
<file path=[Content_Types].xml><?xml version="1.0" encoding="utf-8"?>
<Types xmlns="http://schemas.openxmlformats.org/package/2006/content-types">
  <Default Extension="png" ContentType="image/png"/>
  <Default Extension="svg" ContentType="image/svg+xml"/>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82" r:id="rId1"/>
  </p:sldMasterIdLst>
  <p:notesMasterIdLst>
    <p:notesMasterId r:id="rId64"/>
  </p:notesMasterIdLst>
  <p:sldIdLst>
    <p:sldId id="257" r:id="rId2"/>
    <p:sldId id="261" r:id="rId3"/>
    <p:sldId id="256" r:id="rId4"/>
    <p:sldId id="258" r:id="rId5"/>
    <p:sldId id="260" r:id="rId6"/>
    <p:sldId id="263" r:id="rId7"/>
    <p:sldId id="313" r:id="rId8"/>
    <p:sldId id="314" r:id="rId9"/>
    <p:sldId id="267" r:id="rId10"/>
    <p:sldId id="264" r:id="rId11"/>
    <p:sldId id="315" r:id="rId12"/>
    <p:sldId id="262" r:id="rId13"/>
    <p:sldId id="316" r:id="rId14"/>
    <p:sldId id="317" r:id="rId15"/>
    <p:sldId id="325" r:id="rId16"/>
    <p:sldId id="326" r:id="rId17"/>
    <p:sldId id="327" r:id="rId18"/>
    <p:sldId id="318" r:id="rId19"/>
    <p:sldId id="319" r:id="rId20"/>
    <p:sldId id="320" r:id="rId21"/>
    <p:sldId id="321" r:id="rId22"/>
    <p:sldId id="272" r:id="rId23"/>
    <p:sldId id="322" r:id="rId24"/>
    <p:sldId id="323" r:id="rId25"/>
    <p:sldId id="276" r:id="rId26"/>
    <p:sldId id="265" r:id="rId27"/>
    <p:sldId id="324" r:id="rId28"/>
    <p:sldId id="269" r:id="rId29"/>
    <p:sldId id="259" r:id="rId30"/>
    <p:sldId id="328" r:id="rId31"/>
    <p:sldId id="329" r:id="rId32"/>
    <p:sldId id="330" r:id="rId33"/>
    <p:sldId id="331" r:id="rId34"/>
    <p:sldId id="312" r:id="rId35"/>
    <p:sldId id="332" r:id="rId36"/>
    <p:sldId id="333" r:id="rId37"/>
    <p:sldId id="335" r:id="rId38"/>
    <p:sldId id="334" r:id="rId39"/>
    <p:sldId id="336" r:id="rId40"/>
    <p:sldId id="266" r:id="rId41"/>
    <p:sldId id="337" r:id="rId42"/>
    <p:sldId id="338" r:id="rId43"/>
    <p:sldId id="339" r:id="rId44"/>
    <p:sldId id="340" r:id="rId45"/>
    <p:sldId id="341" r:id="rId46"/>
    <p:sldId id="342" r:id="rId47"/>
    <p:sldId id="343" r:id="rId48"/>
    <p:sldId id="344" r:id="rId49"/>
    <p:sldId id="345" r:id="rId50"/>
    <p:sldId id="346" r:id="rId51"/>
    <p:sldId id="347" r:id="rId52"/>
    <p:sldId id="348" r:id="rId53"/>
    <p:sldId id="349" r:id="rId54"/>
    <p:sldId id="350" r:id="rId55"/>
    <p:sldId id="351" r:id="rId56"/>
    <p:sldId id="352" r:id="rId57"/>
    <p:sldId id="353" r:id="rId58"/>
    <p:sldId id="354" r:id="rId59"/>
    <p:sldId id="355" r:id="rId60"/>
    <p:sldId id="356" r:id="rId61"/>
    <p:sldId id="357" r:id="rId62"/>
    <p:sldId id="358" r:id="rId63"/>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C178683-3C1C-4E21-BC53-0E494057101A}">
  <a:tblStyle styleId="{9C178683-3C1C-4E21-BC53-0E494057101A}"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2" d="100"/>
          <a:sy n="82" d="100"/>
        </p:scale>
        <p:origin x="820" y="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1"/>
        <p:cNvGrpSpPr/>
        <p:nvPr/>
      </p:nvGrpSpPr>
      <p:grpSpPr>
        <a:xfrm>
          <a:off x="0" y="0"/>
          <a:ext cx="0" cy="0"/>
          <a:chOff x="0" y="0"/>
          <a:chExt cx="0" cy="0"/>
        </a:xfrm>
      </p:grpSpPr>
      <p:sp>
        <p:nvSpPr>
          <p:cNvPr id="362" name="Google Shape;362;gd362d286f3_1_18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63" name="Google Shape;363;gd362d286f3_1_18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5"/>
        <p:cNvGrpSpPr/>
        <p:nvPr/>
      </p:nvGrpSpPr>
      <p:grpSpPr>
        <a:xfrm>
          <a:off x="0" y="0"/>
          <a:ext cx="0" cy="0"/>
          <a:chOff x="0" y="0"/>
          <a:chExt cx="0" cy="0"/>
        </a:xfrm>
      </p:grpSpPr>
      <p:sp>
        <p:nvSpPr>
          <p:cNvPr id="876" name="Google Shape;876;gd362d286f3_1_3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77" name="Google Shape;877;gd362d286f3_1_3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5"/>
        <p:cNvGrpSpPr/>
        <p:nvPr/>
      </p:nvGrpSpPr>
      <p:grpSpPr>
        <a:xfrm>
          <a:off x="0" y="0"/>
          <a:ext cx="0" cy="0"/>
          <a:chOff x="0" y="0"/>
          <a:chExt cx="0" cy="0"/>
        </a:xfrm>
      </p:grpSpPr>
      <p:sp>
        <p:nvSpPr>
          <p:cNvPr id="876" name="Google Shape;876;gd362d286f3_1_3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77" name="Google Shape;877;gd362d286f3_1_3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5154201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4"/>
        <p:cNvGrpSpPr/>
        <p:nvPr/>
      </p:nvGrpSpPr>
      <p:grpSpPr>
        <a:xfrm>
          <a:off x="0" y="0"/>
          <a:ext cx="0" cy="0"/>
          <a:chOff x="0" y="0"/>
          <a:chExt cx="0" cy="0"/>
        </a:xfrm>
      </p:grpSpPr>
      <p:sp>
        <p:nvSpPr>
          <p:cNvPr id="795" name="Google Shape;795;gd362d286f3_1_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96" name="Google Shape;796;gd362d286f3_1_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4"/>
        <p:cNvGrpSpPr/>
        <p:nvPr/>
      </p:nvGrpSpPr>
      <p:grpSpPr>
        <a:xfrm>
          <a:off x="0" y="0"/>
          <a:ext cx="0" cy="0"/>
          <a:chOff x="0" y="0"/>
          <a:chExt cx="0" cy="0"/>
        </a:xfrm>
      </p:grpSpPr>
      <p:sp>
        <p:nvSpPr>
          <p:cNvPr id="835" name="Google Shape;835;g142e9ca21e0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36" name="Google Shape;836;g142e9ca21e0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51367003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4"/>
        <p:cNvGrpSpPr/>
        <p:nvPr/>
      </p:nvGrpSpPr>
      <p:grpSpPr>
        <a:xfrm>
          <a:off x="0" y="0"/>
          <a:ext cx="0" cy="0"/>
          <a:chOff x="0" y="0"/>
          <a:chExt cx="0" cy="0"/>
        </a:xfrm>
      </p:grpSpPr>
      <p:sp>
        <p:nvSpPr>
          <p:cNvPr id="835" name="Google Shape;835;g142e9ca21e0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36" name="Google Shape;836;g142e9ca21e0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45106988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4"/>
        <p:cNvGrpSpPr/>
        <p:nvPr/>
      </p:nvGrpSpPr>
      <p:grpSpPr>
        <a:xfrm>
          <a:off x="0" y="0"/>
          <a:ext cx="0" cy="0"/>
          <a:chOff x="0" y="0"/>
          <a:chExt cx="0" cy="0"/>
        </a:xfrm>
      </p:grpSpPr>
      <p:sp>
        <p:nvSpPr>
          <p:cNvPr id="835" name="Google Shape;835;g142e9ca21e0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36" name="Google Shape;836;g142e9ca21e0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2276974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4"/>
        <p:cNvGrpSpPr/>
        <p:nvPr/>
      </p:nvGrpSpPr>
      <p:grpSpPr>
        <a:xfrm>
          <a:off x="0" y="0"/>
          <a:ext cx="0" cy="0"/>
          <a:chOff x="0" y="0"/>
          <a:chExt cx="0" cy="0"/>
        </a:xfrm>
      </p:grpSpPr>
      <p:sp>
        <p:nvSpPr>
          <p:cNvPr id="835" name="Google Shape;835;g142e9ca21e0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36" name="Google Shape;836;g142e9ca21e0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54984050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4"/>
        <p:cNvGrpSpPr/>
        <p:nvPr/>
      </p:nvGrpSpPr>
      <p:grpSpPr>
        <a:xfrm>
          <a:off x="0" y="0"/>
          <a:ext cx="0" cy="0"/>
          <a:chOff x="0" y="0"/>
          <a:chExt cx="0" cy="0"/>
        </a:xfrm>
      </p:grpSpPr>
      <p:sp>
        <p:nvSpPr>
          <p:cNvPr id="835" name="Google Shape;835;g142e9ca21e0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36" name="Google Shape;836;g142e9ca21e0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97309012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6"/>
        <p:cNvGrpSpPr/>
        <p:nvPr/>
      </p:nvGrpSpPr>
      <p:grpSpPr>
        <a:xfrm>
          <a:off x="0" y="0"/>
          <a:ext cx="0" cy="0"/>
          <a:chOff x="0" y="0"/>
          <a:chExt cx="0" cy="0"/>
        </a:xfrm>
      </p:grpSpPr>
      <p:sp>
        <p:nvSpPr>
          <p:cNvPr id="1057" name="Google Shape;1057;gecc7082a34_0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58" name="Google Shape;1058;gecc7082a34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94828318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5"/>
        <p:cNvGrpSpPr/>
        <p:nvPr/>
      </p:nvGrpSpPr>
      <p:grpSpPr>
        <a:xfrm>
          <a:off x="0" y="0"/>
          <a:ext cx="0" cy="0"/>
          <a:chOff x="0" y="0"/>
          <a:chExt cx="0" cy="0"/>
        </a:xfrm>
      </p:grpSpPr>
      <p:sp>
        <p:nvSpPr>
          <p:cNvPr id="876" name="Google Shape;876;gd362d286f3_1_3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77" name="Google Shape;877;gd362d286f3_1_3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3549967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8"/>
        <p:cNvGrpSpPr/>
        <p:nvPr/>
      </p:nvGrpSpPr>
      <p:grpSpPr>
        <a:xfrm>
          <a:off x="0" y="0"/>
          <a:ext cx="0" cy="0"/>
          <a:chOff x="0" y="0"/>
          <a:chExt cx="0" cy="0"/>
        </a:xfrm>
      </p:grpSpPr>
      <p:sp>
        <p:nvSpPr>
          <p:cNvPr id="769" name="Google Shape;769;gd362d286f3_1_3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70" name="Google Shape;770;gd362d286f3_1_3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5"/>
        <p:cNvGrpSpPr/>
        <p:nvPr/>
      </p:nvGrpSpPr>
      <p:grpSpPr>
        <a:xfrm>
          <a:off x="0" y="0"/>
          <a:ext cx="0" cy="0"/>
          <a:chOff x="0" y="0"/>
          <a:chExt cx="0" cy="0"/>
        </a:xfrm>
      </p:grpSpPr>
      <p:sp>
        <p:nvSpPr>
          <p:cNvPr id="876" name="Google Shape;876;gd362d286f3_1_3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77" name="Google Shape;877;gd362d286f3_1_3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66691212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5"/>
        <p:cNvGrpSpPr/>
        <p:nvPr/>
      </p:nvGrpSpPr>
      <p:grpSpPr>
        <a:xfrm>
          <a:off x="0" y="0"/>
          <a:ext cx="0" cy="0"/>
          <a:chOff x="0" y="0"/>
          <a:chExt cx="0" cy="0"/>
        </a:xfrm>
      </p:grpSpPr>
      <p:sp>
        <p:nvSpPr>
          <p:cNvPr id="876" name="Google Shape;876;gd362d286f3_1_3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77" name="Google Shape;877;gd362d286f3_1_3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30639424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8"/>
        <p:cNvGrpSpPr/>
        <p:nvPr/>
      </p:nvGrpSpPr>
      <p:grpSpPr>
        <a:xfrm>
          <a:off x="0" y="0"/>
          <a:ext cx="0" cy="0"/>
          <a:chOff x="0" y="0"/>
          <a:chExt cx="0" cy="0"/>
        </a:xfrm>
      </p:grpSpPr>
      <p:sp>
        <p:nvSpPr>
          <p:cNvPr id="1379" name="Google Shape;1379;gd362d286f3_1_5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80" name="Google Shape;1380;gd362d286f3_1_5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4"/>
        <p:cNvGrpSpPr/>
        <p:nvPr/>
      </p:nvGrpSpPr>
      <p:grpSpPr>
        <a:xfrm>
          <a:off x="0" y="0"/>
          <a:ext cx="0" cy="0"/>
          <a:chOff x="0" y="0"/>
          <a:chExt cx="0" cy="0"/>
        </a:xfrm>
      </p:grpSpPr>
      <p:sp>
        <p:nvSpPr>
          <p:cNvPr id="835" name="Google Shape;835;g142e9ca21e0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36" name="Google Shape;836;g142e9ca21e0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85630411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4"/>
        <p:cNvGrpSpPr/>
        <p:nvPr/>
      </p:nvGrpSpPr>
      <p:grpSpPr>
        <a:xfrm>
          <a:off x="0" y="0"/>
          <a:ext cx="0" cy="0"/>
          <a:chOff x="0" y="0"/>
          <a:chExt cx="0" cy="0"/>
        </a:xfrm>
      </p:grpSpPr>
      <p:sp>
        <p:nvSpPr>
          <p:cNvPr id="795" name="Google Shape;795;gd362d286f3_1_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96" name="Google Shape;796;gd362d286f3_1_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52105347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0"/>
        <p:cNvGrpSpPr/>
        <p:nvPr/>
      </p:nvGrpSpPr>
      <p:grpSpPr>
        <a:xfrm>
          <a:off x="0" y="0"/>
          <a:ext cx="0" cy="0"/>
          <a:chOff x="0" y="0"/>
          <a:chExt cx="0" cy="0"/>
        </a:xfrm>
      </p:grpSpPr>
      <p:sp>
        <p:nvSpPr>
          <p:cNvPr id="1781" name="Google Shape;1781;gecc7082a34_0_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82" name="Google Shape;1782;gecc7082a34_0_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8"/>
        <p:cNvGrpSpPr/>
        <p:nvPr/>
      </p:nvGrpSpPr>
      <p:grpSpPr>
        <a:xfrm>
          <a:off x="0" y="0"/>
          <a:ext cx="0" cy="0"/>
          <a:chOff x="0" y="0"/>
          <a:chExt cx="0" cy="0"/>
        </a:xfrm>
      </p:grpSpPr>
      <p:sp>
        <p:nvSpPr>
          <p:cNvPr id="939" name="Google Shape;939;gd362d286f3_1_19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0" name="Google Shape;940;gd362d286f3_1_19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8"/>
        <p:cNvGrpSpPr/>
        <p:nvPr/>
      </p:nvGrpSpPr>
      <p:grpSpPr>
        <a:xfrm>
          <a:off x="0" y="0"/>
          <a:ext cx="0" cy="0"/>
          <a:chOff x="0" y="0"/>
          <a:chExt cx="0" cy="0"/>
        </a:xfrm>
      </p:grpSpPr>
      <p:sp>
        <p:nvSpPr>
          <p:cNvPr id="939" name="Google Shape;939;gd362d286f3_1_19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0" name="Google Shape;940;gd362d286f3_1_19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99359275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9"/>
        <p:cNvGrpSpPr/>
        <p:nvPr/>
      </p:nvGrpSpPr>
      <p:grpSpPr>
        <a:xfrm>
          <a:off x="0" y="0"/>
          <a:ext cx="0" cy="0"/>
          <a:chOff x="0" y="0"/>
          <a:chExt cx="0" cy="0"/>
        </a:xfrm>
      </p:grpSpPr>
      <p:sp>
        <p:nvSpPr>
          <p:cNvPr id="1220" name="Google Shape;1220;gd362d286f3_1_20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21" name="Google Shape;1221;gd362d286f3_1_20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4"/>
        <p:cNvGrpSpPr/>
        <p:nvPr/>
      </p:nvGrpSpPr>
      <p:grpSpPr>
        <a:xfrm>
          <a:off x="0" y="0"/>
          <a:ext cx="0" cy="0"/>
          <a:chOff x="0" y="0"/>
          <a:chExt cx="0" cy="0"/>
        </a:xfrm>
      </p:grpSpPr>
      <p:sp>
        <p:nvSpPr>
          <p:cNvPr id="495" name="Google Shape;495;gd362d286f3_1_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96" name="Google Shape;496;gd362d286f3_1_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4"/>
        <p:cNvGrpSpPr/>
        <p:nvPr/>
      </p:nvGrpSpPr>
      <p:grpSpPr>
        <a:xfrm>
          <a:off x="0" y="0"/>
          <a:ext cx="0" cy="0"/>
          <a:chOff x="0" y="0"/>
          <a:chExt cx="0" cy="0"/>
        </a:xfrm>
      </p:grpSpPr>
      <p:sp>
        <p:nvSpPr>
          <p:cNvPr id="215" name="Google Shape;215;gd362d286f3_1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6" name="Google Shape;216;gd362d286f3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5"/>
        <p:cNvGrpSpPr/>
        <p:nvPr/>
      </p:nvGrpSpPr>
      <p:grpSpPr>
        <a:xfrm>
          <a:off x="0" y="0"/>
          <a:ext cx="0" cy="0"/>
          <a:chOff x="0" y="0"/>
          <a:chExt cx="0" cy="0"/>
        </a:xfrm>
      </p:grpSpPr>
      <p:sp>
        <p:nvSpPr>
          <p:cNvPr id="876" name="Google Shape;876;gd362d286f3_1_3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77" name="Google Shape;877;gd362d286f3_1_3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01781014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5"/>
        <p:cNvGrpSpPr/>
        <p:nvPr/>
      </p:nvGrpSpPr>
      <p:grpSpPr>
        <a:xfrm>
          <a:off x="0" y="0"/>
          <a:ext cx="0" cy="0"/>
          <a:chOff x="0" y="0"/>
          <a:chExt cx="0" cy="0"/>
        </a:xfrm>
      </p:grpSpPr>
      <p:sp>
        <p:nvSpPr>
          <p:cNvPr id="876" name="Google Shape;876;gd362d286f3_1_3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77" name="Google Shape;877;gd362d286f3_1_3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65974122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5"/>
        <p:cNvGrpSpPr/>
        <p:nvPr/>
      </p:nvGrpSpPr>
      <p:grpSpPr>
        <a:xfrm>
          <a:off x="0" y="0"/>
          <a:ext cx="0" cy="0"/>
          <a:chOff x="0" y="0"/>
          <a:chExt cx="0" cy="0"/>
        </a:xfrm>
      </p:grpSpPr>
      <p:sp>
        <p:nvSpPr>
          <p:cNvPr id="876" name="Google Shape;876;gd362d286f3_1_3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77" name="Google Shape;877;gd362d286f3_1_3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07087428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4"/>
        <p:cNvGrpSpPr/>
        <p:nvPr/>
      </p:nvGrpSpPr>
      <p:grpSpPr>
        <a:xfrm>
          <a:off x="0" y="0"/>
          <a:ext cx="0" cy="0"/>
          <a:chOff x="0" y="0"/>
          <a:chExt cx="0" cy="0"/>
        </a:xfrm>
      </p:grpSpPr>
      <p:sp>
        <p:nvSpPr>
          <p:cNvPr id="795" name="Google Shape;795;gd362d286f3_1_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96" name="Google Shape;796;gd362d286f3_1_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20698278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8"/>
        <p:cNvGrpSpPr/>
        <p:nvPr/>
      </p:nvGrpSpPr>
      <p:grpSpPr>
        <a:xfrm>
          <a:off x="0" y="0"/>
          <a:ext cx="0" cy="0"/>
          <a:chOff x="0" y="0"/>
          <a:chExt cx="0" cy="0"/>
        </a:xfrm>
      </p:grpSpPr>
      <p:sp>
        <p:nvSpPr>
          <p:cNvPr id="769" name="Google Shape;769;gd362d286f3_1_3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70" name="Google Shape;770;gd362d286f3_1_3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68615186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8"/>
        <p:cNvGrpSpPr/>
        <p:nvPr/>
      </p:nvGrpSpPr>
      <p:grpSpPr>
        <a:xfrm>
          <a:off x="0" y="0"/>
          <a:ext cx="0" cy="0"/>
          <a:chOff x="0" y="0"/>
          <a:chExt cx="0" cy="0"/>
        </a:xfrm>
      </p:grpSpPr>
      <p:sp>
        <p:nvSpPr>
          <p:cNvPr id="769" name="Google Shape;769;gd362d286f3_1_3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70" name="Google Shape;770;gd362d286f3_1_3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815639792"/>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8"/>
        <p:cNvGrpSpPr/>
        <p:nvPr/>
      </p:nvGrpSpPr>
      <p:grpSpPr>
        <a:xfrm>
          <a:off x="0" y="0"/>
          <a:ext cx="0" cy="0"/>
          <a:chOff x="0" y="0"/>
          <a:chExt cx="0" cy="0"/>
        </a:xfrm>
      </p:grpSpPr>
      <p:sp>
        <p:nvSpPr>
          <p:cNvPr id="769" name="Google Shape;769;gd362d286f3_1_3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70" name="Google Shape;770;gd362d286f3_1_3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95180383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8"/>
        <p:cNvGrpSpPr/>
        <p:nvPr/>
      </p:nvGrpSpPr>
      <p:grpSpPr>
        <a:xfrm>
          <a:off x="0" y="0"/>
          <a:ext cx="0" cy="0"/>
          <a:chOff x="0" y="0"/>
          <a:chExt cx="0" cy="0"/>
        </a:xfrm>
      </p:grpSpPr>
      <p:sp>
        <p:nvSpPr>
          <p:cNvPr id="769" name="Google Shape;769;gd362d286f3_1_3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70" name="Google Shape;770;gd362d286f3_1_3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461252964"/>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8"/>
        <p:cNvGrpSpPr/>
        <p:nvPr/>
      </p:nvGrpSpPr>
      <p:grpSpPr>
        <a:xfrm>
          <a:off x="0" y="0"/>
          <a:ext cx="0" cy="0"/>
          <a:chOff x="0" y="0"/>
          <a:chExt cx="0" cy="0"/>
        </a:xfrm>
      </p:grpSpPr>
      <p:sp>
        <p:nvSpPr>
          <p:cNvPr id="769" name="Google Shape;769;gd362d286f3_1_3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70" name="Google Shape;770;gd362d286f3_1_3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83481470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8"/>
        <p:cNvGrpSpPr/>
        <p:nvPr/>
      </p:nvGrpSpPr>
      <p:grpSpPr>
        <a:xfrm>
          <a:off x="0" y="0"/>
          <a:ext cx="0" cy="0"/>
          <a:chOff x="0" y="0"/>
          <a:chExt cx="0" cy="0"/>
        </a:xfrm>
      </p:grpSpPr>
      <p:sp>
        <p:nvSpPr>
          <p:cNvPr id="769" name="Google Shape;769;gd362d286f3_1_3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70" name="Google Shape;770;gd362d286f3_1_3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0335967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6"/>
        <p:cNvGrpSpPr/>
        <p:nvPr/>
      </p:nvGrpSpPr>
      <p:grpSpPr>
        <a:xfrm>
          <a:off x="0" y="0"/>
          <a:ext cx="0" cy="0"/>
          <a:chOff x="0" y="0"/>
          <a:chExt cx="0" cy="0"/>
        </a:xfrm>
      </p:grpSpPr>
      <p:sp>
        <p:nvSpPr>
          <p:cNvPr id="417" name="Google Shape;417;gd362d286f3_1_16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18" name="Google Shape;418;gd362d286f3_1_16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9"/>
        <p:cNvGrpSpPr/>
        <p:nvPr/>
      </p:nvGrpSpPr>
      <p:grpSpPr>
        <a:xfrm>
          <a:off x="0" y="0"/>
          <a:ext cx="0" cy="0"/>
          <a:chOff x="0" y="0"/>
          <a:chExt cx="0" cy="0"/>
        </a:xfrm>
      </p:grpSpPr>
      <p:sp>
        <p:nvSpPr>
          <p:cNvPr id="1000" name="Google Shape;1000;gd362d286f3_1_8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1" name="Google Shape;1001;gd362d286f3_1_8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9"/>
        <p:cNvGrpSpPr/>
        <p:nvPr/>
      </p:nvGrpSpPr>
      <p:grpSpPr>
        <a:xfrm>
          <a:off x="0" y="0"/>
          <a:ext cx="0" cy="0"/>
          <a:chOff x="0" y="0"/>
          <a:chExt cx="0" cy="0"/>
        </a:xfrm>
      </p:grpSpPr>
      <p:sp>
        <p:nvSpPr>
          <p:cNvPr id="1000" name="Google Shape;1000;gd362d286f3_1_8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1" name="Google Shape;1001;gd362d286f3_1_8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055323937"/>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9"/>
        <p:cNvGrpSpPr/>
        <p:nvPr/>
      </p:nvGrpSpPr>
      <p:grpSpPr>
        <a:xfrm>
          <a:off x="0" y="0"/>
          <a:ext cx="0" cy="0"/>
          <a:chOff x="0" y="0"/>
          <a:chExt cx="0" cy="0"/>
        </a:xfrm>
      </p:grpSpPr>
      <p:sp>
        <p:nvSpPr>
          <p:cNvPr id="1000" name="Google Shape;1000;gd362d286f3_1_8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1" name="Google Shape;1001;gd362d286f3_1_8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474164127"/>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9"/>
        <p:cNvGrpSpPr/>
        <p:nvPr/>
      </p:nvGrpSpPr>
      <p:grpSpPr>
        <a:xfrm>
          <a:off x="0" y="0"/>
          <a:ext cx="0" cy="0"/>
          <a:chOff x="0" y="0"/>
          <a:chExt cx="0" cy="0"/>
        </a:xfrm>
      </p:grpSpPr>
      <p:sp>
        <p:nvSpPr>
          <p:cNvPr id="1000" name="Google Shape;1000;gd362d286f3_1_8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1" name="Google Shape;1001;gd362d286f3_1_8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525163710"/>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9"/>
        <p:cNvGrpSpPr/>
        <p:nvPr/>
      </p:nvGrpSpPr>
      <p:grpSpPr>
        <a:xfrm>
          <a:off x="0" y="0"/>
          <a:ext cx="0" cy="0"/>
          <a:chOff x="0" y="0"/>
          <a:chExt cx="0" cy="0"/>
        </a:xfrm>
      </p:grpSpPr>
      <p:sp>
        <p:nvSpPr>
          <p:cNvPr id="1000" name="Google Shape;1000;gd362d286f3_1_8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1" name="Google Shape;1001;gd362d286f3_1_8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195679185"/>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9"/>
        <p:cNvGrpSpPr/>
        <p:nvPr/>
      </p:nvGrpSpPr>
      <p:grpSpPr>
        <a:xfrm>
          <a:off x="0" y="0"/>
          <a:ext cx="0" cy="0"/>
          <a:chOff x="0" y="0"/>
          <a:chExt cx="0" cy="0"/>
        </a:xfrm>
      </p:grpSpPr>
      <p:sp>
        <p:nvSpPr>
          <p:cNvPr id="1000" name="Google Shape;1000;gd362d286f3_1_8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1" name="Google Shape;1001;gd362d286f3_1_8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93091784"/>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9"/>
        <p:cNvGrpSpPr/>
        <p:nvPr/>
      </p:nvGrpSpPr>
      <p:grpSpPr>
        <a:xfrm>
          <a:off x="0" y="0"/>
          <a:ext cx="0" cy="0"/>
          <a:chOff x="0" y="0"/>
          <a:chExt cx="0" cy="0"/>
        </a:xfrm>
      </p:grpSpPr>
      <p:sp>
        <p:nvSpPr>
          <p:cNvPr id="1000" name="Google Shape;1000;gd362d286f3_1_8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1" name="Google Shape;1001;gd362d286f3_1_8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28604058"/>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6"/>
        <p:cNvGrpSpPr/>
        <p:nvPr/>
      </p:nvGrpSpPr>
      <p:grpSpPr>
        <a:xfrm>
          <a:off x="0" y="0"/>
          <a:ext cx="0" cy="0"/>
          <a:chOff x="0" y="0"/>
          <a:chExt cx="0" cy="0"/>
        </a:xfrm>
      </p:grpSpPr>
      <p:sp>
        <p:nvSpPr>
          <p:cNvPr id="1057" name="Google Shape;1057;gecc7082a34_0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58" name="Google Shape;1058;gecc7082a34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407487340"/>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6"/>
        <p:cNvGrpSpPr/>
        <p:nvPr/>
      </p:nvGrpSpPr>
      <p:grpSpPr>
        <a:xfrm>
          <a:off x="0" y="0"/>
          <a:ext cx="0" cy="0"/>
          <a:chOff x="0" y="0"/>
          <a:chExt cx="0" cy="0"/>
        </a:xfrm>
      </p:grpSpPr>
      <p:sp>
        <p:nvSpPr>
          <p:cNvPr id="1057" name="Google Shape;1057;gecc7082a34_0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58" name="Google Shape;1058;gecc7082a34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374683729"/>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6"/>
        <p:cNvGrpSpPr/>
        <p:nvPr/>
      </p:nvGrpSpPr>
      <p:grpSpPr>
        <a:xfrm>
          <a:off x="0" y="0"/>
          <a:ext cx="0" cy="0"/>
          <a:chOff x="0" y="0"/>
          <a:chExt cx="0" cy="0"/>
        </a:xfrm>
      </p:grpSpPr>
      <p:sp>
        <p:nvSpPr>
          <p:cNvPr id="1057" name="Google Shape;1057;gecc7082a34_0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58" name="Google Shape;1058;gecc7082a34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9895996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5"/>
        <p:cNvGrpSpPr/>
        <p:nvPr/>
      </p:nvGrpSpPr>
      <p:grpSpPr>
        <a:xfrm>
          <a:off x="0" y="0"/>
          <a:ext cx="0" cy="0"/>
          <a:chOff x="0" y="0"/>
          <a:chExt cx="0" cy="0"/>
        </a:xfrm>
      </p:grpSpPr>
      <p:sp>
        <p:nvSpPr>
          <p:cNvPr id="586" name="Google Shape;586;gd362d286f3_1_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7" name="Google Shape;587;gd362d286f3_1_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6"/>
        <p:cNvGrpSpPr/>
        <p:nvPr/>
      </p:nvGrpSpPr>
      <p:grpSpPr>
        <a:xfrm>
          <a:off x="0" y="0"/>
          <a:ext cx="0" cy="0"/>
          <a:chOff x="0" y="0"/>
          <a:chExt cx="0" cy="0"/>
        </a:xfrm>
      </p:grpSpPr>
      <p:sp>
        <p:nvSpPr>
          <p:cNvPr id="1057" name="Google Shape;1057;gecc7082a34_0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58" name="Google Shape;1058;gecc7082a34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49950164"/>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6"/>
        <p:cNvGrpSpPr/>
        <p:nvPr/>
      </p:nvGrpSpPr>
      <p:grpSpPr>
        <a:xfrm>
          <a:off x="0" y="0"/>
          <a:ext cx="0" cy="0"/>
          <a:chOff x="0" y="0"/>
          <a:chExt cx="0" cy="0"/>
        </a:xfrm>
      </p:grpSpPr>
      <p:sp>
        <p:nvSpPr>
          <p:cNvPr id="1057" name="Google Shape;1057;gecc7082a34_0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58" name="Google Shape;1058;gecc7082a34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138868553"/>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6"/>
        <p:cNvGrpSpPr/>
        <p:nvPr/>
      </p:nvGrpSpPr>
      <p:grpSpPr>
        <a:xfrm>
          <a:off x="0" y="0"/>
          <a:ext cx="0" cy="0"/>
          <a:chOff x="0" y="0"/>
          <a:chExt cx="0" cy="0"/>
        </a:xfrm>
      </p:grpSpPr>
      <p:sp>
        <p:nvSpPr>
          <p:cNvPr id="1057" name="Google Shape;1057;gecc7082a34_0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58" name="Google Shape;1058;gecc7082a34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859378684"/>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6"/>
        <p:cNvGrpSpPr/>
        <p:nvPr/>
      </p:nvGrpSpPr>
      <p:grpSpPr>
        <a:xfrm>
          <a:off x="0" y="0"/>
          <a:ext cx="0" cy="0"/>
          <a:chOff x="0" y="0"/>
          <a:chExt cx="0" cy="0"/>
        </a:xfrm>
      </p:grpSpPr>
      <p:sp>
        <p:nvSpPr>
          <p:cNvPr id="1057" name="Google Shape;1057;gecc7082a34_0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58" name="Google Shape;1058;gecc7082a34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193531142"/>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9"/>
        <p:cNvGrpSpPr/>
        <p:nvPr/>
      </p:nvGrpSpPr>
      <p:grpSpPr>
        <a:xfrm>
          <a:off x="0" y="0"/>
          <a:ext cx="0" cy="0"/>
          <a:chOff x="0" y="0"/>
          <a:chExt cx="0" cy="0"/>
        </a:xfrm>
      </p:grpSpPr>
      <p:sp>
        <p:nvSpPr>
          <p:cNvPr id="1000" name="Google Shape;1000;gd362d286f3_1_8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1" name="Google Shape;1001;gd362d286f3_1_8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210846918"/>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6"/>
        <p:cNvGrpSpPr/>
        <p:nvPr/>
      </p:nvGrpSpPr>
      <p:grpSpPr>
        <a:xfrm>
          <a:off x="0" y="0"/>
          <a:ext cx="0" cy="0"/>
          <a:chOff x="0" y="0"/>
          <a:chExt cx="0" cy="0"/>
        </a:xfrm>
      </p:grpSpPr>
      <p:sp>
        <p:nvSpPr>
          <p:cNvPr id="1057" name="Google Shape;1057;gecc7082a34_0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58" name="Google Shape;1058;gecc7082a34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051645832"/>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6"/>
        <p:cNvGrpSpPr/>
        <p:nvPr/>
      </p:nvGrpSpPr>
      <p:grpSpPr>
        <a:xfrm>
          <a:off x="0" y="0"/>
          <a:ext cx="0" cy="0"/>
          <a:chOff x="0" y="0"/>
          <a:chExt cx="0" cy="0"/>
        </a:xfrm>
      </p:grpSpPr>
      <p:sp>
        <p:nvSpPr>
          <p:cNvPr id="1057" name="Google Shape;1057;gecc7082a34_0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58" name="Google Shape;1058;gecc7082a34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8373520"/>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6"/>
        <p:cNvGrpSpPr/>
        <p:nvPr/>
      </p:nvGrpSpPr>
      <p:grpSpPr>
        <a:xfrm>
          <a:off x="0" y="0"/>
          <a:ext cx="0" cy="0"/>
          <a:chOff x="0" y="0"/>
          <a:chExt cx="0" cy="0"/>
        </a:xfrm>
      </p:grpSpPr>
      <p:sp>
        <p:nvSpPr>
          <p:cNvPr id="1057" name="Google Shape;1057;gecc7082a34_0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58" name="Google Shape;1058;gecc7082a34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728674616"/>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6"/>
        <p:cNvGrpSpPr/>
        <p:nvPr/>
      </p:nvGrpSpPr>
      <p:grpSpPr>
        <a:xfrm>
          <a:off x="0" y="0"/>
          <a:ext cx="0" cy="0"/>
          <a:chOff x="0" y="0"/>
          <a:chExt cx="0" cy="0"/>
        </a:xfrm>
      </p:grpSpPr>
      <p:sp>
        <p:nvSpPr>
          <p:cNvPr id="1057" name="Google Shape;1057;gecc7082a34_0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58" name="Google Shape;1058;gecc7082a34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709105547"/>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4"/>
        <p:cNvGrpSpPr/>
        <p:nvPr/>
      </p:nvGrpSpPr>
      <p:grpSpPr>
        <a:xfrm>
          <a:off x="0" y="0"/>
          <a:ext cx="0" cy="0"/>
          <a:chOff x="0" y="0"/>
          <a:chExt cx="0" cy="0"/>
        </a:xfrm>
      </p:grpSpPr>
      <p:sp>
        <p:nvSpPr>
          <p:cNvPr id="215" name="Google Shape;215;gd362d286f3_1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6" name="Google Shape;216;gd362d286f3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1834527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4"/>
        <p:cNvGrpSpPr/>
        <p:nvPr/>
      </p:nvGrpSpPr>
      <p:grpSpPr>
        <a:xfrm>
          <a:off x="0" y="0"/>
          <a:ext cx="0" cy="0"/>
          <a:chOff x="0" y="0"/>
          <a:chExt cx="0" cy="0"/>
        </a:xfrm>
      </p:grpSpPr>
      <p:sp>
        <p:nvSpPr>
          <p:cNvPr id="835" name="Google Shape;835;g142e9ca21e0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36" name="Google Shape;836;g142e9ca21e0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4"/>
        <p:cNvGrpSpPr/>
        <p:nvPr/>
      </p:nvGrpSpPr>
      <p:grpSpPr>
        <a:xfrm>
          <a:off x="0" y="0"/>
          <a:ext cx="0" cy="0"/>
          <a:chOff x="0" y="0"/>
          <a:chExt cx="0" cy="0"/>
        </a:xfrm>
      </p:grpSpPr>
      <p:sp>
        <p:nvSpPr>
          <p:cNvPr id="215" name="Google Shape;215;gd362d286f3_1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6" name="Google Shape;216;gd362d286f3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967868202"/>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0"/>
        <p:cNvGrpSpPr/>
        <p:nvPr/>
      </p:nvGrpSpPr>
      <p:grpSpPr>
        <a:xfrm>
          <a:off x="0" y="0"/>
          <a:ext cx="0" cy="0"/>
          <a:chOff x="0" y="0"/>
          <a:chExt cx="0" cy="0"/>
        </a:xfrm>
      </p:grpSpPr>
      <p:sp>
        <p:nvSpPr>
          <p:cNvPr id="1781" name="Google Shape;1781;gecc7082a34_0_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82" name="Google Shape;1782;gecc7082a34_0_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2597648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4"/>
        <p:cNvGrpSpPr/>
        <p:nvPr/>
      </p:nvGrpSpPr>
      <p:grpSpPr>
        <a:xfrm>
          <a:off x="0" y="0"/>
          <a:ext cx="0" cy="0"/>
          <a:chOff x="0" y="0"/>
          <a:chExt cx="0" cy="0"/>
        </a:xfrm>
      </p:grpSpPr>
      <p:sp>
        <p:nvSpPr>
          <p:cNvPr id="835" name="Google Shape;835;g142e9ca21e0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36" name="Google Shape;836;g142e9ca21e0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1184193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4"/>
        <p:cNvGrpSpPr/>
        <p:nvPr/>
      </p:nvGrpSpPr>
      <p:grpSpPr>
        <a:xfrm>
          <a:off x="0" y="0"/>
          <a:ext cx="0" cy="0"/>
          <a:chOff x="0" y="0"/>
          <a:chExt cx="0" cy="0"/>
        </a:xfrm>
      </p:grpSpPr>
      <p:sp>
        <p:nvSpPr>
          <p:cNvPr id="835" name="Google Shape;835;g142e9ca21e0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36" name="Google Shape;836;g142e9ca21e0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278433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6"/>
        <p:cNvGrpSpPr/>
        <p:nvPr/>
      </p:nvGrpSpPr>
      <p:grpSpPr>
        <a:xfrm>
          <a:off x="0" y="0"/>
          <a:ext cx="0" cy="0"/>
          <a:chOff x="0" y="0"/>
          <a:chExt cx="0" cy="0"/>
        </a:xfrm>
      </p:grpSpPr>
      <p:sp>
        <p:nvSpPr>
          <p:cNvPr id="1057" name="Google Shape;1057;gecc7082a34_0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58" name="Google Shape;1058;gecc7082a34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txBox="1">
            <a:spLocks noGrp="1"/>
          </p:cNvSpPr>
          <p:nvPr>
            <p:ph type="ctrTitle"/>
          </p:nvPr>
        </p:nvSpPr>
        <p:spPr>
          <a:xfrm>
            <a:off x="720000" y="830175"/>
            <a:ext cx="4533300" cy="2926200"/>
          </a:xfrm>
          <a:prstGeom prst="rect">
            <a:avLst/>
          </a:prstGeom>
        </p:spPr>
        <p:txBody>
          <a:bodyPr spcFirstLastPara="1" wrap="square" lIns="91425" tIns="91425" rIns="91425" bIns="91425" anchor="b" anchorCtr="0">
            <a:noAutofit/>
          </a:bodyPr>
          <a:lstStyle>
            <a:lvl1pPr lvl="0">
              <a:spcBef>
                <a:spcPts val="0"/>
              </a:spcBef>
              <a:spcAft>
                <a:spcPts val="0"/>
              </a:spcAft>
              <a:buClr>
                <a:srgbClr val="191919"/>
              </a:buClr>
              <a:buSzPts val="5200"/>
              <a:buNone/>
              <a:defRPr sz="8500"/>
            </a:lvl1pPr>
            <a:lvl2pPr lvl="1" algn="ctr">
              <a:spcBef>
                <a:spcPts val="0"/>
              </a:spcBef>
              <a:spcAft>
                <a:spcPts val="0"/>
              </a:spcAft>
              <a:buClr>
                <a:srgbClr val="191919"/>
              </a:buClr>
              <a:buSzPts val="5200"/>
              <a:buNone/>
              <a:defRPr sz="5200">
                <a:solidFill>
                  <a:srgbClr val="191919"/>
                </a:solidFill>
              </a:defRPr>
            </a:lvl2pPr>
            <a:lvl3pPr lvl="2" algn="ctr">
              <a:spcBef>
                <a:spcPts val="0"/>
              </a:spcBef>
              <a:spcAft>
                <a:spcPts val="0"/>
              </a:spcAft>
              <a:buClr>
                <a:srgbClr val="191919"/>
              </a:buClr>
              <a:buSzPts val="5200"/>
              <a:buNone/>
              <a:defRPr sz="5200">
                <a:solidFill>
                  <a:srgbClr val="191919"/>
                </a:solidFill>
              </a:defRPr>
            </a:lvl3pPr>
            <a:lvl4pPr lvl="3" algn="ctr">
              <a:spcBef>
                <a:spcPts val="0"/>
              </a:spcBef>
              <a:spcAft>
                <a:spcPts val="0"/>
              </a:spcAft>
              <a:buClr>
                <a:srgbClr val="191919"/>
              </a:buClr>
              <a:buSzPts val="5200"/>
              <a:buNone/>
              <a:defRPr sz="5200">
                <a:solidFill>
                  <a:srgbClr val="191919"/>
                </a:solidFill>
              </a:defRPr>
            </a:lvl4pPr>
            <a:lvl5pPr lvl="4" algn="ctr">
              <a:spcBef>
                <a:spcPts val="0"/>
              </a:spcBef>
              <a:spcAft>
                <a:spcPts val="0"/>
              </a:spcAft>
              <a:buClr>
                <a:srgbClr val="191919"/>
              </a:buClr>
              <a:buSzPts val="5200"/>
              <a:buNone/>
              <a:defRPr sz="5200">
                <a:solidFill>
                  <a:srgbClr val="191919"/>
                </a:solidFill>
              </a:defRPr>
            </a:lvl5pPr>
            <a:lvl6pPr lvl="5" algn="ctr">
              <a:spcBef>
                <a:spcPts val="0"/>
              </a:spcBef>
              <a:spcAft>
                <a:spcPts val="0"/>
              </a:spcAft>
              <a:buClr>
                <a:srgbClr val="191919"/>
              </a:buClr>
              <a:buSzPts val="5200"/>
              <a:buNone/>
              <a:defRPr sz="5200">
                <a:solidFill>
                  <a:srgbClr val="191919"/>
                </a:solidFill>
              </a:defRPr>
            </a:lvl6pPr>
            <a:lvl7pPr lvl="6" algn="ctr">
              <a:spcBef>
                <a:spcPts val="0"/>
              </a:spcBef>
              <a:spcAft>
                <a:spcPts val="0"/>
              </a:spcAft>
              <a:buClr>
                <a:srgbClr val="191919"/>
              </a:buClr>
              <a:buSzPts val="5200"/>
              <a:buNone/>
              <a:defRPr sz="5200">
                <a:solidFill>
                  <a:srgbClr val="191919"/>
                </a:solidFill>
              </a:defRPr>
            </a:lvl7pPr>
            <a:lvl8pPr lvl="7" algn="ctr">
              <a:spcBef>
                <a:spcPts val="0"/>
              </a:spcBef>
              <a:spcAft>
                <a:spcPts val="0"/>
              </a:spcAft>
              <a:buClr>
                <a:srgbClr val="191919"/>
              </a:buClr>
              <a:buSzPts val="5200"/>
              <a:buNone/>
              <a:defRPr sz="5200">
                <a:solidFill>
                  <a:srgbClr val="191919"/>
                </a:solidFill>
              </a:defRPr>
            </a:lvl8pPr>
            <a:lvl9pPr lvl="8" algn="ctr">
              <a:spcBef>
                <a:spcPts val="0"/>
              </a:spcBef>
              <a:spcAft>
                <a:spcPts val="0"/>
              </a:spcAft>
              <a:buClr>
                <a:srgbClr val="191919"/>
              </a:buClr>
              <a:buSzPts val="5200"/>
              <a:buNone/>
              <a:defRPr sz="5200">
                <a:solidFill>
                  <a:srgbClr val="191919"/>
                </a:solidFill>
              </a:defRPr>
            </a:lvl9pPr>
          </a:lstStyle>
          <a:p>
            <a:endParaRPr/>
          </a:p>
        </p:txBody>
      </p:sp>
      <p:sp>
        <p:nvSpPr>
          <p:cNvPr id="10" name="Google Shape;10;p2"/>
          <p:cNvSpPr txBox="1">
            <a:spLocks noGrp="1"/>
          </p:cNvSpPr>
          <p:nvPr>
            <p:ph type="subTitle" idx="1"/>
          </p:nvPr>
        </p:nvSpPr>
        <p:spPr>
          <a:xfrm>
            <a:off x="720000" y="3840375"/>
            <a:ext cx="3840600" cy="409500"/>
          </a:xfrm>
          <a:prstGeom prst="rect">
            <a:avLst/>
          </a:prstGeom>
        </p:spPr>
        <p:txBody>
          <a:bodyPr spcFirstLastPara="1" wrap="square" lIns="91425" tIns="91425" rIns="91425" bIns="91425" anchor="t" anchorCtr="0">
            <a:noAutofit/>
          </a:bodyPr>
          <a:lstStyle>
            <a:lvl1pPr lvl="0">
              <a:lnSpc>
                <a:spcPct val="100000"/>
              </a:lnSpc>
              <a:spcBef>
                <a:spcPts val="0"/>
              </a:spcBef>
              <a:spcAft>
                <a:spcPts val="0"/>
              </a:spcAft>
              <a:buSzPts val="1400"/>
              <a:buNone/>
              <a:defRPr sz="1600"/>
            </a:lvl1pPr>
            <a:lvl2pPr lvl="1" algn="ctr">
              <a:lnSpc>
                <a:spcPct val="100000"/>
              </a:lnSpc>
              <a:spcBef>
                <a:spcPts val="0"/>
              </a:spcBef>
              <a:spcAft>
                <a:spcPts val="0"/>
              </a:spcAft>
              <a:buSzPts val="1800"/>
              <a:buNone/>
              <a:defRPr sz="1800"/>
            </a:lvl2pPr>
            <a:lvl3pPr lvl="2" algn="ctr">
              <a:lnSpc>
                <a:spcPct val="100000"/>
              </a:lnSpc>
              <a:spcBef>
                <a:spcPts val="0"/>
              </a:spcBef>
              <a:spcAft>
                <a:spcPts val="0"/>
              </a:spcAft>
              <a:buSzPts val="1800"/>
              <a:buNone/>
              <a:defRPr sz="1800"/>
            </a:lvl3pPr>
            <a:lvl4pPr lvl="3" algn="ctr">
              <a:lnSpc>
                <a:spcPct val="100000"/>
              </a:lnSpc>
              <a:spcBef>
                <a:spcPts val="0"/>
              </a:spcBef>
              <a:spcAft>
                <a:spcPts val="0"/>
              </a:spcAft>
              <a:buSzPts val="1800"/>
              <a:buNone/>
              <a:defRPr sz="1800"/>
            </a:lvl4pPr>
            <a:lvl5pPr lvl="4" algn="ctr">
              <a:lnSpc>
                <a:spcPct val="100000"/>
              </a:lnSpc>
              <a:spcBef>
                <a:spcPts val="0"/>
              </a:spcBef>
              <a:spcAft>
                <a:spcPts val="0"/>
              </a:spcAft>
              <a:buSzPts val="1800"/>
              <a:buNone/>
              <a:defRPr sz="1800"/>
            </a:lvl5pPr>
            <a:lvl6pPr lvl="5" algn="ctr">
              <a:lnSpc>
                <a:spcPct val="100000"/>
              </a:lnSpc>
              <a:spcBef>
                <a:spcPts val="0"/>
              </a:spcBef>
              <a:spcAft>
                <a:spcPts val="0"/>
              </a:spcAft>
              <a:buSzPts val="1800"/>
              <a:buNone/>
              <a:defRPr sz="1800"/>
            </a:lvl6pPr>
            <a:lvl7pPr lvl="6" algn="ctr">
              <a:lnSpc>
                <a:spcPct val="100000"/>
              </a:lnSpc>
              <a:spcBef>
                <a:spcPts val="0"/>
              </a:spcBef>
              <a:spcAft>
                <a:spcPts val="0"/>
              </a:spcAft>
              <a:buSzPts val="1800"/>
              <a:buNone/>
              <a:defRPr sz="1800"/>
            </a:lvl7pPr>
            <a:lvl8pPr lvl="7" algn="ctr">
              <a:lnSpc>
                <a:spcPct val="100000"/>
              </a:lnSpc>
              <a:spcBef>
                <a:spcPts val="0"/>
              </a:spcBef>
              <a:spcAft>
                <a:spcPts val="0"/>
              </a:spcAft>
              <a:buSzPts val="1800"/>
              <a:buNone/>
              <a:defRPr sz="1800"/>
            </a:lvl8pPr>
            <a:lvl9pPr lvl="8" algn="ctr">
              <a:lnSpc>
                <a:spcPct val="100000"/>
              </a:lnSpc>
              <a:spcBef>
                <a:spcPts val="0"/>
              </a:spcBef>
              <a:spcAft>
                <a:spcPts val="0"/>
              </a:spcAft>
              <a:buSzPts val="1800"/>
              <a:buNone/>
              <a:defRPr sz="1800"/>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Section header 1">
  <p:cSld name="SECTION_HEADER_1">
    <p:spTree>
      <p:nvGrpSpPr>
        <p:cNvPr id="1" name="Shape 50"/>
        <p:cNvGrpSpPr/>
        <p:nvPr/>
      </p:nvGrpSpPr>
      <p:grpSpPr>
        <a:xfrm>
          <a:off x="0" y="0"/>
          <a:ext cx="0" cy="0"/>
          <a:chOff x="0" y="0"/>
          <a:chExt cx="0" cy="0"/>
        </a:xfrm>
      </p:grpSpPr>
      <p:sp>
        <p:nvSpPr>
          <p:cNvPr id="51" name="Google Shape;51;p16"/>
          <p:cNvSpPr txBox="1">
            <a:spLocks noGrp="1"/>
          </p:cNvSpPr>
          <p:nvPr>
            <p:ph type="title"/>
          </p:nvPr>
        </p:nvSpPr>
        <p:spPr>
          <a:xfrm>
            <a:off x="3852000" y="2027225"/>
            <a:ext cx="4572000" cy="1554600"/>
          </a:xfrm>
          <a:prstGeom prst="rect">
            <a:avLst/>
          </a:prstGeom>
        </p:spPr>
        <p:txBody>
          <a:bodyPr spcFirstLastPara="1" wrap="square" lIns="91425" tIns="91425" rIns="91425" bIns="91425" anchor="b" anchorCtr="0">
            <a:noAutofit/>
          </a:bodyPr>
          <a:lstStyle>
            <a:lvl1pPr lvl="0" algn="r" rtl="0">
              <a:spcBef>
                <a:spcPts val="0"/>
              </a:spcBef>
              <a:spcAft>
                <a:spcPts val="0"/>
              </a:spcAft>
              <a:buSzPts val="3600"/>
              <a:buNone/>
              <a:defRPr sz="5000"/>
            </a:lvl1pPr>
            <a:lvl2pPr lvl="1" algn="r" rtl="0">
              <a:spcBef>
                <a:spcPts val="0"/>
              </a:spcBef>
              <a:spcAft>
                <a:spcPts val="0"/>
              </a:spcAft>
              <a:buSzPts val="3600"/>
              <a:buNone/>
              <a:defRPr sz="3600"/>
            </a:lvl2pPr>
            <a:lvl3pPr lvl="2" algn="r" rtl="0">
              <a:spcBef>
                <a:spcPts val="0"/>
              </a:spcBef>
              <a:spcAft>
                <a:spcPts val="0"/>
              </a:spcAft>
              <a:buSzPts val="3600"/>
              <a:buNone/>
              <a:defRPr sz="3600"/>
            </a:lvl3pPr>
            <a:lvl4pPr lvl="3" algn="r" rtl="0">
              <a:spcBef>
                <a:spcPts val="0"/>
              </a:spcBef>
              <a:spcAft>
                <a:spcPts val="0"/>
              </a:spcAft>
              <a:buSzPts val="3600"/>
              <a:buNone/>
              <a:defRPr sz="3600"/>
            </a:lvl4pPr>
            <a:lvl5pPr lvl="4" algn="r" rtl="0">
              <a:spcBef>
                <a:spcPts val="0"/>
              </a:spcBef>
              <a:spcAft>
                <a:spcPts val="0"/>
              </a:spcAft>
              <a:buSzPts val="3600"/>
              <a:buNone/>
              <a:defRPr sz="3600"/>
            </a:lvl5pPr>
            <a:lvl6pPr lvl="5" algn="r" rtl="0">
              <a:spcBef>
                <a:spcPts val="0"/>
              </a:spcBef>
              <a:spcAft>
                <a:spcPts val="0"/>
              </a:spcAft>
              <a:buSzPts val="3600"/>
              <a:buNone/>
              <a:defRPr sz="3600"/>
            </a:lvl6pPr>
            <a:lvl7pPr lvl="6" algn="r" rtl="0">
              <a:spcBef>
                <a:spcPts val="0"/>
              </a:spcBef>
              <a:spcAft>
                <a:spcPts val="0"/>
              </a:spcAft>
              <a:buSzPts val="3600"/>
              <a:buNone/>
              <a:defRPr sz="3600"/>
            </a:lvl7pPr>
            <a:lvl8pPr lvl="7" algn="r" rtl="0">
              <a:spcBef>
                <a:spcPts val="0"/>
              </a:spcBef>
              <a:spcAft>
                <a:spcPts val="0"/>
              </a:spcAft>
              <a:buSzPts val="3600"/>
              <a:buNone/>
              <a:defRPr sz="3600"/>
            </a:lvl8pPr>
            <a:lvl9pPr lvl="8" algn="r" rtl="0">
              <a:spcBef>
                <a:spcPts val="0"/>
              </a:spcBef>
              <a:spcAft>
                <a:spcPts val="0"/>
              </a:spcAft>
              <a:buSzPts val="3600"/>
              <a:buNone/>
              <a:defRPr sz="3600"/>
            </a:lvl9pPr>
          </a:lstStyle>
          <a:p>
            <a:endParaRPr/>
          </a:p>
        </p:txBody>
      </p:sp>
      <p:sp>
        <p:nvSpPr>
          <p:cNvPr id="52" name="Google Shape;52;p16"/>
          <p:cNvSpPr txBox="1">
            <a:spLocks noGrp="1"/>
          </p:cNvSpPr>
          <p:nvPr>
            <p:ph type="title" idx="2" hasCustomPrompt="1"/>
          </p:nvPr>
        </p:nvSpPr>
        <p:spPr>
          <a:xfrm>
            <a:off x="6595200" y="540000"/>
            <a:ext cx="1828800" cy="1336800"/>
          </a:xfrm>
          <a:prstGeom prst="rect">
            <a:avLst/>
          </a:prstGeom>
        </p:spPr>
        <p:txBody>
          <a:bodyPr spcFirstLastPara="1" wrap="square" lIns="91425" tIns="91425" rIns="91425" bIns="91425" anchor="ctr" anchorCtr="0">
            <a:noAutofit/>
          </a:bodyPr>
          <a:lstStyle>
            <a:lvl1pPr lvl="0" algn="r" rtl="0">
              <a:spcBef>
                <a:spcPts val="0"/>
              </a:spcBef>
              <a:spcAft>
                <a:spcPts val="0"/>
              </a:spcAft>
              <a:buSzPts val="6000"/>
              <a:buNone/>
              <a:defRPr sz="10000">
                <a:solidFill>
                  <a:schemeClr val="lt2"/>
                </a:solidFill>
              </a:defRPr>
            </a:lvl1pPr>
            <a:lvl2pPr lvl="1" algn="r" rtl="0">
              <a:spcBef>
                <a:spcPts val="0"/>
              </a:spcBef>
              <a:spcAft>
                <a:spcPts val="0"/>
              </a:spcAft>
              <a:buSzPts val="6000"/>
              <a:buNone/>
              <a:defRPr sz="6000"/>
            </a:lvl2pPr>
            <a:lvl3pPr lvl="2" algn="r" rtl="0">
              <a:spcBef>
                <a:spcPts val="0"/>
              </a:spcBef>
              <a:spcAft>
                <a:spcPts val="0"/>
              </a:spcAft>
              <a:buSzPts val="6000"/>
              <a:buNone/>
              <a:defRPr sz="6000"/>
            </a:lvl3pPr>
            <a:lvl4pPr lvl="3" algn="r" rtl="0">
              <a:spcBef>
                <a:spcPts val="0"/>
              </a:spcBef>
              <a:spcAft>
                <a:spcPts val="0"/>
              </a:spcAft>
              <a:buSzPts val="6000"/>
              <a:buNone/>
              <a:defRPr sz="6000"/>
            </a:lvl4pPr>
            <a:lvl5pPr lvl="4" algn="r" rtl="0">
              <a:spcBef>
                <a:spcPts val="0"/>
              </a:spcBef>
              <a:spcAft>
                <a:spcPts val="0"/>
              </a:spcAft>
              <a:buSzPts val="6000"/>
              <a:buNone/>
              <a:defRPr sz="6000"/>
            </a:lvl5pPr>
            <a:lvl6pPr lvl="5" algn="r" rtl="0">
              <a:spcBef>
                <a:spcPts val="0"/>
              </a:spcBef>
              <a:spcAft>
                <a:spcPts val="0"/>
              </a:spcAft>
              <a:buSzPts val="6000"/>
              <a:buNone/>
              <a:defRPr sz="6000"/>
            </a:lvl6pPr>
            <a:lvl7pPr lvl="6" algn="r" rtl="0">
              <a:spcBef>
                <a:spcPts val="0"/>
              </a:spcBef>
              <a:spcAft>
                <a:spcPts val="0"/>
              </a:spcAft>
              <a:buSzPts val="6000"/>
              <a:buNone/>
              <a:defRPr sz="6000"/>
            </a:lvl7pPr>
            <a:lvl8pPr lvl="7" algn="r" rtl="0">
              <a:spcBef>
                <a:spcPts val="0"/>
              </a:spcBef>
              <a:spcAft>
                <a:spcPts val="0"/>
              </a:spcAft>
              <a:buSzPts val="6000"/>
              <a:buNone/>
              <a:defRPr sz="6000"/>
            </a:lvl8pPr>
            <a:lvl9pPr lvl="8" algn="r" rtl="0">
              <a:spcBef>
                <a:spcPts val="0"/>
              </a:spcBef>
              <a:spcAft>
                <a:spcPts val="0"/>
              </a:spcAft>
              <a:buSzPts val="6000"/>
              <a:buNone/>
              <a:defRPr sz="6000"/>
            </a:lvl9pPr>
          </a:lstStyle>
          <a:p>
            <a:r>
              <a:t>xx%</a:t>
            </a:r>
          </a:p>
        </p:txBody>
      </p:sp>
      <p:sp>
        <p:nvSpPr>
          <p:cNvPr id="53" name="Google Shape;53;p16"/>
          <p:cNvSpPr txBox="1">
            <a:spLocks noGrp="1"/>
          </p:cNvSpPr>
          <p:nvPr>
            <p:ph type="subTitle" idx="1"/>
          </p:nvPr>
        </p:nvSpPr>
        <p:spPr>
          <a:xfrm>
            <a:off x="3852000" y="3581825"/>
            <a:ext cx="4572000" cy="457200"/>
          </a:xfrm>
          <a:prstGeom prst="rect">
            <a:avLst/>
          </a:prstGeom>
        </p:spPr>
        <p:txBody>
          <a:bodyPr spcFirstLastPara="1" wrap="square" lIns="91425" tIns="91425" rIns="91425" bIns="91425" anchor="t" anchorCtr="0">
            <a:noAutofit/>
          </a:bodyPr>
          <a:lstStyle>
            <a:lvl1pPr lvl="0" algn="r" rtl="0">
              <a:lnSpc>
                <a:spcPct val="100000"/>
              </a:lnSpc>
              <a:spcBef>
                <a:spcPts val="0"/>
              </a:spcBef>
              <a:spcAft>
                <a:spcPts val="0"/>
              </a:spcAft>
              <a:buSzPts val="1400"/>
              <a:buNone/>
              <a:defRPr sz="1600"/>
            </a:lvl1pPr>
            <a:lvl2pPr lvl="1" algn="r" rtl="0">
              <a:lnSpc>
                <a:spcPct val="100000"/>
              </a:lnSpc>
              <a:spcBef>
                <a:spcPts val="0"/>
              </a:spcBef>
              <a:spcAft>
                <a:spcPts val="0"/>
              </a:spcAft>
              <a:buSzPts val="1400"/>
              <a:buNone/>
              <a:defRPr/>
            </a:lvl2pPr>
            <a:lvl3pPr lvl="2" algn="r" rtl="0">
              <a:lnSpc>
                <a:spcPct val="100000"/>
              </a:lnSpc>
              <a:spcBef>
                <a:spcPts val="0"/>
              </a:spcBef>
              <a:spcAft>
                <a:spcPts val="0"/>
              </a:spcAft>
              <a:buSzPts val="1400"/>
              <a:buNone/>
              <a:defRPr/>
            </a:lvl3pPr>
            <a:lvl4pPr lvl="3" algn="r" rtl="0">
              <a:lnSpc>
                <a:spcPct val="100000"/>
              </a:lnSpc>
              <a:spcBef>
                <a:spcPts val="0"/>
              </a:spcBef>
              <a:spcAft>
                <a:spcPts val="0"/>
              </a:spcAft>
              <a:buSzPts val="1400"/>
              <a:buNone/>
              <a:defRPr/>
            </a:lvl4pPr>
            <a:lvl5pPr lvl="4" algn="r" rtl="0">
              <a:lnSpc>
                <a:spcPct val="100000"/>
              </a:lnSpc>
              <a:spcBef>
                <a:spcPts val="0"/>
              </a:spcBef>
              <a:spcAft>
                <a:spcPts val="0"/>
              </a:spcAft>
              <a:buSzPts val="1400"/>
              <a:buNone/>
              <a:defRPr/>
            </a:lvl5pPr>
            <a:lvl6pPr lvl="5" algn="r" rtl="0">
              <a:lnSpc>
                <a:spcPct val="100000"/>
              </a:lnSpc>
              <a:spcBef>
                <a:spcPts val="0"/>
              </a:spcBef>
              <a:spcAft>
                <a:spcPts val="0"/>
              </a:spcAft>
              <a:buSzPts val="1400"/>
              <a:buNone/>
              <a:defRPr/>
            </a:lvl6pPr>
            <a:lvl7pPr lvl="6" algn="r" rtl="0">
              <a:lnSpc>
                <a:spcPct val="100000"/>
              </a:lnSpc>
              <a:spcBef>
                <a:spcPts val="0"/>
              </a:spcBef>
              <a:spcAft>
                <a:spcPts val="0"/>
              </a:spcAft>
              <a:buSzPts val="1400"/>
              <a:buNone/>
              <a:defRPr/>
            </a:lvl7pPr>
            <a:lvl8pPr lvl="7" algn="r" rtl="0">
              <a:lnSpc>
                <a:spcPct val="100000"/>
              </a:lnSpc>
              <a:spcBef>
                <a:spcPts val="0"/>
              </a:spcBef>
              <a:spcAft>
                <a:spcPts val="0"/>
              </a:spcAft>
              <a:buSzPts val="1400"/>
              <a:buNone/>
              <a:defRPr/>
            </a:lvl8pPr>
            <a:lvl9pPr lvl="8" algn="r" rtl="0">
              <a:lnSpc>
                <a:spcPct val="100000"/>
              </a:lnSpc>
              <a:spcBef>
                <a:spcPts val="0"/>
              </a:spcBef>
              <a:spcAft>
                <a:spcPts val="0"/>
              </a:spcAft>
              <a:buSzPts val="1400"/>
              <a:buNone/>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Section header 2">
  <p:cSld name="SECTION_HEADER_2">
    <p:spTree>
      <p:nvGrpSpPr>
        <p:cNvPr id="1" name="Shape 54"/>
        <p:cNvGrpSpPr/>
        <p:nvPr/>
      </p:nvGrpSpPr>
      <p:grpSpPr>
        <a:xfrm>
          <a:off x="0" y="0"/>
          <a:ext cx="0" cy="0"/>
          <a:chOff x="0" y="0"/>
          <a:chExt cx="0" cy="0"/>
        </a:xfrm>
      </p:grpSpPr>
      <p:sp>
        <p:nvSpPr>
          <p:cNvPr id="55" name="Google Shape;55;p17"/>
          <p:cNvSpPr txBox="1">
            <a:spLocks noGrp="1"/>
          </p:cNvSpPr>
          <p:nvPr>
            <p:ph type="title"/>
          </p:nvPr>
        </p:nvSpPr>
        <p:spPr>
          <a:xfrm>
            <a:off x="2057400" y="2027225"/>
            <a:ext cx="5029200" cy="15546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3600"/>
              <a:buNone/>
              <a:defRPr sz="50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56" name="Google Shape;56;p17"/>
          <p:cNvSpPr txBox="1">
            <a:spLocks noGrp="1"/>
          </p:cNvSpPr>
          <p:nvPr>
            <p:ph type="title" idx="2" hasCustomPrompt="1"/>
          </p:nvPr>
        </p:nvSpPr>
        <p:spPr>
          <a:xfrm>
            <a:off x="3657600" y="540000"/>
            <a:ext cx="1828800" cy="1336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6000"/>
              <a:buNone/>
              <a:defRPr sz="10000">
                <a:solidFill>
                  <a:schemeClr val="lt2"/>
                </a:solidFill>
              </a:defRPr>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
        <p:nvSpPr>
          <p:cNvPr id="57" name="Google Shape;57;p17"/>
          <p:cNvSpPr txBox="1">
            <a:spLocks noGrp="1"/>
          </p:cNvSpPr>
          <p:nvPr>
            <p:ph type="subTitle" idx="1"/>
          </p:nvPr>
        </p:nvSpPr>
        <p:spPr>
          <a:xfrm>
            <a:off x="2057400" y="3581825"/>
            <a:ext cx="5029200" cy="4572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6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able of contents">
  <p:cSld name="BLANK_1">
    <p:spTree>
      <p:nvGrpSpPr>
        <p:cNvPr id="1" name="Shape 58"/>
        <p:cNvGrpSpPr/>
        <p:nvPr/>
      </p:nvGrpSpPr>
      <p:grpSpPr>
        <a:xfrm>
          <a:off x="0" y="0"/>
          <a:ext cx="0" cy="0"/>
          <a:chOff x="0" y="0"/>
          <a:chExt cx="0" cy="0"/>
        </a:xfrm>
      </p:grpSpPr>
      <p:sp>
        <p:nvSpPr>
          <p:cNvPr id="59" name="Google Shape;59;p18"/>
          <p:cNvSpPr txBox="1">
            <a:spLocks noGrp="1"/>
          </p:cNvSpPr>
          <p:nvPr>
            <p:ph type="title"/>
          </p:nvPr>
        </p:nvSpPr>
        <p:spPr>
          <a:xfrm>
            <a:off x="720000" y="1895175"/>
            <a:ext cx="2926200" cy="457200"/>
          </a:xfrm>
          <a:prstGeom prst="rect">
            <a:avLst/>
          </a:prstGeom>
        </p:spPr>
        <p:txBody>
          <a:bodyPr spcFirstLastPara="1" wrap="square" lIns="91425" tIns="91425" rIns="91425" bIns="91425" anchor="b" anchorCtr="0">
            <a:noAutofit/>
          </a:bodyPr>
          <a:lstStyle>
            <a:lvl1pPr lvl="0" rtl="0">
              <a:spcBef>
                <a:spcPts val="0"/>
              </a:spcBef>
              <a:spcAft>
                <a:spcPts val="0"/>
              </a:spcAft>
              <a:buSzPts val="2400"/>
              <a:buNone/>
              <a:defRPr sz="20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60" name="Google Shape;60;p18"/>
          <p:cNvSpPr txBox="1">
            <a:spLocks noGrp="1"/>
          </p:cNvSpPr>
          <p:nvPr>
            <p:ph type="title" idx="2" hasCustomPrompt="1"/>
          </p:nvPr>
        </p:nvSpPr>
        <p:spPr>
          <a:xfrm>
            <a:off x="720000" y="1454175"/>
            <a:ext cx="1097400" cy="593400"/>
          </a:xfrm>
          <a:prstGeom prst="rect">
            <a:avLst/>
          </a:prstGeom>
        </p:spPr>
        <p:txBody>
          <a:bodyPr spcFirstLastPara="1" wrap="square" lIns="91425" tIns="91425" rIns="91425" bIns="91425" anchor="b" anchorCtr="0">
            <a:noAutofit/>
          </a:bodyPr>
          <a:lstStyle>
            <a:lvl1pPr lvl="0" rtl="0">
              <a:spcBef>
                <a:spcPts val="0"/>
              </a:spcBef>
              <a:spcAft>
                <a:spcPts val="0"/>
              </a:spcAft>
              <a:buSzPts val="3000"/>
              <a:buNone/>
              <a:defRPr sz="4000">
                <a:solidFill>
                  <a:schemeClr val="lt2"/>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61" name="Google Shape;61;p18"/>
          <p:cNvSpPr txBox="1">
            <a:spLocks noGrp="1"/>
          </p:cNvSpPr>
          <p:nvPr>
            <p:ph type="subTitle" idx="1"/>
          </p:nvPr>
        </p:nvSpPr>
        <p:spPr>
          <a:xfrm>
            <a:off x="720000" y="2199975"/>
            <a:ext cx="2560200" cy="5487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sz="1400"/>
            </a:lvl1pPr>
            <a:lvl2pPr lvl="1" rtl="0">
              <a:lnSpc>
                <a:spcPct val="100000"/>
              </a:lnSpc>
              <a:spcBef>
                <a:spcPts val="0"/>
              </a:spcBef>
              <a:spcAft>
                <a:spcPts val="0"/>
              </a:spcAft>
              <a:buSzPts val="1400"/>
              <a:buNone/>
              <a:defRPr/>
            </a:lvl2pPr>
            <a:lvl3pPr lvl="2" rtl="0">
              <a:lnSpc>
                <a:spcPct val="100000"/>
              </a:lnSpc>
              <a:spcBef>
                <a:spcPts val="0"/>
              </a:spcBef>
              <a:spcAft>
                <a:spcPts val="0"/>
              </a:spcAft>
              <a:buSzPts val="1400"/>
              <a:buNone/>
              <a:defRPr/>
            </a:lvl3pPr>
            <a:lvl4pPr lvl="3" rtl="0">
              <a:lnSpc>
                <a:spcPct val="100000"/>
              </a:lnSpc>
              <a:spcBef>
                <a:spcPts val="0"/>
              </a:spcBef>
              <a:spcAft>
                <a:spcPts val="0"/>
              </a:spcAft>
              <a:buSzPts val="1400"/>
              <a:buNone/>
              <a:defRPr/>
            </a:lvl4pPr>
            <a:lvl5pPr lvl="4" rtl="0">
              <a:lnSpc>
                <a:spcPct val="100000"/>
              </a:lnSpc>
              <a:spcBef>
                <a:spcPts val="0"/>
              </a:spcBef>
              <a:spcAft>
                <a:spcPts val="0"/>
              </a:spcAft>
              <a:buSzPts val="1400"/>
              <a:buNone/>
              <a:defRPr/>
            </a:lvl5pPr>
            <a:lvl6pPr lvl="5" rtl="0">
              <a:lnSpc>
                <a:spcPct val="100000"/>
              </a:lnSpc>
              <a:spcBef>
                <a:spcPts val="0"/>
              </a:spcBef>
              <a:spcAft>
                <a:spcPts val="0"/>
              </a:spcAft>
              <a:buSzPts val="1400"/>
              <a:buNone/>
              <a:defRPr/>
            </a:lvl6pPr>
            <a:lvl7pPr lvl="6" rtl="0">
              <a:lnSpc>
                <a:spcPct val="100000"/>
              </a:lnSpc>
              <a:spcBef>
                <a:spcPts val="0"/>
              </a:spcBef>
              <a:spcAft>
                <a:spcPts val="0"/>
              </a:spcAft>
              <a:buSzPts val="1400"/>
              <a:buNone/>
              <a:defRPr/>
            </a:lvl7pPr>
            <a:lvl8pPr lvl="7" rtl="0">
              <a:lnSpc>
                <a:spcPct val="100000"/>
              </a:lnSpc>
              <a:spcBef>
                <a:spcPts val="0"/>
              </a:spcBef>
              <a:spcAft>
                <a:spcPts val="0"/>
              </a:spcAft>
              <a:buSzPts val="1400"/>
              <a:buNone/>
              <a:defRPr/>
            </a:lvl8pPr>
            <a:lvl9pPr lvl="8" rtl="0">
              <a:lnSpc>
                <a:spcPct val="100000"/>
              </a:lnSpc>
              <a:spcBef>
                <a:spcPts val="0"/>
              </a:spcBef>
              <a:spcAft>
                <a:spcPts val="0"/>
              </a:spcAft>
              <a:buSzPts val="1400"/>
              <a:buNone/>
              <a:defRPr/>
            </a:lvl9pPr>
          </a:lstStyle>
          <a:p>
            <a:endParaRPr/>
          </a:p>
        </p:txBody>
      </p:sp>
      <p:sp>
        <p:nvSpPr>
          <p:cNvPr id="62" name="Google Shape;62;p18"/>
          <p:cNvSpPr txBox="1">
            <a:spLocks noGrp="1"/>
          </p:cNvSpPr>
          <p:nvPr>
            <p:ph type="title" idx="3"/>
          </p:nvPr>
        </p:nvSpPr>
        <p:spPr>
          <a:xfrm>
            <a:off x="3871946" y="1895175"/>
            <a:ext cx="2926200" cy="457200"/>
          </a:xfrm>
          <a:prstGeom prst="rect">
            <a:avLst/>
          </a:prstGeom>
        </p:spPr>
        <p:txBody>
          <a:bodyPr spcFirstLastPara="1" wrap="square" lIns="91425" tIns="91425" rIns="91425" bIns="91425" anchor="b" anchorCtr="0">
            <a:noAutofit/>
          </a:bodyPr>
          <a:lstStyle>
            <a:lvl1pPr lvl="0" rtl="0">
              <a:spcBef>
                <a:spcPts val="0"/>
              </a:spcBef>
              <a:spcAft>
                <a:spcPts val="0"/>
              </a:spcAft>
              <a:buSzPts val="2400"/>
              <a:buNone/>
              <a:defRPr sz="20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63" name="Google Shape;63;p18"/>
          <p:cNvSpPr txBox="1">
            <a:spLocks noGrp="1"/>
          </p:cNvSpPr>
          <p:nvPr>
            <p:ph type="title" idx="4" hasCustomPrompt="1"/>
          </p:nvPr>
        </p:nvSpPr>
        <p:spPr>
          <a:xfrm>
            <a:off x="3871946" y="1454175"/>
            <a:ext cx="988800" cy="593400"/>
          </a:xfrm>
          <a:prstGeom prst="rect">
            <a:avLst/>
          </a:prstGeom>
        </p:spPr>
        <p:txBody>
          <a:bodyPr spcFirstLastPara="1" wrap="square" lIns="91425" tIns="91425" rIns="91425" bIns="91425" anchor="b" anchorCtr="0">
            <a:noAutofit/>
          </a:bodyPr>
          <a:lstStyle>
            <a:lvl1pPr lvl="0" rtl="0">
              <a:spcBef>
                <a:spcPts val="0"/>
              </a:spcBef>
              <a:spcAft>
                <a:spcPts val="0"/>
              </a:spcAft>
              <a:buSzPts val="3000"/>
              <a:buNone/>
              <a:defRPr sz="4000">
                <a:solidFill>
                  <a:schemeClr val="lt2"/>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64" name="Google Shape;64;p18"/>
          <p:cNvSpPr txBox="1">
            <a:spLocks noGrp="1"/>
          </p:cNvSpPr>
          <p:nvPr>
            <p:ph type="subTitle" idx="5"/>
          </p:nvPr>
        </p:nvSpPr>
        <p:spPr>
          <a:xfrm>
            <a:off x="3871946" y="2199975"/>
            <a:ext cx="2560200" cy="5487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sz="1400"/>
            </a:lvl1pPr>
            <a:lvl2pPr lvl="1" rtl="0">
              <a:lnSpc>
                <a:spcPct val="100000"/>
              </a:lnSpc>
              <a:spcBef>
                <a:spcPts val="0"/>
              </a:spcBef>
              <a:spcAft>
                <a:spcPts val="0"/>
              </a:spcAft>
              <a:buSzPts val="1400"/>
              <a:buNone/>
              <a:defRPr/>
            </a:lvl2pPr>
            <a:lvl3pPr lvl="2" rtl="0">
              <a:lnSpc>
                <a:spcPct val="100000"/>
              </a:lnSpc>
              <a:spcBef>
                <a:spcPts val="0"/>
              </a:spcBef>
              <a:spcAft>
                <a:spcPts val="0"/>
              </a:spcAft>
              <a:buSzPts val="1400"/>
              <a:buNone/>
              <a:defRPr/>
            </a:lvl3pPr>
            <a:lvl4pPr lvl="3" rtl="0">
              <a:lnSpc>
                <a:spcPct val="100000"/>
              </a:lnSpc>
              <a:spcBef>
                <a:spcPts val="0"/>
              </a:spcBef>
              <a:spcAft>
                <a:spcPts val="0"/>
              </a:spcAft>
              <a:buSzPts val="1400"/>
              <a:buNone/>
              <a:defRPr/>
            </a:lvl4pPr>
            <a:lvl5pPr lvl="4" rtl="0">
              <a:lnSpc>
                <a:spcPct val="100000"/>
              </a:lnSpc>
              <a:spcBef>
                <a:spcPts val="0"/>
              </a:spcBef>
              <a:spcAft>
                <a:spcPts val="0"/>
              </a:spcAft>
              <a:buSzPts val="1400"/>
              <a:buNone/>
              <a:defRPr/>
            </a:lvl5pPr>
            <a:lvl6pPr lvl="5" rtl="0">
              <a:lnSpc>
                <a:spcPct val="100000"/>
              </a:lnSpc>
              <a:spcBef>
                <a:spcPts val="0"/>
              </a:spcBef>
              <a:spcAft>
                <a:spcPts val="0"/>
              </a:spcAft>
              <a:buSzPts val="1400"/>
              <a:buNone/>
              <a:defRPr/>
            </a:lvl6pPr>
            <a:lvl7pPr lvl="6" rtl="0">
              <a:lnSpc>
                <a:spcPct val="100000"/>
              </a:lnSpc>
              <a:spcBef>
                <a:spcPts val="0"/>
              </a:spcBef>
              <a:spcAft>
                <a:spcPts val="0"/>
              </a:spcAft>
              <a:buSzPts val="1400"/>
              <a:buNone/>
              <a:defRPr/>
            </a:lvl7pPr>
            <a:lvl8pPr lvl="7" rtl="0">
              <a:lnSpc>
                <a:spcPct val="100000"/>
              </a:lnSpc>
              <a:spcBef>
                <a:spcPts val="0"/>
              </a:spcBef>
              <a:spcAft>
                <a:spcPts val="0"/>
              </a:spcAft>
              <a:buSzPts val="1400"/>
              <a:buNone/>
              <a:defRPr/>
            </a:lvl8pPr>
            <a:lvl9pPr lvl="8" rtl="0">
              <a:lnSpc>
                <a:spcPct val="100000"/>
              </a:lnSpc>
              <a:spcBef>
                <a:spcPts val="0"/>
              </a:spcBef>
              <a:spcAft>
                <a:spcPts val="0"/>
              </a:spcAft>
              <a:buSzPts val="1400"/>
              <a:buNone/>
              <a:defRPr/>
            </a:lvl9pPr>
          </a:lstStyle>
          <a:p>
            <a:endParaRPr/>
          </a:p>
        </p:txBody>
      </p:sp>
      <p:sp>
        <p:nvSpPr>
          <p:cNvPr id="65" name="Google Shape;65;p18"/>
          <p:cNvSpPr txBox="1">
            <a:spLocks noGrp="1"/>
          </p:cNvSpPr>
          <p:nvPr>
            <p:ph type="title" idx="6"/>
          </p:nvPr>
        </p:nvSpPr>
        <p:spPr>
          <a:xfrm>
            <a:off x="720000" y="3664900"/>
            <a:ext cx="2926200" cy="457200"/>
          </a:xfrm>
          <a:prstGeom prst="rect">
            <a:avLst/>
          </a:prstGeom>
        </p:spPr>
        <p:txBody>
          <a:bodyPr spcFirstLastPara="1" wrap="square" lIns="91425" tIns="91425" rIns="91425" bIns="91425" anchor="b" anchorCtr="0">
            <a:noAutofit/>
          </a:bodyPr>
          <a:lstStyle>
            <a:lvl1pPr lvl="0" rtl="0">
              <a:spcBef>
                <a:spcPts val="0"/>
              </a:spcBef>
              <a:spcAft>
                <a:spcPts val="0"/>
              </a:spcAft>
              <a:buSzPts val="2400"/>
              <a:buNone/>
              <a:defRPr sz="20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66" name="Google Shape;66;p18"/>
          <p:cNvSpPr txBox="1">
            <a:spLocks noGrp="1"/>
          </p:cNvSpPr>
          <p:nvPr>
            <p:ph type="title" idx="7" hasCustomPrompt="1"/>
          </p:nvPr>
        </p:nvSpPr>
        <p:spPr>
          <a:xfrm>
            <a:off x="720000" y="3224125"/>
            <a:ext cx="1097400" cy="593400"/>
          </a:xfrm>
          <a:prstGeom prst="rect">
            <a:avLst/>
          </a:prstGeom>
        </p:spPr>
        <p:txBody>
          <a:bodyPr spcFirstLastPara="1" wrap="square" lIns="91425" tIns="91425" rIns="91425" bIns="91425" anchor="b" anchorCtr="0">
            <a:noAutofit/>
          </a:bodyPr>
          <a:lstStyle>
            <a:lvl1pPr lvl="0" rtl="0">
              <a:spcBef>
                <a:spcPts val="0"/>
              </a:spcBef>
              <a:spcAft>
                <a:spcPts val="0"/>
              </a:spcAft>
              <a:buSzPts val="3000"/>
              <a:buNone/>
              <a:defRPr sz="4000">
                <a:solidFill>
                  <a:schemeClr val="lt2"/>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67" name="Google Shape;67;p18"/>
          <p:cNvSpPr txBox="1">
            <a:spLocks noGrp="1"/>
          </p:cNvSpPr>
          <p:nvPr>
            <p:ph type="subTitle" idx="8"/>
          </p:nvPr>
        </p:nvSpPr>
        <p:spPr>
          <a:xfrm>
            <a:off x="720000" y="3969700"/>
            <a:ext cx="2560200" cy="5487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sz="1400"/>
            </a:lvl1pPr>
            <a:lvl2pPr lvl="1" rtl="0">
              <a:lnSpc>
                <a:spcPct val="100000"/>
              </a:lnSpc>
              <a:spcBef>
                <a:spcPts val="0"/>
              </a:spcBef>
              <a:spcAft>
                <a:spcPts val="0"/>
              </a:spcAft>
              <a:buSzPts val="1400"/>
              <a:buNone/>
              <a:defRPr/>
            </a:lvl2pPr>
            <a:lvl3pPr lvl="2" rtl="0">
              <a:lnSpc>
                <a:spcPct val="100000"/>
              </a:lnSpc>
              <a:spcBef>
                <a:spcPts val="0"/>
              </a:spcBef>
              <a:spcAft>
                <a:spcPts val="0"/>
              </a:spcAft>
              <a:buSzPts val="1400"/>
              <a:buNone/>
              <a:defRPr/>
            </a:lvl3pPr>
            <a:lvl4pPr lvl="3" rtl="0">
              <a:lnSpc>
                <a:spcPct val="100000"/>
              </a:lnSpc>
              <a:spcBef>
                <a:spcPts val="0"/>
              </a:spcBef>
              <a:spcAft>
                <a:spcPts val="0"/>
              </a:spcAft>
              <a:buSzPts val="1400"/>
              <a:buNone/>
              <a:defRPr/>
            </a:lvl4pPr>
            <a:lvl5pPr lvl="4" rtl="0">
              <a:lnSpc>
                <a:spcPct val="100000"/>
              </a:lnSpc>
              <a:spcBef>
                <a:spcPts val="0"/>
              </a:spcBef>
              <a:spcAft>
                <a:spcPts val="0"/>
              </a:spcAft>
              <a:buSzPts val="1400"/>
              <a:buNone/>
              <a:defRPr/>
            </a:lvl5pPr>
            <a:lvl6pPr lvl="5" rtl="0">
              <a:lnSpc>
                <a:spcPct val="100000"/>
              </a:lnSpc>
              <a:spcBef>
                <a:spcPts val="0"/>
              </a:spcBef>
              <a:spcAft>
                <a:spcPts val="0"/>
              </a:spcAft>
              <a:buSzPts val="1400"/>
              <a:buNone/>
              <a:defRPr/>
            </a:lvl6pPr>
            <a:lvl7pPr lvl="6" rtl="0">
              <a:lnSpc>
                <a:spcPct val="100000"/>
              </a:lnSpc>
              <a:spcBef>
                <a:spcPts val="0"/>
              </a:spcBef>
              <a:spcAft>
                <a:spcPts val="0"/>
              </a:spcAft>
              <a:buSzPts val="1400"/>
              <a:buNone/>
              <a:defRPr/>
            </a:lvl7pPr>
            <a:lvl8pPr lvl="7" rtl="0">
              <a:lnSpc>
                <a:spcPct val="100000"/>
              </a:lnSpc>
              <a:spcBef>
                <a:spcPts val="0"/>
              </a:spcBef>
              <a:spcAft>
                <a:spcPts val="0"/>
              </a:spcAft>
              <a:buSzPts val="1400"/>
              <a:buNone/>
              <a:defRPr/>
            </a:lvl8pPr>
            <a:lvl9pPr lvl="8" rtl="0">
              <a:lnSpc>
                <a:spcPct val="100000"/>
              </a:lnSpc>
              <a:spcBef>
                <a:spcPts val="0"/>
              </a:spcBef>
              <a:spcAft>
                <a:spcPts val="0"/>
              </a:spcAft>
              <a:buSzPts val="1400"/>
              <a:buNone/>
              <a:defRPr/>
            </a:lvl9pPr>
          </a:lstStyle>
          <a:p>
            <a:endParaRPr/>
          </a:p>
        </p:txBody>
      </p:sp>
      <p:sp>
        <p:nvSpPr>
          <p:cNvPr id="68" name="Google Shape;68;p18"/>
          <p:cNvSpPr txBox="1">
            <a:spLocks noGrp="1"/>
          </p:cNvSpPr>
          <p:nvPr>
            <p:ph type="title" idx="9"/>
          </p:nvPr>
        </p:nvSpPr>
        <p:spPr>
          <a:xfrm>
            <a:off x="3871946" y="3664900"/>
            <a:ext cx="2926200" cy="457200"/>
          </a:xfrm>
          <a:prstGeom prst="rect">
            <a:avLst/>
          </a:prstGeom>
        </p:spPr>
        <p:txBody>
          <a:bodyPr spcFirstLastPara="1" wrap="square" lIns="91425" tIns="91425" rIns="91425" bIns="91425" anchor="b" anchorCtr="0">
            <a:noAutofit/>
          </a:bodyPr>
          <a:lstStyle>
            <a:lvl1pPr lvl="0" rtl="0">
              <a:spcBef>
                <a:spcPts val="0"/>
              </a:spcBef>
              <a:spcAft>
                <a:spcPts val="0"/>
              </a:spcAft>
              <a:buSzPts val="2400"/>
              <a:buNone/>
              <a:defRPr sz="20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69" name="Google Shape;69;p18"/>
          <p:cNvSpPr txBox="1">
            <a:spLocks noGrp="1"/>
          </p:cNvSpPr>
          <p:nvPr>
            <p:ph type="title" idx="13" hasCustomPrompt="1"/>
          </p:nvPr>
        </p:nvSpPr>
        <p:spPr>
          <a:xfrm>
            <a:off x="3871946" y="3224125"/>
            <a:ext cx="1097400" cy="593400"/>
          </a:xfrm>
          <a:prstGeom prst="rect">
            <a:avLst/>
          </a:prstGeom>
        </p:spPr>
        <p:txBody>
          <a:bodyPr spcFirstLastPara="1" wrap="square" lIns="91425" tIns="91425" rIns="91425" bIns="91425" anchor="b" anchorCtr="0">
            <a:noAutofit/>
          </a:bodyPr>
          <a:lstStyle>
            <a:lvl1pPr lvl="0" rtl="0">
              <a:spcBef>
                <a:spcPts val="0"/>
              </a:spcBef>
              <a:spcAft>
                <a:spcPts val="0"/>
              </a:spcAft>
              <a:buSzPts val="3000"/>
              <a:buNone/>
              <a:defRPr sz="4000">
                <a:solidFill>
                  <a:schemeClr val="lt2"/>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70" name="Google Shape;70;p18"/>
          <p:cNvSpPr txBox="1">
            <a:spLocks noGrp="1"/>
          </p:cNvSpPr>
          <p:nvPr>
            <p:ph type="subTitle" idx="14"/>
          </p:nvPr>
        </p:nvSpPr>
        <p:spPr>
          <a:xfrm>
            <a:off x="3871946" y="3969700"/>
            <a:ext cx="2560200" cy="5487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sz="1400"/>
            </a:lvl1pPr>
            <a:lvl2pPr lvl="1" rtl="0">
              <a:lnSpc>
                <a:spcPct val="100000"/>
              </a:lnSpc>
              <a:spcBef>
                <a:spcPts val="0"/>
              </a:spcBef>
              <a:spcAft>
                <a:spcPts val="0"/>
              </a:spcAft>
              <a:buSzPts val="1400"/>
              <a:buNone/>
              <a:defRPr/>
            </a:lvl2pPr>
            <a:lvl3pPr lvl="2" rtl="0">
              <a:lnSpc>
                <a:spcPct val="100000"/>
              </a:lnSpc>
              <a:spcBef>
                <a:spcPts val="0"/>
              </a:spcBef>
              <a:spcAft>
                <a:spcPts val="0"/>
              </a:spcAft>
              <a:buSzPts val="1400"/>
              <a:buNone/>
              <a:defRPr/>
            </a:lvl3pPr>
            <a:lvl4pPr lvl="3" rtl="0">
              <a:lnSpc>
                <a:spcPct val="100000"/>
              </a:lnSpc>
              <a:spcBef>
                <a:spcPts val="0"/>
              </a:spcBef>
              <a:spcAft>
                <a:spcPts val="0"/>
              </a:spcAft>
              <a:buSzPts val="1400"/>
              <a:buNone/>
              <a:defRPr/>
            </a:lvl4pPr>
            <a:lvl5pPr lvl="4" rtl="0">
              <a:lnSpc>
                <a:spcPct val="100000"/>
              </a:lnSpc>
              <a:spcBef>
                <a:spcPts val="0"/>
              </a:spcBef>
              <a:spcAft>
                <a:spcPts val="0"/>
              </a:spcAft>
              <a:buSzPts val="1400"/>
              <a:buNone/>
              <a:defRPr/>
            </a:lvl5pPr>
            <a:lvl6pPr lvl="5" rtl="0">
              <a:lnSpc>
                <a:spcPct val="100000"/>
              </a:lnSpc>
              <a:spcBef>
                <a:spcPts val="0"/>
              </a:spcBef>
              <a:spcAft>
                <a:spcPts val="0"/>
              </a:spcAft>
              <a:buSzPts val="1400"/>
              <a:buNone/>
              <a:defRPr/>
            </a:lvl6pPr>
            <a:lvl7pPr lvl="6" rtl="0">
              <a:lnSpc>
                <a:spcPct val="100000"/>
              </a:lnSpc>
              <a:spcBef>
                <a:spcPts val="0"/>
              </a:spcBef>
              <a:spcAft>
                <a:spcPts val="0"/>
              </a:spcAft>
              <a:buSzPts val="1400"/>
              <a:buNone/>
              <a:defRPr/>
            </a:lvl7pPr>
            <a:lvl8pPr lvl="7" rtl="0">
              <a:lnSpc>
                <a:spcPct val="100000"/>
              </a:lnSpc>
              <a:spcBef>
                <a:spcPts val="0"/>
              </a:spcBef>
              <a:spcAft>
                <a:spcPts val="0"/>
              </a:spcAft>
              <a:buSzPts val="1400"/>
              <a:buNone/>
              <a:defRPr/>
            </a:lvl8pPr>
            <a:lvl9pPr lvl="8" rtl="0">
              <a:lnSpc>
                <a:spcPct val="100000"/>
              </a:lnSpc>
              <a:spcBef>
                <a:spcPts val="0"/>
              </a:spcBef>
              <a:spcAft>
                <a:spcPts val="0"/>
              </a:spcAft>
              <a:buSzPts val="1400"/>
              <a:buNone/>
              <a:defRPr/>
            </a:lvl9pPr>
          </a:lstStyle>
          <a:p>
            <a:endParaRPr/>
          </a:p>
        </p:txBody>
      </p:sp>
      <p:sp>
        <p:nvSpPr>
          <p:cNvPr id="71" name="Google Shape;71;p18"/>
          <p:cNvSpPr txBox="1">
            <a:spLocks noGrp="1"/>
          </p:cNvSpPr>
          <p:nvPr>
            <p:ph type="title" idx="15"/>
          </p:nvPr>
        </p:nvSpPr>
        <p:spPr>
          <a:xfrm>
            <a:off x="720000" y="332550"/>
            <a:ext cx="7704000" cy="640200"/>
          </a:xfrm>
          <a:prstGeom prst="rect">
            <a:avLst/>
          </a:prstGeom>
        </p:spPr>
        <p:txBody>
          <a:bodyPr spcFirstLastPara="1" wrap="square" lIns="91425" tIns="91425" rIns="91425" bIns="91425" anchor="t" anchorCtr="0">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and text">
  <p:cSld name="CUSTOM">
    <p:spTree>
      <p:nvGrpSpPr>
        <p:cNvPr id="1" name="Shape 75"/>
        <p:cNvGrpSpPr/>
        <p:nvPr/>
      </p:nvGrpSpPr>
      <p:grpSpPr>
        <a:xfrm>
          <a:off x="0" y="0"/>
          <a:ext cx="0" cy="0"/>
          <a:chOff x="0" y="0"/>
          <a:chExt cx="0" cy="0"/>
        </a:xfrm>
      </p:grpSpPr>
      <p:sp>
        <p:nvSpPr>
          <p:cNvPr id="76" name="Google Shape;76;p20"/>
          <p:cNvSpPr txBox="1">
            <a:spLocks noGrp="1"/>
          </p:cNvSpPr>
          <p:nvPr>
            <p:ph type="subTitle" idx="1"/>
          </p:nvPr>
        </p:nvSpPr>
        <p:spPr>
          <a:xfrm>
            <a:off x="4217700" y="2394224"/>
            <a:ext cx="4206300" cy="11886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77" name="Google Shape;77;p20"/>
          <p:cNvSpPr txBox="1">
            <a:spLocks noGrp="1"/>
          </p:cNvSpPr>
          <p:nvPr>
            <p:ph type="title"/>
          </p:nvPr>
        </p:nvSpPr>
        <p:spPr>
          <a:xfrm>
            <a:off x="4217700" y="1358027"/>
            <a:ext cx="4206300" cy="1188600"/>
          </a:xfrm>
          <a:prstGeom prst="rect">
            <a:avLst/>
          </a:prstGeom>
        </p:spPr>
        <p:txBody>
          <a:bodyPr spcFirstLastPara="1" wrap="square" lIns="91425" tIns="91425" rIns="91425" bIns="91425" anchor="b" anchorCtr="0">
            <a:noAutofit/>
          </a:bodyPr>
          <a:lstStyle>
            <a:lvl1pPr lvl="0" rtl="0">
              <a:lnSpc>
                <a:spcPct val="115000"/>
              </a:lnSpc>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sp>
        <p:nvSpPr>
          <p:cNvPr id="78" name="Google Shape;78;p20"/>
          <p:cNvSpPr>
            <a:spLocks noGrp="1"/>
          </p:cNvSpPr>
          <p:nvPr>
            <p:ph type="pic" idx="2"/>
          </p:nvPr>
        </p:nvSpPr>
        <p:spPr>
          <a:xfrm>
            <a:off x="727675" y="540000"/>
            <a:ext cx="3206700" cy="3852300"/>
          </a:xfrm>
          <a:prstGeom prst="rect">
            <a:avLst/>
          </a:prstGeom>
          <a:noFill/>
          <a:ln w="19050" cap="flat" cmpd="sng">
            <a:solidFill>
              <a:schemeClr val="dk1"/>
            </a:solidFill>
            <a:prstDash val="solid"/>
            <a:round/>
            <a:headEnd type="none" w="sm" len="sm"/>
            <a:tailEnd type="none" w="sm" len="sm"/>
          </a:ln>
        </p:spPr>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and three columns">
  <p:cSld name="BLANK_1_1_1_2">
    <p:spTree>
      <p:nvGrpSpPr>
        <p:cNvPr id="1" name="Shape 88"/>
        <p:cNvGrpSpPr/>
        <p:nvPr/>
      </p:nvGrpSpPr>
      <p:grpSpPr>
        <a:xfrm>
          <a:off x="0" y="0"/>
          <a:ext cx="0" cy="0"/>
          <a:chOff x="0" y="0"/>
          <a:chExt cx="0" cy="0"/>
        </a:xfrm>
      </p:grpSpPr>
      <p:sp>
        <p:nvSpPr>
          <p:cNvPr id="89" name="Google Shape;89;p24"/>
          <p:cNvSpPr txBox="1">
            <a:spLocks noGrp="1"/>
          </p:cNvSpPr>
          <p:nvPr>
            <p:ph type="title"/>
          </p:nvPr>
        </p:nvSpPr>
        <p:spPr>
          <a:xfrm>
            <a:off x="720000" y="2571738"/>
            <a:ext cx="2336400" cy="4572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500"/>
              <a:buNone/>
              <a:defRPr sz="25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90" name="Google Shape;90;p24"/>
          <p:cNvSpPr txBox="1">
            <a:spLocks noGrp="1"/>
          </p:cNvSpPr>
          <p:nvPr>
            <p:ph type="subTitle" idx="1"/>
          </p:nvPr>
        </p:nvSpPr>
        <p:spPr>
          <a:xfrm>
            <a:off x="720000" y="2952738"/>
            <a:ext cx="2336400" cy="9144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91" name="Google Shape;91;p24"/>
          <p:cNvSpPr txBox="1">
            <a:spLocks noGrp="1"/>
          </p:cNvSpPr>
          <p:nvPr>
            <p:ph type="title" idx="2"/>
          </p:nvPr>
        </p:nvSpPr>
        <p:spPr>
          <a:xfrm>
            <a:off x="3403800" y="2571738"/>
            <a:ext cx="2336400" cy="4572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500"/>
              <a:buNone/>
              <a:defRPr sz="25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92" name="Google Shape;92;p24"/>
          <p:cNvSpPr txBox="1">
            <a:spLocks noGrp="1"/>
          </p:cNvSpPr>
          <p:nvPr>
            <p:ph type="subTitle" idx="3"/>
          </p:nvPr>
        </p:nvSpPr>
        <p:spPr>
          <a:xfrm>
            <a:off x="3403800" y="2952738"/>
            <a:ext cx="2336400" cy="9144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93" name="Google Shape;93;p24"/>
          <p:cNvSpPr txBox="1">
            <a:spLocks noGrp="1"/>
          </p:cNvSpPr>
          <p:nvPr>
            <p:ph type="title" idx="4"/>
          </p:nvPr>
        </p:nvSpPr>
        <p:spPr>
          <a:xfrm>
            <a:off x="6087600" y="2571738"/>
            <a:ext cx="2336400" cy="4572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500"/>
              <a:buNone/>
              <a:defRPr sz="25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94" name="Google Shape;94;p24"/>
          <p:cNvSpPr txBox="1">
            <a:spLocks noGrp="1"/>
          </p:cNvSpPr>
          <p:nvPr>
            <p:ph type="subTitle" idx="5"/>
          </p:nvPr>
        </p:nvSpPr>
        <p:spPr>
          <a:xfrm>
            <a:off x="6087600" y="2952738"/>
            <a:ext cx="2336400" cy="9144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95" name="Google Shape;95;p24"/>
          <p:cNvSpPr txBox="1">
            <a:spLocks noGrp="1"/>
          </p:cNvSpPr>
          <p:nvPr>
            <p:ph type="title" idx="6"/>
          </p:nvPr>
        </p:nvSpPr>
        <p:spPr>
          <a:xfrm>
            <a:off x="720000" y="331645"/>
            <a:ext cx="7704000" cy="640200"/>
          </a:xfrm>
          <a:prstGeom prst="rect">
            <a:avLst/>
          </a:prstGeom>
        </p:spPr>
        <p:txBody>
          <a:bodyPr spcFirstLastPara="1" wrap="square" lIns="91425" tIns="91425" rIns="91425" bIns="91425" anchor="t" anchorCtr="0">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and four columns">
  <p:cSld name="BLANK_1_1_1_1">
    <p:spTree>
      <p:nvGrpSpPr>
        <p:cNvPr id="1" name="Shape 104"/>
        <p:cNvGrpSpPr/>
        <p:nvPr/>
      </p:nvGrpSpPr>
      <p:grpSpPr>
        <a:xfrm>
          <a:off x="0" y="0"/>
          <a:ext cx="0" cy="0"/>
          <a:chOff x="0" y="0"/>
          <a:chExt cx="0" cy="0"/>
        </a:xfrm>
      </p:grpSpPr>
      <p:sp>
        <p:nvSpPr>
          <p:cNvPr id="105" name="Google Shape;105;p26"/>
          <p:cNvSpPr txBox="1">
            <a:spLocks noGrp="1"/>
          </p:cNvSpPr>
          <p:nvPr>
            <p:ph type="title"/>
          </p:nvPr>
        </p:nvSpPr>
        <p:spPr>
          <a:xfrm>
            <a:off x="1463074" y="1532800"/>
            <a:ext cx="3108900" cy="457200"/>
          </a:xfrm>
          <a:prstGeom prst="rect">
            <a:avLst/>
          </a:prstGeom>
        </p:spPr>
        <p:txBody>
          <a:bodyPr spcFirstLastPara="1" wrap="square" lIns="91425" tIns="91425" rIns="91425" bIns="91425" anchor="b" anchorCtr="0">
            <a:noAutofit/>
          </a:bodyPr>
          <a:lstStyle>
            <a:lvl1pPr lvl="0" rtl="0">
              <a:spcBef>
                <a:spcPts val="0"/>
              </a:spcBef>
              <a:spcAft>
                <a:spcPts val="0"/>
              </a:spcAft>
              <a:buSzPts val="2500"/>
              <a:buNone/>
              <a:defRPr sz="20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106" name="Google Shape;106;p26"/>
          <p:cNvSpPr txBox="1">
            <a:spLocks noGrp="1"/>
          </p:cNvSpPr>
          <p:nvPr>
            <p:ph type="subTitle" idx="1"/>
          </p:nvPr>
        </p:nvSpPr>
        <p:spPr>
          <a:xfrm>
            <a:off x="1463074" y="1913800"/>
            <a:ext cx="3108900" cy="6402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07" name="Google Shape;107;p26"/>
          <p:cNvSpPr txBox="1">
            <a:spLocks noGrp="1"/>
          </p:cNvSpPr>
          <p:nvPr>
            <p:ph type="title" idx="2"/>
          </p:nvPr>
        </p:nvSpPr>
        <p:spPr>
          <a:xfrm>
            <a:off x="1463103" y="2999925"/>
            <a:ext cx="3108900" cy="457200"/>
          </a:xfrm>
          <a:prstGeom prst="rect">
            <a:avLst/>
          </a:prstGeom>
        </p:spPr>
        <p:txBody>
          <a:bodyPr spcFirstLastPara="1" wrap="square" lIns="91425" tIns="91425" rIns="91425" bIns="91425" anchor="b" anchorCtr="0">
            <a:noAutofit/>
          </a:bodyPr>
          <a:lstStyle>
            <a:lvl1pPr lvl="0" rtl="0">
              <a:spcBef>
                <a:spcPts val="0"/>
              </a:spcBef>
              <a:spcAft>
                <a:spcPts val="0"/>
              </a:spcAft>
              <a:buSzPts val="2500"/>
              <a:buNone/>
              <a:defRPr sz="20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108" name="Google Shape;108;p26"/>
          <p:cNvSpPr txBox="1">
            <a:spLocks noGrp="1"/>
          </p:cNvSpPr>
          <p:nvPr>
            <p:ph type="subTitle" idx="3"/>
          </p:nvPr>
        </p:nvSpPr>
        <p:spPr>
          <a:xfrm>
            <a:off x="1463094" y="3380925"/>
            <a:ext cx="3108900" cy="6402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09" name="Google Shape;109;p26"/>
          <p:cNvSpPr txBox="1">
            <a:spLocks noGrp="1"/>
          </p:cNvSpPr>
          <p:nvPr>
            <p:ph type="title" idx="4"/>
          </p:nvPr>
        </p:nvSpPr>
        <p:spPr>
          <a:xfrm>
            <a:off x="5315065" y="1532800"/>
            <a:ext cx="3108900" cy="457200"/>
          </a:xfrm>
          <a:prstGeom prst="rect">
            <a:avLst/>
          </a:prstGeom>
        </p:spPr>
        <p:txBody>
          <a:bodyPr spcFirstLastPara="1" wrap="square" lIns="91425" tIns="91425" rIns="91425" bIns="91425" anchor="b" anchorCtr="0">
            <a:noAutofit/>
          </a:bodyPr>
          <a:lstStyle>
            <a:lvl1pPr lvl="0" rtl="0">
              <a:spcBef>
                <a:spcPts val="0"/>
              </a:spcBef>
              <a:spcAft>
                <a:spcPts val="0"/>
              </a:spcAft>
              <a:buSzPts val="2500"/>
              <a:buNone/>
              <a:defRPr sz="20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110" name="Google Shape;110;p26"/>
          <p:cNvSpPr txBox="1">
            <a:spLocks noGrp="1"/>
          </p:cNvSpPr>
          <p:nvPr>
            <p:ph type="subTitle" idx="5"/>
          </p:nvPr>
        </p:nvSpPr>
        <p:spPr>
          <a:xfrm>
            <a:off x="5315061" y="1913800"/>
            <a:ext cx="3108900" cy="6402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11" name="Google Shape;111;p26"/>
          <p:cNvSpPr txBox="1">
            <a:spLocks noGrp="1"/>
          </p:cNvSpPr>
          <p:nvPr>
            <p:ph type="title" idx="6"/>
          </p:nvPr>
        </p:nvSpPr>
        <p:spPr>
          <a:xfrm>
            <a:off x="5315094" y="2999925"/>
            <a:ext cx="3108900" cy="457200"/>
          </a:xfrm>
          <a:prstGeom prst="rect">
            <a:avLst/>
          </a:prstGeom>
        </p:spPr>
        <p:txBody>
          <a:bodyPr spcFirstLastPara="1" wrap="square" lIns="91425" tIns="91425" rIns="91425" bIns="91425" anchor="b" anchorCtr="0">
            <a:noAutofit/>
          </a:bodyPr>
          <a:lstStyle>
            <a:lvl1pPr lvl="0" rtl="0">
              <a:spcBef>
                <a:spcPts val="0"/>
              </a:spcBef>
              <a:spcAft>
                <a:spcPts val="0"/>
              </a:spcAft>
              <a:buSzPts val="2500"/>
              <a:buNone/>
              <a:defRPr sz="20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112" name="Google Shape;112;p26"/>
          <p:cNvSpPr txBox="1">
            <a:spLocks noGrp="1"/>
          </p:cNvSpPr>
          <p:nvPr>
            <p:ph type="subTitle" idx="7"/>
          </p:nvPr>
        </p:nvSpPr>
        <p:spPr>
          <a:xfrm>
            <a:off x="5315081" y="3380925"/>
            <a:ext cx="3108900" cy="6402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13" name="Google Shape;113;p26"/>
          <p:cNvSpPr txBox="1">
            <a:spLocks noGrp="1"/>
          </p:cNvSpPr>
          <p:nvPr>
            <p:ph type="title" idx="8"/>
          </p:nvPr>
        </p:nvSpPr>
        <p:spPr>
          <a:xfrm>
            <a:off x="720000" y="331645"/>
            <a:ext cx="7704000" cy="640200"/>
          </a:xfrm>
          <a:prstGeom prst="rect">
            <a:avLst/>
          </a:prstGeom>
        </p:spPr>
        <p:txBody>
          <a:bodyPr spcFirstLastPara="1" wrap="square" lIns="91425" tIns="91425" rIns="91425" bIns="91425" anchor="t" anchorCtr="0">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and six columns">
  <p:cSld name="BLANK_1_1_1_1_1">
    <p:spTree>
      <p:nvGrpSpPr>
        <p:cNvPr id="1" name="Shape 126"/>
        <p:cNvGrpSpPr/>
        <p:nvPr/>
      </p:nvGrpSpPr>
      <p:grpSpPr>
        <a:xfrm>
          <a:off x="0" y="0"/>
          <a:ext cx="0" cy="0"/>
          <a:chOff x="0" y="0"/>
          <a:chExt cx="0" cy="0"/>
        </a:xfrm>
      </p:grpSpPr>
      <p:sp>
        <p:nvSpPr>
          <p:cNvPr id="127" name="Google Shape;127;p28"/>
          <p:cNvSpPr txBox="1">
            <a:spLocks noGrp="1"/>
          </p:cNvSpPr>
          <p:nvPr>
            <p:ph type="title"/>
          </p:nvPr>
        </p:nvSpPr>
        <p:spPr>
          <a:xfrm>
            <a:off x="720000" y="1994250"/>
            <a:ext cx="2060700" cy="4572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500"/>
              <a:buNone/>
              <a:defRPr sz="20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128" name="Google Shape;128;p28"/>
          <p:cNvSpPr txBox="1">
            <a:spLocks noGrp="1"/>
          </p:cNvSpPr>
          <p:nvPr>
            <p:ph type="subTitle" idx="1"/>
          </p:nvPr>
        </p:nvSpPr>
        <p:spPr>
          <a:xfrm>
            <a:off x="720000" y="2299050"/>
            <a:ext cx="2060700" cy="548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29" name="Google Shape;129;p28"/>
          <p:cNvSpPr txBox="1">
            <a:spLocks noGrp="1"/>
          </p:cNvSpPr>
          <p:nvPr>
            <p:ph type="title" idx="2"/>
          </p:nvPr>
        </p:nvSpPr>
        <p:spPr>
          <a:xfrm>
            <a:off x="3541728" y="1994250"/>
            <a:ext cx="2060700" cy="4572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500"/>
              <a:buNone/>
              <a:defRPr sz="20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130" name="Google Shape;130;p28"/>
          <p:cNvSpPr txBox="1">
            <a:spLocks noGrp="1"/>
          </p:cNvSpPr>
          <p:nvPr>
            <p:ph type="subTitle" idx="3"/>
          </p:nvPr>
        </p:nvSpPr>
        <p:spPr>
          <a:xfrm>
            <a:off x="3541728" y="2299050"/>
            <a:ext cx="2060700" cy="548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31" name="Google Shape;131;p28"/>
          <p:cNvSpPr txBox="1">
            <a:spLocks noGrp="1"/>
          </p:cNvSpPr>
          <p:nvPr>
            <p:ph type="title" idx="4"/>
          </p:nvPr>
        </p:nvSpPr>
        <p:spPr>
          <a:xfrm>
            <a:off x="720000" y="3750000"/>
            <a:ext cx="2060700" cy="4572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500"/>
              <a:buNone/>
              <a:defRPr sz="20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132" name="Google Shape;132;p28"/>
          <p:cNvSpPr txBox="1">
            <a:spLocks noGrp="1"/>
          </p:cNvSpPr>
          <p:nvPr>
            <p:ph type="subTitle" idx="5"/>
          </p:nvPr>
        </p:nvSpPr>
        <p:spPr>
          <a:xfrm>
            <a:off x="720000" y="4054800"/>
            <a:ext cx="2060700" cy="548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33" name="Google Shape;133;p28"/>
          <p:cNvSpPr txBox="1">
            <a:spLocks noGrp="1"/>
          </p:cNvSpPr>
          <p:nvPr>
            <p:ph type="title" idx="6"/>
          </p:nvPr>
        </p:nvSpPr>
        <p:spPr>
          <a:xfrm>
            <a:off x="3541728" y="3750000"/>
            <a:ext cx="2060700" cy="4572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500"/>
              <a:buNone/>
              <a:defRPr sz="20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134" name="Google Shape;134;p28"/>
          <p:cNvSpPr txBox="1">
            <a:spLocks noGrp="1"/>
          </p:cNvSpPr>
          <p:nvPr>
            <p:ph type="subTitle" idx="7"/>
          </p:nvPr>
        </p:nvSpPr>
        <p:spPr>
          <a:xfrm>
            <a:off x="3541728" y="4054800"/>
            <a:ext cx="2060700" cy="548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35" name="Google Shape;135;p28"/>
          <p:cNvSpPr txBox="1">
            <a:spLocks noGrp="1"/>
          </p:cNvSpPr>
          <p:nvPr>
            <p:ph type="title" idx="8"/>
          </p:nvPr>
        </p:nvSpPr>
        <p:spPr>
          <a:xfrm>
            <a:off x="6363450" y="1994250"/>
            <a:ext cx="2060700" cy="4572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500"/>
              <a:buNone/>
              <a:defRPr sz="20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136" name="Google Shape;136;p28"/>
          <p:cNvSpPr txBox="1">
            <a:spLocks noGrp="1"/>
          </p:cNvSpPr>
          <p:nvPr>
            <p:ph type="subTitle" idx="9"/>
          </p:nvPr>
        </p:nvSpPr>
        <p:spPr>
          <a:xfrm>
            <a:off x="6363450" y="2299050"/>
            <a:ext cx="2060700" cy="548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37" name="Google Shape;137;p28"/>
          <p:cNvSpPr txBox="1">
            <a:spLocks noGrp="1"/>
          </p:cNvSpPr>
          <p:nvPr>
            <p:ph type="title" idx="13"/>
          </p:nvPr>
        </p:nvSpPr>
        <p:spPr>
          <a:xfrm>
            <a:off x="6363450" y="3750000"/>
            <a:ext cx="2060700" cy="4572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500"/>
              <a:buNone/>
              <a:defRPr sz="20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138" name="Google Shape;138;p28"/>
          <p:cNvSpPr txBox="1">
            <a:spLocks noGrp="1"/>
          </p:cNvSpPr>
          <p:nvPr>
            <p:ph type="subTitle" idx="14"/>
          </p:nvPr>
        </p:nvSpPr>
        <p:spPr>
          <a:xfrm>
            <a:off x="6363450" y="4054800"/>
            <a:ext cx="2060700" cy="548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39" name="Google Shape;139;p28"/>
          <p:cNvSpPr txBox="1">
            <a:spLocks noGrp="1"/>
          </p:cNvSpPr>
          <p:nvPr>
            <p:ph type="title" idx="15"/>
          </p:nvPr>
        </p:nvSpPr>
        <p:spPr>
          <a:xfrm>
            <a:off x="720000" y="331645"/>
            <a:ext cx="7704000" cy="640200"/>
          </a:xfrm>
          <a:prstGeom prst="rect">
            <a:avLst/>
          </a:prstGeom>
        </p:spPr>
        <p:txBody>
          <a:bodyPr spcFirstLastPara="1" wrap="square" lIns="91425" tIns="91425" rIns="91425" bIns="91425" anchor="t" anchorCtr="0">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Background">
  <p:cSld name="BLANK_1_1_1_1_1_1_1">
    <p:spTree>
      <p:nvGrpSpPr>
        <p:cNvPr id="1" name="Shape 168"/>
        <p:cNvGrpSpPr/>
        <p:nvPr/>
      </p:nvGrpSpPr>
      <p:grpSpPr>
        <a:xfrm>
          <a:off x="0" y="0"/>
          <a:ext cx="0" cy="0"/>
          <a:chOff x="0" y="0"/>
          <a:chExt cx="0" cy="0"/>
        </a:xfrm>
      </p:grpSpPr>
      <p:sp>
        <p:nvSpPr>
          <p:cNvPr id="169" name="Google Shape;169;p32"/>
          <p:cNvSpPr/>
          <p:nvPr/>
        </p:nvSpPr>
        <p:spPr>
          <a:xfrm rot="-6523603">
            <a:off x="7600198" y="-656744"/>
            <a:ext cx="2046464" cy="1746534"/>
          </a:xfrm>
          <a:custGeom>
            <a:avLst/>
            <a:gdLst/>
            <a:ahLst/>
            <a:cxnLst/>
            <a:rect l="l" t="t" r="r" b="b"/>
            <a:pathLst>
              <a:path w="45611" h="38929" extrusionOk="0">
                <a:moveTo>
                  <a:pt x="26741" y="1"/>
                </a:moveTo>
                <a:cubicBezTo>
                  <a:pt x="24763" y="1"/>
                  <a:pt x="22797" y="680"/>
                  <a:pt x="21273" y="2151"/>
                </a:cubicBezTo>
                <a:cubicBezTo>
                  <a:pt x="19977" y="3402"/>
                  <a:pt x="18818" y="4971"/>
                  <a:pt x="17082" y="5450"/>
                </a:cubicBezTo>
                <a:cubicBezTo>
                  <a:pt x="16694" y="5557"/>
                  <a:pt x="16304" y="5602"/>
                  <a:pt x="15913" y="5602"/>
                </a:cubicBezTo>
                <a:cubicBezTo>
                  <a:pt x="13693" y="5602"/>
                  <a:pt x="11435" y="4134"/>
                  <a:pt x="9202" y="4134"/>
                </a:cubicBezTo>
                <a:cubicBezTo>
                  <a:pt x="8850" y="4134"/>
                  <a:pt x="8499" y="4170"/>
                  <a:pt x="8148" y="4255"/>
                </a:cubicBezTo>
                <a:cubicBezTo>
                  <a:pt x="7138" y="4499"/>
                  <a:pt x="6263" y="5122"/>
                  <a:pt x="5461" y="5781"/>
                </a:cubicBezTo>
                <a:cubicBezTo>
                  <a:pt x="4513" y="6561"/>
                  <a:pt x="3609" y="7430"/>
                  <a:pt x="3018" y="8503"/>
                </a:cubicBezTo>
                <a:cubicBezTo>
                  <a:pt x="1542" y="11186"/>
                  <a:pt x="2282" y="14521"/>
                  <a:pt x="1620" y="17509"/>
                </a:cubicBezTo>
                <a:cubicBezTo>
                  <a:pt x="1158" y="19594"/>
                  <a:pt x="0" y="21689"/>
                  <a:pt x="588" y="23744"/>
                </a:cubicBezTo>
                <a:cubicBezTo>
                  <a:pt x="965" y="25069"/>
                  <a:pt x="2041" y="26163"/>
                  <a:pt x="2188" y="27534"/>
                </a:cubicBezTo>
                <a:cubicBezTo>
                  <a:pt x="2317" y="28748"/>
                  <a:pt x="1693" y="29902"/>
                  <a:pt x="1456" y="31100"/>
                </a:cubicBezTo>
                <a:cubicBezTo>
                  <a:pt x="1158" y="32623"/>
                  <a:pt x="1525" y="34264"/>
                  <a:pt x="2443" y="35515"/>
                </a:cubicBezTo>
                <a:lnTo>
                  <a:pt x="35000" y="38928"/>
                </a:lnTo>
                <a:cubicBezTo>
                  <a:pt x="38019" y="38912"/>
                  <a:pt x="41404" y="38721"/>
                  <a:pt x="43463" y="36153"/>
                </a:cubicBezTo>
                <a:cubicBezTo>
                  <a:pt x="45087" y="34125"/>
                  <a:pt x="45420" y="31147"/>
                  <a:pt x="45533" y="28378"/>
                </a:cubicBezTo>
                <a:cubicBezTo>
                  <a:pt x="45611" y="26441"/>
                  <a:pt x="45609" y="24429"/>
                  <a:pt x="44927" y="22662"/>
                </a:cubicBezTo>
                <a:cubicBezTo>
                  <a:pt x="43684" y="19447"/>
                  <a:pt x="40557" y="17851"/>
                  <a:pt x="38688" y="15075"/>
                </a:cubicBezTo>
                <a:cubicBezTo>
                  <a:pt x="36453" y="11759"/>
                  <a:pt x="36212" y="7063"/>
                  <a:pt x="33971" y="3750"/>
                </a:cubicBezTo>
                <a:cubicBezTo>
                  <a:pt x="32355" y="1358"/>
                  <a:pt x="29537" y="1"/>
                  <a:pt x="2674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70" name="Google Shape;170;p32"/>
          <p:cNvGrpSpPr/>
          <p:nvPr/>
        </p:nvGrpSpPr>
        <p:grpSpPr>
          <a:xfrm rot="-4931288">
            <a:off x="8226187" y="743118"/>
            <a:ext cx="1155762" cy="317369"/>
            <a:chOff x="6913312" y="2687868"/>
            <a:chExt cx="1422936" cy="390734"/>
          </a:xfrm>
        </p:grpSpPr>
        <p:sp>
          <p:nvSpPr>
            <p:cNvPr id="171" name="Google Shape;171;p32"/>
            <p:cNvSpPr/>
            <p:nvPr/>
          </p:nvSpPr>
          <p:spPr>
            <a:xfrm flipH="1">
              <a:off x="6913312" y="2687868"/>
              <a:ext cx="1422936" cy="390662"/>
            </a:xfrm>
            <a:custGeom>
              <a:avLst/>
              <a:gdLst/>
              <a:ahLst/>
              <a:cxnLst/>
              <a:rect l="l" t="t" r="r" b="b"/>
              <a:pathLst>
                <a:path w="19443" h="5338" extrusionOk="0">
                  <a:moveTo>
                    <a:pt x="2072" y="0"/>
                  </a:moveTo>
                  <a:cubicBezTo>
                    <a:pt x="1052" y="0"/>
                    <a:pt x="185" y="781"/>
                    <a:pt x="95" y="1817"/>
                  </a:cubicBezTo>
                  <a:cubicBezTo>
                    <a:pt x="0" y="2909"/>
                    <a:pt x="808" y="3873"/>
                    <a:pt x="1902" y="3968"/>
                  </a:cubicBezTo>
                  <a:lnTo>
                    <a:pt x="17196" y="5330"/>
                  </a:lnTo>
                  <a:cubicBezTo>
                    <a:pt x="17254" y="5336"/>
                    <a:pt x="17312" y="5338"/>
                    <a:pt x="17370" y="5338"/>
                  </a:cubicBezTo>
                  <a:cubicBezTo>
                    <a:pt x="18390" y="5338"/>
                    <a:pt x="19257" y="4559"/>
                    <a:pt x="19348" y="3523"/>
                  </a:cubicBezTo>
                  <a:cubicBezTo>
                    <a:pt x="19443" y="2431"/>
                    <a:pt x="18633" y="1467"/>
                    <a:pt x="17539" y="1372"/>
                  </a:cubicBezTo>
                  <a:lnTo>
                    <a:pt x="2246" y="8"/>
                  </a:lnTo>
                  <a:cubicBezTo>
                    <a:pt x="2188" y="3"/>
                    <a:pt x="2130" y="0"/>
                    <a:pt x="207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 name="Google Shape;172;p32"/>
            <p:cNvSpPr/>
            <p:nvPr/>
          </p:nvSpPr>
          <p:spPr>
            <a:xfrm flipH="1">
              <a:off x="6917410" y="2811257"/>
              <a:ext cx="1414886" cy="267345"/>
            </a:xfrm>
            <a:custGeom>
              <a:avLst/>
              <a:gdLst/>
              <a:ahLst/>
              <a:cxnLst/>
              <a:rect l="l" t="t" r="r" b="b"/>
              <a:pathLst>
                <a:path w="19333" h="3653" extrusionOk="0">
                  <a:moveTo>
                    <a:pt x="57" y="0"/>
                  </a:moveTo>
                  <a:cubicBezTo>
                    <a:pt x="50" y="42"/>
                    <a:pt x="44" y="86"/>
                    <a:pt x="41" y="131"/>
                  </a:cubicBezTo>
                  <a:cubicBezTo>
                    <a:pt x="1" y="580"/>
                    <a:pt x="116" y="1007"/>
                    <a:pt x="340" y="1362"/>
                  </a:cubicBezTo>
                  <a:cubicBezTo>
                    <a:pt x="660" y="1870"/>
                    <a:pt x="1205" y="2226"/>
                    <a:pt x="1848" y="2282"/>
                  </a:cubicBezTo>
                  <a:lnTo>
                    <a:pt x="17142" y="3644"/>
                  </a:lnTo>
                  <a:cubicBezTo>
                    <a:pt x="17201" y="3650"/>
                    <a:pt x="17260" y="3652"/>
                    <a:pt x="17318" y="3652"/>
                  </a:cubicBezTo>
                  <a:cubicBezTo>
                    <a:pt x="18337" y="3652"/>
                    <a:pt x="19203" y="2871"/>
                    <a:pt x="19294" y="1837"/>
                  </a:cubicBezTo>
                  <a:cubicBezTo>
                    <a:pt x="19333" y="1386"/>
                    <a:pt x="19218" y="959"/>
                    <a:pt x="18994" y="605"/>
                  </a:cubicBezTo>
                  <a:cubicBezTo>
                    <a:pt x="18964" y="558"/>
                    <a:pt x="18933" y="513"/>
                    <a:pt x="18901" y="471"/>
                  </a:cubicBezTo>
                  <a:cubicBezTo>
                    <a:pt x="18754" y="1441"/>
                    <a:pt x="17918" y="2157"/>
                    <a:pt x="16941" y="2157"/>
                  </a:cubicBezTo>
                  <a:cubicBezTo>
                    <a:pt x="16883" y="2157"/>
                    <a:pt x="16824" y="2155"/>
                    <a:pt x="16766" y="2149"/>
                  </a:cubicBezTo>
                  <a:lnTo>
                    <a:pt x="1472" y="787"/>
                  </a:lnTo>
                  <a:cubicBezTo>
                    <a:pt x="887" y="735"/>
                    <a:pt x="383" y="435"/>
                    <a:pt x="57"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 name="Google Shape;173;p32"/>
            <p:cNvSpPr/>
            <p:nvPr/>
          </p:nvSpPr>
          <p:spPr>
            <a:xfrm flipH="1">
              <a:off x="7601837" y="2715019"/>
              <a:ext cx="319379" cy="304084"/>
            </a:xfrm>
            <a:custGeom>
              <a:avLst/>
              <a:gdLst/>
              <a:ahLst/>
              <a:cxnLst/>
              <a:rect l="l" t="t" r="r" b="b"/>
              <a:pathLst>
                <a:path w="4364" h="4155" extrusionOk="0">
                  <a:moveTo>
                    <a:pt x="343" y="1"/>
                  </a:moveTo>
                  <a:lnTo>
                    <a:pt x="350" y="1"/>
                  </a:lnTo>
                  <a:lnTo>
                    <a:pt x="350" y="1"/>
                  </a:lnTo>
                  <a:cubicBezTo>
                    <a:pt x="348" y="1"/>
                    <a:pt x="346" y="1"/>
                    <a:pt x="343" y="1"/>
                  </a:cubicBezTo>
                  <a:close/>
                  <a:moveTo>
                    <a:pt x="350" y="1"/>
                  </a:moveTo>
                  <a:cubicBezTo>
                    <a:pt x="894" y="49"/>
                    <a:pt x="1367" y="314"/>
                    <a:pt x="1692" y="701"/>
                  </a:cubicBezTo>
                  <a:cubicBezTo>
                    <a:pt x="2020" y="1091"/>
                    <a:pt x="2197" y="1606"/>
                    <a:pt x="2151" y="2151"/>
                  </a:cubicBezTo>
                  <a:cubicBezTo>
                    <a:pt x="2061" y="3187"/>
                    <a:pt x="1193" y="3966"/>
                    <a:pt x="174" y="3966"/>
                  </a:cubicBezTo>
                  <a:cubicBezTo>
                    <a:pt x="116" y="3966"/>
                    <a:pt x="58" y="3964"/>
                    <a:pt x="0" y="3959"/>
                  </a:cubicBezTo>
                  <a:lnTo>
                    <a:pt x="0" y="3959"/>
                  </a:lnTo>
                  <a:lnTo>
                    <a:pt x="2166" y="4147"/>
                  </a:lnTo>
                  <a:cubicBezTo>
                    <a:pt x="2225" y="4152"/>
                    <a:pt x="2283" y="4154"/>
                    <a:pt x="2340" y="4154"/>
                  </a:cubicBezTo>
                  <a:cubicBezTo>
                    <a:pt x="3359" y="4154"/>
                    <a:pt x="4227" y="3375"/>
                    <a:pt x="4317" y="2339"/>
                  </a:cubicBezTo>
                  <a:cubicBezTo>
                    <a:pt x="4364" y="1794"/>
                    <a:pt x="4185" y="1280"/>
                    <a:pt x="3859" y="889"/>
                  </a:cubicBezTo>
                  <a:cubicBezTo>
                    <a:pt x="3531" y="499"/>
                    <a:pt x="3057" y="235"/>
                    <a:pt x="2510" y="189"/>
                  </a:cubicBezTo>
                  <a:lnTo>
                    <a:pt x="350"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174;p32"/>
            <p:cNvSpPr/>
            <p:nvPr/>
          </p:nvSpPr>
          <p:spPr>
            <a:xfrm flipH="1">
              <a:off x="7543289" y="2754027"/>
              <a:ext cx="284397" cy="249780"/>
            </a:xfrm>
            <a:custGeom>
              <a:avLst/>
              <a:gdLst/>
              <a:ahLst/>
              <a:cxnLst/>
              <a:rect l="l" t="t" r="r" b="b"/>
              <a:pathLst>
                <a:path w="3886" h="3413" extrusionOk="0">
                  <a:moveTo>
                    <a:pt x="1946" y="0"/>
                  </a:moveTo>
                  <a:cubicBezTo>
                    <a:pt x="1300" y="0"/>
                    <a:pt x="681" y="369"/>
                    <a:pt x="394" y="994"/>
                  </a:cubicBezTo>
                  <a:cubicBezTo>
                    <a:pt x="1" y="1850"/>
                    <a:pt x="375" y="2863"/>
                    <a:pt x="1232" y="3256"/>
                  </a:cubicBezTo>
                  <a:cubicBezTo>
                    <a:pt x="1463" y="3362"/>
                    <a:pt x="1705" y="3412"/>
                    <a:pt x="1943" y="3412"/>
                  </a:cubicBezTo>
                  <a:cubicBezTo>
                    <a:pt x="2589" y="3412"/>
                    <a:pt x="3206" y="3044"/>
                    <a:pt x="3493" y="2419"/>
                  </a:cubicBezTo>
                  <a:cubicBezTo>
                    <a:pt x="3886" y="1562"/>
                    <a:pt x="3511" y="549"/>
                    <a:pt x="2655" y="156"/>
                  </a:cubicBezTo>
                  <a:cubicBezTo>
                    <a:pt x="2425" y="50"/>
                    <a:pt x="2183" y="0"/>
                    <a:pt x="194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 name="Google Shape;175;p32"/>
            <p:cNvSpPr/>
            <p:nvPr/>
          </p:nvSpPr>
          <p:spPr>
            <a:xfrm flipH="1">
              <a:off x="7577613" y="2781544"/>
              <a:ext cx="216042" cy="194892"/>
            </a:xfrm>
            <a:custGeom>
              <a:avLst/>
              <a:gdLst/>
              <a:ahLst/>
              <a:cxnLst/>
              <a:rect l="l" t="t" r="r" b="b"/>
              <a:pathLst>
                <a:path w="2952" h="2663" extrusionOk="0">
                  <a:moveTo>
                    <a:pt x="1477" y="0"/>
                  </a:moveTo>
                  <a:cubicBezTo>
                    <a:pt x="1364" y="0"/>
                    <a:pt x="1248" y="15"/>
                    <a:pt x="1133" y="46"/>
                  </a:cubicBezTo>
                  <a:cubicBezTo>
                    <a:pt x="423" y="235"/>
                    <a:pt x="1" y="966"/>
                    <a:pt x="190" y="1676"/>
                  </a:cubicBezTo>
                  <a:cubicBezTo>
                    <a:pt x="350" y="2270"/>
                    <a:pt x="888" y="2663"/>
                    <a:pt x="1477" y="2663"/>
                  </a:cubicBezTo>
                  <a:cubicBezTo>
                    <a:pt x="1590" y="2663"/>
                    <a:pt x="1705" y="2648"/>
                    <a:pt x="1820" y="2618"/>
                  </a:cubicBezTo>
                  <a:cubicBezTo>
                    <a:pt x="2529" y="2428"/>
                    <a:pt x="2952" y="1698"/>
                    <a:pt x="2762" y="989"/>
                  </a:cubicBezTo>
                  <a:cubicBezTo>
                    <a:pt x="2603" y="394"/>
                    <a:pt x="2065" y="0"/>
                    <a:pt x="1477"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176;p32"/>
            <p:cNvSpPr/>
            <p:nvPr/>
          </p:nvSpPr>
          <p:spPr>
            <a:xfrm flipH="1">
              <a:off x="7614205" y="2810964"/>
              <a:ext cx="142564" cy="136636"/>
            </a:xfrm>
            <a:custGeom>
              <a:avLst/>
              <a:gdLst/>
              <a:ahLst/>
              <a:cxnLst/>
              <a:rect l="l" t="t" r="r" b="b"/>
              <a:pathLst>
                <a:path w="1948" h="1867" extrusionOk="0">
                  <a:moveTo>
                    <a:pt x="971" y="1"/>
                  </a:moveTo>
                  <a:cubicBezTo>
                    <a:pt x="493" y="1"/>
                    <a:pt x="86" y="368"/>
                    <a:pt x="44" y="853"/>
                  </a:cubicBezTo>
                  <a:cubicBezTo>
                    <a:pt x="0" y="1366"/>
                    <a:pt x="379" y="1818"/>
                    <a:pt x="892" y="1863"/>
                  </a:cubicBezTo>
                  <a:cubicBezTo>
                    <a:pt x="919" y="1865"/>
                    <a:pt x="946" y="1866"/>
                    <a:pt x="972" y="1866"/>
                  </a:cubicBezTo>
                  <a:cubicBezTo>
                    <a:pt x="1453" y="1866"/>
                    <a:pt x="1860" y="1500"/>
                    <a:pt x="1902" y="1014"/>
                  </a:cubicBezTo>
                  <a:cubicBezTo>
                    <a:pt x="1947" y="500"/>
                    <a:pt x="1567" y="49"/>
                    <a:pt x="1054" y="4"/>
                  </a:cubicBezTo>
                  <a:cubicBezTo>
                    <a:pt x="1026" y="2"/>
                    <a:pt x="999" y="1"/>
                    <a:pt x="97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177;p32"/>
            <p:cNvSpPr/>
            <p:nvPr/>
          </p:nvSpPr>
          <p:spPr>
            <a:xfrm flipH="1">
              <a:off x="8047679" y="2693430"/>
              <a:ext cx="284616" cy="279494"/>
            </a:xfrm>
            <a:custGeom>
              <a:avLst/>
              <a:gdLst/>
              <a:ahLst/>
              <a:cxnLst/>
              <a:rect l="l" t="t" r="r" b="b"/>
              <a:pathLst>
                <a:path w="3889" h="3819" extrusionOk="0">
                  <a:moveTo>
                    <a:pt x="1946" y="1"/>
                  </a:moveTo>
                  <a:cubicBezTo>
                    <a:pt x="921" y="1"/>
                    <a:pt x="73" y="813"/>
                    <a:pt x="38" y="1843"/>
                  </a:cubicBezTo>
                  <a:cubicBezTo>
                    <a:pt x="1" y="2897"/>
                    <a:pt x="826" y="3781"/>
                    <a:pt x="1880" y="3817"/>
                  </a:cubicBezTo>
                  <a:cubicBezTo>
                    <a:pt x="1903" y="3818"/>
                    <a:pt x="1925" y="3818"/>
                    <a:pt x="1948" y="3818"/>
                  </a:cubicBezTo>
                  <a:cubicBezTo>
                    <a:pt x="2971" y="3818"/>
                    <a:pt x="3817" y="3006"/>
                    <a:pt x="3853" y="1975"/>
                  </a:cubicBezTo>
                  <a:cubicBezTo>
                    <a:pt x="3889" y="922"/>
                    <a:pt x="3065" y="39"/>
                    <a:pt x="2012" y="2"/>
                  </a:cubicBezTo>
                  <a:cubicBezTo>
                    <a:pt x="1990" y="1"/>
                    <a:pt x="1968" y="1"/>
                    <a:pt x="1946"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 name="Google Shape;178;p32"/>
            <p:cNvSpPr/>
            <p:nvPr/>
          </p:nvSpPr>
          <p:spPr>
            <a:xfrm flipH="1">
              <a:off x="8106666" y="2752929"/>
              <a:ext cx="166935" cy="159909"/>
            </a:xfrm>
            <a:custGeom>
              <a:avLst/>
              <a:gdLst/>
              <a:ahLst/>
              <a:cxnLst/>
              <a:rect l="l" t="t" r="r" b="b"/>
              <a:pathLst>
                <a:path w="2281" h="2185" extrusionOk="0">
                  <a:moveTo>
                    <a:pt x="1138" y="0"/>
                  </a:moveTo>
                  <a:cubicBezTo>
                    <a:pt x="577" y="0"/>
                    <a:pt x="102" y="430"/>
                    <a:pt x="52" y="998"/>
                  </a:cubicBezTo>
                  <a:cubicBezTo>
                    <a:pt x="1" y="1599"/>
                    <a:pt x="445" y="2128"/>
                    <a:pt x="1045" y="2180"/>
                  </a:cubicBezTo>
                  <a:cubicBezTo>
                    <a:pt x="1077" y="2183"/>
                    <a:pt x="1108" y="2184"/>
                    <a:pt x="1139" y="2184"/>
                  </a:cubicBezTo>
                  <a:cubicBezTo>
                    <a:pt x="1701" y="2184"/>
                    <a:pt x="2177" y="1756"/>
                    <a:pt x="2228" y="1187"/>
                  </a:cubicBezTo>
                  <a:cubicBezTo>
                    <a:pt x="2280" y="586"/>
                    <a:pt x="1834" y="58"/>
                    <a:pt x="1235" y="5"/>
                  </a:cubicBezTo>
                  <a:cubicBezTo>
                    <a:pt x="1202" y="2"/>
                    <a:pt x="1170" y="0"/>
                    <a:pt x="1138"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79" name="Google Shape;179;p32"/>
          <p:cNvGrpSpPr/>
          <p:nvPr/>
        </p:nvGrpSpPr>
        <p:grpSpPr>
          <a:xfrm rot="-1825857" flipH="1">
            <a:off x="7654702" y="194972"/>
            <a:ext cx="873285" cy="459852"/>
            <a:chOff x="7001573" y="2060164"/>
            <a:chExt cx="1368559" cy="720653"/>
          </a:xfrm>
        </p:grpSpPr>
        <p:sp>
          <p:nvSpPr>
            <p:cNvPr id="180" name="Google Shape;180;p32"/>
            <p:cNvSpPr/>
            <p:nvPr/>
          </p:nvSpPr>
          <p:spPr>
            <a:xfrm flipH="1">
              <a:off x="7001573" y="2060164"/>
              <a:ext cx="1368340" cy="720653"/>
            </a:xfrm>
            <a:custGeom>
              <a:avLst/>
              <a:gdLst/>
              <a:ahLst/>
              <a:cxnLst/>
              <a:rect l="l" t="t" r="r" b="b"/>
              <a:pathLst>
                <a:path w="18697" h="9847" extrusionOk="0">
                  <a:moveTo>
                    <a:pt x="2256" y="0"/>
                  </a:moveTo>
                  <a:cubicBezTo>
                    <a:pt x="1474" y="0"/>
                    <a:pt x="733" y="464"/>
                    <a:pt x="417" y="1233"/>
                  </a:cubicBezTo>
                  <a:cubicBezTo>
                    <a:pt x="0" y="2248"/>
                    <a:pt x="485" y="3409"/>
                    <a:pt x="1500" y="3825"/>
                  </a:cubicBezTo>
                  <a:lnTo>
                    <a:pt x="15687" y="9696"/>
                  </a:lnTo>
                  <a:cubicBezTo>
                    <a:pt x="15934" y="9798"/>
                    <a:pt x="16190" y="9846"/>
                    <a:pt x="16442" y="9846"/>
                  </a:cubicBezTo>
                  <a:cubicBezTo>
                    <a:pt x="17223" y="9846"/>
                    <a:pt x="17964" y="9382"/>
                    <a:pt x="18280" y="8614"/>
                  </a:cubicBezTo>
                  <a:cubicBezTo>
                    <a:pt x="18697" y="7600"/>
                    <a:pt x="18213" y="6439"/>
                    <a:pt x="17199" y="6021"/>
                  </a:cubicBezTo>
                  <a:lnTo>
                    <a:pt x="3011" y="150"/>
                  </a:lnTo>
                  <a:cubicBezTo>
                    <a:pt x="2763" y="48"/>
                    <a:pt x="2508" y="0"/>
                    <a:pt x="225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 name="Google Shape;181;p32"/>
            <p:cNvSpPr/>
            <p:nvPr/>
          </p:nvSpPr>
          <p:spPr>
            <a:xfrm flipH="1">
              <a:off x="7018039" y="2141618"/>
              <a:ext cx="1335260" cy="639198"/>
            </a:xfrm>
            <a:custGeom>
              <a:avLst/>
              <a:gdLst/>
              <a:ahLst/>
              <a:cxnLst/>
              <a:rect l="l" t="t" r="r" b="b"/>
              <a:pathLst>
                <a:path w="18245" h="8734" extrusionOk="0">
                  <a:moveTo>
                    <a:pt x="244" y="0"/>
                  </a:moveTo>
                  <a:cubicBezTo>
                    <a:pt x="226" y="39"/>
                    <a:pt x="209" y="78"/>
                    <a:pt x="190" y="120"/>
                  </a:cubicBezTo>
                  <a:cubicBezTo>
                    <a:pt x="19" y="536"/>
                    <a:pt x="0" y="979"/>
                    <a:pt x="108" y="1385"/>
                  </a:cubicBezTo>
                  <a:cubicBezTo>
                    <a:pt x="263" y="1964"/>
                    <a:pt x="675" y="2466"/>
                    <a:pt x="1273" y="2712"/>
                  </a:cubicBezTo>
                  <a:lnTo>
                    <a:pt x="15460" y="8583"/>
                  </a:lnTo>
                  <a:cubicBezTo>
                    <a:pt x="15707" y="8685"/>
                    <a:pt x="15963" y="8733"/>
                    <a:pt x="16215" y="8733"/>
                  </a:cubicBezTo>
                  <a:cubicBezTo>
                    <a:pt x="16996" y="8733"/>
                    <a:pt x="17737" y="8269"/>
                    <a:pt x="18053" y="7501"/>
                  </a:cubicBezTo>
                  <a:cubicBezTo>
                    <a:pt x="18226" y="7083"/>
                    <a:pt x="18244" y="6641"/>
                    <a:pt x="18136" y="6236"/>
                  </a:cubicBezTo>
                  <a:cubicBezTo>
                    <a:pt x="18122" y="6184"/>
                    <a:pt x="18106" y="6131"/>
                    <a:pt x="18088" y="6081"/>
                  </a:cubicBezTo>
                  <a:cubicBezTo>
                    <a:pt x="17748" y="6778"/>
                    <a:pt x="17044" y="7195"/>
                    <a:pt x="16303" y="7195"/>
                  </a:cubicBezTo>
                  <a:cubicBezTo>
                    <a:pt x="16052" y="7195"/>
                    <a:pt x="15796" y="7146"/>
                    <a:pt x="15548" y="7045"/>
                  </a:cubicBezTo>
                  <a:lnTo>
                    <a:pt x="1360" y="1174"/>
                  </a:lnTo>
                  <a:cubicBezTo>
                    <a:pt x="816" y="950"/>
                    <a:pt x="426" y="513"/>
                    <a:pt x="244"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 name="Google Shape;182;p32"/>
            <p:cNvSpPr/>
            <p:nvPr/>
          </p:nvSpPr>
          <p:spPr>
            <a:xfrm flipH="1">
              <a:off x="7652627" y="2178869"/>
              <a:ext cx="352313" cy="340457"/>
            </a:xfrm>
            <a:custGeom>
              <a:avLst/>
              <a:gdLst/>
              <a:ahLst/>
              <a:cxnLst/>
              <a:rect l="l" t="t" r="r" b="b"/>
              <a:pathLst>
                <a:path w="4814" h="4652" extrusionOk="0">
                  <a:moveTo>
                    <a:pt x="1512" y="1"/>
                  </a:moveTo>
                  <a:lnTo>
                    <a:pt x="1513" y="1"/>
                  </a:lnTo>
                  <a:lnTo>
                    <a:pt x="1513" y="1"/>
                  </a:lnTo>
                  <a:cubicBezTo>
                    <a:pt x="1512" y="1"/>
                    <a:pt x="1512" y="1"/>
                    <a:pt x="1512" y="1"/>
                  </a:cubicBezTo>
                  <a:close/>
                  <a:moveTo>
                    <a:pt x="1513" y="1"/>
                  </a:moveTo>
                  <a:cubicBezTo>
                    <a:pt x="2019" y="209"/>
                    <a:pt x="2395" y="604"/>
                    <a:pt x="2589" y="1073"/>
                  </a:cubicBezTo>
                  <a:cubicBezTo>
                    <a:pt x="2785" y="1543"/>
                    <a:pt x="2802" y="2086"/>
                    <a:pt x="2594" y="2593"/>
                  </a:cubicBezTo>
                  <a:cubicBezTo>
                    <a:pt x="2278" y="3361"/>
                    <a:pt x="1536" y="3825"/>
                    <a:pt x="754" y="3825"/>
                  </a:cubicBezTo>
                  <a:cubicBezTo>
                    <a:pt x="503" y="3825"/>
                    <a:pt x="247" y="3778"/>
                    <a:pt x="0" y="3676"/>
                  </a:cubicBezTo>
                  <a:lnTo>
                    <a:pt x="0" y="3676"/>
                  </a:lnTo>
                  <a:lnTo>
                    <a:pt x="2011" y="4501"/>
                  </a:lnTo>
                  <a:cubicBezTo>
                    <a:pt x="2259" y="4603"/>
                    <a:pt x="2515" y="4652"/>
                    <a:pt x="2766" y="4652"/>
                  </a:cubicBezTo>
                  <a:cubicBezTo>
                    <a:pt x="3548" y="4652"/>
                    <a:pt x="4288" y="4187"/>
                    <a:pt x="4603" y="3420"/>
                  </a:cubicBezTo>
                  <a:cubicBezTo>
                    <a:pt x="4813" y="2913"/>
                    <a:pt x="4796" y="2369"/>
                    <a:pt x="4600" y="1900"/>
                  </a:cubicBezTo>
                  <a:cubicBezTo>
                    <a:pt x="4404" y="1429"/>
                    <a:pt x="4030" y="1036"/>
                    <a:pt x="3523" y="828"/>
                  </a:cubicBezTo>
                  <a:lnTo>
                    <a:pt x="1513"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 name="Google Shape;183;p32"/>
            <p:cNvSpPr/>
            <p:nvPr/>
          </p:nvSpPr>
          <p:spPr>
            <a:xfrm flipH="1">
              <a:off x="7610326" y="2273790"/>
              <a:ext cx="263978" cy="249707"/>
            </a:xfrm>
            <a:custGeom>
              <a:avLst/>
              <a:gdLst/>
              <a:ahLst/>
              <a:cxnLst/>
              <a:rect l="l" t="t" r="r" b="b"/>
              <a:pathLst>
                <a:path w="3607" h="3412" extrusionOk="0">
                  <a:moveTo>
                    <a:pt x="1800" y="1"/>
                  </a:moveTo>
                  <a:cubicBezTo>
                    <a:pt x="947" y="1"/>
                    <a:pt x="209" y="642"/>
                    <a:pt x="110" y="1510"/>
                  </a:cubicBezTo>
                  <a:cubicBezTo>
                    <a:pt x="1" y="2446"/>
                    <a:pt x="672" y="3293"/>
                    <a:pt x="1608" y="3400"/>
                  </a:cubicBezTo>
                  <a:cubicBezTo>
                    <a:pt x="1674" y="3408"/>
                    <a:pt x="1741" y="3412"/>
                    <a:pt x="1806" y="3412"/>
                  </a:cubicBezTo>
                  <a:cubicBezTo>
                    <a:pt x="2660" y="3412"/>
                    <a:pt x="3398" y="2771"/>
                    <a:pt x="3497" y="1902"/>
                  </a:cubicBezTo>
                  <a:cubicBezTo>
                    <a:pt x="3606" y="967"/>
                    <a:pt x="2935" y="120"/>
                    <a:pt x="1999" y="12"/>
                  </a:cubicBezTo>
                  <a:cubicBezTo>
                    <a:pt x="1932" y="5"/>
                    <a:pt x="1866" y="1"/>
                    <a:pt x="180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184;p32"/>
            <p:cNvSpPr/>
            <p:nvPr/>
          </p:nvSpPr>
          <p:spPr>
            <a:xfrm flipH="1">
              <a:off x="7635575" y="2301087"/>
              <a:ext cx="213920" cy="194892"/>
            </a:xfrm>
            <a:custGeom>
              <a:avLst/>
              <a:gdLst/>
              <a:ahLst/>
              <a:cxnLst/>
              <a:rect l="l" t="t" r="r" b="b"/>
              <a:pathLst>
                <a:path w="2923" h="2663" extrusionOk="0">
                  <a:moveTo>
                    <a:pt x="1461" y="1"/>
                  </a:moveTo>
                  <a:cubicBezTo>
                    <a:pt x="1121" y="1"/>
                    <a:pt x="780" y="130"/>
                    <a:pt x="520" y="390"/>
                  </a:cubicBezTo>
                  <a:cubicBezTo>
                    <a:pt x="1" y="911"/>
                    <a:pt x="1" y="1753"/>
                    <a:pt x="520" y="2272"/>
                  </a:cubicBezTo>
                  <a:cubicBezTo>
                    <a:pt x="780" y="2532"/>
                    <a:pt x="1121" y="2662"/>
                    <a:pt x="1461" y="2662"/>
                  </a:cubicBezTo>
                  <a:cubicBezTo>
                    <a:pt x="1802" y="2662"/>
                    <a:pt x="2142" y="2532"/>
                    <a:pt x="2402" y="2272"/>
                  </a:cubicBezTo>
                  <a:cubicBezTo>
                    <a:pt x="2922" y="1753"/>
                    <a:pt x="2922" y="911"/>
                    <a:pt x="2402" y="390"/>
                  </a:cubicBezTo>
                  <a:cubicBezTo>
                    <a:pt x="2142" y="130"/>
                    <a:pt x="1802" y="1"/>
                    <a:pt x="1461" y="1"/>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 name="Google Shape;185;p32"/>
            <p:cNvSpPr/>
            <p:nvPr/>
          </p:nvSpPr>
          <p:spPr>
            <a:xfrm flipH="1">
              <a:off x="7664923" y="2330215"/>
              <a:ext cx="155006" cy="136636"/>
            </a:xfrm>
            <a:custGeom>
              <a:avLst/>
              <a:gdLst/>
              <a:ahLst/>
              <a:cxnLst/>
              <a:rect l="l" t="t" r="r" b="b"/>
              <a:pathLst>
                <a:path w="2118" h="1867" extrusionOk="0">
                  <a:moveTo>
                    <a:pt x="1058" y="1"/>
                  </a:moveTo>
                  <a:cubicBezTo>
                    <a:pt x="692" y="1"/>
                    <a:pt x="345" y="219"/>
                    <a:pt x="196" y="579"/>
                  </a:cubicBezTo>
                  <a:cubicBezTo>
                    <a:pt x="1" y="1055"/>
                    <a:pt x="228" y="1600"/>
                    <a:pt x="705" y="1796"/>
                  </a:cubicBezTo>
                  <a:cubicBezTo>
                    <a:pt x="821" y="1844"/>
                    <a:pt x="941" y="1867"/>
                    <a:pt x="1059" y="1867"/>
                  </a:cubicBezTo>
                  <a:cubicBezTo>
                    <a:pt x="1425" y="1867"/>
                    <a:pt x="1773" y="1649"/>
                    <a:pt x="1921" y="1288"/>
                  </a:cubicBezTo>
                  <a:cubicBezTo>
                    <a:pt x="2117" y="811"/>
                    <a:pt x="1889" y="267"/>
                    <a:pt x="1413" y="71"/>
                  </a:cubicBezTo>
                  <a:cubicBezTo>
                    <a:pt x="1297" y="24"/>
                    <a:pt x="1177" y="1"/>
                    <a:pt x="105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 name="Google Shape;186;p32"/>
            <p:cNvSpPr/>
            <p:nvPr/>
          </p:nvSpPr>
          <p:spPr>
            <a:xfrm flipH="1">
              <a:off x="8051046" y="2063677"/>
              <a:ext cx="319087" cy="279494"/>
            </a:xfrm>
            <a:custGeom>
              <a:avLst/>
              <a:gdLst/>
              <a:ahLst/>
              <a:cxnLst/>
              <a:rect l="l" t="t" r="r" b="b"/>
              <a:pathLst>
                <a:path w="4360" h="3819" extrusionOk="0">
                  <a:moveTo>
                    <a:pt x="2179" y="1"/>
                  </a:moveTo>
                  <a:cubicBezTo>
                    <a:pt x="1850" y="1"/>
                    <a:pt x="1517" y="86"/>
                    <a:pt x="1212" y="265"/>
                  </a:cubicBezTo>
                  <a:cubicBezTo>
                    <a:pt x="305" y="799"/>
                    <a:pt x="0" y="1970"/>
                    <a:pt x="535" y="2877"/>
                  </a:cubicBezTo>
                  <a:cubicBezTo>
                    <a:pt x="891" y="3482"/>
                    <a:pt x="1528" y="3819"/>
                    <a:pt x="2182" y="3819"/>
                  </a:cubicBezTo>
                  <a:cubicBezTo>
                    <a:pt x="2510" y="3819"/>
                    <a:pt x="2844" y="3734"/>
                    <a:pt x="3147" y="3555"/>
                  </a:cubicBezTo>
                  <a:cubicBezTo>
                    <a:pt x="4056" y="3020"/>
                    <a:pt x="4359" y="1852"/>
                    <a:pt x="3825" y="942"/>
                  </a:cubicBezTo>
                  <a:cubicBezTo>
                    <a:pt x="3469" y="338"/>
                    <a:pt x="2833" y="1"/>
                    <a:pt x="2179"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187;p32"/>
            <p:cNvSpPr/>
            <p:nvPr/>
          </p:nvSpPr>
          <p:spPr>
            <a:xfrm flipH="1">
              <a:off x="8119547" y="2123469"/>
              <a:ext cx="181352" cy="159909"/>
            </a:xfrm>
            <a:custGeom>
              <a:avLst/>
              <a:gdLst/>
              <a:ahLst/>
              <a:cxnLst/>
              <a:rect l="l" t="t" r="r" b="b"/>
              <a:pathLst>
                <a:path w="2478" h="2185" extrusionOk="0">
                  <a:moveTo>
                    <a:pt x="1240" y="1"/>
                  </a:moveTo>
                  <a:cubicBezTo>
                    <a:pt x="811" y="1"/>
                    <a:pt x="403" y="256"/>
                    <a:pt x="231" y="677"/>
                  </a:cubicBezTo>
                  <a:cubicBezTo>
                    <a:pt x="1" y="1235"/>
                    <a:pt x="266" y="1874"/>
                    <a:pt x="824" y="2102"/>
                  </a:cubicBezTo>
                  <a:cubicBezTo>
                    <a:pt x="960" y="2158"/>
                    <a:pt x="1101" y="2185"/>
                    <a:pt x="1239" y="2185"/>
                  </a:cubicBezTo>
                  <a:cubicBezTo>
                    <a:pt x="1669" y="2185"/>
                    <a:pt x="2075" y="1929"/>
                    <a:pt x="2249" y="1509"/>
                  </a:cubicBezTo>
                  <a:cubicBezTo>
                    <a:pt x="2478" y="951"/>
                    <a:pt x="2212" y="312"/>
                    <a:pt x="1654" y="83"/>
                  </a:cubicBezTo>
                  <a:cubicBezTo>
                    <a:pt x="1519" y="27"/>
                    <a:pt x="1378" y="1"/>
                    <a:pt x="1240"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Background 1">
  <p:cSld name="BLANK_1_1_1_1_1_1_1_1">
    <p:spTree>
      <p:nvGrpSpPr>
        <p:cNvPr id="1" name="Shape 188"/>
        <p:cNvGrpSpPr/>
        <p:nvPr/>
      </p:nvGrpSpPr>
      <p:grpSpPr>
        <a:xfrm>
          <a:off x="0" y="0"/>
          <a:ext cx="0" cy="0"/>
          <a:chOff x="0" y="0"/>
          <a:chExt cx="0" cy="0"/>
        </a:xfrm>
      </p:grpSpPr>
      <p:sp>
        <p:nvSpPr>
          <p:cNvPr id="189" name="Google Shape;189;p33"/>
          <p:cNvSpPr/>
          <p:nvPr/>
        </p:nvSpPr>
        <p:spPr>
          <a:xfrm rot="6523603" flipH="1">
            <a:off x="-455639" y="-656744"/>
            <a:ext cx="2046464" cy="1746534"/>
          </a:xfrm>
          <a:custGeom>
            <a:avLst/>
            <a:gdLst/>
            <a:ahLst/>
            <a:cxnLst/>
            <a:rect l="l" t="t" r="r" b="b"/>
            <a:pathLst>
              <a:path w="45611" h="38929" extrusionOk="0">
                <a:moveTo>
                  <a:pt x="26741" y="1"/>
                </a:moveTo>
                <a:cubicBezTo>
                  <a:pt x="24763" y="1"/>
                  <a:pt x="22797" y="680"/>
                  <a:pt x="21273" y="2151"/>
                </a:cubicBezTo>
                <a:cubicBezTo>
                  <a:pt x="19977" y="3402"/>
                  <a:pt x="18818" y="4971"/>
                  <a:pt x="17082" y="5450"/>
                </a:cubicBezTo>
                <a:cubicBezTo>
                  <a:pt x="16694" y="5557"/>
                  <a:pt x="16304" y="5602"/>
                  <a:pt x="15913" y="5602"/>
                </a:cubicBezTo>
                <a:cubicBezTo>
                  <a:pt x="13693" y="5602"/>
                  <a:pt x="11435" y="4134"/>
                  <a:pt x="9202" y="4134"/>
                </a:cubicBezTo>
                <a:cubicBezTo>
                  <a:pt x="8850" y="4134"/>
                  <a:pt x="8499" y="4170"/>
                  <a:pt x="8148" y="4255"/>
                </a:cubicBezTo>
                <a:cubicBezTo>
                  <a:pt x="7138" y="4499"/>
                  <a:pt x="6263" y="5122"/>
                  <a:pt x="5461" y="5781"/>
                </a:cubicBezTo>
                <a:cubicBezTo>
                  <a:pt x="4513" y="6561"/>
                  <a:pt x="3609" y="7430"/>
                  <a:pt x="3018" y="8503"/>
                </a:cubicBezTo>
                <a:cubicBezTo>
                  <a:pt x="1542" y="11186"/>
                  <a:pt x="2282" y="14521"/>
                  <a:pt x="1620" y="17509"/>
                </a:cubicBezTo>
                <a:cubicBezTo>
                  <a:pt x="1158" y="19594"/>
                  <a:pt x="0" y="21689"/>
                  <a:pt x="588" y="23744"/>
                </a:cubicBezTo>
                <a:cubicBezTo>
                  <a:pt x="965" y="25069"/>
                  <a:pt x="2041" y="26163"/>
                  <a:pt x="2188" y="27534"/>
                </a:cubicBezTo>
                <a:cubicBezTo>
                  <a:pt x="2317" y="28748"/>
                  <a:pt x="1693" y="29902"/>
                  <a:pt x="1456" y="31100"/>
                </a:cubicBezTo>
                <a:cubicBezTo>
                  <a:pt x="1158" y="32623"/>
                  <a:pt x="1525" y="34264"/>
                  <a:pt x="2443" y="35515"/>
                </a:cubicBezTo>
                <a:lnTo>
                  <a:pt x="35000" y="38928"/>
                </a:lnTo>
                <a:cubicBezTo>
                  <a:pt x="38019" y="38912"/>
                  <a:pt x="41404" y="38721"/>
                  <a:pt x="43463" y="36153"/>
                </a:cubicBezTo>
                <a:cubicBezTo>
                  <a:pt x="45087" y="34125"/>
                  <a:pt x="45420" y="31147"/>
                  <a:pt x="45533" y="28378"/>
                </a:cubicBezTo>
                <a:cubicBezTo>
                  <a:pt x="45611" y="26441"/>
                  <a:pt x="45609" y="24429"/>
                  <a:pt x="44927" y="22662"/>
                </a:cubicBezTo>
                <a:cubicBezTo>
                  <a:pt x="43684" y="19447"/>
                  <a:pt x="40557" y="17851"/>
                  <a:pt x="38688" y="15075"/>
                </a:cubicBezTo>
                <a:cubicBezTo>
                  <a:pt x="36453" y="11759"/>
                  <a:pt x="36212" y="7063"/>
                  <a:pt x="33971" y="3750"/>
                </a:cubicBezTo>
                <a:cubicBezTo>
                  <a:pt x="32355" y="1358"/>
                  <a:pt x="29537" y="1"/>
                  <a:pt x="2674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90" name="Google Shape;190;p33"/>
          <p:cNvGrpSpPr/>
          <p:nvPr/>
        </p:nvGrpSpPr>
        <p:grpSpPr>
          <a:xfrm rot="3974627" flipH="1">
            <a:off x="-103134" y="738277"/>
            <a:ext cx="1155739" cy="317362"/>
            <a:chOff x="6913312" y="2687868"/>
            <a:chExt cx="1422936" cy="390734"/>
          </a:xfrm>
        </p:grpSpPr>
        <p:sp>
          <p:nvSpPr>
            <p:cNvPr id="191" name="Google Shape;191;p33"/>
            <p:cNvSpPr/>
            <p:nvPr/>
          </p:nvSpPr>
          <p:spPr>
            <a:xfrm flipH="1">
              <a:off x="6913312" y="2687868"/>
              <a:ext cx="1422936" cy="390662"/>
            </a:xfrm>
            <a:custGeom>
              <a:avLst/>
              <a:gdLst/>
              <a:ahLst/>
              <a:cxnLst/>
              <a:rect l="l" t="t" r="r" b="b"/>
              <a:pathLst>
                <a:path w="19443" h="5338" extrusionOk="0">
                  <a:moveTo>
                    <a:pt x="2072" y="0"/>
                  </a:moveTo>
                  <a:cubicBezTo>
                    <a:pt x="1052" y="0"/>
                    <a:pt x="185" y="781"/>
                    <a:pt x="95" y="1817"/>
                  </a:cubicBezTo>
                  <a:cubicBezTo>
                    <a:pt x="0" y="2909"/>
                    <a:pt x="808" y="3873"/>
                    <a:pt x="1902" y="3968"/>
                  </a:cubicBezTo>
                  <a:lnTo>
                    <a:pt x="17196" y="5330"/>
                  </a:lnTo>
                  <a:cubicBezTo>
                    <a:pt x="17254" y="5336"/>
                    <a:pt x="17312" y="5338"/>
                    <a:pt x="17370" y="5338"/>
                  </a:cubicBezTo>
                  <a:cubicBezTo>
                    <a:pt x="18390" y="5338"/>
                    <a:pt x="19257" y="4559"/>
                    <a:pt x="19348" y="3523"/>
                  </a:cubicBezTo>
                  <a:cubicBezTo>
                    <a:pt x="19443" y="2431"/>
                    <a:pt x="18633" y="1467"/>
                    <a:pt x="17539" y="1372"/>
                  </a:cubicBezTo>
                  <a:lnTo>
                    <a:pt x="2246" y="8"/>
                  </a:lnTo>
                  <a:cubicBezTo>
                    <a:pt x="2188" y="3"/>
                    <a:pt x="2130" y="0"/>
                    <a:pt x="207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 name="Google Shape;192;p33"/>
            <p:cNvSpPr/>
            <p:nvPr/>
          </p:nvSpPr>
          <p:spPr>
            <a:xfrm flipH="1">
              <a:off x="6917410" y="2811257"/>
              <a:ext cx="1414886" cy="267345"/>
            </a:xfrm>
            <a:custGeom>
              <a:avLst/>
              <a:gdLst/>
              <a:ahLst/>
              <a:cxnLst/>
              <a:rect l="l" t="t" r="r" b="b"/>
              <a:pathLst>
                <a:path w="19333" h="3653" extrusionOk="0">
                  <a:moveTo>
                    <a:pt x="57" y="0"/>
                  </a:moveTo>
                  <a:cubicBezTo>
                    <a:pt x="50" y="42"/>
                    <a:pt x="44" y="86"/>
                    <a:pt x="41" y="131"/>
                  </a:cubicBezTo>
                  <a:cubicBezTo>
                    <a:pt x="1" y="580"/>
                    <a:pt x="116" y="1007"/>
                    <a:pt x="340" y="1362"/>
                  </a:cubicBezTo>
                  <a:cubicBezTo>
                    <a:pt x="660" y="1870"/>
                    <a:pt x="1205" y="2226"/>
                    <a:pt x="1848" y="2282"/>
                  </a:cubicBezTo>
                  <a:lnTo>
                    <a:pt x="17142" y="3644"/>
                  </a:lnTo>
                  <a:cubicBezTo>
                    <a:pt x="17201" y="3650"/>
                    <a:pt x="17260" y="3652"/>
                    <a:pt x="17318" y="3652"/>
                  </a:cubicBezTo>
                  <a:cubicBezTo>
                    <a:pt x="18337" y="3652"/>
                    <a:pt x="19203" y="2871"/>
                    <a:pt x="19294" y="1837"/>
                  </a:cubicBezTo>
                  <a:cubicBezTo>
                    <a:pt x="19333" y="1386"/>
                    <a:pt x="19218" y="959"/>
                    <a:pt x="18994" y="605"/>
                  </a:cubicBezTo>
                  <a:cubicBezTo>
                    <a:pt x="18964" y="558"/>
                    <a:pt x="18933" y="513"/>
                    <a:pt x="18901" y="471"/>
                  </a:cubicBezTo>
                  <a:cubicBezTo>
                    <a:pt x="18754" y="1441"/>
                    <a:pt x="17918" y="2157"/>
                    <a:pt x="16941" y="2157"/>
                  </a:cubicBezTo>
                  <a:cubicBezTo>
                    <a:pt x="16883" y="2157"/>
                    <a:pt x="16824" y="2155"/>
                    <a:pt x="16766" y="2149"/>
                  </a:cubicBezTo>
                  <a:lnTo>
                    <a:pt x="1472" y="787"/>
                  </a:lnTo>
                  <a:cubicBezTo>
                    <a:pt x="887" y="735"/>
                    <a:pt x="383" y="435"/>
                    <a:pt x="57"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 name="Google Shape;193;p33"/>
            <p:cNvSpPr/>
            <p:nvPr/>
          </p:nvSpPr>
          <p:spPr>
            <a:xfrm flipH="1">
              <a:off x="7601837" y="2715019"/>
              <a:ext cx="319379" cy="304084"/>
            </a:xfrm>
            <a:custGeom>
              <a:avLst/>
              <a:gdLst/>
              <a:ahLst/>
              <a:cxnLst/>
              <a:rect l="l" t="t" r="r" b="b"/>
              <a:pathLst>
                <a:path w="4364" h="4155" extrusionOk="0">
                  <a:moveTo>
                    <a:pt x="343" y="1"/>
                  </a:moveTo>
                  <a:lnTo>
                    <a:pt x="350" y="1"/>
                  </a:lnTo>
                  <a:lnTo>
                    <a:pt x="350" y="1"/>
                  </a:lnTo>
                  <a:cubicBezTo>
                    <a:pt x="348" y="1"/>
                    <a:pt x="346" y="1"/>
                    <a:pt x="343" y="1"/>
                  </a:cubicBezTo>
                  <a:close/>
                  <a:moveTo>
                    <a:pt x="350" y="1"/>
                  </a:moveTo>
                  <a:cubicBezTo>
                    <a:pt x="894" y="49"/>
                    <a:pt x="1367" y="314"/>
                    <a:pt x="1692" y="701"/>
                  </a:cubicBezTo>
                  <a:cubicBezTo>
                    <a:pt x="2020" y="1091"/>
                    <a:pt x="2197" y="1606"/>
                    <a:pt x="2151" y="2151"/>
                  </a:cubicBezTo>
                  <a:cubicBezTo>
                    <a:pt x="2061" y="3187"/>
                    <a:pt x="1193" y="3966"/>
                    <a:pt x="174" y="3966"/>
                  </a:cubicBezTo>
                  <a:cubicBezTo>
                    <a:pt x="116" y="3966"/>
                    <a:pt x="58" y="3964"/>
                    <a:pt x="0" y="3959"/>
                  </a:cubicBezTo>
                  <a:lnTo>
                    <a:pt x="0" y="3959"/>
                  </a:lnTo>
                  <a:lnTo>
                    <a:pt x="2166" y="4147"/>
                  </a:lnTo>
                  <a:cubicBezTo>
                    <a:pt x="2225" y="4152"/>
                    <a:pt x="2283" y="4154"/>
                    <a:pt x="2340" y="4154"/>
                  </a:cubicBezTo>
                  <a:cubicBezTo>
                    <a:pt x="3359" y="4154"/>
                    <a:pt x="4227" y="3375"/>
                    <a:pt x="4317" y="2339"/>
                  </a:cubicBezTo>
                  <a:cubicBezTo>
                    <a:pt x="4364" y="1794"/>
                    <a:pt x="4185" y="1280"/>
                    <a:pt x="3859" y="889"/>
                  </a:cubicBezTo>
                  <a:cubicBezTo>
                    <a:pt x="3531" y="499"/>
                    <a:pt x="3057" y="235"/>
                    <a:pt x="2510" y="189"/>
                  </a:cubicBezTo>
                  <a:lnTo>
                    <a:pt x="350"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 name="Google Shape;194;p33"/>
            <p:cNvSpPr/>
            <p:nvPr/>
          </p:nvSpPr>
          <p:spPr>
            <a:xfrm flipH="1">
              <a:off x="7543289" y="2754027"/>
              <a:ext cx="284397" cy="249780"/>
            </a:xfrm>
            <a:custGeom>
              <a:avLst/>
              <a:gdLst/>
              <a:ahLst/>
              <a:cxnLst/>
              <a:rect l="l" t="t" r="r" b="b"/>
              <a:pathLst>
                <a:path w="3886" h="3413" extrusionOk="0">
                  <a:moveTo>
                    <a:pt x="1946" y="0"/>
                  </a:moveTo>
                  <a:cubicBezTo>
                    <a:pt x="1300" y="0"/>
                    <a:pt x="681" y="369"/>
                    <a:pt x="394" y="994"/>
                  </a:cubicBezTo>
                  <a:cubicBezTo>
                    <a:pt x="1" y="1850"/>
                    <a:pt x="375" y="2863"/>
                    <a:pt x="1232" y="3256"/>
                  </a:cubicBezTo>
                  <a:cubicBezTo>
                    <a:pt x="1463" y="3362"/>
                    <a:pt x="1705" y="3412"/>
                    <a:pt x="1943" y="3412"/>
                  </a:cubicBezTo>
                  <a:cubicBezTo>
                    <a:pt x="2589" y="3412"/>
                    <a:pt x="3206" y="3044"/>
                    <a:pt x="3493" y="2419"/>
                  </a:cubicBezTo>
                  <a:cubicBezTo>
                    <a:pt x="3886" y="1562"/>
                    <a:pt x="3511" y="549"/>
                    <a:pt x="2655" y="156"/>
                  </a:cubicBezTo>
                  <a:cubicBezTo>
                    <a:pt x="2425" y="50"/>
                    <a:pt x="2183" y="0"/>
                    <a:pt x="194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195;p33"/>
            <p:cNvSpPr/>
            <p:nvPr/>
          </p:nvSpPr>
          <p:spPr>
            <a:xfrm flipH="1">
              <a:off x="7577613" y="2781544"/>
              <a:ext cx="216042" cy="194892"/>
            </a:xfrm>
            <a:custGeom>
              <a:avLst/>
              <a:gdLst/>
              <a:ahLst/>
              <a:cxnLst/>
              <a:rect l="l" t="t" r="r" b="b"/>
              <a:pathLst>
                <a:path w="2952" h="2663" extrusionOk="0">
                  <a:moveTo>
                    <a:pt x="1477" y="0"/>
                  </a:moveTo>
                  <a:cubicBezTo>
                    <a:pt x="1364" y="0"/>
                    <a:pt x="1248" y="15"/>
                    <a:pt x="1133" y="46"/>
                  </a:cubicBezTo>
                  <a:cubicBezTo>
                    <a:pt x="423" y="235"/>
                    <a:pt x="1" y="966"/>
                    <a:pt x="190" y="1676"/>
                  </a:cubicBezTo>
                  <a:cubicBezTo>
                    <a:pt x="350" y="2270"/>
                    <a:pt x="888" y="2663"/>
                    <a:pt x="1477" y="2663"/>
                  </a:cubicBezTo>
                  <a:cubicBezTo>
                    <a:pt x="1590" y="2663"/>
                    <a:pt x="1705" y="2648"/>
                    <a:pt x="1820" y="2618"/>
                  </a:cubicBezTo>
                  <a:cubicBezTo>
                    <a:pt x="2529" y="2428"/>
                    <a:pt x="2952" y="1698"/>
                    <a:pt x="2762" y="989"/>
                  </a:cubicBezTo>
                  <a:cubicBezTo>
                    <a:pt x="2603" y="394"/>
                    <a:pt x="2065" y="0"/>
                    <a:pt x="1477"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 name="Google Shape;196;p33"/>
            <p:cNvSpPr/>
            <p:nvPr/>
          </p:nvSpPr>
          <p:spPr>
            <a:xfrm flipH="1">
              <a:off x="7614205" y="2810964"/>
              <a:ext cx="142564" cy="136636"/>
            </a:xfrm>
            <a:custGeom>
              <a:avLst/>
              <a:gdLst/>
              <a:ahLst/>
              <a:cxnLst/>
              <a:rect l="l" t="t" r="r" b="b"/>
              <a:pathLst>
                <a:path w="1948" h="1867" extrusionOk="0">
                  <a:moveTo>
                    <a:pt x="971" y="1"/>
                  </a:moveTo>
                  <a:cubicBezTo>
                    <a:pt x="493" y="1"/>
                    <a:pt x="86" y="368"/>
                    <a:pt x="44" y="853"/>
                  </a:cubicBezTo>
                  <a:cubicBezTo>
                    <a:pt x="0" y="1366"/>
                    <a:pt x="379" y="1818"/>
                    <a:pt x="892" y="1863"/>
                  </a:cubicBezTo>
                  <a:cubicBezTo>
                    <a:pt x="919" y="1865"/>
                    <a:pt x="946" y="1866"/>
                    <a:pt x="972" y="1866"/>
                  </a:cubicBezTo>
                  <a:cubicBezTo>
                    <a:pt x="1453" y="1866"/>
                    <a:pt x="1860" y="1500"/>
                    <a:pt x="1902" y="1014"/>
                  </a:cubicBezTo>
                  <a:cubicBezTo>
                    <a:pt x="1947" y="500"/>
                    <a:pt x="1567" y="49"/>
                    <a:pt x="1054" y="4"/>
                  </a:cubicBezTo>
                  <a:cubicBezTo>
                    <a:pt x="1026" y="2"/>
                    <a:pt x="999" y="1"/>
                    <a:pt x="97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197;p33"/>
            <p:cNvSpPr/>
            <p:nvPr/>
          </p:nvSpPr>
          <p:spPr>
            <a:xfrm flipH="1">
              <a:off x="8047679" y="2693430"/>
              <a:ext cx="284616" cy="279494"/>
            </a:xfrm>
            <a:custGeom>
              <a:avLst/>
              <a:gdLst/>
              <a:ahLst/>
              <a:cxnLst/>
              <a:rect l="l" t="t" r="r" b="b"/>
              <a:pathLst>
                <a:path w="3889" h="3819" extrusionOk="0">
                  <a:moveTo>
                    <a:pt x="1946" y="1"/>
                  </a:moveTo>
                  <a:cubicBezTo>
                    <a:pt x="921" y="1"/>
                    <a:pt x="73" y="813"/>
                    <a:pt x="38" y="1843"/>
                  </a:cubicBezTo>
                  <a:cubicBezTo>
                    <a:pt x="1" y="2897"/>
                    <a:pt x="826" y="3781"/>
                    <a:pt x="1880" y="3817"/>
                  </a:cubicBezTo>
                  <a:cubicBezTo>
                    <a:pt x="1903" y="3818"/>
                    <a:pt x="1925" y="3818"/>
                    <a:pt x="1948" y="3818"/>
                  </a:cubicBezTo>
                  <a:cubicBezTo>
                    <a:pt x="2971" y="3818"/>
                    <a:pt x="3817" y="3006"/>
                    <a:pt x="3853" y="1975"/>
                  </a:cubicBezTo>
                  <a:cubicBezTo>
                    <a:pt x="3889" y="922"/>
                    <a:pt x="3065" y="39"/>
                    <a:pt x="2012" y="2"/>
                  </a:cubicBezTo>
                  <a:cubicBezTo>
                    <a:pt x="1990" y="1"/>
                    <a:pt x="1968" y="1"/>
                    <a:pt x="1946"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 name="Google Shape;198;p33"/>
            <p:cNvSpPr/>
            <p:nvPr/>
          </p:nvSpPr>
          <p:spPr>
            <a:xfrm flipH="1">
              <a:off x="8106666" y="2752929"/>
              <a:ext cx="166935" cy="159909"/>
            </a:xfrm>
            <a:custGeom>
              <a:avLst/>
              <a:gdLst/>
              <a:ahLst/>
              <a:cxnLst/>
              <a:rect l="l" t="t" r="r" b="b"/>
              <a:pathLst>
                <a:path w="2281" h="2185" extrusionOk="0">
                  <a:moveTo>
                    <a:pt x="1138" y="0"/>
                  </a:moveTo>
                  <a:cubicBezTo>
                    <a:pt x="577" y="0"/>
                    <a:pt x="102" y="430"/>
                    <a:pt x="52" y="998"/>
                  </a:cubicBezTo>
                  <a:cubicBezTo>
                    <a:pt x="1" y="1599"/>
                    <a:pt x="445" y="2128"/>
                    <a:pt x="1045" y="2180"/>
                  </a:cubicBezTo>
                  <a:cubicBezTo>
                    <a:pt x="1077" y="2183"/>
                    <a:pt x="1108" y="2184"/>
                    <a:pt x="1139" y="2184"/>
                  </a:cubicBezTo>
                  <a:cubicBezTo>
                    <a:pt x="1701" y="2184"/>
                    <a:pt x="2177" y="1756"/>
                    <a:pt x="2228" y="1187"/>
                  </a:cubicBezTo>
                  <a:cubicBezTo>
                    <a:pt x="2280" y="586"/>
                    <a:pt x="1834" y="58"/>
                    <a:pt x="1235" y="5"/>
                  </a:cubicBezTo>
                  <a:cubicBezTo>
                    <a:pt x="1202" y="2"/>
                    <a:pt x="1170" y="0"/>
                    <a:pt x="1138"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99" name="Google Shape;199;p33"/>
          <p:cNvGrpSpPr/>
          <p:nvPr/>
        </p:nvGrpSpPr>
        <p:grpSpPr>
          <a:xfrm rot="909212">
            <a:off x="764931" y="80957"/>
            <a:ext cx="873260" cy="459839"/>
            <a:chOff x="7001573" y="2060164"/>
            <a:chExt cx="1368559" cy="720653"/>
          </a:xfrm>
        </p:grpSpPr>
        <p:sp>
          <p:nvSpPr>
            <p:cNvPr id="200" name="Google Shape;200;p33"/>
            <p:cNvSpPr/>
            <p:nvPr/>
          </p:nvSpPr>
          <p:spPr>
            <a:xfrm flipH="1">
              <a:off x="7001573" y="2060164"/>
              <a:ext cx="1368340" cy="720653"/>
            </a:xfrm>
            <a:custGeom>
              <a:avLst/>
              <a:gdLst/>
              <a:ahLst/>
              <a:cxnLst/>
              <a:rect l="l" t="t" r="r" b="b"/>
              <a:pathLst>
                <a:path w="18697" h="9847" extrusionOk="0">
                  <a:moveTo>
                    <a:pt x="2256" y="0"/>
                  </a:moveTo>
                  <a:cubicBezTo>
                    <a:pt x="1474" y="0"/>
                    <a:pt x="733" y="464"/>
                    <a:pt x="417" y="1233"/>
                  </a:cubicBezTo>
                  <a:cubicBezTo>
                    <a:pt x="0" y="2248"/>
                    <a:pt x="485" y="3409"/>
                    <a:pt x="1500" y="3825"/>
                  </a:cubicBezTo>
                  <a:lnTo>
                    <a:pt x="15687" y="9696"/>
                  </a:lnTo>
                  <a:cubicBezTo>
                    <a:pt x="15934" y="9798"/>
                    <a:pt x="16190" y="9846"/>
                    <a:pt x="16442" y="9846"/>
                  </a:cubicBezTo>
                  <a:cubicBezTo>
                    <a:pt x="17223" y="9846"/>
                    <a:pt x="17964" y="9382"/>
                    <a:pt x="18280" y="8614"/>
                  </a:cubicBezTo>
                  <a:cubicBezTo>
                    <a:pt x="18697" y="7600"/>
                    <a:pt x="18213" y="6439"/>
                    <a:pt x="17199" y="6021"/>
                  </a:cubicBezTo>
                  <a:lnTo>
                    <a:pt x="3011" y="150"/>
                  </a:lnTo>
                  <a:cubicBezTo>
                    <a:pt x="2763" y="48"/>
                    <a:pt x="2508" y="0"/>
                    <a:pt x="225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 name="Google Shape;201;p33"/>
            <p:cNvSpPr/>
            <p:nvPr/>
          </p:nvSpPr>
          <p:spPr>
            <a:xfrm flipH="1">
              <a:off x="7018039" y="2141618"/>
              <a:ext cx="1335260" cy="639198"/>
            </a:xfrm>
            <a:custGeom>
              <a:avLst/>
              <a:gdLst/>
              <a:ahLst/>
              <a:cxnLst/>
              <a:rect l="l" t="t" r="r" b="b"/>
              <a:pathLst>
                <a:path w="18245" h="8734" extrusionOk="0">
                  <a:moveTo>
                    <a:pt x="244" y="0"/>
                  </a:moveTo>
                  <a:cubicBezTo>
                    <a:pt x="226" y="39"/>
                    <a:pt x="209" y="78"/>
                    <a:pt x="190" y="120"/>
                  </a:cubicBezTo>
                  <a:cubicBezTo>
                    <a:pt x="19" y="536"/>
                    <a:pt x="0" y="979"/>
                    <a:pt x="108" y="1385"/>
                  </a:cubicBezTo>
                  <a:cubicBezTo>
                    <a:pt x="263" y="1964"/>
                    <a:pt x="675" y="2466"/>
                    <a:pt x="1273" y="2712"/>
                  </a:cubicBezTo>
                  <a:lnTo>
                    <a:pt x="15460" y="8583"/>
                  </a:lnTo>
                  <a:cubicBezTo>
                    <a:pt x="15707" y="8685"/>
                    <a:pt x="15963" y="8733"/>
                    <a:pt x="16215" y="8733"/>
                  </a:cubicBezTo>
                  <a:cubicBezTo>
                    <a:pt x="16996" y="8733"/>
                    <a:pt x="17737" y="8269"/>
                    <a:pt x="18053" y="7501"/>
                  </a:cubicBezTo>
                  <a:cubicBezTo>
                    <a:pt x="18226" y="7083"/>
                    <a:pt x="18244" y="6641"/>
                    <a:pt x="18136" y="6236"/>
                  </a:cubicBezTo>
                  <a:cubicBezTo>
                    <a:pt x="18122" y="6184"/>
                    <a:pt x="18106" y="6131"/>
                    <a:pt x="18088" y="6081"/>
                  </a:cubicBezTo>
                  <a:cubicBezTo>
                    <a:pt x="17748" y="6778"/>
                    <a:pt x="17044" y="7195"/>
                    <a:pt x="16303" y="7195"/>
                  </a:cubicBezTo>
                  <a:cubicBezTo>
                    <a:pt x="16052" y="7195"/>
                    <a:pt x="15796" y="7146"/>
                    <a:pt x="15548" y="7045"/>
                  </a:cubicBezTo>
                  <a:lnTo>
                    <a:pt x="1360" y="1174"/>
                  </a:lnTo>
                  <a:cubicBezTo>
                    <a:pt x="816" y="950"/>
                    <a:pt x="426" y="513"/>
                    <a:pt x="244"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 name="Google Shape;202;p33"/>
            <p:cNvSpPr/>
            <p:nvPr/>
          </p:nvSpPr>
          <p:spPr>
            <a:xfrm flipH="1">
              <a:off x="7652627" y="2178869"/>
              <a:ext cx="352313" cy="340457"/>
            </a:xfrm>
            <a:custGeom>
              <a:avLst/>
              <a:gdLst/>
              <a:ahLst/>
              <a:cxnLst/>
              <a:rect l="l" t="t" r="r" b="b"/>
              <a:pathLst>
                <a:path w="4814" h="4652" extrusionOk="0">
                  <a:moveTo>
                    <a:pt x="1512" y="1"/>
                  </a:moveTo>
                  <a:lnTo>
                    <a:pt x="1513" y="1"/>
                  </a:lnTo>
                  <a:lnTo>
                    <a:pt x="1513" y="1"/>
                  </a:lnTo>
                  <a:cubicBezTo>
                    <a:pt x="1512" y="1"/>
                    <a:pt x="1512" y="1"/>
                    <a:pt x="1512" y="1"/>
                  </a:cubicBezTo>
                  <a:close/>
                  <a:moveTo>
                    <a:pt x="1513" y="1"/>
                  </a:moveTo>
                  <a:cubicBezTo>
                    <a:pt x="2019" y="209"/>
                    <a:pt x="2395" y="604"/>
                    <a:pt x="2589" y="1073"/>
                  </a:cubicBezTo>
                  <a:cubicBezTo>
                    <a:pt x="2785" y="1543"/>
                    <a:pt x="2802" y="2086"/>
                    <a:pt x="2594" y="2593"/>
                  </a:cubicBezTo>
                  <a:cubicBezTo>
                    <a:pt x="2278" y="3361"/>
                    <a:pt x="1536" y="3825"/>
                    <a:pt x="754" y="3825"/>
                  </a:cubicBezTo>
                  <a:cubicBezTo>
                    <a:pt x="503" y="3825"/>
                    <a:pt x="247" y="3778"/>
                    <a:pt x="0" y="3676"/>
                  </a:cubicBezTo>
                  <a:lnTo>
                    <a:pt x="0" y="3676"/>
                  </a:lnTo>
                  <a:lnTo>
                    <a:pt x="2011" y="4501"/>
                  </a:lnTo>
                  <a:cubicBezTo>
                    <a:pt x="2259" y="4603"/>
                    <a:pt x="2515" y="4652"/>
                    <a:pt x="2766" y="4652"/>
                  </a:cubicBezTo>
                  <a:cubicBezTo>
                    <a:pt x="3548" y="4652"/>
                    <a:pt x="4288" y="4187"/>
                    <a:pt x="4603" y="3420"/>
                  </a:cubicBezTo>
                  <a:cubicBezTo>
                    <a:pt x="4813" y="2913"/>
                    <a:pt x="4796" y="2369"/>
                    <a:pt x="4600" y="1900"/>
                  </a:cubicBezTo>
                  <a:cubicBezTo>
                    <a:pt x="4404" y="1429"/>
                    <a:pt x="4030" y="1036"/>
                    <a:pt x="3523" y="828"/>
                  </a:cubicBezTo>
                  <a:lnTo>
                    <a:pt x="1513"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 name="Google Shape;203;p33"/>
            <p:cNvSpPr/>
            <p:nvPr/>
          </p:nvSpPr>
          <p:spPr>
            <a:xfrm flipH="1">
              <a:off x="7610326" y="2273790"/>
              <a:ext cx="263978" cy="249707"/>
            </a:xfrm>
            <a:custGeom>
              <a:avLst/>
              <a:gdLst/>
              <a:ahLst/>
              <a:cxnLst/>
              <a:rect l="l" t="t" r="r" b="b"/>
              <a:pathLst>
                <a:path w="3607" h="3412" extrusionOk="0">
                  <a:moveTo>
                    <a:pt x="1800" y="1"/>
                  </a:moveTo>
                  <a:cubicBezTo>
                    <a:pt x="947" y="1"/>
                    <a:pt x="209" y="642"/>
                    <a:pt x="110" y="1510"/>
                  </a:cubicBezTo>
                  <a:cubicBezTo>
                    <a:pt x="1" y="2446"/>
                    <a:pt x="672" y="3293"/>
                    <a:pt x="1608" y="3400"/>
                  </a:cubicBezTo>
                  <a:cubicBezTo>
                    <a:pt x="1674" y="3408"/>
                    <a:pt x="1741" y="3412"/>
                    <a:pt x="1806" y="3412"/>
                  </a:cubicBezTo>
                  <a:cubicBezTo>
                    <a:pt x="2660" y="3412"/>
                    <a:pt x="3398" y="2771"/>
                    <a:pt x="3497" y="1902"/>
                  </a:cubicBezTo>
                  <a:cubicBezTo>
                    <a:pt x="3606" y="967"/>
                    <a:pt x="2935" y="120"/>
                    <a:pt x="1999" y="12"/>
                  </a:cubicBezTo>
                  <a:cubicBezTo>
                    <a:pt x="1932" y="5"/>
                    <a:pt x="1866" y="1"/>
                    <a:pt x="180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 name="Google Shape;204;p33"/>
            <p:cNvSpPr/>
            <p:nvPr/>
          </p:nvSpPr>
          <p:spPr>
            <a:xfrm flipH="1">
              <a:off x="7635575" y="2301087"/>
              <a:ext cx="213920" cy="194892"/>
            </a:xfrm>
            <a:custGeom>
              <a:avLst/>
              <a:gdLst/>
              <a:ahLst/>
              <a:cxnLst/>
              <a:rect l="l" t="t" r="r" b="b"/>
              <a:pathLst>
                <a:path w="2923" h="2663" extrusionOk="0">
                  <a:moveTo>
                    <a:pt x="1461" y="1"/>
                  </a:moveTo>
                  <a:cubicBezTo>
                    <a:pt x="1121" y="1"/>
                    <a:pt x="780" y="130"/>
                    <a:pt x="520" y="390"/>
                  </a:cubicBezTo>
                  <a:cubicBezTo>
                    <a:pt x="1" y="911"/>
                    <a:pt x="1" y="1753"/>
                    <a:pt x="520" y="2272"/>
                  </a:cubicBezTo>
                  <a:cubicBezTo>
                    <a:pt x="780" y="2532"/>
                    <a:pt x="1121" y="2662"/>
                    <a:pt x="1461" y="2662"/>
                  </a:cubicBezTo>
                  <a:cubicBezTo>
                    <a:pt x="1802" y="2662"/>
                    <a:pt x="2142" y="2532"/>
                    <a:pt x="2402" y="2272"/>
                  </a:cubicBezTo>
                  <a:cubicBezTo>
                    <a:pt x="2922" y="1753"/>
                    <a:pt x="2922" y="911"/>
                    <a:pt x="2402" y="390"/>
                  </a:cubicBezTo>
                  <a:cubicBezTo>
                    <a:pt x="2142" y="130"/>
                    <a:pt x="1802" y="1"/>
                    <a:pt x="1461" y="1"/>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 name="Google Shape;205;p33"/>
            <p:cNvSpPr/>
            <p:nvPr/>
          </p:nvSpPr>
          <p:spPr>
            <a:xfrm flipH="1">
              <a:off x="7664923" y="2330215"/>
              <a:ext cx="155006" cy="136636"/>
            </a:xfrm>
            <a:custGeom>
              <a:avLst/>
              <a:gdLst/>
              <a:ahLst/>
              <a:cxnLst/>
              <a:rect l="l" t="t" r="r" b="b"/>
              <a:pathLst>
                <a:path w="2118" h="1867" extrusionOk="0">
                  <a:moveTo>
                    <a:pt x="1058" y="1"/>
                  </a:moveTo>
                  <a:cubicBezTo>
                    <a:pt x="692" y="1"/>
                    <a:pt x="345" y="219"/>
                    <a:pt x="196" y="579"/>
                  </a:cubicBezTo>
                  <a:cubicBezTo>
                    <a:pt x="1" y="1055"/>
                    <a:pt x="228" y="1600"/>
                    <a:pt x="705" y="1796"/>
                  </a:cubicBezTo>
                  <a:cubicBezTo>
                    <a:pt x="821" y="1844"/>
                    <a:pt x="941" y="1867"/>
                    <a:pt x="1059" y="1867"/>
                  </a:cubicBezTo>
                  <a:cubicBezTo>
                    <a:pt x="1425" y="1867"/>
                    <a:pt x="1773" y="1649"/>
                    <a:pt x="1921" y="1288"/>
                  </a:cubicBezTo>
                  <a:cubicBezTo>
                    <a:pt x="2117" y="811"/>
                    <a:pt x="1889" y="267"/>
                    <a:pt x="1413" y="71"/>
                  </a:cubicBezTo>
                  <a:cubicBezTo>
                    <a:pt x="1297" y="24"/>
                    <a:pt x="1177" y="1"/>
                    <a:pt x="105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 name="Google Shape;206;p33"/>
            <p:cNvSpPr/>
            <p:nvPr/>
          </p:nvSpPr>
          <p:spPr>
            <a:xfrm flipH="1">
              <a:off x="8051046" y="2063677"/>
              <a:ext cx="319087" cy="279494"/>
            </a:xfrm>
            <a:custGeom>
              <a:avLst/>
              <a:gdLst/>
              <a:ahLst/>
              <a:cxnLst/>
              <a:rect l="l" t="t" r="r" b="b"/>
              <a:pathLst>
                <a:path w="4360" h="3819" extrusionOk="0">
                  <a:moveTo>
                    <a:pt x="2179" y="1"/>
                  </a:moveTo>
                  <a:cubicBezTo>
                    <a:pt x="1850" y="1"/>
                    <a:pt x="1517" y="86"/>
                    <a:pt x="1212" y="265"/>
                  </a:cubicBezTo>
                  <a:cubicBezTo>
                    <a:pt x="305" y="799"/>
                    <a:pt x="0" y="1970"/>
                    <a:pt x="535" y="2877"/>
                  </a:cubicBezTo>
                  <a:cubicBezTo>
                    <a:pt x="891" y="3482"/>
                    <a:pt x="1528" y="3819"/>
                    <a:pt x="2182" y="3819"/>
                  </a:cubicBezTo>
                  <a:cubicBezTo>
                    <a:pt x="2510" y="3819"/>
                    <a:pt x="2844" y="3734"/>
                    <a:pt x="3147" y="3555"/>
                  </a:cubicBezTo>
                  <a:cubicBezTo>
                    <a:pt x="4056" y="3020"/>
                    <a:pt x="4359" y="1852"/>
                    <a:pt x="3825" y="942"/>
                  </a:cubicBezTo>
                  <a:cubicBezTo>
                    <a:pt x="3469" y="338"/>
                    <a:pt x="2833" y="1"/>
                    <a:pt x="2179"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 name="Google Shape;207;p33"/>
            <p:cNvSpPr/>
            <p:nvPr/>
          </p:nvSpPr>
          <p:spPr>
            <a:xfrm flipH="1">
              <a:off x="8119547" y="2123469"/>
              <a:ext cx="181352" cy="159909"/>
            </a:xfrm>
            <a:custGeom>
              <a:avLst/>
              <a:gdLst/>
              <a:ahLst/>
              <a:cxnLst/>
              <a:rect l="l" t="t" r="r" b="b"/>
              <a:pathLst>
                <a:path w="2478" h="2185" extrusionOk="0">
                  <a:moveTo>
                    <a:pt x="1240" y="1"/>
                  </a:moveTo>
                  <a:cubicBezTo>
                    <a:pt x="811" y="1"/>
                    <a:pt x="403" y="256"/>
                    <a:pt x="231" y="677"/>
                  </a:cubicBezTo>
                  <a:cubicBezTo>
                    <a:pt x="1" y="1235"/>
                    <a:pt x="266" y="1874"/>
                    <a:pt x="824" y="2102"/>
                  </a:cubicBezTo>
                  <a:cubicBezTo>
                    <a:pt x="960" y="2158"/>
                    <a:pt x="1101" y="2185"/>
                    <a:pt x="1239" y="2185"/>
                  </a:cubicBezTo>
                  <a:cubicBezTo>
                    <a:pt x="1669" y="2185"/>
                    <a:pt x="2075" y="1929"/>
                    <a:pt x="2249" y="1509"/>
                  </a:cubicBezTo>
                  <a:cubicBezTo>
                    <a:pt x="2478" y="951"/>
                    <a:pt x="2212" y="312"/>
                    <a:pt x="1654" y="83"/>
                  </a:cubicBezTo>
                  <a:cubicBezTo>
                    <a:pt x="1519" y="27"/>
                    <a:pt x="1378" y="1"/>
                    <a:pt x="1240"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1"/>
        <p:cNvGrpSpPr/>
        <p:nvPr/>
      </p:nvGrpSpPr>
      <p:grpSpPr>
        <a:xfrm>
          <a:off x="0" y="0"/>
          <a:ext cx="0" cy="0"/>
          <a:chOff x="0" y="0"/>
          <a:chExt cx="0" cy="0"/>
        </a:xfrm>
      </p:grpSpPr>
      <p:sp>
        <p:nvSpPr>
          <p:cNvPr id="12" name="Google Shape;12;p3"/>
          <p:cNvSpPr txBox="1">
            <a:spLocks noGrp="1"/>
          </p:cNvSpPr>
          <p:nvPr>
            <p:ph type="title"/>
          </p:nvPr>
        </p:nvSpPr>
        <p:spPr>
          <a:xfrm>
            <a:off x="720000" y="2027225"/>
            <a:ext cx="4572000" cy="1554600"/>
          </a:xfrm>
          <a:prstGeom prst="rect">
            <a:avLst/>
          </a:prstGeom>
        </p:spPr>
        <p:txBody>
          <a:bodyPr spcFirstLastPara="1" wrap="square" lIns="91425" tIns="91425" rIns="91425" bIns="91425" anchor="b" anchorCtr="0">
            <a:noAutofit/>
          </a:bodyPr>
          <a:lstStyle>
            <a:lvl1pPr lvl="0">
              <a:spcBef>
                <a:spcPts val="0"/>
              </a:spcBef>
              <a:spcAft>
                <a:spcPts val="0"/>
              </a:spcAft>
              <a:buSzPts val="3600"/>
              <a:buNone/>
              <a:defRPr sz="50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3" name="Google Shape;13;p3"/>
          <p:cNvSpPr txBox="1">
            <a:spLocks noGrp="1"/>
          </p:cNvSpPr>
          <p:nvPr>
            <p:ph type="title" idx="2" hasCustomPrompt="1"/>
          </p:nvPr>
        </p:nvSpPr>
        <p:spPr>
          <a:xfrm>
            <a:off x="720000" y="540000"/>
            <a:ext cx="1828800" cy="1336800"/>
          </a:xfrm>
          <a:prstGeom prst="rect">
            <a:avLst/>
          </a:prstGeom>
        </p:spPr>
        <p:txBody>
          <a:bodyPr spcFirstLastPara="1" wrap="square" lIns="91425" tIns="91425" rIns="91425" bIns="91425" anchor="ctr" anchorCtr="0">
            <a:noAutofit/>
          </a:bodyPr>
          <a:lstStyle>
            <a:lvl1pPr lvl="0" rtl="0">
              <a:spcBef>
                <a:spcPts val="0"/>
              </a:spcBef>
              <a:spcAft>
                <a:spcPts val="0"/>
              </a:spcAft>
              <a:buSzPts val="6000"/>
              <a:buNone/>
              <a:defRPr sz="10000">
                <a:solidFill>
                  <a:schemeClr val="lt2"/>
                </a:solidFill>
              </a:defRPr>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
        <p:nvSpPr>
          <p:cNvPr id="14" name="Google Shape;14;p3"/>
          <p:cNvSpPr txBox="1">
            <a:spLocks noGrp="1"/>
          </p:cNvSpPr>
          <p:nvPr>
            <p:ph type="subTitle" idx="1"/>
          </p:nvPr>
        </p:nvSpPr>
        <p:spPr>
          <a:xfrm>
            <a:off x="720000" y="3581825"/>
            <a:ext cx="4572000" cy="4572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sz="16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18"/>
        <p:cNvGrpSpPr/>
        <p:nvPr/>
      </p:nvGrpSpPr>
      <p:grpSpPr>
        <a:xfrm>
          <a:off x="0" y="0"/>
          <a:ext cx="0" cy="0"/>
          <a:chOff x="0" y="0"/>
          <a:chExt cx="0" cy="0"/>
        </a:xfrm>
      </p:grpSpPr>
      <p:sp>
        <p:nvSpPr>
          <p:cNvPr id="19" name="Google Shape;19;p5"/>
          <p:cNvSpPr txBox="1">
            <a:spLocks noGrp="1"/>
          </p:cNvSpPr>
          <p:nvPr>
            <p:ph type="subTitle" idx="1"/>
          </p:nvPr>
        </p:nvSpPr>
        <p:spPr>
          <a:xfrm>
            <a:off x="1372963" y="2957625"/>
            <a:ext cx="2744400" cy="10974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20" name="Google Shape;20;p5"/>
          <p:cNvSpPr txBox="1">
            <a:spLocks noGrp="1"/>
          </p:cNvSpPr>
          <p:nvPr>
            <p:ph type="subTitle" idx="2"/>
          </p:nvPr>
        </p:nvSpPr>
        <p:spPr>
          <a:xfrm>
            <a:off x="5029477" y="2957625"/>
            <a:ext cx="2744400" cy="10974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21" name="Google Shape;21;p5"/>
          <p:cNvSpPr txBox="1">
            <a:spLocks noGrp="1"/>
          </p:cNvSpPr>
          <p:nvPr>
            <p:ph type="title"/>
          </p:nvPr>
        </p:nvSpPr>
        <p:spPr>
          <a:xfrm>
            <a:off x="720000" y="331645"/>
            <a:ext cx="7704000" cy="640200"/>
          </a:xfrm>
          <a:prstGeom prst="rect">
            <a:avLst/>
          </a:prstGeom>
        </p:spPr>
        <p:txBody>
          <a:bodyPr spcFirstLastPara="1" wrap="square" lIns="91425" tIns="91425" rIns="91425" bIns="91425" anchor="t" anchorCtr="0">
            <a:noAutofit/>
          </a:bodyPr>
          <a:lstStyle>
            <a:lvl1pPr lvl="0" rtl="0">
              <a:spcBef>
                <a:spcPts val="0"/>
              </a:spcBef>
              <a:spcAft>
                <a:spcPts val="0"/>
              </a:spcAft>
              <a:buSzPts val="3000"/>
              <a:buNone/>
              <a:defRPr sz="3000"/>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sp>
        <p:nvSpPr>
          <p:cNvPr id="22" name="Google Shape;22;p5"/>
          <p:cNvSpPr txBox="1">
            <a:spLocks noGrp="1"/>
          </p:cNvSpPr>
          <p:nvPr>
            <p:ph type="title" idx="3"/>
          </p:nvPr>
        </p:nvSpPr>
        <p:spPr>
          <a:xfrm>
            <a:off x="1372963" y="2576625"/>
            <a:ext cx="2744400" cy="4572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None/>
              <a:defRPr sz="2000"/>
            </a:lvl1pPr>
            <a:lvl2pPr lvl="1" algn="ctr" rtl="0">
              <a:spcBef>
                <a:spcPts val="0"/>
              </a:spcBef>
              <a:spcAft>
                <a:spcPts val="0"/>
              </a:spcAft>
              <a:buSzPts val="2400"/>
              <a:buNone/>
              <a:defRPr sz="2400"/>
            </a:lvl2pPr>
            <a:lvl3pPr lvl="2" algn="ctr" rtl="0">
              <a:spcBef>
                <a:spcPts val="0"/>
              </a:spcBef>
              <a:spcAft>
                <a:spcPts val="0"/>
              </a:spcAft>
              <a:buSzPts val="2400"/>
              <a:buNone/>
              <a:defRPr sz="2400"/>
            </a:lvl3pPr>
            <a:lvl4pPr lvl="3" algn="ctr" rtl="0">
              <a:spcBef>
                <a:spcPts val="0"/>
              </a:spcBef>
              <a:spcAft>
                <a:spcPts val="0"/>
              </a:spcAft>
              <a:buSzPts val="2400"/>
              <a:buNone/>
              <a:defRPr sz="2400"/>
            </a:lvl4pPr>
            <a:lvl5pPr lvl="4" algn="ctr" rtl="0">
              <a:spcBef>
                <a:spcPts val="0"/>
              </a:spcBef>
              <a:spcAft>
                <a:spcPts val="0"/>
              </a:spcAft>
              <a:buSzPts val="2400"/>
              <a:buNone/>
              <a:defRPr sz="2400"/>
            </a:lvl5pPr>
            <a:lvl6pPr lvl="5" algn="ctr" rtl="0">
              <a:spcBef>
                <a:spcPts val="0"/>
              </a:spcBef>
              <a:spcAft>
                <a:spcPts val="0"/>
              </a:spcAft>
              <a:buSzPts val="2400"/>
              <a:buNone/>
              <a:defRPr sz="2400"/>
            </a:lvl6pPr>
            <a:lvl7pPr lvl="6" algn="ctr" rtl="0">
              <a:spcBef>
                <a:spcPts val="0"/>
              </a:spcBef>
              <a:spcAft>
                <a:spcPts val="0"/>
              </a:spcAft>
              <a:buSzPts val="2400"/>
              <a:buNone/>
              <a:defRPr sz="2400"/>
            </a:lvl7pPr>
            <a:lvl8pPr lvl="7" algn="ctr" rtl="0">
              <a:spcBef>
                <a:spcPts val="0"/>
              </a:spcBef>
              <a:spcAft>
                <a:spcPts val="0"/>
              </a:spcAft>
              <a:buSzPts val="2400"/>
              <a:buNone/>
              <a:defRPr sz="2400"/>
            </a:lvl8pPr>
            <a:lvl9pPr lvl="8" algn="ctr" rtl="0">
              <a:spcBef>
                <a:spcPts val="0"/>
              </a:spcBef>
              <a:spcAft>
                <a:spcPts val="0"/>
              </a:spcAft>
              <a:buSzPts val="2400"/>
              <a:buNone/>
              <a:defRPr sz="2400"/>
            </a:lvl9pPr>
          </a:lstStyle>
          <a:p>
            <a:endParaRPr/>
          </a:p>
        </p:txBody>
      </p:sp>
      <p:sp>
        <p:nvSpPr>
          <p:cNvPr id="23" name="Google Shape;23;p5"/>
          <p:cNvSpPr txBox="1">
            <a:spLocks noGrp="1"/>
          </p:cNvSpPr>
          <p:nvPr>
            <p:ph type="title" idx="4"/>
          </p:nvPr>
        </p:nvSpPr>
        <p:spPr>
          <a:xfrm>
            <a:off x="5029477" y="2576625"/>
            <a:ext cx="2744400" cy="4572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None/>
              <a:defRPr sz="2000"/>
            </a:lvl1pPr>
            <a:lvl2pPr lvl="1" algn="ctr" rtl="0">
              <a:spcBef>
                <a:spcPts val="0"/>
              </a:spcBef>
              <a:spcAft>
                <a:spcPts val="0"/>
              </a:spcAft>
              <a:buSzPts val="2400"/>
              <a:buNone/>
              <a:defRPr sz="2400"/>
            </a:lvl2pPr>
            <a:lvl3pPr lvl="2" algn="ctr" rtl="0">
              <a:spcBef>
                <a:spcPts val="0"/>
              </a:spcBef>
              <a:spcAft>
                <a:spcPts val="0"/>
              </a:spcAft>
              <a:buSzPts val="2400"/>
              <a:buNone/>
              <a:defRPr sz="2400"/>
            </a:lvl3pPr>
            <a:lvl4pPr lvl="3" algn="ctr" rtl="0">
              <a:spcBef>
                <a:spcPts val="0"/>
              </a:spcBef>
              <a:spcAft>
                <a:spcPts val="0"/>
              </a:spcAft>
              <a:buSzPts val="2400"/>
              <a:buNone/>
              <a:defRPr sz="2400"/>
            </a:lvl4pPr>
            <a:lvl5pPr lvl="4" algn="ctr" rtl="0">
              <a:spcBef>
                <a:spcPts val="0"/>
              </a:spcBef>
              <a:spcAft>
                <a:spcPts val="0"/>
              </a:spcAft>
              <a:buSzPts val="2400"/>
              <a:buNone/>
              <a:defRPr sz="2400"/>
            </a:lvl5pPr>
            <a:lvl6pPr lvl="5" algn="ctr" rtl="0">
              <a:spcBef>
                <a:spcPts val="0"/>
              </a:spcBef>
              <a:spcAft>
                <a:spcPts val="0"/>
              </a:spcAft>
              <a:buSzPts val="2400"/>
              <a:buNone/>
              <a:defRPr sz="2400"/>
            </a:lvl6pPr>
            <a:lvl7pPr lvl="6" algn="ctr" rtl="0">
              <a:spcBef>
                <a:spcPts val="0"/>
              </a:spcBef>
              <a:spcAft>
                <a:spcPts val="0"/>
              </a:spcAft>
              <a:buSzPts val="2400"/>
              <a:buNone/>
              <a:defRPr sz="2400"/>
            </a:lvl7pPr>
            <a:lvl8pPr lvl="7" algn="ctr" rtl="0">
              <a:spcBef>
                <a:spcPts val="0"/>
              </a:spcBef>
              <a:spcAft>
                <a:spcPts val="0"/>
              </a:spcAft>
              <a:buSzPts val="2400"/>
              <a:buNone/>
              <a:defRPr sz="2400"/>
            </a:lvl8pPr>
            <a:lvl9pPr lvl="8" algn="ctr" rtl="0">
              <a:spcBef>
                <a:spcPts val="0"/>
              </a:spcBef>
              <a:spcAft>
                <a:spcPts val="0"/>
              </a:spcAft>
              <a:buSzPts val="2400"/>
              <a:buNone/>
              <a:defRPr sz="2400"/>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4"/>
        <p:cNvGrpSpPr/>
        <p:nvPr/>
      </p:nvGrpSpPr>
      <p:grpSpPr>
        <a:xfrm>
          <a:off x="0" y="0"/>
          <a:ext cx="0" cy="0"/>
          <a:chOff x="0" y="0"/>
          <a:chExt cx="0" cy="0"/>
        </a:xfrm>
      </p:grpSpPr>
      <p:sp>
        <p:nvSpPr>
          <p:cNvPr id="25" name="Google Shape;25;p6"/>
          <p:cNvSpPr txBox="1">
            <a:spLocks noGrp="1"/>
          </p:cNvSpPr>
          <p:nvPr>
            <p:ph type="title"/>
          </p:nvPr>
        </p:nvSpPr>
        <p:spPr>
          <a:xfrm>
            <a:off x="720000" y="331645"/>
            <a:ext cx="7704000" cy="640200"/>
          </a:xfrm>
          <a:prstGeom prst="rect">
            <a:avLst/>
          </a:prstGeom>
        </p:spPr>
        <p:txBody>
          <a:bodyPr spcFirstLastPara="1" wrap="square" lIns="91425" tIns="91425" rIns="91425" bIns="91425" anchor="t" anchorCtr="0">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6"/>
        <p:cNvGrpSpPr/>
        <p:nvPr/>
      </p:nvGrpSpPr>
      <p:grpSpPr>
        <a:xfrm>
          <a:off x="0" y="0"/>
          <a:ext cx="0" cy="0"/>
          <a:chOff x="0" y="0"/>
          <a:chExt cx="0" cy="0"/>
        </a:xfrm>
      </p:grpSpPr>
      <p:sp>
        <p:nvSpPr>
          <p:cNvPr id="27" name="Google Shape;27;p7"/>
          <p:cNvSpPr txBox="1">
            <a:spLocks noGrp="1"/>
          </p:cNvSpPr>
          <p:nvPr>
            <p:ph type="title"/>
          </p:nvPr>
        </p:nvSpPr>
        <p:spPr>
          <a:xfrm>
            <a:off x="720000" y="963900"/>
            <a:ext cx="4480500" cy="548700"/>
          </a:xfrm>
          <a:prstGeom prst="rect">
            <a:avLst/>
          </a:prstGeom>
        </p:spPr>
        <p:txBody>
          <a:bodyPr spcFirstLastPara="1" wrap="square" lIns="91425" tIns="91425" rIns="91425" bIns="91425" anchor="b" anchorCtr="0">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sp>
        <p:nvSpPr>
          <p:cNvPr id="28" name="Google Shape;28;p7"/>
          <p:cNvSpPr txBox="1">
            <a:spLocks noGrp="1"/>
          </p:cNvSpPr>
          <p:nvPr>
            <p:ph type="body" idx="1"/>
          </p:nvPr>
        </p:nvSpPr>
        <p:spPr>
          <a:xfrm>
            <a:off x="720000" y="1436400"/>
            <a:ext cx="4480500" cy="2286000"/>
          </a:xfrm>
          <a:prstGeom prst="rect">
            <a:avLst/>
          </a:prstGeom>
        </p:spPr>
        <p:txBody>
          <a:bodyPr spcFirstLastPara="1" wrap="square" lIns="91425" tIns="91425" rIns="91425" bIns="91425" anchor="t" anchorCtr="0">
            <a:noAutofit/>
          </a:bodyPr>
          <a:lstStyle>
            <a:lvl1pPr marL="457200" lvl="0" indent="-279400" rtl="0">
              <a:spcBef>
                <a:spcPts val="0"/>
              </a:spcBef>
              <a:spcAft>
                <a:spcPts val="0"/>
              </a:spcAft>
              <a:buClr>
                <a:schemeClr val="lt2"/>
              </a:buClr>
              <a:buSzPts val="800"/>
              <a:buFont typeface="Open Sans"/>
              <a:buChar char="●"/>
              <a:defRPr sz="1400">
                <a:solidFill>
                  <a:srgbClr val="434343"/>
                </a:solidFill>
              </a:defRPr>
            </a:lvl1pPr>
            <a:lvl2pPr marL="914400" lvl="1" indent="-279400" rtl="0">
              <a:lnSpc>
                <a:spcPct val="100000"/>
              </a:lnSpc>
              <a:spcBef>
                <a:spcPts val="0"/>
              </a:spcBef>
              <a:spcAft>
                <a:spcPts val="0"/>
              </a:spcAft>
              <a:buClr>
                <a:srgbClr val="999999"/>
              </a:buClr>
              <a:buSzPts val="800"/>
              <a:buFont typeface="Open Sans"/>
              <a:buChar char="○"/>
              <a:defRPr>
                <a:solidFill>
                  <a:srgbClr val="434343"/>
                </a:solidFill>
              </a:defRPr>
            </a:lvl2pPr>
            <a:lvl3pPr marL="1371600" lvl="2" indent="-279400" rtl="0">
              <a:lnSpc>
                <a:spcPct val="100000"/>
              </a:lnSpc>
              <a:spcBef>
                <a:spcPts val="0"/>
              </a:spcBef>
              <a:spcAft>
                <a:spcPts val="0"/>
              </a:spcAft>
              <a:buClr>
                <a:srgbClr val="999999"/>
              </a:buClr>
              <a:buSzPts val="800"/>
              <a:buFont typeface="Open Sans"/>
              <a:buChar char="■"/>
              <a:defRPr>
                <a:solidFill>
                  <a:srgbClr val="434343"/>
                </a:solidFill>
              </a:defRPr>
            </a:lvl3pPr>
            <a:lvl4pPr marL="1828800" lvl="3" indent="-279400" rtl="0">
              <a:lnSpc>
                <a:spcPct val="100000"/>
              </a:lnSpc>
              <a:spcBef>
                <a:spcPts val="0"/>
              </a:spcBef>
              <a:spcAft>
                <a:spcPts val="0"/>
              </a:spcAft>
              <a:buClr>
                <a:srgbClr val="999999"/>
              </a:buClr>
              <a:buSzPts val="800"/>
              <a:buFont typeface="Open Sans"/>
              <a:buChar char="●"/>
              <a:defRPr>
                <a:solidFill>
                  <a:srgbClr val="434343"/>
                </a:solidFill>
              </a:defRPr>
            </a:lvl4pPr>
            <a:lvl5pPr marL="2286000" lvl="4" indent="-304800" rtl="0">
              <a:lnSpc>
                <a:spcPct val="100000"/>
              </a:lnSpc>
              <a:spcBef>
                <a:spcPts val="0"/>
              </a:spcBef>
              <a:spcAft>
                <a:spcPts val="0"/>
              </a:spcAft>
              <a:buClr>
                <a:srgbClr val="999999"/>
              </a:buClr>
              <a:buSzPts val="1200"/>
              <a:buFont typeface="Open Sans"/>
              <a:buChar char="○"/>
              <a:defRPr>
                <a:solidFill>
                  <a:srgbClr val="434343"/>
                </a:solidFill>
              </a:defRPr>
            </a:lvl5pPr>
            <a:lvl6pPr marL="2743200" lvl="5" indent="-304800" rtl="0">
              <a:lnSpc>
                <a:spcPct val="100000"/>
              </a:lnSpc>
              <a:spcBef>
                <a:spcPts val="0"/>
              </a:spcBef>
              <a:spcAft>
                <a:spcPts val="0"/>
              </a:spcAft>
              <a:buClr>
                <a:srgbClr val="999999"/>
              </a:buClr>
              <a:buSzPts val="1200"/>
              <a:buFont typeface="Open Sans"/>
              <a:buChar char="■"/>
              <a:defRPr>
                <a:solidFill>
                  <a:srgbClr val="434343"/>
                </a:solidFill>
              </a:defRPr>
            </a:lvl6pPr>
            <a:lvl7pPr marL="3200400" lvl="6" indent="-273050" rtl="0">
              <a:lnSpc>
                <a:spcPct val="100000"/>
              </a:lnSpc>
              <a:spcBef>
                <a:spcPts val="0"/>
              </a:spcBef>
              <a:spcAft>
                <a:spcPts val="0"/>
              </a:spcAft>
              <a:buClr>
                <a:srgbClr val="999999"/>
              </a:buClr>
              <a:buSzPts val="700"/>
              <a:buFont typeface="Open Sans"/>
              <a:buChar char="●"/>
              <a:defRPr>
                <a:solidFill>
                  <a:srgbClr val="434343"/>
                </a:solidFill>
              </a:defRPr>
            </a:lvl7pPr>
            <a:lvl8pPr marL="3657600" lvl="7" indent="-273050" rtl="0">
              <a:lnSpc>
                <a:spcPct val="100000"/>
              </a:lnSpc>
              <a:spcBef>
                <a:spcPts val="0"/>
              </a:spcBef>
              <a:spcAft>
                <a:spcPts val="0"/>
              </a:spcAft>
              <a:buClr>
                <a:srgbClr val="999999"/>
              </a:buClr>
              <a:buSzPts val="700"/>
              <a:buFont typeface="Open Sans"/>
              <a:buChar char="○"/>
              <a:defRPr>
                <a:solidFill>
                  <a:srgbClr val="434343"/>
                </a:solidFill>
              </a:defRPr>
            </a:lvl8pPr>
            <a:lvl9pPr marL="4114800" lvl="8" indent="-266700" rtl="0">
              <a:lnSpc>
                <a:spcPct val="100000"/>
              </a:lnSpc>
              <a:spcBef>
                <a:spcPts val="0"/>
              </a:spcBef>
              <a:spcAft>
                <a:spcPts val="0"/>
              </a:spcAft>
              <a:buClr>
                <a:srgbClr val="999999"/>
              </a:buClr>
              <a:buSzPts val="600"/>
              <a:buFont typeface="Open Sans"/>
              <a:buChar char="■"/>
              <a:defRPr>
                <a:solidFill>
                  <a:srgbClr val="434343"/>
                </a:solidFill>
              </a:defRPr>
            </a:lvl9pPr>
          </a:lstStyle>
          <a:p>
            <a:endParaRPr/>
          </a:p>
        </p:txBody>
      </p:sp>
      <p:sp>
        <p:nvSpPr>
          <p:cNvPr id="29" name="Google Shape;29;p7"/>
          <p:cNvSpPr>
            <a:spLocks noGrp="1"/>
          </p:cNvSpPr>
          <p:nvPr>
            <p:ph type="pic" idx="2"/>
          </p:nvPr>
        </p:nvSpPr>
        <p:spPr>
          <a:xfrm>
            <a:off x="5538600" y="554626"/>
            <a:ext cx="2885400" cy="3834900"/>
          </a:xfrm>
          <a:prstGeom prst="rect">
            <a:avLst/>
          </a:prstGeom>
          <a:noFill/>
          <a:ln w="19050" cap="flat" cmpd="sng">
            <a:solidFill>
              <a:schemeClr val="dk1"/>
            </a:solidFill>
            <a:prstDash val="solid"/>
            <a:round/>
            <a:headEnd type="none" w="sm" len="sm"/>
            <a:tailEnd type="none" w="sm" len="sm"/>
          </a:ln>
        </p:spPr>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0"/>
        <p:cNvGrpSpPr/>
        <p:nvPr/>
      </p:nvGrpSpPr>
      <p:grpSpPr>
        <a:xfrm>
          <a:off x="0" y="0"/>
          <a:ext cx="0" cy="0"/>
          <a:chOff x="0" y="0"/>
          <a:chExt cx="0" cy="0"/>
        </a:xfrm>
      </p:grpSpPr>
      <p:sp>
        <p:nvSpPr>
          <p:cNvPr id="31" name="Google Shape;31;p8"/>
          <p:cNvSpPr txBox="1">
            <a:spLocks noGrp="1"/>
          </p:cNvSpPr>
          <p:nvPr>
            <p:ph type="title"/>
          </p:nvPr>
        </p:nvSpPr>
        <p:spPr>
          <a:xfrm>
            <a:off x="2056200" y="1307100"/>
            <a:ext cx="6367800" cy="2529300"/>
          </a:xfrm>
          <a:prstGeom prst="rect">
            <a:avLst/>
          </a:prstGeom>
        </p:spPr>
        <p:txBody>
          <a:bodyPr spcFirstLastPara="1" wrap="square" lIns="91425" tIns="91425" rIns="91425" bIns="91425" anchor="ctr" anchorCtr="0">
            <a:noAutofit/>
          </a:bodyPr>
          <a:lstStyle>
            <a:lvl1pPr lvl="0" algn="r">
              <a:spcBef>
                <a:spcPts val="0"/>
              </a:spcBef>
              <a:spcAft>
                <a:spcPts val="0"/>
              </a:spcAft>
              <a:buSzPts val="6000"/>
              <a:buNone/>
              <a:defRPr sz="8000"/>
            </a:lvl1pPr>
            <a:lvl2pPr lvl="1" algn="ctr">
              <a:spcBef>
                <a:spcPts val="0"/>
              </a:spcBef>
              <a:spcAft>
                <a:spcPts val="0"/>
              </a:spcAft>
              <a:buSzPts val="6000"/>
              <a:buNone/>
              <a:defRPr sz="6000"/>
            </a:lvl2pPr>
            <a:lvl3pPr lvl="2" algn="ctr">
              <a:spcBef>
                <a:spcPts val="0"/>
              </a:spcBef>
              <a:spcAft>
                <a:spcPts val="0"/>
              </a:spcAft>
              <a:buSzPts val="6000"/>
              <a:buNone/>
              <a:defRPr sz="6000"/>
            </a:lvl3pPr>
            <a:lvl4pPr lvl="3" algn="ctr">
              <a:spcBef>
                <a:spcPts val="0"/>
              </a:spcBef>
              <a:spcAft>
                <a:spcPts val="0"/>
              </a:spcAft>
              <a:buSzPts val="6000"/>
              <a:buNone/>
              <a:defRPr sz="6000"/>
            </a:lvl4pPr>
            <a:lvl5pPr lvl="4" algn="ctr">
              <a:spcBef>
                <a:spcPts val="0"/>
              </a:spcBef>
              <a:spcAft>
                <a:spcPts val="0"/>
              </a:spcAft>
              <a:buSzPts val="6000"/>
              <a:buNone/>
              <a:defRPr sz="6000"/>
            </a:lvl5pPr>
            <a:lvl6pPr lvl="5" algn="ctr">
              <a:spcBef>
                <a:spcPts val="0"/>
              </a:spcBef>
              <a:spcAft>
                <a:spcPts val="0"/>
              </a:spcAft>
              <a:buSzPts val="6000"/>
              <a:buNone/>
              <a:defRPr sz="6000"/>
            </a:lvl6pPr>
            <a:lvl7pPr lvl="6" algn="ctr">
              <a:spcBef>
                <a:spcPts val="0"/>
              </a:spcBef>
              <a:spcAft>
                <a:spcPts val="0"/>
              </a:spcAft>
              <a:buSzPts val="6000"/>
              <a:buNone/>
              <a:defRPr sz="6000"/>
            </a:lvl7pPr>
            <a:lvl8pPr lvl="7" algn="ctr">
              <a:spcBef>
                <a:spcPts val="0"/>
              </a:spcBef>
              <a:spcAft>
                <a:spcPts val="0"/>
              </a:spcAft>
              <a:buSzPts val="6000"/>
              <a:buNone/>
              <a:defRPr sz="6000"/>
            </a:lvl8pPr>
            <a:lvl9pPr lvl="8" algn="ctr">
              <a:spcBef>
                <a:spcPts val="0"/>
              </a:spcBef>
              <a:spcAft>
                <a:spcPts val="0"/>
              </a:spcAft>
              <a:buSzPts val="6000"/>
              <a:buNone/>
              <a:defRPr sz="6000"/>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2"/>
        <p:cNvGrpSpPr/>
        <p:nvPr/>
      </p:nvGrpSpPr>
      <p:grpSpPr>
        <a:xfrm>
          <a:off x="0" y="0"/>
          <a:ext cx="0" cy="0"/>
          <a:chOff x="0" y="0"/>
          <a:chExt cx="0" cy="0"/>
        </a:xfrm>
      </p:grpSpPr>
      <p:sp>
        <p:nvSpPr>
          <p:cNvPr id="33" name="Google Shape;33;p9"/>
          <p:cNvSpPr txBox="1">
            <a:spLocks noGrp="1"/>
          </p:cNvSpPr>
          <p:nvPr>
            <p:ph type="title"/>
          </p:nvPr>
        </p:nvSpPr>
        <p:spPr>
          <a:xfrm>
            <a:off x="3577800" y="1231574"/>
            <a:ext cx="4846200" cy="1989900"/>
          </a:xfrm>
          <a:prstGeom prst="rect">
            <a:avLst/>
          </a:prstGeom>
        </p:spPr>
        <p:txBody>
          <a:bodyPr spcFirstLastPara="1" wrap="square" lIns="91425" tIns="91425" rIns="91425" bIns="91425" anchor="b" anchorCtr="0">
            <a:noAutofit/>
          </a:bodyPr>
          <a:lstStyle>
            <a:lvl1pPr lvl="0" rtl="0">
              <a:spcBef>
                <a:spcPts val="0"/>
              </a:spcBef>
              <a:spcAft>
                <a:spcPts val="0"/>
              </a:spcAft>
              <a:buSzPts val="3600"/>
              <a:buNone/>
              <a:defRPr sz="60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34" name="Google Shape;34;p9"/>
          <p:cNvSpPr txBox="1">
            <a:spLocks noGrp="1"/>
          </p:cNvSpPr>
          <p:nvPr>
            <p:ph type="subTitle" idx="1"/>
          </p:nvPr>
        </p:nvSpPr>
        <p:spPr>
          <a:xfrm>
            <a:off x="3577800" y="3151278"/>
            <a:ext cx="4846200" cy="7314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sz="16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lank" type="blank">
  <p:cSld name="BLANK">
    <p:bg>
      <p:bgPr>
        <a:noFill/>
        <a:effectLst/>
      </p:bgPr>
    </p:bg>
    <p:spTree>
      <p:nvGrpSpPr>
        <p:cNvPr id="1" name="Shape 41"/>
        <p:cNvGrpSpPr/>
        <p:nvPr/>
      </p:nvGrpSpPr>
      <p:grpSpPr>
        <a:xfrm>
          <a:off x="0" y="0"/>
          <a:ext cx="0" cy="0"/>
          <a:chOff x="0" y="0"/>
          <a:chExt cx="0" cy="0"/>
        </a:xfrm>
      </p:grpSpPr>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two columns 1">
  <p:cSld name="TITLE_AND_TWO_COLUMNS_1">
    <p:spTree>
      <p:nvGrpSpPr>
        <p:cNvPr id="1" name="Shape 46"/>
        <p:cNvGrpSpPr/>
        <p:nvPr/>
      </p:nvGrpSpPr>
      <p:grpSpPr>
        <a:xfrm>
          <a:off x="0" y="0"/>
          <a:ext cx="0" cy="0"/>
          <a:chOff x="0" y="0"/>
          <a:chExt cx="0" cy="0"/>
        </a:xfrm>
      </p:grpSpPr>
      <p:sp>
        <p:nvSpPr>
          <p:cNvPr id="47" name="Google Shape;47;p15"/>
          <p:cNvSpPr txBox="1">
            <a:spLocks noGrp="1"/>
          </p:cNvSpPr>
          <p:nvPr>
            <p:ph type="subTitle" idx="1"/>
          </p:nvPr>
        </p:nvSpPr>
        <p:spPr>
          <a:xfrm>
            <a:off x="720000" y="1934675"/>
            <a:ext cx="3546000" cy="18288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48" name="Google Shape;48;p15"/>
          <p:cNvSpPr txBox="1">
            <a:spLocks noGrp="1"/>
          </p:cNvSpPr>
          <p:nvPr>
            <p:ph type="subTitle" idx="2"/>
          </p:nvPr>
        </p:nvSpPr>
        <p:spPr>
          <a:xfrm>
            <a:off x="4878056" y="1934675"/>
            <a:ext cx="3546000" cy="18288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49" name="Google Shape;49;p15"/>
          <p:cNvSpPr txBox="1">
            <a:spLocks noGrp="1"/>
          </p:cNvSpPr>
          <p:nvPr>
            <p:ph type="title"/>
          </p:nvPr>
        </p:nvSpPr>
        <p:spPr>
          <a:xfrm>
            <a:off x="720000" y="331645"/>
            <a:ext cx="7704000" cy="640200"/>
          </a:xfrm>
          <a:prstGeom prst="rect">
            <a:avLst/>
          </a:prstGeom>
        </p:spPr>
        <p:txBody>
          <a:bodyPr spcFirstLastPara="1" wrap="square" lIns="91425" tIns="91425" rIns="91425" bIns="91425" anchor="t" anchorCtr="0">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dk2"/>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20000" y="331645"/>
            <a:ext cx="7704000" cy="640200"/>
          </a:xfrm>
          <a:prstGeom prst="rect">
            <a:avLst/>
          </a:prstGeom>
          <a:noFill/>
          <a:ln>
            <a:noFill/>
          </a:ln>
        </p:spPr>
        <p:txBody>
          <a:bodyPr spcFirstLastPara="1" wrap="square" lIns="91425" tIns="91425" rIns="91425" bIns="91425" anchor="t" anchorCtr="0">
            <a:noAutofit/>
          </a:bodyPr>
          <a:lstStyle>
            <a:lvl1pPr lvl="0" rtl="0">
              <a:lnSpc>
                <a:spcPct val="100000"/>
              </a:lnSpc>
              <a:spcBef>
                <a:spcPts val="0"/>
              </a:spcBef>
              <a:spcAft>
                <a:spcPts val="0"/>
              </a:spcAft>
              <a:buClr>
                <a:schemeClr val="dk1"/>
              </a:buClr>
              <a:buSzPts val="3000"/>
              <a:buFont typeface="Albert Sans"/>
              <a:buNone/>
              <a:defRPr sz="3000" b="1">
                <a:solidFill>
                  <a:schemeClr val="dk1"/>
                </a:solidFill>
                <a:latin typeface="Albert Sans"/>
                <a:ea typeface="Albert Sans"/>
                <a:cs typeface="Albert Sans"/>
                <a:sym typeface="Albert Sans"/>
              </a:defRPr>
            </a:lvl1pPr>
            <a:lvl2pPr lvl="1" rtl="0">
              <a:lnSpc>
                <a:spcPct val="100000"/>
              </a:lnSpc>
              <a:spcBef>
                <a:spcPts val="0"/>
              </a:spcBef>
              <a:spcAft>
                <a:spcPts val="0"/>
              </a:spcAft>
              <a:buClr>
                <a:schemeClr val="dk1"/>
              </a:buClr>
              <a:buSzPts val="3000"/>
              <a:buFont typeface="Albert Sans"/>
              <a:buNone/>
              <a:defRPr sz="3000" b="1">
                <a:solidFill>
                  <a:schemeClr val="dk1"/>
                </a:solidFill>
                <a:latin typeface="Albert Sans"/>
                <a:ea typeface="Albert Sans"/>
                <a:cs typeface="Albert Sans"/>
                <a:sym typeface="Albert Sans"/>
              </a:defRPr>
            </a:lvl2pPr>
            <a:lvl3pPr lvl="2" rtl="0">
              <a:lnSpc>
                <a:spcPct val="100000"/>
              </a:lnSpc>
              <a:spcBef>
                <a:spcPts val="0"/>
              </a:spcBef>
              <a:spcAft>
                <a:spcPts val="0"/>
              </a:spcAft>
              <a:buClr>
                <a:schemeClr val="dk1"/>
              </a:buClr>
              <a:buSzPts val="3000"/>
              <a:buFont typeface="Albert Sans"/>
              <a:buNone/>
              <a:defRPr sz="3000" b="1">
                <a:solidFill>
                  <a:schemeClr val="dk1"/>
                </a:solidFill>
                <a:latin typeface="Albert Sans"/>
                <a:ea typeface="Albert Sans"/>
                <a:cs typeface="Albert Sans"/>
                <a:sym typeface="Albert Sans"/>
              </a:defRPr>
            </a:lvl3pPr>
            <a:lvl4pPr lvl="3" rtl="0">
              <a:lnSpc>
                <a:spcPct val="100000"/>
              </a:lnSpc>
              <a:spcBef>
                <a:spcPts val="0"/>
              </a:spcBef>
              <a:spcAft>
                <a:spcPts val="0"/>
              </a:spcAft>
              <a:buClr>
                <a:schemeClr val="dk1"/>
              </a:buClr>
              <a:buSzPts val="3000"/>
              <a:buFont typeface="Albert Sans"/>
              <a:buNone/>
              <a:defRPr sz="3000" b="1">
                <a:solidFill>
                  <a:schemeClr val="dk1"/>
                </a:solidFill>
                <a:latin typeface="Albert Sans"/>
                <a:ea typeface="Albert Sans"/>
                <a:cs typeface="Albert Sans"/>
                <a:sym typeface="Albert Sans"/>
              </a:defRPr>
            </a:lvl4pPr>
            <a:lvl5pPr lvl="4" rtl="0">
              <a:lnSpc>
                <a:spcPct val="100000"/>
              </a:lnSpc>
              <a:spcBef>
                <a:spcPts val="0"/>
              </a:spcBef>
              <a:spcAft>
                <a:spcPts val="0"/>
              </a:spcAft>
              <a:buClr>
                <a:schemeClr val="dk1"/>
              </a:buClr>
              <a:buSzPts val="3000"/>
              <a:buFont typeface="Albert Sans"/>
              <a:buNone/>
              <a:defRPr sz="3000" b="1">
                <a:solidFill>
                  <a:schemeClr val="dk1"/>
                </a:solidFill>
                <a:latin typeface="Albert Sans"/>
                <a:ea typeface="Albert Sans"/>
                <a:cs typeface="Albert Sans"/>
                <a:sym typeface="Albert Sans"/>
              </a:defRPr>
            </a:lvl5pPr>
            <a:lvl6pPr lvl="5" rtl="0">
              <a:lnSpc>
                <a:spcPct val="100000"/>
              </a:lnSpc>
              <a:spcBef>
                <a:spcPts val="0"/>
              </a:spcBef>
              <a:spcAft>
                <a:spcPts val="0"/>
              </a:spcAft>
              <a:buClr>
                <a:schemeClr val="dk1"/>
              </a:buClr>
              <a:buSzPts val="3000"/>
              <a:buFont typeface="Albert Sans"/>
              <a:buNone/>
              <a:defRPr sz="3000" b="1">
                <a:solidFill>
                  <a:schemeClr val="dk1"/>
                </a:solidFill>
                <a:latin typeface="Albert Sans"/>
                <a:ea typeface="Albert Sans"/>
                <a:cs typeface="Albert Sans"/>
                <a:sym typeface="Albert Sans"/>
              </a:defRPr>
            </a:lvl6pPr>
            <a:lvl7pPr lvl="6" rtl="0">
              <a:lnSpc>
                <a:spcPct val="100000"/>
              </a:lnSpc>
              <a:spcBef>
                <a:spcPts val="0"/>
              </a:spcBef>
              <a:spcAft>
                <a:spcPts val="0"/>
              </a:spcAft>
              <a:buClr>
                <a:schemeClr val="dk1"/>
              </a:buClr>
              <a:buSzPts val="3000"/>
              <a:buFont typeface="Albert Sans"/>
              <a:buNone/>
              <a:defRPr sz="3000" b="1">
                <a:solidFill>
                  <a:schemeClr val="dk1"/>
                </a:solidFill>
                <a:latin typeface="Albert Sans"/>
                <a:ea typeface="Albert Sans"/>
                <a:cs typeface="Albert Sans"/>
                <a:sym typeface="Albert Sans"/>
              </a:defRPr>
            </a:lvl7pPr>
            <a:lvl8pPr lvl="7" rtl="0">
              <a:lnSpc>
                <a:spcPct val="100000"/>
              </a:lnSpc>
              <a:spcBef>
                <a:spcPts val="0"/>
              </a:spcBef>
              <a:spcAft>
                <a:spcPts val="0"/>
              </a:spcAft>
              <a:buClr>
                <a:schemeClr val="dk1"/>
              </a:buClr>
              <a:buSzPts val="3000"/>
              <a:buFont typeface="Albert Sans"/>
              <a:buNone/>
              <a:defRPr sz="3000" b="1">
                <a:solidFill>
                  <a:schemeClr val="dk1"/>
                </a:solidFill>
                <a:latin typeface="Albert Sans"/>
                <a:ea typeface="Albert Sans"/>
                <a:cs typeface="Albert Sans"/>
                <a:sym typeface="Albert Sans"/>
              </a:defRPr>
            </a:lvl8pPr>
            <a:lvl9pPr lvl="8" rtl="0">
              <a:lnSpc>
                <a:spcPct val="100000"/>
              </a:lnSpc>
              <a:spcBef>
                <a:spcPts val="0"/>
              </a:spcBef>
              <a:spcAft>
                <a:spcPts val="0"/>
              </a:spcAft>
              <a:buClr>
                <a:schemeClr val="dk1"/>
              </a:buClr>
              <a:buSzPts val="3000"/>
              <a:buFont typeface="Albert Sans"/>
              <a:buNone/>
              <a:defRPr sz="3000" b="1">
                <a:solidFill>
                  <a:schemeClr val="dk1"/>
                </a:solidFill>
                <a:latin typeface="Albert Sans"/>
                <a:ea typeface="Albert Sans"/>
                <a:cs typeface="Albert Sans"/>
                <a:sym typeface="Albert Sans"/>
              </a:defRPr>
            </a:lvl9pPr>
          </a:lstStyle>
          <a:p>
            <a:endParaRPr/>
          </a:p>
        </p:txBody>
      </p:sp>
      <p:sp>
        <p:nvSpPr>
          <p:cNvPr id="7" name="Google Shape;7;p1"/>
          <p:cNvSpPr txBox="1">
            <a:spLocks noGrp="1"/>
          </p:cNvSpPr>
          <p:nvPr>
            <p:ph type="body" idx="1"/>
          </p:nvPr>
        </p:nvSpPr>
        <p:spPr>
          <a:xfrm>
            <a:off x="720000" y="1152475"/>
            <a:ext cx="7704000" cy="3416400"/>
          </a:xfrm>
          <a:prstGeom prst="rect">
            <a:avLst/>
          </a:prstGeom>
          <a:noFill/>
          <a:ln>
            <a:noFill/>
          </a:ln>
        </p:spPr>
        <p:txBody>
          <a:bodyPr spcFirstLastPara="1" wrap="square" lIns="91425" tIns="91425" rIns="91425" bIns="91425" anchor="t" anchorCtr="0">
            <a:noAutofit/>
          </a:bodyPr>
          <a:lstStyle>
            <a:lvl1pPr marL="457200" lvl="0" indent="-317500">
              <a:lnSpc>
                <a:spcPct val="115000"/>
              </a:lnSpc>
              <a:spcBef>
                <a:spcPts val="0"/>
              </a:spcBef>
              <a:spcAft>
                <a:spcPts val="0"/>
              </a:spcAft>
              <a:buClr>
                <a:schemeClr val="dk1"/>
              </a:buClr>
              <a:buSzPts val="1400"/>
              <a:buFont typeface="Albert Sans"/>
              <a:buChar char="●"/>
              <a:defRPr>
                <a:solidFill>
                  <a:schemeClr val="dk1"/>
                </a:solidFill>
                <a:latin typeface="Albert Sans"/>
                <a:ea typeface="Albert Sans"/>
                <a:cs typeface="Albert Sans"/>
                <a:sym typeface="Albert Sans"/>
              </a:defRPr>
            </a:lvl1pPr>
            <a:lvl2pPr marL="914400" lvl="1" indent="-317500">
              <a:lnSpc>
                <a:spcPct val="115000"/>
              </a:lnSpc>
              <a:spcBef>
                <a:spcPts val="1600"/>
              </a:spcBef>
              <a:spcAft>
                <a:spcPts val="0"/>
              </a:spcAft>
              <a:buClr>
                <a:schemeClr val="dk1"/>
              </a:buClr>
              <a:buSzPts val="1400"/>
              <a:buFont typeface="Albert Sans"/>
              <a:buChar char="○"/>
              <a:defRPr>
                <a:solidFill>
                  <a:schemeClr val="dk1"/>
                </a:solidFill>
                <a:latin typeface="Albert Sans"/>
                <a:ea typeface="Albert Sans"/>
                <a:cs typeface="Albert Sans"/>
                <a:sym typeface="Albert Sans"/>
              </a:defRPr>
            </a:lvl2pPr>
            <a:lvl3pPr marL="1371600" lvl="2" indent="-317500">
              <a:lnSpc>
                <a:spcPct val="115000"/>
              </a:lnSpc>
              <a:spcBef>
                <a:spcPts val="1600"/>
              </a:spcBef>
              <a:spcAft>
                <a:spcPts val="0"/>
              </a:spcAft>
              <a:buClr>
                <a:schemeClr val="dk1"/>
              </a:buClr>
              <a:buSzPts val="1400"/>
              <a:buFont typeface="Albert Sans"/>
              <a:buChar char="■"/>
              <a:defRPr>
                <a:solidFill>
                  <a:schemeClr val="dk1"/>
                </a:solidFill>
                <a:latin typeface="Albert Sans"/>
                <a:ea typeface="Albert Sans"/>
                <a:cs typeface="Albert Sans"/>
                <a:sym typeface="Albert Sans"/>
              </a:defRPr>
            </a:lvl3pPr>
            <a:lvl4pPr marL="1828800" lvl="3" indent="-317500">
              <a:lnSpc>
                <a:spcPct val="115000"/>
              </a:lnSpc>
              <a:spcBef>
                <a:spcPts val="1600"/>
              </a:spcBef>
              <a:spcAft>
                <a:spcPts val="0"/>
              </a:spcAft>
              <a:buClr>
                <a:schemeClr val="dk1"/>
              </a:buClr>
              <a:buSzPts val="1400"/>
              <a:buFont typeface="Albert Sans"/>
              <a:buChar char="●"/>
              <a:defRPr>
                <a:solidFill>
                  <a:schemeClr val="dk1"/>
                </a:solidFill>
                <a:latin typeface="Albert Sans"/>
                <a:ea typeface="Albert Sans"/>
                <a:cs typeface="Albert Sans"/>
                <a:sym typeface="Albert Sans"/>
              </a:defRPr>
            </a:lvl4pPr>
            <a:lvl5pPr marL="2286000" lvl="4" indent="-317500">
              <a:lnSpc>
                <a:spcPct val="115000"/>
              </a:lnSpc>
              <a:spcBef>
                <a:spcPts val="1600"/>
              </a:spcBef>
              <a:spcAft>
                <a:spcPts val="0"/>
              </a:spcAft>
              <a:buClr>
                <a:schemeClr val="dk1"/>
              </a:buClr>
              <a:buSzPts val="1400"/>
              <a:buFont typeface="Albert Sans"/>
              <a:buChar char="○"/>
              <a:defRPr>
                <a:solidFill>
                  <a:schemeClr val="dk1"/>
                </a:solidFill>
                <a:latin typeface="Albert Sans"/>
                <a:ea typeface="Albert Sans"/>
                <a:cs typeface="Albert Sans"/>
                <a:sym typeface="Albert Sans"/>
              </a:defRPr>
            </a:lvl5pPr>
            <a:lvl6pPr marL="2743200" lvl="5" indent="-317500">
              <a:lnSpc>
                <a:spcPct val="115000"/>
              </a:lnSpc>
              <a:spcBef>
                <a:spcPts val="1600"/>
              </a:spcBef>
              <a:spcAft>
                <a:spcPts val="0"/>
              </a:spcAft>
              <a:buClr>
                <a:schemeClr val="dk1"/>
              </a:buClr>
              <a:buSzPts val="1400"/>
              <a:buFont typeface="Albert Sans"/>
              <a:buChar char="■"/>
              <a:defRPr>
                <a:solidFill>
                  <a:schemeClr val="dk1"/>
                </a:solidFill>
                <a:latin typeface="Albert Sans"/>
                <a:ea typeface="Albert Sans"/>
                <a:cs typeface="Albert Sans"/>
                <a:sym typeface="Albert Sans"/>
              </a:defRPr>
            </a:lvl6pPr>
            <a:lvl7pPr marL="3200400" lvl="6" indent="-317500">
              <a:lnSpc>
                <a:spcPct val="115000"/>
              </a:lnSpc>
              <a:spcBef>
                <a:spcPts val="1600"/>
              </a:spcBef>
              <a:spcAft>
                <a:spcPts val="0"/>
              </a:spcAft>
              <a:buClr>
                <a:schemeClr val="dk1"/>
              </a:buClr>
              <a:buSzPts val="1400"/>
              <a:buFont typeface="Albert Sans"/>
              <a:buChar char="●"/>
              <a:defRPr>
                <a:solidFill>
                  <a:schemeClr val="dk1"/>
                </a:solidFill>
                <a:latin typeface="Albert Sans"/>
                <a:ea typeface="Albert Sans"/>
                <a:cs typeface="Albert Sans"/>
                <a:sym typeface="Albert Sans"/>
              </a:defRPr>
            </a:lvl7pPr>
            <a:lvl8pPr marL="3657600" lvl="7" indent="-317500">
              <a:lnSpc>
                <a:spcPct val="115000"/>
              </a:lnSpc>
              <a:spcBef>
                <a:spcPts val="1600"/>
              </a:spcBef>
              <a:spcAft>
                <a:spcPts val="0"/>
              </a:spcAft>
              <a:buClr>
                <a:schemeClr val="dk1"/>
              </a:buClr>
              <a:buSzPts val="1400"/>
              <a:buFont typeface="Albert Sans"/>
              <a:buChar char="○"/>
              <a:defRPr>
                <a:solidFill>
                  <a:schemeClr val="dk1"/>
                </a:solidFill>
                <a:latin typeface="Albert Sans"/>
                <a:ea typeface="Albert Sans"/>
                <a:cs typeface="Albert Sans"/>
                <a:sym typeface="Albert Sans"/>
              </a:defRPr>
            </a:lvl8pPr>
            <a:lvl9pPr marL="4114800" lvl="8" indent="-317500">
              <a:lnSpc>
                <a:spcPct val="115000"/>
              </a:lnSpc>
              <a:spcBef>
                <a:spcPts val="1600"/>
              </a:spcBef>
              <a:spcAft>
                <a:spcPts val="1600"/>
              </a:spcAft>
              <a:buClr>
                <a:schemeClr val="dk1"/>
              </a:buClr>
              <a:buSzPts val="1400"/>
              <a:buFont typeface="Albert Sans"/>
              <a:buChar char="■"/>
              <a:defRPr>
                <a:solidFill>
                  <a:schemeClr val="dk1"/>
                </a:solidFill>
                <a:latin typeface="Albert Sans"/>
                <a:ea typeface="Albert Sans"/>
                <a:cs typeface="Albert Sans"/>
                <a:sym typeface="Albert Sans"/>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1" r:id="rId3"/>
    <p:sldLayoutId id="2147483652" r:id="rId4"/>
    <p:sldLayoutId id="2147483653" r:id="rId5"/>
    <p:sldLayoutId id="2147483654" r:id="rId6"/>
    <p:sldLayoutId id="2147483655" r:id="rId7"/>
    <p:sldLayoutId id="2147483658" r:id="rId8"/>
    <p:sldLayoutId id="2147483661" r:id="rId9"/>
    <p:sldLayoutId id="2147483662" r:id="rId10"/>
    <p:sldLayoutId id="2147483663" r:id="rId11"/>
    <p:sldLayoutId id="2147483664" r:id="rId12"/>
    <p:sldLayoutId id="2147483666" r:id="rId13"/>
    <p:sldLayoutId id="2147483670" r:id="rId14"/>
    <p:sldLayoutId id="2147483672" r:id="rId15"/>
    <p:sldLayoutId id="2147483674" r:id="rId16"/>
    <p:sldLayoutId id="2147483678" r:id="rId17"/>
    <p:sldLayoutId id="2147483679" r:id="rId18"/>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0.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5.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9.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9.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9.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9.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9.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0.xml"/><Relationship Id="rId1" Type="http://schemas.openxmlformats.org/officeDocument/2006/relationships/slideLayout" Target="../slideLayouts/slideLayout16.xml"/><Relationship Id="rId5" Type="http://schemas.openxmlformats.org/officeDocument/2006/relationships/image" Target="../media/image76.svg"/></Relationships>
</file>

<file path=ppt/slides/_rels/slide4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1.xml"/><Relationship Id="rId1" Type="http://schemas.openxmlformats.org/officeDocument/2006/relationships/slideLayout" Target="../slideLayouts/slideLayout16.xml"/><Relationship Id="rId5" Type="http://schemas.openxmlformats.org/officeDocument/2006/relationships/image" Target="../media/image76.svg"/></Relationships>
</file>

<file path=ppt/slides/_rels/slide42.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8.svg"/><Relationship Id="rId2" Type="http://schemas.openxmlformats.org/officeDocument/2006/relationships/notesSlide" Target="../notesSlides/notesSlide42.xml"/><Relationship Id="rId1" Type="http://schemas.openxmlformats.org/officeDocument/2006/relationships/slideLayout" Target="../slideLayouts/slideLayout16.xml"/></Relationships>
</file>

<file path=ppt/slides/_rels/slide43.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8.svg"/><Relationship Id="rId2" Type="http://schemas.openxmlformats.org/officeDocument/2006/relationships/notesSlide" Target="../notesSlides/notesSlide43.xml"/><Relationship Id="rId1" Type="http://schemas.openxmlformats.org/officeDocument/2006/relationships/slideLayout" Target="../slideLayouts/slideLayout16.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6.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6.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6.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0.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0.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10.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10.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10.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10.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16.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10.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10.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10.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10.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64"/>
        <p:cNvGrpSpPr/>
        <p:nvPr/>
      </p:nvGrpSpPr>
      <p:grpSpPr>
        <a:xfrm>
          <a:off x="0" y="0"/>
          <a:ext cx="0" cy="0"/>
          <a:chOff x="0" y="0"/>
          <a:chExt cx="0" cy="0"/>
        </a:xfrm>
      </p:grpSpPr>
      <p:grpSp>
        <p:nvGrpSpPr>
          <p:cNvPr id="370" name="Google Shape;370;p38"/>
          <p:cNvGrpSpPr/>
          <p:nvPr/>
        </p:nvGrpSpPr>
        <p:grpSpPr>
          <a:xfrm flipH="1">
            <a:off x="311135" y="3109880"/>
            <a:ext cx="1265505" cy="1657051"/>
            <a:chOff x="2241376" y="2173535"/>
            <a:chExt cx="1127901" cy="1476873"/>
          </a:xfrm>
        </p:grpSpPr>
        <p:sp>
          <p:nvSpPr>
            <p:cNvPr id="371" name="Google Shape;371;p38"/>
            <p:cNvSpPr/>
            <p:nvPr/>
          </p:nvSpPr>
          <p:spPr>
            <a:xfrm flipH="1">
              <a:off x="2805256" y="2214469"/>
              <a:ext cx="379645" cy="149093"/>
            </a:xfrm>
            <a:custGeom>
              <a:avLst/>
              <a:gdLst/>
              <a:ahLst/>
              <a:cxnLst/>
              <a:rect l="l" t="t" r="r" b="b"/>
              <a:pathLst>
                <a:path w="5574" h="2189" extrusionOk="0">
                  <a:moveTo>
                    <a:pt x="4964" y="1"/>
                  </a:moveTo>
                  <a:cubicBezTo>
                    <a:pt x="2453" y="1439"/>
                    <a:pt x="1106" y="1690"/>
                    <a:pt x="473" y="1690"/>
                  </a:cubicBezTo>
                  <a:cubicBezTo>
                    <a:pt x="135" y="1690"/>
                    <a:pt x="0" y="1618"/>
                    <a:pt x="0" y="1618"/>
                  </a:cubicBezTo>
                  <a:lnTo>
                    <a:pt x="0" y="2189"/>
                  </a:lnTo>
                  <a:lnTo>
                    <a:pt x="5573" y="2189"/>
                  </a:lnTo>
                  <a:lnTo>
                    <a:pt x="5573"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2" name="Google Shape;372;p38"/>
            <p:cNvSpPr/>
            <p:nvPr/>
          </p:nvSpPr>
          <p:spPr>
            <a:xfrm flipH="1">
              <a:off x="2428877" y="2214469"/>
              <a:ext cx="379645" cy="149093"/>
            </a:xfrm>
            <a:custGeom>
              <a:avLst/>
              <a:gdLst/>
              <a:ahLst/>
              <a:cxnLst/>
              <a:rect l="l" t="t" r="r" b="b"/>
              <a:pathLst>
                <a:path w="5574" h="2189" extrusionOk="0">
                  <a:moveTo>
                    <a:pt x="0" y="1"/>
                  </a:moveTo>
                  <a:lnTo>
                    <a:pt x="0" y="2189"/>
                  </a:lnTo>
                  <a:lnTo>
                    <a:pt x="5573" y="2189"/>
                  </a:lnTo>
                  <a:lnTo>
                    <a:pt x="5573" y="1618"/>
                  </a:lnTo>
                  <a:cubicBezTo>
                    <a:pt x="5573" y="1618"/>
                    <a:pt x="5438" y="1690"/>
                    <a:pt x="5100" y="1690"/>
                  </a:cubicBezTo>
                  <a:cubicBezTo>
                    <a:pt x="4467" y="1690"/>
                    <a:pt x="3120" y="1439"/>
                    <a:pt x="61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3" name="Google Shape;373;p38"/>
            <p:cNvSpPr/>
            <p:nvPr/>
          </p:nvSpPr>
          <p:spPr>
            <a:xfrm flipH="1">
              <a:off x="2763782" y="2363492"/>
              <a:ext cx="83088" cy="1286916"/>
            </a:xfrm>
            <a:custGeom>
              <a:avLst/>
              <a:gdLst/>
              <a:ahLst/>
              <a:cxnLst/>
              <a:rect l="l" t="t" r="r" b="b"/>
              <a:pathLst>
                <a:path w="1220" h="23356" extrusionOk="0">
                  <a:moveTo>
                    <a:pt x="1" y="1"/>
                  </a:moveTo>
                  <a:lnTo>
                    <a:pt x="1" y="23356"/>
                  </a:lnTo>
                  <a:lnTo>
                    <a:pt x="1219" y="23356"/>
                  </a:lnTo>
                  <a:lnTo>
                    <a:pt x="121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 name="Google Shape;374;p38"/>
            <p:cNvSpPr/>
            <p:nvPr/>
          </p:nvSpPr>
          <p:spPr>
            <a:xfrm flipH="1">
              <a:off x="2805256" y="2214469"/>
              <a:ext cx="379645" cy="149093"/>
            </a:xfrm>
            <a:custGeom>
              <a:avLst/>
              <a:gdLst/>
              <a:ahLst/>
              <a:cxnLst/>
              <a:rect l="l" t="t" r="r" b="b"/>
              <a:pathLst>
                <a:path w="5574" h="2189" extrusionOk="0">
                  <a:moveTo>
                    <a:pt x="4964" y="1"/>
                  </a:moveTo>
                  <a:cubicBezTo>
                    <a:pt x="2453" y="1439"/>
                    <a:pt x="1106" y="1690"/>
                    <a:pt x="473" y="1690"/>
                  </a:cubicBezTo>
                  <a:cubicBezTo>
                    <a:pt x="135" y="1690"/>
                    <a:pt x="0" y="1618"/>
                    <a:pt x="0" y="1618"/>
                  </a:cubicBezTo>
                  <a:lnTo>
                    <a:pt x="0" y="2189"/>
                  </a:lnTo>
                  <a:lnTo>
                    <a:pt x="5573" y="2189"/>
                  </a:lnTo>
                  <a:lnTo>
                    <a:pt x="5573" y="1"/>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5" name="Google Shape;375;p38"/>
            <p:cNvSpPr/>
            <p:nvPr/>
          </p:nvSpPr>
          <p:spPr>
            <a:xfrm flipH="1">
              <a:off x="3180952" y="2339043"/>
              <a:ext cx="168232" cy="786534"/>
            </a:xfrm>
            <a:custGeom>
              <a:avLst/>
              <a:gdLst/>
              <a:ahLst/>
              <a:cxnLst/>
              <a:rect l="l" t="t" r="r" b="b"/>
              <a:pathLst>
                <a:path w="2470" h="11548" fill="none" extrusionOk="0">
                  <a:moveTo>
                    <a:pt x="2470" y="1"/>
                  </a:moveTo>
                  <a:lnTo>
                    <a:pt x="1" y="11547"/>
                  </a:lnTo>
                </a:path>
              </a:pathLst>
            </a:custGeom>
            <a:noFill/>
            <a:ln w="5175" cap="flat" cmpd="sng">
              <a:solidFill>
                <a:schemeClr val="dk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6" name="Google Shape;376;p38"/>
            <p:cNvSpPr/>
            <p:nvPr/>
          </p:nvSpPr>
          <p:spPr>
            <a:xfrm flipH="1">
              <a:off x="3012651" y="2339043"/>
              <a:ext cx="168368" cy="786534"/>
            </a:xfrm>
            <a:custGeom>
              <a:avLst/>
              <a:gdLst/>
              <a:ahLst/>
              <a:cxnLst/>
              <a:rect l="l" t="t" r="r" b="b"/>
              <a:pathLst>
                <a:path w="2472" h="11548" fill="none" extrusionOk="0">
                  <a:moveTo>
                    <a:pt x="1" y="1"/>
                  </a:moveTo>
                  <a:lnTo>
                    <a:pt x="2472" y="11547"/>
                  </a:lnTo>
                </a:path>
              </a:pathLst>
            </a:custGeom>
            <a:noFill/>
            <a:ln w="5175" cap="flat" cmpd="sng">
              <a:solidFill>
                <a:schemeClr val="dk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7" name="Google Shape;377;p38"/>
            <p:cNvSpPr/>
            <p:nvPr/>
          </p:nvSpPr>
          <p:spPr>
            <a:xfrm flipH="1">
              <a:off x="3012652" y="3092003"/>
              <a:ext cx="336532" cy="191798"/>
            </a:xfrm>
            <a:custGeom>
              <a:avLst/>
              <a:gdLst/>
              <a:ahLst/>
              <a:cxnLst/>
              <a:rect l="l" t="t" r="r" b="b"/>
              <a:pathLst>
                <a:path w="4941" h="2816" extrusionOk="0">
                  <a:moveTo>
                    <a:pt x="2470" y="1"/>
                  </a:moveTo>
                  <a:cubicBezTo>
                    <a:pt x="1105" y="1"/>
                    <a:pt x="1" y="222"/>
                    <a:pt x="1" y="492"/>
                  </a:cubicBezTo>
                  <a:cubicBezTo>
                    <a:pt x="1" y="762"/>
                    <a:pt x="338" y="2815"/>
                    <a:pt x="2470" y="2815"/>
                  </a:cubicBezTo>
                  <a:cubicBezTo>
                    <a:pt x="4604" y="2815"/>
                    <a:pt x="4941" y="762"/>
                    <a:pt x="4941" y="492"/>
                  </a:cubicBezTo>
                  <a:cubicBezTo>
                    <a:pt x="4941" y="222"/>
                    <a:pt x="3834" y="1"/>
                    <a:pt x="247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 name="Google Shape;378;p38"/>
            <p:cNvSpPr/>
            <p:nvPr/>
          </p:nvSpPr>
          <p:spPr>
            <a:xfrm flipH="1">
              <a:off x="3012652" y="3092003"/>
              <a:ext cx="336532" cy="66884"/>
            </a:xfrm>
            <a:custGeom>
              <a:avLst/>
              <a:gdLst/>
              <a:ahLst/>
              <a:cxnLst/>
              <a:rect l="l" t="t" r="r" b="b"/>
              <a:pathLst>
                <a:path w="4941" h="982" extrusionOk="0">
                  <a:moveTo>
                    <a:pt x="2470" y="1"/>
                  </a:moveTo>
                  <a:cubicBezTo>
                    <a:pt x="1105" y="1"/>
                    <a:pt x="1" y="222"/>
                    <a:pt x="1" y="492"/>
                  </a:cubicBezTo>
                  <a:cubicBezTo>
                    <a:pt x="1" y="762"/>
                    <a:pt x="1105" y="982"/>
                    <a:pt x="2470" y="982"/>
                  </a:cubicBezTo>
                  <a:cubicBezTo>
                    <a:pt x="3834" y="982"/>
                    <a:pt x="4941" y="762"/>
                    <a:pt x="4941" y="492"/>
                  </a:cubicBezTo>
                  <a:cubicBezTo>
                    <a:pt x="4941" y="222"/>
                    <a:pt x="3834" y="1"/>
                    <a:pt x="2470" y="1"/>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 name="Google Shape;379;p38"/>
            <p:cNvSpPr/>
            <p:nvPr/>
          </p:nvSpPr>
          <p:spPr>
            <a:xfrm flipH="1">
              <a:off x="3040237" y="3101674"/>
              <a:ext cx="281294" cy="47609"/>
            </a:xfrm>
            <a:custGeom>
              <a:avLst/>
              <a:gdLst/>
              <a:ahLst/>
              <a:cxnLst/>
              <a:rect l="l" t="t" r="r" b="b"/>
              <a:pathLst>
                <a:path w="4130" h="699" extrusionOk="0">
                  <a:moveTo>
                    <a:pt x="2064" y="0"/>
                  </a:moveTo>
                  <a:cubicBezTo>
                    <a:pt x="925" y="0"/>
                    <a:pt x="0" y="157"/>
                    <a:pt x="0" y="350"/>
                  </a:cubicBezTo>
                  <a:cubicBezTo>
                    <a:pt x="0" y="543"/>
                    <a:pt x="925" y="698"/>
                    <a:pt x="2064" y="698"/>
                  </a:cubicBezTo>
                  <a:cubicBezTo>
                    <a:pt x="3204" y="698"/>
                    <a:pt x="4129" y="543"/>
                    <a:pt x="4129" y="350"/>
                  </a:cubicBezTo>
                  <a:cubicBezTo>
                    <a:pt x="4129" y="157"/>
                    <a:pt x="3204" y="0"/>
                    <a:pt x="2064"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 name="Google Shape;380;p38"/>
            <p:cNvSpPr/>
            <p:nvPr/>
          </p:nvSpPr>
          <p:spPr>
            <a:xfrm flipH="1">
              <a:off x="3104600" y="2272090"/>
              <a:ext cx="152090" cy="133904"/>
            </a:xfrm>
            <a:custGeom>
              <a:avLst/>
              <a:gdLst/>
              <a:ahLst/>
              <a:cxnLst/>
              <a:rect l="l" t="t" r="r" b="b"/>
              <a:pathLst>
                <a:path w="2233" h="1966" extrusionOk="0">
                  <a:moveTo>
                    <a:pt x="1116" y="0"/>
                  </a:moveTo>
                  <a:cubicBezTo>
                    <a:pt x="991" y="0"/>
                    <a:pt x="863" y="24"/>
                    <a:pt x="740" y="75"/>
                  </a:cubicBezTo>
                  <a:cubicBezTo>
                    <a:pt x="238" y="283"/>
                    <a:pt x="1" y="858"/>
                    <a:pt x="209" y="1358"/>
                  </a:cubicBezTo>
                  <a:cubicBezTo>
                    <a:pt x="365" y="1737"/>
                    <a:pt x="731" y="1966"/>
                    <a:pt x="1118" y="1966"/>
                  </a:cubicBezTo>
                  <a:cubicBezTo>
                    <a:pt x="1243" y="1966"/>
                    <a:pt x="1370" y="1942"/>
                    <a:pt x="1493" y="1891"/>
                  </a:cubicBezTo>
                  <a:cubicBezTo>
                    <a:pt x="1995" y="1683"/>
                    <a:pt x="2232" y="1108"/>
                    <a:pt x="2024" y="606"/>
                  </a:cubicBezTo>
                  <a:cubicBezTo>
                    <a:pt x="1868" y="228"/>
                    <a:pt x="1502" y="0"/>
                    <a:pt x="111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 name="Google Shape;381;p38"/>
            <p:cNvSpPr/>
            <p:nvPr/>
          </p:nvSpPr>
          <p:spPr>
            <a:xfrm flipH="1">
              <a:off x="3147577" y="2305737"/>
              <a:ext cx="66748" cy="66748"/>
            </a:xfrm>
            <a:custGeom>
              <a:avLst/>
              <a:gdLst/>
              <a:ahLst/>
              <a:cxnLst/>
              <a:rect l="l" t="t" r="r" b="b"/>
              <a:pathLst>
                <a:path w="980" h="980" extrusionOk="0">
                  <a:moveTo>
                    <a:pt x="490" y="0"/>
                  </a:moveTo>
                  <a:cubicBezTo>
                    <a:pt x="219" y="0"/>
                    <a:pt x="0" y="219"/>
                    <a:pt x="0" y="490"/>
                  </a:cubicBezTo>
                  <a:cubicBezTo>
                    <a:pt x="0" y="760"/>
                    <a:pt x="219" y="979"/>
                    <a:pt x="490" y="979"/>
                  </a:cubicBezTo>
                  <a:cubicBezTo>
                    <a:pt x="760" y="979"/>
                    <a:pt x="979" y="760"/>
                    <a:pt x="979" y="490"/>
                  </a:cubicBezTo>
                  <a:cubicBezTo>
                    <a:pt x="979" y="219"/>
                    <a:pt x="760" y="0"/>
                    <a:pt x="49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 name="Google Shape;382;p38"/>
            <p:cNvSpPr/>
            <p:nvPr/>
          </p:nvSpPr>
          <p:spPr>
            <a:xfrm flipH="1">
              <a:off x="3329092" y="3098201"/>
              <a:ext cx="40185" cy="40049"/>
            </a:xfrm>
            <a:custGeom>
              <a:avLst/>
              <a:gdLst/>
              <a:ahLst/>
              <a:cxnLst/>
              <a:rect l="l" t="t" r="r" b="b"/>
              <a:pathLst>
                <a:path w="590" h="588" extrusionOk="0">
                  <a:moveTo>
                    <a:pt x="296" y="0"/>
                  </a:moveTo>
                  <a:cubicBezTo>
                    <a:pt x="132" y="0"/>
                    <a:pt x="0" y="132"/>
                    <a:pt x="0" y="294"/>
                  </a:cubicBezTo>
                  <a:cubicBezTo>
                    <a:pt x="0" y="457"/>
                    <a:pt x="132" y="588"/>
                    <a:pt x="296" y="588"/>
                  </a:cubicBezTo>
                  <a:cubicBezTo>
                    <a:pt x="457" y="588"/>
                    <a:pt x="589" y="457"/>
                    <a:pt x="589" y="294"/>
                  </a:cubicBezTo>
                  <a:cubicBezTo>
                    <a:pt x="589" y="132"/>
                    <a:pt x="457" y="0"/>
                    <a:pt x="29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 name="Google Shape;383;p38"/>
            <p:cNvSpPr/>
            <p:nvPr/>
          </p:nvSpPr>
          <p:spPr>
            <a:xfrm flipH="1">
              <a:off x="2992625" y="3098201"/>
              <a:ext cx="40049" cy="40049"/>
            </a:xfrm>
            <a:custGeom>
              <a:avLst/>
              <a:gdLst/>
              <a:ahLst/>
              <a:cxnLst/>
              <a:rect l="l" t="t" r="r" b="b"/>
              <a:pathLst>
                <a:path w="588" h="588" extrusionOk="0">
                  <a:moveTo>
                    <a:pt x="294" y="0"/>
                  </a:moveTo>
                  <a:cubicBezTo>
                    <a:pt x="132" y="0"/>
                    <a:pt x="0" y="132"/>
                    <a:pt x="0" y="294"/>
                  </a:cubicBezTo>
                  <a:cubicBezTo>
                    <a:pt x="0" y="457"/>
                    <a:pt x="132" y="588"/>
                    <a:pt x="294" y="588"/>
                  </a:cubicBezTo>
                  <a:cubicBezTo>
                    <a:pt x="457" y="588"/>
                    <a:pt x="587" y="457"/>
                    <a:pt x="587" y="294"/>
                  </a:cubicBezTo>
                  <a:cubicBezTo>
                    <a:pt x="587" y="132"/>
                    <a:pt x="457" y="0"/>
                    <a:pt x="29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 name="Google Shape;384;p38"/>
            <p:cNvSpPr/>
            <p:nvPr/>
          </p:nvSpPr>
          <p:spPr>
            <a:xfrm flipH="1">
              <a:off x="2428877" y="2214469"/>
              <a:ext cx="379645" cy="149093"/>
            </a:xfrm>
            <a:custGeom>
              <a:avLst/>
              <a:gdLst/>
              <a:ahLst/>
              <a:cxnLst/>
              <a:rect l="l" t="t" r="r" b="b"/>
              <a:pathLst>
                <a:path w="5574" h="2189" extrusionOk="0">
                  <a:moveTo>
                    <a:pt x="0" y="1"/>
                  </a:moveTo>
                  <a:lnTo>
                    <a:pt x="0" y="2189"/>
                  </a:lnTo>
                  <a:lnTo>
                    <a:pt x="5573" y="2189"/>
                  </a:lnTo>
                  <a:lnTo>
                    <a:pt x="5573" y="1618"/>
                  </a:lnTo>
                  <a:cubicBezTo>
                    <a:pt x="5573" y="1618"/>
                    <a:pt x="5438" y="1690"/>
                    <a:pt x="5100" y="1690"/>
                  </a:cubicBezTo>
                  <a:cubicBezTo>
                    <a:pt x="4467" y="1690"/>
                    <a:pt x="3120" y="1439"/>
                    <a:pt x="610"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 name="Google Shape;385;p38"/>
            <p:cNvSpPr/>
            <p:nvPr/>
          </p:nvSpPr>
          <p:spPr>
            <a:xfrm flipH="1">
              <a:off x="2264660" y="2339043"/>
              <a:ext cx="168300" cy="786534"/>
            </a:xfrm>
            <a:custGeom>
              <a:avLst/>
              <a:gdLst/>
              <a:ahLst/>
              <a:cxnLst/>
              <a:rect l="l" t="t" r="r" b="b"/>
              <a:pathLst>
                <a:path w="2471" h="11548" fill="none" extrusionOk="0">
                  <a:moveTo>
                    <a:pt x="0" y="1"/>
                  </a:moveTo>
                  <a:lnTo>
                    <a:pt x="2471" y="11547"/>
                  </a:lnTo>
                </a:path>
              </a:pathLst>
            </a:custGeom>
            <a:noFill/>
            <a:ln w="5175" cap="flat" cmpd="sng">
              <a:solidFill>
                <a:schemeClr val="dk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 name="Google Shape;386;p38"/>
            <p:cNvSpPr/>
            <p:nvPr/>
          </p:nvSpPr>
          <p:spPr>
            <a:xfrm flipH="1">
              <a:off x="2432893" y="2339043"/>
              <a:ext cx="168368" cy="786534"/>
            </a:xfrm>
            <a:custGeom>
              <a:avLst/>
              <a:gdLst/>
              <a:ahLst/>
              <a:cxnLst/>
              <a:rect l="l" t="t" r="r" b="b"/>
              <a:pathLst>
                <a:path w="2472" h="11548" fill="none" extrusionOk="0">
                  <a:moveTo>
                    <a:pt x="2471" y="1"/>
                  </a:moveTo>
                  <a:lnTo>
                    <a:pt x="0" y="11547"/>
                  </a:lnTo>
                </a:path>
              </a:pathLst>
            </a:custGeom>
            <a:noFill/>
            <a:ln w="5175" cap="flat" cmpd="sng">
              <a:solidFill>
                <a:schemeClr val="dk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 name="Google Shape;387;p38"/>
            <p:cNvSpPr/>
            <p:nvPr/>
          </p:nvSpPr>
          <p:spPr>
            <a:xfrm flipH="1">
              <a:off x="2264661" y="3092003"/>
              <a:ext cx="336600" cy="191798"/>
            </a:xfrm>
            <a:custGeom>
              <a:avLst/>
              <a:gdLst/>
              <a:ahLst/>
              <a:cxnLst/>
              <a:rect l="l" t="t" r="r" b="b"/>
              <a:pathLst>
                <a:path w="4942" h="2816" extrusionOk="0">
                  <a:moveTo>
                    <a:pt x="2471" y="1"/>
                  </a:moveTo>
                  <a:cubicBezTo>
                    <a:pt x="1107" y="1"/>
                    <a:pt x="0" y="222"/>
                    <a:pt x="0" y="492"/>
                  </a:cubicBezTo>
                  <a:cubicBezTo>
                    <a:pt x="0" y="762"/>
                    <a:pt x="339" y="2815"/>
                    <a:pt x="2471" y="2815"/>
                  </a:cubicBezTo>
                  <a:cubicBezTo>
                    <a:pt x="4603" y="2815"/>
                    <a:pt x="4942" y="762"/>
                    <a:pt x="4942" y="492"/>
                  </a:cubicBezTo>
                  <a:cubicBezTo>
                    <a:pt x="4942" y="222"/>
                    <a:pt x="3836" y="1"/>
                    <a:pt x="24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 name="Google Shape;388;p38"/>
            <p:cNvSpPr/>
            <p:nvPr/>
          </p:nvSpPr>
          <p:spPr>
            <a:xfrm flipH="1">
              <a:off x="2264661" y="3092003"/>
              <a:ext cx="336600" cy="66884"/>
            </a:xfrm>
            <a:custGeom>
              <a:avLst/>
              <a:gdLst/>
              <a:ahLst/>
              <a:cxnLst/>
              <a:rect l="l" t="t" r="r" b="b"/>
              <a:pathLst>
                <a:path w="4942" h="982" extrusionOk="0">
                  <a:moveTo>
                    <a:pt x="2471" y="1"/>
                  </a:moveTo>
                  <a:cubicBezTo>
                    <a:pt x="1107" y="1"/>
                    <a:pt x="0" y="222"/>
                    <a:pt x="0" y="492"/>
                  </a:cubicBezTo>
                  <a:cubicBezTo>
                    <a:pt x="0" y="762"/>
                    <a:pt x="1107" y="982"/>
                    <a:pt x="2471" y="982"/>
                  </a:cubicBezTo>
                  <a:cubicBezTo>
                    <a:pt x="3836" y="982"/>
                    <a:pt x="4942" y="762"/>
                    <a:pt x="4942" y="492"/>
                  </a:cubicBezTo>
                  <a:cubicBezTo>
                    <a:pt x="4942" y="222"/>
                    <a:pt x="3836" y="1"/>
                    <a:pt x="2471" y="1"/>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9" name="Google Shape;389;p38"/>
            <p:cNvSpPr/>
            <p:nvPr/>
          </p:nvSpPr>
          <p:spPr>
            <a:xfrm flipH="1">
              <a:off x="2292246" y="3101674"/>
              <a:ext cx="281294" cy="47609"/>
            </a:xfrm>
            <a:custGeom>
              <a:avLst/>
              <a:gdLst/>
              <a:ahLst/>
              <a:cxnLst/>
              <a:rect l="l" t="t" r="r" b="b"/>
              <a:pathLst>
                <a:path w="4130" h="699" extrusionOk="0">
                  <a:moveTo>
                    <a:pt x="2064" y="0"/>
                  </a:moveTo>
                  <a:cubicBezTo>
                    <a:pt x="923" y="0"/>
                    <a:pt x="0" y="157"/>
                    <a:pt x="0" y="350"/>
                  </a:cubicBezTo>
                  <a:cubicBezTo>
                    <a:pt x="0" y="543"/>
                    <a:pt x="923" y="698"/>
                    <a:pt x="2064" y="698"/>
                  </a:cubicBezTo>
                  <a:cubicBezTo>
                    <a:pt x="3205" y="698"/>
                    <a:pt x="4129" y="543"/>
                    <a:pt x="4129" y="350"/>
                  </a:cubicBezTo>
                  <a:cubicBezTo>
                    <a:pt x="4129" y="157"/>
                    <a:pt x="3205" y="0"/>
                    <a:pt x="2064"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 name="Google Shape;390;p38"/>
            <p:cNvSpPr/>
            <p:nvPr/>
          </p:nvSpPr>
          <p:spPr>
            <a:xfrm flipH="1">
              <a:off x="2359538" y="2272158"/>
              <a:ext cx="146981" cy="133904"/>
            </a:xfrm>
            <a:custGeom>
              <a:avLst/>
              <a:gdLst/>
              <a:ahLst/>
              <a:cxnLst/>
              <a:rect l="l" t="t" r="r" b="b"/>
              <a:pathLst>
                <a:path w="2158" h="1966" extrusionOk="0">
                  <a:moveTo>
                    <a:pt x="1079" y="0"/>
                  </a:moveTo>
                  <a:cubicBezTo>
                    <a:pt x="827" y="0"/>
                    <a:pt x="576" y="96"/>
                    <a:pt x="384" y="288"/>
                  </a:cubicBezTo>
                  <a:cubicBezTo>
                    <a:pt x="0" y="672"/>
                    <a:pt x="0" y="1293"/>
                    <a:pt x="384" y="1677"/>
                  </a:cubicBezTo>
                  <a:cubicBezTo>
                    <a:pt x="576" y="1869"/>
                    <a:pt x="827" y="1965"/>
                    <a:pt x="1079" y="1965"/>
                  </a:cubicBezTo>
                  <a:cubicBezTo>
                    <a:pt x="1330" y="1965"/>
                    <a:pt x="1581" y="1869"/>
                    <a:pt x="1773" y="1677"/>
                  </a:cubicBezTo>
                  <a:cubicBezTo>
                    <a:pt x="2157" y="1293"/>
                    <a:pt x="2157" y="672"/>
                    <a:pt x="1773" y="288"/>
                  </a:cubicBezTo>
                  <a:cubicBezTo>
                    <a:pt x="1581" y="96"/>
                    <a:pt x="1330" y="0"/>
                    <a:pt x="107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 name="Google Shape;391;p38"/>
            <p:cNvSpPr/>
            <p:nvPr/>
          </p:nvSpPr>
          <p:spPr>
            <a:xfrm flipH="1">
              <a:off x="2399586" y="2305737"/>
              <a:ext cx="66748" cy="66748"/>
            </a:xfrm>
            <a:custGeom>
              <a:avLst/>
              <a:gdLst/>
              <a:ahLst/>
              <a:cxnLst/>
              <a:rect l="l" t="t" r="r" b="b"/>
              <a:pathLst>
                <a:path w="980" h="980" extrusionOk="0">
                  <a:moveTo>
                    <a:pt x="490" y="0"/>
                  </a:moveTo>
                  <a:cubicBezTo>
                    <a:pt x="220" y="0"/>
                    <a:pt x="1" y="219"/>
                    <a:pt x="1" y="490"/>
                  </a:cubicBezTo>
                  <a:cubicBezTo>
                    <a:pt x="1" y="760"/>
                    <a:pt x="220" y="979"/>
                    <a:pt x="490" y="979"/>
                  </a:cubicBezTo>
                  <a:cubicBezTo>
                    <a:pt x="761" y="979"/>
                    <a:pt x="980" y="760"/>
                    <a:pt x="980" y="490"/>
                  </a:cubicBezTo>
                  <a:cubicBezTo>
                    <a:pt x="980" y="219"/>
                    <a:pt x="761" y="0"/>
                    <a:pt x="49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 name="Google Shape;392;p38"/>
            <p:cNvSpPr/>
            <p:nvPr/>
          </p:nvSpPr>
          <p:spPr>
            <a:xfrm flipH="1">
              <a:off x="2581101" y="3098201"/>
              <a:ext cx="40185" cy="40049"/>
            </a:xfrm>
            <a:custGeom>
              <a:avLst/>
              <a:gdLst/>
              <a:ahLst/>
              <a:cxnLst/>
              <a:rect l="l" t="t" r="r" b="b"/>
              <a:pathLst>
                <a:path w="590" h="588" extrusionOk="0">
                  <a:moveTo>
                    <a:pt x="294" y="0"/>
                  </a:moveTo>
                  <a:cubicBezTo>
                    <a:pt x="133" y="0"/>
                    <a:pt x="1" y="132"/>
                    <a:pt x="1" y="294"/>
                  </a:cubicBezTo>
                  <a:cubicBezTo>
                    <a:pt x="1" y="457"/>
                    <a:pt x="133" y="588"/>
                    <a:pt x="294" y="588"/>
                  </a:cubicBezTo>
                  <a:cubicBezTo>
                    <a:pt x="457" y="588"/>
                    <a:pt x="589" y="457"/>
                    <a:pt x="589" y="294"/>
                  </a:cubicBezTo>
                  <a:cubicBezTo>
                    <a:pt x="589" y="132"/>
                    <a:pt x="457" y="0"/>
                    <a:pt x="29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 name="Google Shape;393;p38"/>
            <p:cNvSpPr/>
            <p:nvPr/>
          </p:nvSpPr>
          <p:spPr>
            <a:xfrm flipH="1">
              <a:off x="2733738" y="2173535"/>
              <a:ext cx="146232" cy="132883"/>
            </a:xfrm>
            <a:custGeom>
              <a:avLst/>
              <a:gdLst/>
              <a:ahLst/>
              <a:cxnLst/>
              <a:rect l="l" t="t" r="r" b="b"/>
              <a:pathLst>
                <a:path w="2147" h="1951" extrusionOk="0">
                  <a:moveTo>
                    <a:pt x="1072" y="0"/>
                  </a:moveTo>
                  <a:cubicBezTo>
                    <a:pt x="630" y="0"/>
                    <a:pt x="230" y="303"/>
                    <a:pt x="125" y="751"/>
                  </a:cubicBezTo>
                  <a:cubicBezTo>
                    <a:pt x="0" y="1276"/>
                    <a:pt x="325" y="1801"/>
                    <a:pt x="849" y="1924"/>
                  </a:cubicBezTo>
                  <a:cubicBezTo>
                    <a:pt x="925" y="1942"/>
                    <a:pt x="1000" y="1951"/>
                    <a:pt x="1075" y="1951"/>
                  </a:cubicBezTo>
                  <a:cubicBezTo>
                    <a:pt x="1517" y="1951"/>
                    <a:pt x="1917" y="1648"/>
                    <a:pt x="2022" y="1200"/>
                  </a:cubicBezTo>
                  <a:cubicBezTo>
                    <a:pt x="2147" y="676"/>
                    <a:pt x="1822" y="149"/>
                    <a:pt x="1298" y="27"/>
                  </a:cubicBezTo>
                  <a:cubicBezTo>
                    <a:pt x="1222" y="9"/>
                    <a:pt x="1147" y="0"/>
                    <a:pt x="107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 name="Google Shape;394;p38"/>
            <p:cNvSpPr/>
            <p:nvPr/>
          </p:nvSpPr>
          <p:spPr>
            <a:xfrm flipH="1">
              <a:off x="2768746" y="2201119"/>
              <a:ext cx="76419" cy="76283"/>
            </a:xfrm>
            <a:custGeom>
              <a:avLst/>
              <a:gdLst/>
              <a:ahLst/>
              <a:cxnLst/>
              <a:rect l="l" t="t" r="r" b="b"/>
              <a:pathLst>
                <a:path w="1122" h="1120" extrusionOk="0">
                  <a:moveTo>
                    <a:pt x="560" y="1"/>
                  </a:moveTo>
                  <a:cubicBezTo>
                    <a:pt x="251" y="1"/>
                    <a:pt x="1" y="251"/>
                    <a:pt x="1" y="560"/>
                  </a:cubicBezTo>
                  <a:cubicBezTo>
                    <a:pt x="1" y="869"/>
                    <a:pt x="251" y="1120"/>
                    <a:pt x="560" y="1120"/>
                  </a:cubicBezTo>
                  <a:cubicBezTo>
                    <a:pt x="869" y="1120"/>
                    <a:pt x="1121" y="869"/>
                    <a:pt x="1121" y="560"/>
                  </a:cubicBezTo>
                  <a:cubicBezTo>
                    <a:pt x="1121" y="251"/>
                    <a:pt x="869" y="1"/>
                    <a:pt x="56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 name="Google Shape;395;p38"/>
            <p:cNvSpPr/>
            <p:nvPr/>
          </p:nvSpPr>
          <p:spPr>
            <a:xfrm flipH="1">
              <a:off x="2241376" y="3098201"/>
              <a:ext cx="40185" cy="40049"/>
            </a:xfrm>
            <a:custGeom>
              <a:avLst/>
              <a:gdLst/>
              <a:ahLst/>
              <a:cxnLst/>
              <a:rect l="l" t="t" r="r" b="b"/>
              <a:pathLst>
                <a:path w="590" h="588" extrusionOk="0">
                  <a:moveTo>
                    <a:pt x="294" y="0"/>
                  </a:moveTo>
                  <a:cubicBezTo>
                    <a:pt x="133" y="0"/>
                    <a:pt x="1" y="132"/>
                    <a:pt x="1" y="294"/>
                  </a:cubicBezTo>
                  <a:cubicBezTo>
                    <a:pt x="1" y="457"/>
                    <a:pt x="133" y="588"/>
                    <a:pt x="294" y="588"/>
                  </a:cubicBezTo>
                  <a:cubicBezTo>
                    <a:pt x="457" y="588"/>
                    <a:pt x="589" y="457"/>
                    <a:pt x="589" y="294"/>
                  </a:cubicBezTo>
                  <a:cubicBezTo>
                    <a:pt x="589" y="132"/>
                    <a:pt x="457" y="0"/>
                    <a:pt x="29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96" name="Google Shape;396;p38"/>
          <p:cNvSpPr/>
          <p:nvPr/>
        </p:nvSpPr>
        <p:spPr>
          <a:xfrm flipH="1">
            <a:off x="483604" y="4726861"/>
            <a:ext cx="871796" cy="208197"/>
          </a:xfrm>
          <a:custGeom>
            <a:avLst/>
            <a:gdLst/>
            <a:ahLst/>
            <a:cxnLst/>
            <a:rect l="l" t="t" r="r" b="b"/>
            <a:pathLst>
              <a:path w="46329" h="2845" extrusionOk="0">
                <a:moveTo>
                  <a:pt x="263" y="0"/>
                </a:moveTo>
                <a:cubicBezTo>
                  <a:pt x="119" y="0"/>
                  <a:pt x="1" y="118"/>
                  <a:pt x="1" y="264"/>
                </a:cubicBezTo>
                <a:lnTo>
                  <a:pt x="1" y="2581"/>
                </a:lnTo>
                <a:cubicBezTo>
                  <a:pt x="1" y="2726"/>
                  <a:pt x="119" y="2844"/>
                  <a:pt x="263" y="2844"/>
                </a:cubicBezTo>
                <a:lnTo>
                  <a:pt x="46065" y="2844"/>
                </a:lnTo>
                <a:cubicBezTo>
                  <a:pt x="46211" y="2844"/>
                  <a:pt x="46329" y="2726"/>
                  <a:pt x="46329" y="2581"/>
                </a:cubicBezTo>
                <a:lnTo>
                  <a:pt x="46329" y="264"/>
                </a:lnTo>
                <a:cubicBezTo>
                  <a:pt x="46329" y="118"/>
                  <a:pt x="46211" y="0"/>
                  <a:pt x="4606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 name="Google Shape;397;p38"/>
          <p:cNvSpPr/>
          <p:nvPr/>
        </p:nvSpPr>
        <p:spPr>
          <a:xfrm rot="9218220">
            <a:off x="7524731" y="-1141200"/>
            <a:ext cx="2574022" cy="2196928"/>
          </a:xfrm>
          <a:custGeom>
            <a:avLst/>
            <a:gdLst/>
            <a:ahLst/>
            <a:cxnLst/>
            <a:rect l="l" t="t" r="r" b="b"/>
            <a:pathLst>
              <a:path w="45611" h="38929" extrusionOk="0">
                <a:moveTo>
                  <a:pt x="26741" y="1"/>
                </a:moveTo>
                <a:cubicBezTo>
                  <a:pt x="24763" y="1"/>
                  <a:pt x="22797" y="680"/>
                  <a:pt x="21273" y="2151"/>
                </a:cubicBezTo>
                <a:cubicBezTo>
                  <a:pt x="19977" y="3402"/>
                  <a:pt x="18818" y="4971"/>
                  <a:pt x="17082" y="5450"/>
                </a:cubicBezTo>
                <a:cubicBezTo>
                  <a:pt x="16694" y="5557"/>
                  <a:pt x="16304" y="5602"/>
                  <a:pt x="15913" y="5602"/>
                </a:cubicBezTo>
                <a:cubicBezTo>
                  <a:pt x="13693" y="5602"/>
                  <a:pt x="11435" y="4134"/>
                  <a:pt x="9202" y="4134"/>
                </a:cubicBezTo>
                <a:cubicBezTo>
                  <a:pt x="8850" y="4134"/>
                  <a:pt x="8499" y="4170"/>
                  <a:pt x="8148" y="4255"/>
                </a:cubicBezTo>
                <a:cubicBezTo>
                  <a:pt x="7138" y="4499"/>
                  <a:pt x="6263" y="5122"/>
                  <a:pt x="5461" y="5781"/>
                </a:cubicBezTo>
                <a:cubicBezTo>
                  <a:pt x="4513" y="6561"/>
                  <a:pt x="3609" y="7430"/>
                  <a:pt x="3018" y="8503"/>
                </a:cubicBezTo>
                <a:cubicBezTo>
                  <a:pt x="1542" y="11186"/>
                  <a:pt x="2282" y="14521"/>
                  <a:pt x="1620" y="17509"/>
                </a:cubicBezTo>
                <a:cubicBezTo>
                  <a:pt x="1158" y="19594"/>
                  <a:pt x="0" y="21689"/>
                  <a:pt x="588" y="23744"/>
                </a:cubicBezTo>
                <a:cubicBezTo>
                  <a:pt x="965" y="25069"/>
                  <a:pt x="2041" y="26163"/>
                  <a:pt x="2188" y="27534"/>
                </a:cubicBezTo>
                <a:cubicBezTo>
                  <a:pt x="2317" y="28748"/>
                  <a:pt x="1693" y="29902"/>
                  <a:pt x="1456" y="31100"/>
                </a:cubicBezTo>
                <a:cubicBezTo>
                  <a:pt x="1158" y="32623"/>
                  <a:pt x="1525" y="34264"/>
                  <a:pt x="2443" y="35515"/>
                </a:cubicBezTo>
                <a:lnTo>
                  <a:pt x="35000" y="38928"/>
                </a:lnTo>
                <a:cubicBezTo>
                  <a:pt x="38019" y="38912"/>
                  <a:pt x="41404" y="38721"/>
                  <a:pt x="43463" y="36153"/>
                </a:cubicBezTo>
                <a:cubicBezTo>
                  <a:pt x="45087" y="34125"/>
                  <a:pt x="45420" y="31147"/>
                  <a:pt x="45533" y="28378"/>
                </a:cubicBezTo>
                <a:cubicBezTo>
                  <a:pt x="45611" y="26441"/>
                  <a:pt x="45609" y="24429"/>
                  <a:pt x="44927" y="22662"/>
                </a:cubicBezTo>
                <a:cubicBezTo>
                  <a:pt x="43684" y="19447"/>
                  <a:pt x="40557" y="17851"/>
                  <a:pt x="38688" y="15075"/>
                </a:cubicBezTo>
                <a:cubicBezTo>
                  <a:pt x="36453" y="11759"/>
                  <a:pt x="36212" y="7063"/>
                  <a:pt x="33971" y="3750"/>
                </a:cubicBezTo>
                <a:cubicBezTo>
                  <a:pt x="32355" y="1358"/>
                  <a:pt x="29537" y="1"/>
                  <a:pt x="2674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98" name="Google Shape;398;p38"/>
          <p:cNvGrpSpPr/>
          <p:nvPr/>
        </p:nvGrpSpPr>
        <p:grpSpPr>
          <a:xfrm rot="-707990" flipH="1">
            <a:off x="7436412" y="185203"/>
            <a:ext cx="1422983" cy="390747"/>
            <a:chOff x="6913312" y="2687868"/>
            <a:chExt cx="1422936" cy="390734"/>
          </a:xfrm>
        </p:grpSpPr>
        <p:sp>
          <p:nvSpPr>
            <p:cNvPr id="399" name="Google Shape;399;p38"/>
            <p:cNvSpPr/>
            <p:nvPr/>
          </p:nvSpPr>
          <p:spPr>
            <a:xfrm flipH="1">
              <a:off x="6913312" y="2687868"/>
              <a:ext cx="1422936" cy="390662"/>
            </a:xfrm>
            <a:custGeom>
              <a:avLst/>
              <a:gdLst/>
              <a:ahLst/>
              <a:cxnLst/>
              <a:rect l="l" t="t" r="r" b="b"/>
              <a:pathLst>
                <a:path w="19443" h="5338" extrusionOk="0">
                  <a:moveTo>
                    <a:pt x="2072" y="0"/>
                  </a:moveTo>
                  <a:cubicBezTo>
                    <a:pt x="1052" y="0"/>
                    <a:pt x="185" y="781"/>
                    <a:pt x="95" y="1817"/>
                  </a:cubicBezTo>
                  <a:cubicBezTo>
                    <a:pt x="0" y="2909"/>
                    <a:pt x="808" y="3873"/>
                    <a:pt x="1902" y="3968"/>
                  </a:cubicBezTo>
                  <a:lnTo>
                    <a:pt x="17196" y="5330"/>
                  </a:lnTo>
                  <a:cubicBezTo>
                    <a:pt x="17254" y="5336"/>
                    <a:pt x="17312" y="5338"/>
                    <a:pt x="17370" y="5338"/>
                  </a:cubicBezTo>
                  <a:cubicBezTo>
                    <a:pt x="18390" y="5338"/>
                    <a:pt x="19257" y="4559"/>
                    <a:pt x="19348" y="3523"/>
                  </a:cubicBezTo>
                  <a:cubicBezTo>
                    <a:pt x="19443" y="2431"/>
                    <a:pt x="18633" y="1467"/>
                    <a:pt x="17539" y="1372"/>
                  </a:cubicBezTo>
                  <a:lnTo>
                    <a:pt x="2246" y="8"/>
                  </a:lnTo>
                  <a:cubicBezTo>
                    <a:pt x="2188" y="3"/>
                    <a:pt x="2130" y="0"/>
                    <a:pt x="207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0" name="Google Shape;400;p38"/>
            <p:cNvSpPr/>
            <p:nvPr/>
          </p:nvSpPr>
          <p:spPr>
            <a:xfrm flipH="1">
              <a:off x="6917410" y="2811257"/>
              <a:ext cx="1414886" cy="267345"/>
            </a:xfrm>
            <a:custGeom>
              <a:avLst/>
              <a:gdLst/>
              <a:ahLst/>
              <a:cxnLst/>
              <a:rect l="l" t="t" r="r" b="b"/>
              <a:pathLst>
                <a:path w="19333" h="3653" extrusionOk="0">
                  <a:moveTo>
                    <a:pt x="57" y="0"/>
                  </a:moveTo>
                  <a:cubicBezTo>
                    <a:pt x="50" y="42"/>
                    <a:pt x="44" y="86"/>
                    <a:pt x="41" y="131"/>
                  </a:cubicBezTo>
                  <a:cubicBezTo>
                    <a:pt x="1" y="580"/>
                    <a:pt x="116" y="1007"/>
                    <a:pt x="340" y="1362"/>
                  </a:cubicBezTo>
                  <a:cubicBezTo>
                    <a:pt x="660" y="1870"/>
                    <a:pt x="1205" y="2226"/>
                    <a:pt x="1848" y="2282"/>
                  </a:cubicBezTo>
                  <a:lnTo>
                    <a:pt x="17142" y="3644"/>
                  </a:lnTo>
                  <a:cubicBezTo>
                    <a:pt x="17201" y="3650"/>
                    <a:pt x="17260" y="3652"/>
                    <a:pt x="17318" y="3652"/>
                  </a:cubicBezTo>
                  <a:cubicBezTo>
                    <a:pt x="18337" y="3652"/>
                    <a:pt x="19203" y="2871"/>
                    <a:pt x="19294" y="1837"/>
                  </a:cubicBezTo>
                  <a:cubicBezTo>
                    <a:pt x="19333" y="1386"/>
                    <a:pt x="19218" y="959"/>
                    <a:pt x="18994" y="605"/>
                  </a:cubicBezTo>
                  <a:cubicBezTo>
                    <a:pt x="18964" y="558"/>
                    <a:pt x="18933" y="513"/>
                    <a:pt x="18901" y="471"/>
                  </a:cubicBezTo>
                  <a:cubicBezTo>
                    <a:pt x="18754" y="1441"/>
                    <a:pt x="17918" y="2157"/>
                    <a:pt x="16941" y="2157"/>
                  </a:cubicBezTo>
                  <a:cubicBezTo>
                    <a:pt x="16883" y="2157"/>
                    <a:pt x="16824" y="2155"/>
                    <a:pt x="16766" y="2149"/>
                  </a:cubicBezTo>
                  <a:lnTo>
                    <a:pt x="1472" y="787"/>
                  </a:lnTo>
                  <a:cubicBezTo>
                    <a:pt x="887" y="735"/>
                    <a:pt x="383" y="435"/>
                    <a:pt x="57"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1" name="Google Shape;401;p38"/>
            <p:cNvSpPr/>
            <p:nvPr/>
          </p:nvSpPr>
          <p:spPr>
            <a:xfrm flipH="1">
              <a:off x="7601837" y="2715019"/>
              <a:ext cx="319379" cy="304084"/>
            </a:xfrm>
            <a:custGeom>
              <a:avLst/>
              <a:gdLst/>
              <a:ahLst/>
              <a:cxnLst/>
              <a:rect l="l" t="t" r="r" b="b"/>
              <a:pathLst>
                <a:path w="4364" h="4155" extrusionOk="0">
                  <a:moveTo>
                    <a:pt x="343" y="1"/>
                  </a:moveTo>
                  <a:lnTo>
                    <a:pt x="350" y="1"/>
                  </a:lnTo>
                  <a:lnTo>
                    <a:pt x="350" y="1"/>
                  </a:lnTo>
                  <a:cubicBezTo>
                    <a:pt x="348" y="1"/>
                    <a:pt x="346" y="1"/>
                    <a:pt x="343" y="1"/>
                  </a:cubicBezTo>
                  <a:close/>
                  <a:moveTo>
                    <a:pt x="350" y="1"/>
                  </a:moveTo>
                  <a:cubicBezTo>
                    <a:pt x="894" y="49"/>
                    <a:pt x="1367" y="314"/>
                    <a:pt x="1692" y="701"/>
                  </a:cubicBezTo>
                  <a:cubicBezTo>
                    <a:pt x="2020" y="1091"/>
                    <a:pt x="2197" y="1606"/>
                    <a:pt x="2151" y="2151"/>
                  </a:cubicBezTo>
                  <a:cubicBezTo>
                    <a:pt x="2061" y="3187"/>
                    <a:pt x="1193" y="3966"/>
                    <a:pt x="174" y="3966"/>
                  </a:cubicBezTo>
                  <a:cubicBezTo>
                    <a:pt x="116" y="3966"/>
                    <a:pt x="58" y="3964"/>
                    <a:pt x="0" y="3959"/>
                  </a:cubicBezTo>
                  <a:lnTo>
                    <a:pt x="0" y="3959"/>
                  </a:lnTo>
                  <a:lnTo>
                    <a:pt x="2166" y="4147"/>
                  </a:lnTo>
                  <a:cubicBezTo>
                    <a:pt x="2225" y="4152"/>
                    <a:pt x="2283" y="4154"/>
                    <a:pt x="2340" y="4154"/>
                  </a:cubicBezTo>
                  <a:cubicBezTo>
                    <a:pt x="3359" y="4154"/>
                    <a:pt x="4227" y="3375"/>
                    <a:pt x="4317" y="2339"/>
                  </a:cubicBezTo>
                  <a:cubicBezTo>
                    <a:pt x="4364" y="1794"/>
                    <a:pt x="4185" y="1280"/>
                    <a:pt x="3859" y="889"/>
                  </a:cubicBezTo>
                  <a:cubicBezTo>
                    <a:pt x="3531" y="499"/>
                    <a:pt x="3057" y="235"/>
                    <a:pt x="2510" y="189"/>
                  </a:cubicBezTo>
                  <a:lnTo>
                    <a:pt x="350"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2" name="Google Shape;402;p38"/>
            <p:cNvSpPr/>
            <p:nvPr/>
          </p:nvSpPr>
          <p:spPr>
            <a:xfrm flipH="1">
              <a:off x="7543289" y="2754027"/>
              <a:ext cx="284397" cy="249780"/>
            </a:xfrm>
            <a:custGeom>
              <a:avLst/>
              <a:gdLst/>
              <a:ahLst/>
              <a:cxnLst/>
              <a:rect l="l" t="t" r="r" b="b"/>
              <a:pathLst>
                <a:path w="3886" h="3413" extrusionOk="0">
                  <a:moveTo>
                    <a:pt x="1946" y="0"/>
                  </a:moveTo>
                  <a:cubicBezTo>
                    <a:pt x="1300" y="0"/>
                    <a:pt x="681" y="369"/>
                    <a:pt x="394" y="994"/>
                  </a:cubicBezTo>
                  <a:cubicBezTo>
                    <a:pt x="1" y="1850"/>
                    <a:pt x="375" y="2863"/>
                    <a:pt x="1232" y="3256"/>
                  </a:cubicBezTo>
                  <a:cubicBezTo>
                    <a:pt x="1463" y="3362"/>
                    <a:pt x="1705" y="3412"/>
                    <a:pt x="1943" y="3412"/>
                  </a:cubicBezTo>
                  <a:cubicBezTo>
                    <a:pt x="2589" y="3412"/>
                    <a:pt x="3206" y="3044"/>
                    <a:pt x="3493" y="2419"/>
                  </a:cubicBezTo>
                  <a:cubicBezTo>
                    <a:pt x="3886" y="1562"/>
                    <a:pt x="3511" y="549"/>
                    <a:pt x="2655" y="156"/>
                  </a:cubicBezTo>
                  <a:cubicBezTo>
                    <a:pt x="2425" y="50"/>
                    <a:pt x="2183" y="0"/>
                    <a:pt x="194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 name="Google Shape;403;p38"/>
            <p:cNvSpPr/>
            <p:nvPr/>
          </p:nvSpPr>
          <p:spPr>
            <a:xfrm flipH="1">
              <a:off x="7577613" y="2781544"/>
              <a:ext cx="216042" cy="194892"/>
            </a:xfrm>
            <a:custGeom>
              <a:avLst/>
              <a:gdLst/>
              <a:ahLst/>
              <a:cxnLst/>
              <a:rect l="l" t="t" r="r" b="b"/>
              <a:pathLst>
                <a:path w="2952" h="2663" extrusionOk="0">
                  <a:moveTo>
                    <a:pt x="1477" y="0"/>
                  </a:moveTo>
                  <a:cubicBezTo>
                    <a:pt x="1364" y="0"/>
                    <a:pt x="1248" y="15"/>
                    <a:pt x="1133" y="46"/>
                  </a:cubicBezTo>
                  <a:cubicBezTo>
                    <a:pt x="423" y="235"/>
                    <a:pt x="1" y="966"/>
                    <a:pt x="190" y="1676"/>
                  </a:cubicBezTo>
                  <a:cubicBezTo>
                    <a:pt x="350" y="2270"/>
                    <a:pt x="888" y="2663"/>
                    <a:pt x="1477" y="2663"/>
                  </a:cubicBezTo>
                  <a:cubicBezTo>
                    <a:pt x="1590" y="2663"/>
                    <a:pt x="1705" y="2648"/>
                    <a:pt x="1820" y="2618"/>
                  </a:cubicBezTo>
                  <a:cubicBezTo>
                    <a:pt x="2529" y="2428"/>
                    <a:pt x="2952" y="1698"/>
                    <a:pt x="2762" y="989"/>
                  </a:cubicBezTo>
                  <a:cubicBezTo>
                    <a:pt x="2603" y="394"/>
                    <a:pt x="2065" y="0"/>
                    <a:pt x="1477"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4" name="Google Shape;404;p38"/>
            <p:cNvSpPr/>
            <p:nvPr/>
          </p:nvSpPr>
          <p:spPr>
            <a:xfrm flipH="1">
              <a:off x="7614205" y="2810964"/>
              <a:ext cx="142564" cy="136636"/>
            </a:xfrm>
            <a:custGeom>
              <a:avLst/>
              <a:gdLst/>
              <a:ahLst/>
              <a:cxnLst/>
              <a:rect l="l" t="t" r="r" b="b"/>
              <a:pathLst>
                <a:path w="1948" h="1867" extrusionOk="0">
                  <a:moveTo>
                    <a:pt x="971" y="1"/>
                  </a:moveTo>
                  <a:cubicBezTo>
                    <a:pt x="493" y="1"/>
                    <a:pt x="86" y="368"/>
                    <a:pt x="44" y="853"/>
                  </a:cubicBezTo>
                  <a:cubicBezTo>
                    <a:pt x="0" y="1366"/>
                    <a:pt x="379" y="1818"/>
                    <a:pt x="892" y="1863"/>
                  </a:cubicBezTo>
                  <a:cubicBezTo>
                    <a:pt x="919" y="1865"/>
                    <a:pt x="946" y="1866"/>
                    <a:pt x="972" y="1866"/>
                  </a:cubicBezTo>
                  <a:cubicBezTo>
                    <a:pt x="1453" y="1866"/>
                    <a:pt x="1860" y="1500"/>
                    <a:pt x="1902" y="1014"/>
                  </a:cubicBezTo>
                  <a:cubicBezTo>
                    <a:pt x="1947" y="500"/>
                    <a:pt x="1567" y="49"/>
                    <a:pt x="1054" y="4"/>
                  </a:cubicBezTo>
                  <a:cubicBezTo>
                    <a:pt x="1026" y="2"/>
                    <a:pt x="999" y="1"/>
                    <a:pt x="97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5" name="Google Shape;405;p38"/>
            <p:cNvSpPr/>
            <p:nvPr/>
          </p:nvSpPr>
          <p:spPr>
            <a:xfrm flipH="1">
              <a:off x="8047679" y="2693430"/>
              <a:ext cx="284616" cy="279494"/>
            </a:xfrm>
            <a:custGeom>
              <a:avLst/>
              <a:gdLst/>
              <a:ahLst/>
              <a:cxnLst/>
              <a:rect l="l" t="t" r="r" b="b"/>
              <a:pathLst>
                <a:path w="3889" h="3819" extrusionOk="0">
                  <a:moveTo>
                    <a:pt x="1946" y="1"/>
                  </a:moveTo>
                  <a:cubicBezTo>
                    <a:pt x="921" y="1"/>
                    <a:pt x="73" y="813"/>
                    <a:pt x="38" y="1843"/>
                  </a:cubicBezTo>
                  <a:cubicBezTo>
                    <a:pt x="1" y="2897"/>
                    <a:pt x="826" y="3781"/>
                    <a:pt x="1880" y="3817"/>
                  </a:cubicBezTo>
                  <a:cubicBezTo>
                    <a:pt x="1903" y="3818"/>
                    <a:pt x="1925" y="3818"/>
                    <a:pt x="1948" y="3818"/>
                  </a:cubicBezTo>
                  <a:cubicBezTo>
                    <a:pt x="2971" y="3818"/>
                    <a:pt x="3817" y="3006"/>
                    <a:pt x="3853" y="1975"/>
                  </a:cubicBezTo>
                  <a:cubicBezTo>
                    <a:pt x="3889" y="922"/>
                    <a:pt x="3065" y="39"/>
                    <a:pt x="2012" y="2"/>
                  </a:cubicBezTo>
                  <a:cubicBezTo>
                    <a:pt x="1990" y="1"/>
                    <a:pt x="1968" y="1"/>
                    <a:pt x="1946"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 name="Google Shape;406;p38"/>
            <p:cNvSpPr/>
            <p:nvPr/>
          </p:nvSpPr>
          <p:spPr>
            <a:xfrm flipH="1">
              <a:off x="8106666" y="2752929"/>
              <a:ext cx="166935" cy="159909"/>
            </a:xfrm>
            <a:custGeom>
              <a:avLst/>
              <a:gdLst/>
              <a:ahLst/>
              <a:cxnLst/>
              <a:rect l="l" t="t" r="r" b="b"/>
              <a:pathLst>
                <a:path w="2281" h="2185" extrusionOk="0">
                  <a:moveTo>
                    <a:pt x="1138" y="0"/>
                  </a:moveTo>
                  <a:cubicBezTo>
                    <a:pt x="577" y="0"/>
                    <a:pt x="102" y="430"/>
                    <a:pt x="52" y="998"/>
                  </a:cubicBezTo>
                  <a:cubicBezTo>
                    <a:pt x="1" y="1599"/>
                    <a:pt x="445" y="2128"/>
                    <a:pt x="1045" y="2180"/>
                  </a:cubicBezTo>
                  <a:cubicBezTo>
                    <a:pt x="1077" y="2183"/>
                    <a:pt x="1108" y="2184"/>
                    <a:pt x="1139" y="2184"/>
                  </a:cubicBezTo>
                  <a:cubicBezTo>
                    <a:pt x="1701" y="2184"/>
                    <a:pt x="2177" y="1756"/>
                    <a:pt x="2228" y="1187"/>
                  </a:cubicBezTo>
                  <a:cubicBezTo>
                    <a:pt x="2280" y="586"/>
                    <a:pt x="1834" y="58"/>
                    <a:pt x="1235" y="5"/>
                  </a:cubicBezTo>
                  <a:cubicBezTo>
                    <a:pt x="1202" y="2"/>
                    <a:pt x="1170" y="0"/>
                    <a:pt x="1138"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07" name="Google Shape;407;p38"/>
          <p:cNvGrpSpPr/>
          <p:nvPr/>
        </p:nvGrpSpPr>
        <p:grpSpPr>
          <a:xfrm rot="3153970" flipH="1">
            <a:off x="8148779" y="823489"/>
            <a:ext cx="964991" cy="508142"/>
            <a:chOff x="7001573" y="2060164"/>
            <a:chExt cx="1368559" cy="720653"/>
          </a:xfrm>
        </p:grpSpPr>
        <p:sp>
          <p:nvSpPr>
            <p:cNvPr id="408" name="Google Shape;408;p38"/>
            <p:cNvSpPr/>
            <p:nvPr/>
          </p:nvSpPr>
          <p:spPr>
            <a:xfrm flipH="1">
              <a:off x="7001573" y="2060164"/>
              <a:ext cx="1368340" cy="720653"/>
            </a:xfrm>
            <a:custGeom>
              <a:avLst/>
              <a:gdLst/>
              <a:ahLst/>
              <a:cxnLst/>
              <a:rect l="l" t="t" r="r" b="b"/>
              <a:pathLst>
                <a:path w="18697" h="9847" extrusionOk="0">
                  <a:moveTo>
                    <a:pt x="2256" y="0"/>
                  </a:moveTo>
                  <a:cubicBezTo>
                    <a:pt x="1474" y="0"/>
                    <a:pt x="733" y="464"/>
                    <a:pt x="417" y="1233"/>
                  </a:cubicBezTo>
                  <a:cubicBezTo>
                    <a:pt x="0" y="2248"/>
                    <a:pt x="485" y="3409"/>
                    <a:pt x="1500" y="3825"/>
                  </a:cubicBezTo>
                  <a:lnTo>
                    <a:pt x="15687" y="9696"/>
                  </a:lnTo>
                  <a:cubicBezTo>
                    <a:pt x="15934" y="9798"/>
                    <a:pt x="16190" y="9846"/>
                    <a:pt x="16442" y="9846"/>
                  </a:cubicBezTo>
                  <a:cubicBezTo>
                    <a:pt x="17223" y="9846"/>
                    <a:pt x="17964" y="9382"/>
                    <a:pt x="18280" y="8614"/>
                  </a:cubicBezTo>
                  <a:cubicBezTo>
                    <a:pt x="18697" y="7600"/>
                    <a:pt x="18213" y="6439"/>
                    <a:pt x="17199" y="6021"/>
                  </a:cubicBezTo>
                  <a:lnTo>
                    <a:pt x="3011" y="150"/>
                  </a:lnTo>
                  <a:cubicBezTo>
                    <a:pt x="2763" y="48"/>
                    <a:pt x="2508" y="0"/>
                    <a:pt x="225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 name="Google Shape;409;p38"/>
            <p:cNvSpPr/>
            <p:nvPr/>
          </p:nvSpPr>
          <p:spPr>
            <a:xfrm flipH="1">
              <a:off x="7018039" y="2141618"/>
              <a:ext cx="1335260" cy="639198"/>
            </a:xfrm>
            <a:custGeom>
              <a:avLst/>
              <a:gdLst/>
              <a:ahLst/>
              <a:cxnLst/>
              <a:rect l="l" t="t" r="r" b="b"/>
              <a:pathLst>
                <a:path w="18245" h="8734" extrusionOk="0">
                  <a:moveTo>
                    <a:pt x="244" y="0"/>
                  </a:moveTo>
                  <a:cubicBezTo>
                    <a:pt x="226" y="39"/>
                    <a:pt x="209" y="78"/>
                    <a:pt x="190" y="120"/>
                  </a:cubicBezTo>
                  <a:cubicBezTo>
                    <a:pt x="19" y="536"/>
                    <a:pt x="0" y="979"/>
                    <a:pt x="108" y="1385"/>
                  </a:cubicBezTo>
                  <a:cubicBezTo>
                    <a:pt x="263" y="1964"/>
                    <a:pt x="675" y="2466"/>
                    <a:pt x="1273" y="2712"/>
                  </a:cubicBezTo>
                  <a:lnTo>
                    <a:pt x="15460" y="8583"/>
                  </a:lnTo>
                  <a:cubicBezTo>
                    <a:pt x="15707" y="8685"/>
                    <a:pt x="15963" y="8733"/>
                    <a:pt x="16215" y="8733"/>
                  </a:cubicBezTo>
                  <a:cubicBezTo>
                    <a:pt x="16996" y="8733"/>
                    <a:pt x="17737" y="8269"/>
                    <a:pt x="18053" y="7501"/>
                  </a:cubicBezTo>
                  <a:cubicBezTo>
                    <a:pt x="18226" y="7083"/>
                    <a:pt x="18244" y="6641"/>
                    <a:pt x="18136" y="6236"/>
                  </a:cubicBezTo>
                  <a:cubicBezTo>
                    <a:pt x="18122" y="6184"/>
                    <a:pt x="18106" y="6131"/>
                    <a:pt x="18088" y="6081"/>
                  </a:cubicBezTo>
                  <a:cubicBezTo>
                    <a:pt x="17748" y="6778"/>
                    <a:pt x="17044" y="7195"/>
                    <a:pt x="16303" y="7195"/>
                  </a:cubicBezTo>
                  <a:cubicBezTo>
                    <a:pt x="16052" y="7195"/>
                    <a:pt x="15796" y="7146"/>
                    <a:pt x="15548" y="7045"/>
                  </a:cubicBezTo>
                  <a:lnTo>
                    <a:pt x="1360" y="1174"/>
                  </a:lnTo>
                  <a:cubicBezTo>
                    <a:pt x="816" y="950"/>
                    <a:pt x="426" y="513"/>
                    <a:pt x="244"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 name="Google Shape;410;p38"/>
            <p:cNvSpPr/>
            <p:nvPr/>
          </p:nvSpPr>
          <p:spPr>
            <a:xfrm flipH="1">
              <a:off x="7652627" y="2178869"/>
              <a:ext cx="352313" cy="340457"/>
            </a:xfrm>
            <a:custGeom>
              <a:avLst/>
              <a:gdLst/>
              <a:ahLst/>
              <a:cxnLst/>
              <a:rect l="l" t="t" r="r" b="b"/>
              <a:pathLst>
                <a:path w="4814" h="4652" extrusionOk="0">
                  <a:moveTo>
                    <a:pt x="1512" y="1"/>
                  </a:moveTo>
                  <a:lnTo>
                    <a:pt x="1513" y="1"/>
                  </a:lnTo>
                  <a:lnTo>
                    <a:pt x="1513" y="1"/>
                  </a:lnTo>
                  <a:cubicBezTo>
                    <a:pt x="1512" y="1"/>
                    <a:pt x="1512" y="1"/>
                    <a:pt x="1512" y="1"/>
                  </a:cubicBezTo>
                  <a:close/>
                  <a:moveTo>
                    <a:pt x="1513" y="1"/>
                  </a:moveTo>
                  <a:cubicBezTo>
                    <a:pt x="2019" y="209"/>
                    <a:pt x="2395" y="604"/>
                    <a:pt x="2589" y="1073"/>
                  </a:cubicBezTo>
                  <a:cubicBezTo>
                    <a:pt x="2785" y="1543"/>
                    <a:pt x="2802" y="2086"/>
                    <a:pt x="2594" y="2593"/>
                  </a:cubicBezTo>
                  <a:cubicBezTo>
                    <a:pt x="2278" y="3361"/>
                    <a:pt x="1536" y="3825"/>
                    <a:pt x="754" y="3825"/>
                  </a:cubicBezTo>
                  <a:cubicBezTo>
                    <a:pt x="503" y="3825"/>
                    <a:pt x="247" y="3778"/>
                    <a:pt x="0" y="3676"/>
                  </a:cubicBezTo>
                  <a:lnTo>
                    <a:pt x="0" y="3676"/>
                  </a:lnTo>
                  <a:lnTo>
                    <a:pt x="2011" y="4501"/>
                  </a:lnTo>
                  <a:cubicBezTo>
                    <a:pt x="2259" y="4603"/>
                    <a:pt x="2515" y="4652"/>
                    <a:pt x="2766" y="4652"/>
                  </a:cubicBezTo>
                  <a:cubicBezTo>
                    <a:pt x="3548" y="4652"/>
                    <a:pt x="4288" y="4187"/>
                    <a:pt x="4603" y="3420"/>
                  </a:cubicBezTo>
                  <a:cubicBezTo>
                    <a:pt x="4813" y="2913"/>
                    <a:pt x="4796" y="2369"/>
                    <a:pt x="4600" y="1900"/>
                  </a:cubicBezTo>
                  <a:cubicBezTo>
                    <a:pt x="4404" y="1429"/>
                    <a:pt x="4030" y="1036"/>
                    <a:pt x="3523" y="828"/>
                  </a:cubicBezTo>
                  <a:lnTo>
                    <a:pt x="1513"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 name="Google Shape;411;p38"/>
            <p:cNvSpPr/>
            <p:nvPr/>
          </p:nvSpPr>
          <p:spPr>
            <a:xfrm flipH="1">
              <a:off x="7610326" y="2273790"/>
              <a:ext cx="263978" cy="249707"/>
            </a:xfrm>
            <a:custGeom>
              <a:avLst/>
              <a:gdLst/>
              <a:ahLst/>
              <a:cxnLst/>
              <a:rect l="l" t="t" r="r" b="b"/>
              <a:pathLst>
                <a:path w="3607" h="3412" extrusionOk="0">
                  <a:moveTo>
                    <a:pt x="1800" y="1"/>
                  </a:moveTo>
                  <a:cubicBezTo>
                    <a:pt x="947" y="1"/>
                    <a:pt x="209" y="642"/>
                    <a:pt x="110" y="1510"/>
                  </a:cubicBezTo>
                  <a:cubicBezTo>
                    <a:pt x="1" y="2446"/>
                    <a:pt x="672" y="3293"/>
                    <a:pt x="1608" y="3400"/>
                  </a:cubicBezTo>
                  <a:cubicBezTo>
                    <a:pt x="1674" y="3408"/>
                    <a:pt x="1741" y="3412"/>
                    <a:pt x="1806" y="3412"/>
                  </a:cubicBezTo>
                  <a:cubicBezTo>
                    <a:pt x="2660" y="3412"/>
                    <a:pt x="3398" y="2771"/>
                    <a:pt x="3497" y="1902"/>
                  </a:cubicBezTo>
                  <a:cubicBezTo>
                    <a:pt x="3606" y="967"/>
                    <a:pt x="2935" y="120"/>
                    <a:pt x="1999" y="12"/>
                  </a:cubicBezTo>
                  <a:cubicBezTo>
                    <a:pt x="1932" y="5"/>
                    <a:pt x="1866" y="1"/>
                    <a:pt x="180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 name="Google Shape;412;p38"/>
            <p:cNvSpPr/>
            <p:nvPr/>
          </p:nvSpPr>
          <p:spPr>
            <a:xfrm flipH="1">
              <a:off x="7635575" y="2301087"/>
              <a:ext cx="213920" cy="194892"/>
            </a:xfrm>
            <a:custGeom>
              <a:avLst/>
              <a:gdLst/>
              <a:ahLst/>
              <a:cxnLst/>
              <a:rect l="l" t="t" r="r" b="b"/>
              <a:pathLst>
                <a:path w="2923" h="2663" extrusionOk="0">
                  <a:moveTo>
                    <a:pt x="1461" y="1"/>
                  </a:moveTo>
                  <a:cubicBezTo>
                    <a:pt x="1121" y="1"/>
                    <a:pt x="780" y="130"/>
                    <a:pt x="520" y="390"/>
                  </a:cubicBezTo>
                  <a:cubicBezTo>
                    <a:pt x="1" y="911"/>
                    <a:pt x="1" y="1753"/>
                    <a:pt x="520" y="2272"/>
                  </a:cubicBezTo>
                  <a:cubicBezTo>
                    <a:pt x="780" y="2532"/>
                    <a:pt x="1121" y="2662"/>
                    <a:pt x="1461" y="2662"/>
                  </a:cubicBezTo>
                  <a:cubicBezTo>
                    <a:pt x="1802" y="2662"/>
                    <a:pt x="2142" y="2532"/>
                    <a:pt x="2402" y="2272"/>
                  </a:cubicBezTo>
                  <a:cubicBezTo>
                    <a:pt x="2922" y="1753"/>
                    <a:pt x="2922" y="911"/>
                    <a:pt x="2402" y="390"/>
                  </a:cubicBezTo>
                  <a:cubicBezTo>
                    <a:pt x="2142" y="130"/>
                    <a:pt x="1802" y="1"/>
                    <a:pt x="1461" y="1"/>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 name="Google Shape;413;p38"/>
            <p:cNvSpPr/>
            <p:nvPr/>
          </p:nvSpPr>
          <p:spPr>
            <a:xfrm flipH="1">
              <a:off x="7664923" y="2330215"/>
              <a:ext cx="155006" cy="136636"/>
            </a:xfrm>
            <a:custGeom>
              <a:avLst/>
              <a:gdLst/>
              <a:ahLst/>
              <a:cxnLst/>
              <a:rect l="l" t="t" r="r" b="b"/>
              <a:pathLst>
                <a:path w="2118" h="1867" extrusionOk="0">
                  <a:moveTo>
                    <a:pt x="1058" y="1"/>
                  </a:moveTo>
                  <a:cubicBezTo>
                    <a:pt x="692" y="1"/>
                    <a:pt x="345" y="219"/>
                    <a:pt x="196" y="579"/>
                  </a:cubicBezTo>
                  <a:cubicBezTo>
                    <a:pt x="1" y="1055"/>
                    <a:pt x="228" y="1600"/>
                    <a:pt x="705" y="1796"/>
                  </a:cubicBezTo>
                  <a:cubicBezTo>
                    <a:pt x="821" y="1844"/>
                    <a:pt x="941" y="1867"/>
                    <a:pt x="1059" y="1867"/>
                  </a:cubicBezTo>
                  <a:cubicBezTo>
                    <a:pt x="1425" y="1867"/>
                    <a:pt x="1773" y="1649"/>
                    <a:pt x="1921" y="1288"/>
                  </a:cubicBezTo>
                  <a:cubicBezTo>
                    <a:pt x="2117" y="811"/>
                    <a:pt x="1889" y="267"/>
                    <a:pt x="1413" y="71"/>
                  </a:cubicBezTo>
                  <a:cubicBezTo>
                    <a:pt x="1297" y="24"/>
                    <a:pt x="1177" y="1"/>
                    <a:pt x="105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 name="Google Shape;414;p38"/>
            <p:cNvSpPr/>
            <p:nvPr/>
          </p:nvSpPr>
          <p:spPr>
            <a:xfrm flipH="1">
              <a:off x="8051046" y="2063677"/>
              <a:ext cx="319087" cy="279494"/>
            </a:xfrm>
            <a:custGeom>
              <a:avLst/>
              <a:gdLst/>
              <a:ahLst/>
              <a:cxnLst/>
              <a:rect l="l" t="t" r="r" b="b"/>
              <a:pathLst>
                <a:path w="4360" h="3819" extrusionOk="0">
                  <a:moveTo>
                    <a:pt x="2179" y="1"/>
                  </a:moveTo>
                  <a:cubicBezTo>
                    <a:pt x="1850" y="1"/>
                    <a:pt x="1517" y="86"/>
                    <a:pt x="1212" y="265"/>
                  </a:cubicBezTo>
                  <a:cubicBezTo>
                    <a:pt x="305" y="799"/>
                    <a:pt x="0" y="1970"/>
                    <a:pt x="535" y="2877"/>
                  </a:cubicBezTo>
                  <a:cubicBezTo>
                    <a:pt x="891" y="3482"/>
                    <a:pt x="1528" y="3819"/>
                    <a:pt x="2182" y="3819"/>
                  </a:cubicBezTo>
                  <a:cubicBezTo>
                    <a:pt x="2510" y="3819"/>
                    <a:pt x="2844" y="3734"/>
                    <a:pt x="3147" y="3555"/>
                  </a:cubicBezTo>
                  <a:cubicBezTo>
                    <a:pt x="4056" y="3020"/>
                    <a:pt x="4359" y="1852"/>
                    <a:pt x="3825" y="942"/>
                  </a:cubicBezTo>
                  <a:cubicBezTo>
                    <a:pt x="3469" y="338"/>
                    <a:pt x="2833" y="1"/>
                    <a:pt x="2179"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 name="Google Shape;415;p38"/>
            <p:cNvSpPr/>
            <p:nvPr/>
          </p:nvSpPr>
          <p:spPr>
            <a:xfrm flipH="1">
              <a:off x="8119547" y="2123469"/>
              <a:ext cx="181352" cy="159909"/>
            </a:xfrm>
            <a:custGeom>
              <a:avLst/>
              <a:gdLst/>
              <a:ahLst/>
              <a:cxnLst/>
              <a:rect l="l" t="t" r="r" b="b"/>
              <a:pathLst>
                <a:path w="2478" h="2185" extrusionOk="0">
                  <a:moveTo>
                    <a:pt x="1240" y="1"/>
                  </a:moveTo>
                  <a:cubicBezTo>
                    <a:pt x="811" y="1"/>
                    <a:pt x="403" y="256"/>
                    <a:pt x="231" y="677"/>
                  </a:cubicBezTo>
                  <a:cubicBezTo>
                    <a:pt x="1" y="1235"/>
                    <a:pt x="266" y="1874"/>
                    <a:pt x="824" y="2102"/>
                  </a:cubicBezTo>
                  <a:cubicBezTo>
                    <a:pt x="960" y="2158"/>
                    <a:pt x="1101" y="2185"/>
                    <a:pt x="1239" y="2185"/>
                  </a:cubicBezTo>
                  <a:cubicBezTo>
                    <a:pt x="1669" y="2185"/>
                    <a:pt x="2075" y="1929"/>
                    <a:pt x="2249" y="1509"/>
                  </a:cubicBezTo>
                  <a:cubicBezTo>
                    <a:pt x="2478" y="951"/>
                    <a:pt x="2212" y="312"/>
                    <a:pt x="1654" y="83"/>
                  </a:cubicBezTo>
                  <a:cubicBezTo>
                    <a:pt x="1519" y="27"/>
                    <a:pt x="1378" y="1"/>
                    <a:pt x="1240"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4" name="TextBox 5">
            <a:extLst>
              <a:ext uri="{FF2B5EF4-FFF2-40B4-BE49-F238E27FC236}">
                <a16:creationId xmlns:a16="http://schemas.microsoft.com/office/drawing/2014/main" id="{D913CC0F-D1AC-201D-2F3A-A67379ED599E}"/>
              </a:ext>
            </a:extLst>
          </p:cNvPr>
          <p:cNvSpPr txBox="1"/>
          <p:nvPr/>
        </p:nvSpPr>
        <p:spPr>
          <a:xfrm>
            <a:off x="1632897" y="783629"/>
            <a:ext cx="6059352" cy="3677866"/>
          </a:xfrm>
          <a:prstGeom prst="rect">
            <a:avLst/>
          </a:prstGeom>
          <a:noFill/>
        </p:spPr>
        <p:txBody>
          <a:bodyPr wrap="squar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lnSpc>
                <a:spcPct val="150000"/>
              </a:lnSpc>
            </a:pPr>
            <a:r>
              <a:rPr lang="en-US" sz="5400" b="1">
                <a:solidFill>
                  <a:schemeClr val="accent1">
                    <a:lumMod val="75000"/>
                  </a:schemeClr>
                </a:solidFill>
                <a:latin typeface="Arial" panose="020B0604020202020204" pitchFamily="34" charset="0"/>
                <a:cs typeface="Arial" panose="020B0604020202020204" pitchFamily="34" charset="0"/>
              </a:rPr>
              <a:t>CHÀO MỪNG CÁC EM ĐẾN VỚI BÀI HỌC MỚI!</a:t>
            </a:r>
            <a:endParaRPr lang="en-US" sz="5400">
              <a:solidFill>
                <a:schemeClr val="accent1">
                  <a:lumMod val="75000"/>
                </a:schemeClr>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878"/>
        <p:cNvGrpSpPr/>
        <p:nvPr/>
      </p:nvGrpSpPr>
      <p:grpSpPr>
        <a:xfrm>
          <a:off x="0" y="0"/>
          <a:ext cx="0" cy="0"/>
          <a:chOff x="0" y="0"/>
          <a:chExt cx="0" cy="0"/>
        </a:xfrm>
      </p:grpSpPr>
      <p:sp>
        <p:nvSpPr>
          <p:cNvPr id="886" name="Google Shape;886;p45"/>
          <p:cNvSpPr/>
          <p:nvPr/>
        </p:nvSpPr>
        <p:spPr>
          <a:xfrm rot="-5400000">
            <a:off x="7807885" y="-673175"/>
            <a:ext cx="1822388" cy="1555408"/>
          </a:xfrm>
          <a:custGeom>
            <a:avLst/>
            <a:gdLst/>
            <a:ahLst/>
            <a:cxnLst/>
            <a:rect l="l" t="t" r="r" b="b"/>
            <a:pathLst>
              <a:path w="45611" h="38929" extrusionOk="0">
                <a:moveTo>
                  <a:pt x="26741" y="1"/>
                </a:moveTo>
                <a:cubicBezTo>
                  <a:pt x="24763" y="1"/>
                  <a:pt x="22797" y="680"/>
                  <a:pt x="21273" y="2151"/>
                </a:cubicBezTo>
                <a:cubicBezTo>
                  <a:pt x="19977" y="3402"/>
                  <a:pt x="18818" y="4971"/>
                  <a:pt x="17082" y="5450"/>
                </a:cubicBezTo>
                <a:cubicBezTo>
                  <a:pt x="16694" y="5557"/>
                  <a:pt x="16304" y="5602"/>
                  <a:pt x="15913" y="5602"/>
                </a:cubicBezTo>
                <a:cubicBezTo>
                  <a:pt x="13693" y="5602"/>
                  <a:pt x="11435" y="4134"/>
                  <a:pt x="9202" y="4134"/>
                </a:cubicBezTo>
                <a:cubicBezTo>
                  <a:pt x="8850" y="4134"/>
                  <a:pt x="8499" y="4170"/>
                  <a:pt x="8148" y="4255"/>
                </a:cubicBezTo>
                <a:cubicBezTo>
                  <a:pt x="7138" y="4499"/>
                  <a:pt x="6263" y="5122"/>
                  <a:pt x="5461" y="5781"/>
                </a:cubicBezTo>
                <a:cubicBezTo>
                  <a:pt x="4513" y="6561"/>
                  <a:pt x="3609" y="7430"/>
                  <a:pt x="3018" y="8503"/>
                </a:cubicBezTo>
                <a:cubicBezTo>
                  <a:pt x="1542" y="11186"/>
                  <a:pt x="2282" y="14521"/>
                  <a:pt x="1620" y="17509"/>
                </a:cubicBezTo>
                <a:cubicBezTo>
                  <a:pt x="1158" y="19594"/>
                  <a:pt x="0" y="21689"/>
                  <a:pt x="588" y="23744"/>
                </a:cubicBezTo>
                <a:cubicBezTo>
                  <a:pt x="965" y="25069"/>
                  <a:pt x="2041" y="26163"/>
                  <a:pt x="2188" y="27534"/>
                </a:cubicBezTo>
                <a:cubicBezTo>
                  <a:pt x="2317" y="28748"/>
                  <a:pt x="1693" y="29902"/>
                  <a:pt x="1456" y="31100"/>
                </a:cubicBezTo>
                <a:cubicBezTo>
                  <a:pt x="1158" y="32623"/>
                  <a:pt x="1525" y="34264"/>
                  <a:pt x="2443" y="35515"/>
                </a:cubicBezTo>
                <a:lnTo>
                  <a:pt x="35000" y="38928"/>
                </a:lnTo>
                <a:cubicBezTo>
                  <a:pt x="38019" y="38912"/>
                  <a:pt x="41404" y="38721"/>
                  <a:pt x="43463" y="36153"/>
                </a:cubicBezTo>
                <a:cubicBezTo>
                  <a:pt x="45087" y="34125"/>
                  <a:pt x="45420" y="31147"/>
                  <a:pt x="45533" y="28378"/>
                </a:cubicBezTo>
                <a:cubicBezTo>
                  <a:pt x="45611" y="26441"/>
                  <a:pt x="45609" y="24429"/>
                  <a:pt x="44927" y="22662"/>
                </a:cubicBezTo>
                <a:cubicBezTo>
                  <a:pt x="43684" y="19447"/>
                  <a:pt x="40557" y="17851"/>
                  <a:pt x="38688" y="15075"/>
                </a:cubicBezTo>
                <a:cubicBezTo>
                  <a:pt x="36453" y="11759"/>
                  <a:pt x="36212" y="7063"/>
                  <a:pt x="33971" y="3750"/>
                </a:cubicBezTo>
                <a:cubicBezTo>
                  <a:pt x="32355" y="1358"/>
                  <a:pt x="29537" y="1"/>
                  <a:pt x="2674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87" name="Google Shape;887;p45"/>
          <p:cNvGrpSpPr/>
          <p:nvPr/>
        </p:nvGrpSpPr>
        <p:grpSpPr>
          <a:xfrm rot="-5400000">
            <a:off x="8365534" y="573817"/>
            <a:ext cx="1029210" cy="282618"/>
            <a:chOff x="6913312" y="2687868"/>
            <a:chExt cx="1422936" cy="390734"/>
          </a:xfrm>
        </p:grpSpPr>
        <p:sp>
          <p:nvSpPr>
            <p:cNvPr id="888" name="Google Shape;888;p45"/>
            <p:cNvSpPr/>
            <p:nvPr/>
          </p:nvSpPr>
          <p:spPr>
            <a:xfrm flipH="1">
              <a:off x="6913312" y="2687868"/>
              <a:ext cx="1422936" cy="390662"/>
            </a:xfrm>
            <a:custGeom>
              <a:avLst/>
              <a:gdLst/>
              <a:ahLst/>
              <a:cxnLst/>
              <a:rect l="l" t="t" r="r" b="b"/>
              <a:pathLst>
                <a:path w="19443" h="5338" extrusionOk="0">
                  <a:moveTo>
                    <a:pt x="2072" y="0"/>
                  </a:moveTo>
                  <a:cubicBezTo>
                    <a:pt x="1052" y="0"/>
                    <a:pt x="185" y="781"/>
                    <a:pt x="95" y="1817"/>
                  </a:cubicBezTo>
                  <a:cubicBezTo>
                    <a:pt x="0" y="2909"/>
                    <a:pt x="808" y="3873"/>
                    <a:pt x="1902" y="3968"/>
                  </a:cubicBezTo>
                  <a:lnTo>
                    <a:pt x="17196" y="5330"/>
                  </a:lnTo>
                  <a:cubicBezTo>
                    <a:pt x="17254" y="5336"/>
                    <a:pt x="17312" y="5338"/>
                    <a:pt x="17370" y="5338"/>
                  </a:cubicBezTo>
                  <a:cubicBezTo>
                    <a:pt x="18390" y="5338"/>
                    <a:pt x="19257" y="4559"/>
                    <a:pt x="19348" y="3523"/>
                  </a:cubicBezTo>
                  <a:cubicBezTo>
                    <a:pt x="19443" y="2431"/>
                    <a:pt x="18633" y="1467"/>
                    <a:pt x="17539" y="1372"/>
                  </a:cubicBezTo>
                  <a:lnTo>
                    <a:pt x="2246" y="8"/>
                  </a:lnTo>
                  <a:cubicBezTo>
                    <a:pt x="2188" y="3"/>
                    <a:pt x="2130" y="0"/>
                    <a:pt x="207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9" name="Google Shape;889;p45"/>
            <p:cNvSpPr/>
            <p:nvPr/>
          </p:nvSpPr>
          <p:spPr>
            <a:xfrm flipH="1">
              <a:off x="6917410" y="2811257"/>
              <a:ext cx="1414886" cy="267345"/>
            </a:xfrm>
            <a:custGeom>
              <a:avLst/>
              <a:gdLst/>
              <a:ahLst/>
              <a:cxnLst/>
              <a:rect l="l" t="t" r="r" b="b"/>
              <a:pathLst>
                <a:path w="19333" h="3653" extrusionOk="0">
                  <a:moveTo>
                    <a:pt x="57" y="0"/>
                  </a:moveTo>
                  <a:cubicBezTo>
                    <a:pt x="50" y="42"/>
                    <a:pt x="44" y="86"/>
                    <a:pt x="41" y="131"/>
                  </a:cubicBezTo>
                  <a:cubicBezTo>
                    <a:pt x="1" y="580"/>
                    <a:pt x="116" y="1007"/>
                    <a:pt x="340" y="1362"/>
                  </a:cubicBezTo>
                  <a:cubicBezTo>
                    <a:pt x="660" y="1870"/>
                    <a:pt x="1205" y="2226"/>
                    <a:pt x="1848" y="2282"/>
                  </a:cubicBezTo>
                  <a:lnTo>
                    <a:pt x="17142" y="3644"/>
                  </a:lnTo>
                  <a:cubicBezTo>
                    <a:pt x="17201" y="3650"/>
                    <a:pt x="17260" y="3652"/>
                    <a:pt x="17318" y="3652"/>
                  </a:cubicBezTo>
                  <a:cubicBezTo>
                    <a:pt x="18337" y="3652"/>
                    <a:pt x="19203" y="2871"/>
                    <a:pt x="19294" y="1837"/>
                  </a:cubicBezTo>
                  <a:cubicBezTo>
                    <a:pt x="19333" y="1386"/>
                    <a:pt x="19218" y="959"/>
                    <a:pt x="18994" y="605"/>
                  </a:cubicBezTo>
                  <a:cubicBezTo>
                    <a:pt x="18964" y="558"/>
                    <a:pt x="18933" y="513"/>
                    <a:pt x="18901" y="471"/>
                  </a:cubicBezTo>
                  <a:cubicBezTo>
                    <a:pt x="18754" y="1441"/>
                    <a:pt x="17918" y="2157"/>
                    <a:pt x="16941" y="2157"/>
                  </a:cubicBezTo>
                  <a:cubicBezTo>
                    <a:pt x="16883" y="2157"/>
                    <a:pt x="16824" y="2155"/>
                    <a:pt x="16766" y="2149"/>
                  </a:cubicBezTo>
                  <a:lnTo>
                    <a:pt x="1472" y="787"/>
                  </a:lnTo>
                  <a:cubicBezTo>
                    <a:pt x="887" y="735"/>
                    <a:pt x="383" y="435"/>
                    <a:pt x="57"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0" name="Google Shape;890;p45"/>
            <p:cNvSpPr/>
            <p:nvPr/>
          </p:nvSpPr>
          <p:spPr>
            <a:xfrm flipH="1">
              <a:off x="7601837" y="2715019"/>
              <a:ext cx="319379" cy="304084"/>
            </a:xfrm>
            <a:custGeom>
              <a:avLst/>
              <a:gdLst/>
              <a:ahLst/>
              <a:cxnLst/>
              <a:rect l="l" t="t" r="r" b="b"/>
              <a:pathLst>
                <a:path w="4364" h="4155" extrusionOk="0">
                  <a:moveTo>
                    <a:pt x="343" y="1"/>
                  </a:moveTo>
                  <a:lnTo>
                    <a:pt x="350" y="1"/>
                  </a:lnTo>
                  <a:lnTo>
                    <a:pt x="350" y="1"/>
                  </a:lnTo>
                  <a:cubicBezTo>
                    <a:pt x="348" y="1"/>
                    <a:pt x="346" y="1"/>
                    <a:pt x="343" y="1"/>
                  </a:cubicBezTo>
                  <a:close/>
                  <a:moveTo>
                    <a:pt x="350" y="1"/>
                  </a:moveTo>
                  <a:cubicBezTo>
                    <a:pt x="894" y="49"/>
                    <a:pt x="1367" y="314"/>
                    <a:pt x="1692" y="701"/>
                  </a:cubicBezTo>
                  <a:cubicBezTo>
                    <a:pt x="2020" y="1091"/>
                    <a:pt x="2197" y="1606"/>
                    <a:pt x="2151" y="2151"/>
                  </a:cubicBezTo>
                  <a:cubicBezTo>
                    <a:pt x="2061" y="3187"/>
                    <a:pt x="1193" y="3966"/>
                    <a:pt x="174" y="3966"/>
                  </a:cubicBezTo>
                  <a:cubicBezTo>
                    <a:pt x="116" y="3966"/>
                    <a:pt x="58" y="3964"/>
                    <a:pt x="0" y="3959"/>
                  </a:cubicBezTo>
                  <a:lnTo>
                    <a:pt x="0" y="3959"/>
                  </a:lnTo>
                  <a:lnTo>
                    <a:pt x="2166" y="4147"/>
                  </a:lnTo>
                  <a:cubicBezTo>
                    <a:pt x="2225" y="4152"/>
                    <a:pt x="2283" y="4154"/>
                    <a:pt x="2340" y="4154"/>
                  </a:cubicBezTo>
                  <a:cubicBezTo>
                    <a:pt x="3359" y="4154"/>
                    <a:pt x="4227" y="3375"/>
                    <a:pt x="4317" y="2339"/>
                  </a:cubicBezTo>
                  <a:cubicBezTo>
                    <a:pt x="4364" y="1794"/>
                    <a:pt x="4185" y="1280"/>
                    <a:pt x="3859" y="889"/>
                  </a:cubicBezTo>
                  <a:cubicBezTo>
                    <a:pt x="3531" y="499"/>
                    <a:pt x="3057" y="235"/>
                    <a:pt x="2510" y="189"/>
                  </a:cubicBezTo>
                  <a:lnTo>
                    <a:pt x="350"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1" name="Google Shape;891;p45"/>
            <p:cNvSpPr/>
            <p:nvPr/>
          </p:nvSpPr>
          <p:spPr>
            <a:xfrm flipH="1">
              <a:off x="7543289" y="2754027"/>
              <a:ext cx="284397" cy="249780"/>
            </a:xfrm>
            <a:custGeom>
              <a:avLst/>
              <a:gdLst/>
              <a:ahLst/>
              <a:cxnLst/>
              <a:rect l="l" t="t" r="r" b="b"/>
              <a:pathLst>
                <a:path w="3886" h="3413" extrusionOk="0">
                  <a:moveTo>
                    <a:pt x="1946" y="0"/>
                  </a:moveTo>
                  <a:cubicBezTo>
                    <a:pt x="1300" y="0"/>
                    <a:pt x="681" y="369"/>
                    <a:pt x="394" y="994"/>
                  </a:cubicBezTo>
                  <a:cubicBezTo>
                    <a:pt x="1" y="1850"/>
                    <a:pt x="375" y="2863"/>
                    <a:pt x="1232" y="3256"/>
                  </a:cubicBezTo>
                  <a:cubicBezTo>
                    <a:pt x="1463" y="3362"/>
                    <a:pt x="1705" y="3412"/>
                    <a:pt x="1943" y="3412"/>
                  </a:cubicBezTo>
                  <a:cubicBezTo>
                    <a:pt x="2589" y="3412"/>
                    <a:pt x="3206" y="3044"/>
                    <a:pt x="3493" y="2419"/>
                  </a:cubicBezTo>
                  <a:cubicBezTo>
                    <a:pt x="3886" y="1562"/>
                    <a:pt x="3511" y="549"/>
                    <a:pt x="2655" y="156"/>
                  </a:cubicBezTo>
                  <a:cubicBezTo>
                    <a:pt x="2425" y="50"/>
                    <a:pt x="2183" y="0"/>
                    <a:pt x="194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2" name="Google Shape;892;p45"/>
            <p:cNvSpPr/>
            <p:nvPr/>
          </p:nvSpPr>
          <p:spPr>
            <a:xfrm flipH="1">
              <a:off x="7577613" y="2781544"/>
              <a:ext cx="216042" cy="194892"/>
            </a:xfrm>
            <a:custGeom>
              <a:avLst/>
              <a:gdLst/>
              <a:ahLst/>
              <a:cxnLst/>
              <a:rect l="l" t="t" r="r" b="b"/>
              <a:pathLst>
                <a:path w="2952" h="2663" extrusionOk="0">
                  <a:moveTo>
                    <a:pt x="1477" y="0"/>
                  </a:moveTo>
                  <a:cubicBezTo>
                    <a:pt x="1364" y="0"/>
                    <a:pt x="1248" y="15"/>
                    <a:pt x="1133" y="46"/>
                  </a:cubicBezTo>
                  <a:cubicBezTo>
                    <a:pt x="423" y="235"/>
                    <a:pt x="1" y="966"/>
                    <a:pt x="190" y="1676"/>
                  </a:cubicBezTo>
                  <a:cubicBezTo>
                    <a:pt x="350" y="2270"/>
                    <a:pt x="888" y="2663"/>
                    <a:pt x="1477" y="2663"/>
                  </a:cubicBezTo>
                  <a:cubicBezTo>
                    <a:pt x="1590" y="2663"/>
                    <a:pt x="1705" y="2648"/>
                    <a:pt x="1820" y="2618"/>
                  </a:cubicBezTo>
                  <a:cubicBezTo>
                    <a:pt x="2529" y="2428"/>
                    <a:pt x="2952" y="1698"/>
                    <a:pt x="2762" y="989"/>
                  </a:cubicBezTo>
                  <a:cubicBezTo>
                    <a:pt x="2603" y="394"/>
                    <a:pt x="2065" y="0"/>
                    <a:pt x="1477"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3" name="Google Shape;893;p45"/>
            <p:cNvSpPr/>
            <p:nvPr/>
          </p:nvSpPr>
          <p:spPr>
            <a:xfrm flipH="1">
              <a:off x="7614205" y="2810964"/>
              <a:ext cx="142564" cy="136636"/>
            </a:xfrm>
            <a:custGeom>
              <a:avLst/>
              <a:gdLst/>
              <a:ahLst/>
              <a:cxnLst/>
              <a:rect l="l" t="t" r="r" b="b"/>
              <a:pathLst>
                <a:path w="1948" h="1867" extrusionOk="0">
                  <a:moveTo>
                    <a:pt x="971" y="1"/>
                  </a:moveTo>
                  <a:cubicBezTo>
                    <a:pt x="493" y="1"/>
                    <a:pt x="86" y="368"/>
                    <a:pt x="44" y="853"/>
                  </a:cubicBezTo>
                  <a:cubicBezTo>
                    <a:pt x="0" y="1366"/>
                    <a:pt x="379" y="1818"/>
                    <a:pt x="892" y="1863"/>
                  </a:cubicBezTo>
                  <a:cubicBezTo>
                    <a:pt x="919" y="1865"/>
                    <a:pt x="946" y="1866"/>
                    <a:pt x="972" y="1866"/>
                  </a:cubicBezTo>
                  <a:cubicBezTo>
                    <a:pt x="1453" y="1866"/>
                    <a:pt x="1860" y="1500"/>
                    <a:pt x="1902" y="1014"/>
                  </a:cubicBezTo>
                  <a:cubicBezTo>
                    <a:pt x="1947" y="500"/>
                    <a:pt x="1567" y="49"/>
                    <a:pt x="1054" y="4"/>
                  </a:cubicBezTo>
                  <a:cubicBezTo>
                    <a:pt x="1026" y="2"/>
                    <a:pt x="999" y="1"/>
                    <a:pt x="97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4" name="Google Shape;894;p45"/>
            <p:cNvSpPr/>
            <p:nvPr/>
          </p:nvSpPr>
          <p:spPr>
            <a:xfrm flipH="1">
              <a:off x="8047679" y="2693430"/>
              <a:ext cx="284616" cy="279494"/>
            </a:xfrm>
            <a:custGeom>
              <a:avLst/>
              <a:gdLst/>
              <a:ahLst/>
              <a:cxnLst/>
              <a:rect l="l" t="t" r="r" b="b"/>
              <a:pathLst>
                <a:path w="3889" h="3819" extrusionOk="0">
                  <a:moveTo>
                    <a:pt x="1946" y="1"/>
                  </a:moveTo>
                  <a:cubicBezTo>
                    <a:pt x="921" y="1"/>
                    <a:pt x="73" y="813"/>
                    <a:pt x="38" y="1843"/>
                  </a:cubicBezTo>
                  <a:cubicBezTo>
                    <a:pt x="1" y="2897"/>
                    <a:pt x="826" y="3781"/>
                    <a:pt x="1880" y="3817"/>
                  </a:cubicBezTo>
                  <a:cubicBezTo>
                    <a:pt x="1903" y="3818"/>
                    <a:pt x="1925" y="3818"/>
                    <a:pt x="1948" y="3818"/>
                  </a:cubicBezTo>
                  <a:cubicBezTo>
                    <a:pt x="2971" y="3818"/>
                    <a:pt x="3817" y="3006"/>
                    <a:pt x="3853" y="1975"/>
                  </a:cubicBezTo>
                  <a:cubicBezTo>
                    <a:pt x="3889" y="922"/>
                    <a:pt x="3065" y="39"/>
                    <a:pt x="2012" y="2"/>
                  </a:cubicBezTo>
                  <a:cubicBezTo>
                    <a:pt x="1990" y="1"/>
                    <a:pt x="1968" y="1"/>
                    <a:pt x="1946"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5" name="Google Shape;895;p45"/>
            <p:cNvSpPr/>
            <p:nvPr/>
          </p:nvSpPr>
          <p:spPr>
            <a:xfrm flipH="1">
              <a:off x="8106666" y="2752929"/>
              <a:ext cx="166935" cy="159909"/>
            </a:xfrm>
            <a:custGeom>
              <a:avLst/>
              <a:gdLst/>
              <a:ahLst/>
              <a:cxnLst/>
              <a:rect l="l" t="t" r="r" b="b"/>
              <a:pathLst>
                <a:path w="2281" h="2185" extrusionOk="0">
                  <a:moveTo>
                    <a:pt x="1138" y="0"/>
                  </a:moveTo>
                  <a:cubicBezTo>
                    <a:pt x="577" y="0"/>
                    <a:pt x="102" y="430"/>
                    <a:pt x="52" y="998"/>
                  </a:cubicBezTo>
                  <a:cubicBezTo>
                    <a:pt x="1" y="1599"/>
                    <a:pt x="445" y="2128"/>
                    <a:pt x="1045" y="2180"/>
                  </a:cubicBezTo>
                  <a:cubicBezTo>
                    <a:pt x="1077" y="2183"/>
                    <a:pt x="1108" y="2184"/>
                    <a:pt x="1139" y="2184"/>
                  </a:cubicBezTo>
                  <a:cubicBezTo>
                    <a:pt x="1701" y="2184"/>
                    <a:pt x="2177" y="1756"/>
                    <a:pt x="2228" y="1187"/>
                  </a:cubicBezTo>
                  <a:cubicBezTo>
                    <a:pt x="2280" y="586"/>
                    <a:pt x="1834" y="58"/>
                    <a:pt x="1235" y="5"/>
                  </a:cubicBezTo>
                  <a:cubicBezTo>
                    <a:pt x="1202" y="2"/>
                    <a:pt x="1170" y="0"/>
                    <a:pt x="1138"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96" name="Google Shape;896;p45"/>
          <p:cNvGrpSpPr/>
          <p:nvPr/>
        </p:nvGrpSpPr>
        <p:grpSpPr>
          <a:xfrm rot="-810921" flipH="1">
            <a:off x="7856384" y="85203"/>
            <a:ext cx="777665" cy="409501"/>
            <a:chOff x="7001573" y="2060164"/>
            <a:chExt cx="1368559" cy="720653"/>
          </a:xfrm>
        </p:grpSpPr>
        <p:sp>
          <p:nvSpPr>
            <p:cNvPr id="897" name="Google Shape;897;p45"/>
            <p:cNvSpPr/>
            <p:nvPr/>
          </p:nvSpPr>
          <p:spPr>
            <a:xfrm flipH="1">
              <a:off x="7001573" y="2060164"/>
              <a:ext cx="1368340" cy="720653"/>
            </a:xfrm>
            <a:custGeom>
              <a:avLst/>
              <a:gdLst/>
              <a:ahLst/>
              <a:cxnLst/>
              <a:rect l="l" t="t" r="r" b="b"/>
              <a:pathLst>
                <a:path w="18697" h="9847" extrusionOk="0">
                  <a:moveTo>
                    <a:pt x="2256" y="0"/>
                  </a:moveTo>
                  <a:cubicBezTo>
                    <a:pt x="1474" y="0"/>
                    <a:pt x="733" y="464"/>
                    <a:pt x="417" y="1233"/>
                  </a:cubicBezTo>
                  <a:cubicBezTo>
                    <a:pt x="0" y="2248"/>
                    <a:pt x="485" y="3409"/>
                    <a:pt x="1500" y="3825"/>
                  </a:cubicBezTo>
                  <a:lnTo>
                    <a:pt x="15687" y="9696"/>
                  </a:lnTo>
                  <a:cubicBezTo>
                    <a:pt x="15934" y="9798"/>
                    <a:pt x="16190" y="9846"/>
                    <a:pt x="16442" y="9846"/>
                  </a:cubicBezTo>
                  <a:cubicBezTo>
                    <a:pt x="17223" y="9846"/>
                    <a:pt x="17964" y="9382"/>
                    <a:pt x="18280" y="8614"/>
                  </a:cubicBezTo>
                  <a:cubicBezTo>
                    <a:pt x="18697" y="7600"/>
                    <a:pt x="18213" y="6439"/>
                    <a:pt x="17199" y="6021"/>
                  </a:cubicBezTo>
                  <a:lnTo>
                    <a:pt x="3011" y="150"/>
                  </a:lnTo>
                  <a:cubicBezTo>
                    <a:pt x="2763" y="48"/>
                    <a:pt x="2508" y="0"/>
                    <a:pt x="225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8" name="Google Shape;898;p45"/>
            <p:cNvSpPr/>
            <p:nvPr/>
          </p:nvSpPr>
          <p:spPr>
            <a:xfrm flipH="1">
              <a:off x="7018039" y="2141618"/>
              <a:ext cx="1335260" cy="639198"/>
            </a:xfrm>
            <a:custGeom>
              <a:avLst/>
              <a:gdLst/>
              <a:ahLst/>
              <a:cxnLst/>
              <a:rect l="l" t="t" r="r" b="b"/>
              <a:pathLst>
                <a:path w="18245" h="8734" extrusionOk="0">
                  <a:moveTo>
                    <a:pt x="244" y="0"/>
                  </a:moveTo>
                  <a:cubicBezTo>
                    <a:pt x="226" y="39"/>
                    <a:pt x="209" y="78"/>
                    <a:pt x="190" y="120"/>
                  </a:cubicBezTo>
                  <a:cubicBezTo>
                    <a:pt x="19" y="536"/>
                    <a:pt x="0" y="979"/>
                    <a:pt x="108" y="1385"/>
                  </a:cubicBezTo>
                  <a:cubicBezTo>
                    <a:pt x="263" y="1964"/>
                    <a:pt x="675" y="2466"/>
                    <a:pt x="1273" y="2712"/>
                  </a:cubicBezTo>
                  <a:lnTo>
                    <a:pt x="15460" y="8583"/>
                  </a:lnTo>
                  <a:cubicBezTo>
                    <a:pt x="15707" y="8685"/>
                    <a:pt x="15963" y="8733"/>
                    <a:pt x="16215" y="8733"/>
                  </a:cubicBezTo>
                  <a:cubicBezTo>
                    <a:pt x="16996" y="8733"/>
                    <a:pt x="17737" y="8269"/>
                    <a:pt x="18053" y="7501"/>
                  </a:cubicBezTo>
                  <a:cubicBezTo>
                    <a:pt x="18226" y="7083"/>
                    <a:pt x="18244" y="6641"/>
                    <a:pt x="18136" y="6236"/>
                  </a:cubicBezTo>
                  <a:cubicBezTo>
                    <a:pt x="18122" y="6184"/>
                    <a:pt x="18106" y="6131"/>
                    <a:pt x="18088" y="6081"/>
                  </a:cubicBezTo>
                  <a:cubicBezTo>
                    <a:pt x="17748" y="6778"/>
                    <a:pt x="17044" y="7195"/>
                    <a:pt x="16303" y="7195"/>
                  </a:cubicBezTo>
                  <a:cubicBezTo>
                    <a:pt x="16052" y="7195"/>
                    <a:pt x="15796" y="7146"/>
                    <a:pt x="15548" y="7045"/>
                  </a:cubicBezTo>
                  <a:lnTo>
                    <a:pt x="1360" y="1174"/>
                  </a:lnTo>
                  <a:cubicBezTo>
                    <a:pt x="816" y="950"/>
                    <a:pt x="426" y="513"/>
                    <a:pt x="244"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9" name="Google Shape;899;p45"/>
            <p:cNvSpPr/>
            <p:nvPr/>
          </p:nvSpPr>
          <p:spPr>
            <a:xfrm flipH="1">
              <a:off x="7652627" y="2178869"/>
              <a:ext cx="352313" cy="340457"/>
            </a:xfrm>
            <a:custGeom>
              <a:avLst/>
              <a:gdLst/>
              <a:ahLst/>
              <a:cxnLst/>
              <a:rect l="l" t="t" r="r" b="b"/>
              <a:pathLst>
                <a:path w="4814" h="4652" extrusionOk="0">
                  <a:moveTo>
                    <a:pt x="1512" y="1"/>
                  </a:moveTo>
                  <a:lnTo>
                    <a:pt x="1513" y="1"/>
                  </a:lnTo>
                  <a:lnTo>
                    <a:pt x="1513" y="1"/>
                  </a:lnTo>
                  <a:cubicBezTo>
                    <a:pt x="1512" y="1"/>
                    <a:pt x="1512" y="1"/>
                    <a:pt x="1512" y="1"/>
                  </a:cubicBezTo>
                  <a:close/>
                  <a:moveTo>
                    <a:pt x="1513" y="1"/>
                  </a:moveTo>
                  <a:cubicBezTo>
                    <a:pt x="2019" y="209"/>
                    <a:pt x="2395" y="604"/>
                    <a:pt x="2589" y="1073"/>
                  </a:cubicBezTo>
                  <a:cubicBezTo>
                    <a:pt x="2785" y="1543"/>
                    <a:pt x="2802" y="2086"/>
                    <a:pt x="2594" y="2593"/>
                  </a:cubicBezTo>
                  <a:cubicBezTo>
                    <a:pt x="2278" y="3361"/>
                    <a:pt x="1536" y="3825"/>
                    <a:pt x="754" y="3825"/>
                  </a:cubicBezTo>
                  <a:cubicBezTo>
                    <a:pt x="503" y="3825"/>
                    <a:pt x="247" y="3778"/>
                    <a:pt x="0" y="3676"/>
                  </a:cubicBezTo>
                  <a:lnTo>
                    <a:pt x="0" y="3676"/>
                  </a:lnTo>
                  <a:lnTo>
                    <a:pt x="2011" y="4501"/>
                  </a:lnTo>
                  <a:cubicBezTo>
                    <a:pt x="2259" y="4603"/>
                    <a:pt x="2515" y="4652"/>
                    <a:pt x="2766" y="4652"/>
                  </a:cubicBezTo>
                  <a:cubicBezTo>
                    <a:pt x="3548" y="4652"/>
                    <a:pt x="4288" y="4187"/>
                    <a:pt x="4603" y="3420"/>
                  </a:cubicBezTo>
                  <a:cubicBezTo>
                    <a:pt x="4813" y="2913"/>
                    <a:pt x="4796" y="2369"/>
                    <a:pt x="4600" y="1900"/>
                  </a:cubicBezTo>
                  <a:cubicBezTo>
                    <a:pt x="4404" y="1429"/>
                    <a:pt x="4030" y="1036"/>
                    <a:pt x="3523" y="828"/>
                  </a:cubicBezTo>
                  <a:lnTo>
                    <a:pt x="1513"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0" name="Google Shape;900;p45"/>
            <p:cNvSpPr/>
            <p:nvPr/>
          </p:nvSpPr>
          <p:spPr>
            <a:xfrm flipH="1">
              <a:off x="7610326" y="2273790"/>
              <a:ext cx="263978" cy="249707"/>
            </a:xfrm>
            <a:custGeom>
              <a:avLst/>
              <a:gdLst/>
              <a:ahLst/>
              <a:cxnLst/>
              <a:rect l="l" t="t" r="r" b="b"/>
              <a:pathLst>
                <a:path w="3607" h="3412" extrusionOk="0">
                  <a:moveTo>
                    <a:pt x="1800" y="1"/>
                  </a:moveTo>
                  <a:cubicBezTo>
                    <a:pt x="947" y="1"/>
                    <a:pt x="209" y="642"/>
                    <a:pt x="110" y="1510"/>
                  </a:cubicBezTo>
                  <a:cubicBezTo>
                    <a:pt x="1" y="2446"/>
                    <a:pt x="672" y="3293"/>
                    <a:pt x="1608" y="3400"/>
                  </a:cubicBezTo>
                  <a:cubicBezTo>
                    <a:pt x="1674" y="3408"/>
                    <a:pt x="1741" y="3412"/>
                    <a:pt x="1806" y="3412"/>
                  </a:cubicBezTo>
                  <a:cubicBezTo>
                    <a:pt x="2660" y="3412"/>
                    <a:pt x="3398" y="2771"/>
                    <a:pt x="3497" y="1902"/>
                  </a:cubicBezTo>
                  <a:cubicBezTo>
                    <a:pt x="3606" y="967"/>
                    <a:pt x="2935" y="120"/>
                    <a:pt x="1999" y="12"/>
                  </a:cubicBezTo>
                  <a:cubicBezTo>
                    <a:pt x="1932" y="5"/>
                    <a:pt x="1866" y="1"/>
                    <a:pt x="180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1" name="Google Shape;901;p45"/>
            <p:cNvSpPr/>
            <p:nvPr/>
          </p:nvSpPr>
          <p:spPr>
            <a:xfrm flipH="1">
              <a:off x="7635575" y="2301087"/>
              <a:ext cx="213920" cy="194892"/>
            </a:xfrm>
            <a:custGeom>
              <a:avLst/>
              <a:gdLst/>
              <a:ahLst/>
              <a:cxnLst/>
              <a:rect l="l" t="t" r="r" b="b"/>
              <a:pathLst>
                <a:path w="2923" h="2663" extrusionOk="0">
                  <a:moveTo>
                    <a:pt x="1461" y="1"/>
                  </a:moveTo>
                  <a:cubicBezTo>
                    <a:pt x="1121" y="1"/>
                    <a:pt x="780" y="130"/>
                    <a:pt x="520" y="390"/>
                  </a:cubicBezTo>
                  <a:cubicBezTo>
                    <a:pt x="1" y="911"/>
                    <a:pt x="1" y="1753"/>
                    <a:pt x="520" y="2272"/>
                  </a:cubicBezTo>
                  <a:cubicBezTo>
                    <a:pt x="780" y="2532"/>
                    <a:pt x="1121" y="2662"/>
                    <a:pt x="1461" y="2662"/>
                  </a:cubicBezTo>
                  <a:cubicBezTo>
                    <a:pt x="1802" y="2662"/>
                    <a:pt x="2142" y="2532"/>
                    <a:pt x="2402" y="2272"/>
                  </a:cubicBezTo>
                  <a:cubicBezTo>
                    <a:pt x="2922" y="1753"/>
                    <a:pt x="2922" y="911"/>
                    <a:pt x="2402" y="390"/>
                  </a:cubicBezTo>
                  <a:cubicBezTo>
                    <a:pt x="2142" y="130"/>
                    <a:pt x="1802" y="1"/>
                    <a:pt x="1461" y="1"/>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2" name="Google Shape;902;p45"/>
            <p:cNvSpPr/>
            <p:nvPr/>
          </p:nvSpPr>
          <p:spPr>
            <a:xfrm flipH="1">
              <a:off x="7664923" y="2330215"/>
              <a:ext cx="155006" cy="136636"/>
            </a:xfrm>
            <a:custGeom>
              <a:avLst/>
              <a:gdLst/>
              <a:ahLst/>
              <a:cxnLst/>
              <a:rect l="l" t="t" r="r" b="b"/>
              <a:pathLst>
                <a:path w="2118" h="1867" extrusionOk="0">
                  <a:moveTo>
                    <a:pt x="1058" y="1"/>
                  </a:moveTo>
                  <a:cubicBezTo>
                    <a:pt x="692" y="1"/>
                    <a:pt x="345" y="219"/>
                    <a:pt x="196" y="579"/>
                  </a:cubicBezTo>
                  <a:cubicBezTo>
                    <a:pt x="1" y="1055"/>
                    <a:pt x="228" y="1600"/>
                    <a:pt x="705" y="1796"/>
                  </a:cubicBezTo>
                  <a:cubicBezTo>
                    <a:pt x="821" y="1844"/>
                    <a:pt x="941" y="1867"/>
                    <a:pt x="1059" y="1867"/>
                  </a:cubicBezTo>
                  <a:cubicBezTo>
                    <a:pt x="1425" y="1867"/>
                    <a:pt x="1773" y="1649"/>
                    <a:pt x="1921" y="1288"/>
                  </a:cubicBezTo>
                  <a:cubicBezTo>
                    <a:pt x="2117" y="811"/>
                    <a:pt x="1889" y="267"/>
                    <a:pt x="1413" y="71"/>
                  </a:cubicBezTo>
                  <a:cubicBezTo>
                    <a:pt x="1297" y="24"/>
                    <a:pt x="1177" y="1"/>
                    <a:pt x="105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3" name="Google Shape;903;p45"/>
            <p:cNvSpPr/>
            <p:nvPr/>
          </p:nvSpPr>
          <p:spPr>
            <a:xfrm flipH="1">
              <a:off x="8051046" y="2063677"/>
              <a:ext cx="319087" cy="279494"/>
            </a:xfrm>
            <a:custGeom>
              <a:avLst/>
              <a:gdLst/>
              <a:ahLst/>
              <a:cxnLst/>
              <a:rect l="l" t="t" r="r" b="b"/>
              <a:pathLst>
                <a:path w="4360" h="3819" extrusionOk="0">
                  <a:moveTo>
                    <a:pt x="2179" y="1"/>
                  </a:moveTo>
                  <a:cubicBezTo>
                    <a:pt x="1850" y="1"/>
                    <a:pt x="1517" y="86"/>
                    <a:pt x="1212" y="265"/>
                  </a:cubicBezTo>
                  <a:cubicBezTo>
                    <a:pt x="305" y="799"/>
                    <a:pt x="0" y="1970"/>
                    <a:pt x="535" y="2877"/>
                  </a:cubicBezTo>
                  <a:cubicBezTo>
                    <a:pt x="891" y="3482"/>
                    <a:pt x="1528" y="3819"/>
                    <a:pt x="2182" y="3819"/>
                  </a:cubicBezTo>
                  <a:cubicBezTo>
                    <a:pt x="2510" y="3819"/>
                    <a:pt x="2844" y="3734"/>
                    <a:pt x="3147" y="3555"/>
                  </a:cubicBezTo>
                  <a:cubicBezTo>
                    <a:pt x="4056" y="3020"/>
                    <a:pt x="4359" y="1852"/>
                    <a:pt x="3825" y="942"/>
                  </a:cubicBezTo>
                  <a:cubicBezTo>
                    <a:pt x="3469" y="338"/>
                    <a:pt x="2833" y="1"/>
                    <a:pt x="2179"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4" name="Google Shape;904;p45"/>
            <p:cNvSpPr/>
            <p:nvPr/>
          </p:nvSpPr>
          <p:spPr>
            <a:xfrm flipH="1">
              <a:off x="8119547" y="2123469"/>
              <a:ext cx="181352" cy="159909"/>
            </a:xfrm>
            <a:custGeom>
              <a:avLst/>
              <a:gdLst/>
              <a:ahLst/>
              <a:cxnLst/>
              <a:rect l="l" t="t" r="r" b="b"/>
              <a:pathLst>
                <a:path w="2478" h="2185" extrusionOk="0">
                  <a:moveTo>
                    <a:pt x="1240" y="1"/>
                  </a:moveTo>
                  <a:cubicBezTo>
                    <a:pt x="811" y="1"/>
                    <a:pt x="403" y="256"/>
                    <a:pt x="231" y="677"/>
                  </a:cubicBezTo>
                  <a:cubicBezTo>
                    <a:pt x="1" y="1235"/>
                    <a:pt x="266" y="1874"/>
                    <a:pt x="824" y="2102"/>
                  </a:cubicBezTo>
                  <a:cubicBezTo>
                    <a:pt x="960" y="2158"/>
                    <a:pt x="1101" y="2185"/>
                    <a:pt x="1239" y="2185"/>
                  </a:cubicBezTo>
                  <a:cubicBezTo>
                    <a:pt x="1669" y="2185"/>
                    <a:pt x="2075" y="1929"/>
                    <a:pt x="2249" y="1509"/>
                  </a:cubicBezTo>
                  <a:cubicBezTo>
                    <a:pt x="2478" y="951"/>
                    <a:pt x="2212" y="312"/>
                    <a:pt x="1654" y="83"/>
                  </a:cubicBezTo>
                  <a:cubicBezTo>
                    <a:pt x="1519" y="27"/>
                    <a:pt x="1378" y="1"/>
                    <a:pt x="1240"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8" name="Rectangle 67"/>
          <p:cNvSpPr/>
          <p:nvPr/>
        </p:nvSpPr>
        <p:spPr>
          <a:xfrm>
            <a:off x="-1" y="269490"/>
            <a:ext cx="2172929" cy="55490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algn="ctr"/>
            <a:r>
              <a:rPr lang="en-US" sz="2800" b="1" smtClean="0"/>
              <a:t>NHÓM 1, 2</a:t>
            </a:r>
            <a:endParaRPr lang="en-US" sz="2800" b="1"/>
          </a:p>
        </p:txBody>
      </p:sp>
      <p:sp>
        <p:nvSpPr>
          <p:cNvPr id="10" name="Rectangle 9"/>
          <p:cNvSpPr/>
          <p:nvPr/>
        </p:nvSpPr>
        <p:spPr>
          <a:xfrm>
            <a:off x="624358" y="956175"/>
            <a:ext cx="7796617" cy="1107996"/>
          </a:xfrm>
          <a:prstGeom prst="rect">
            <a:avLst/>
          </a:prstGeom>
        </p:spPr>
        <p:txBody>
          <a:bodyPr wrap="square">
            <a:spAutoFit/>
          </a:bodyPr>
          <a:lstStyle/>
          <a:p>
            <a:pPr algn="just">
              <a:lnSpc>
                <a:spcPct val="150000"/>
              </a:lnSpc>
              <a:spcBef>
                <a:spcPts val="100"/>
              </a:spcBef>
              <a:spcAft>
                <a:spcPts val="600"/>
              </a:spcAft>
            </a:pPr>
            <a:r>
              <a:rPr lang="en-US" sz="2200" b="1">
                <a:solidFill>
                  <a:schemeClr val="tx2"/>
                </a:solidFill>
                <a:latin typeface="+mj-lt"/>
                <a:ea typeface="Pontano Sans"/>
                <a:cs typeface="Pontano Sans"/>
                <a:sym typeface="Pontano Sans"/>
              </a:rPr>
              <a:t>Trường hợp 2: </a:t>
            </a:r>
            <a:r>
              <a:rPr lang="en-US" sz="2200">
                <a:solidFill>
                  <a:schemeClr val="dk1"/>
                </a:solidFill>
                <a:latin typeface="+mj-lt"/>
                <a:ea typeface="Pontano Sans"/>
                <a:cs typeface="Pontano Sans"/>
                <a:sym typeface="Pontano Sans"/>
              </a:rPr>
              <a:t>Trong nghĩa vụ quân sự, mọi công dân không phân biệt giới tính khi đăng ký tham gia đi nghĩa vụ</a:t>
            </a:r>
            <a:r>
              <a:rPr lang="en-US" sz="2200" smtClean="0">
                <a:solidFill>
                  <a:schemeClr val="dk1"/>
                </a:solidFill>
                <a:latin typeface="+mj-lt"/>
                <a:ea typeface="Pontano Sans"/>
                <a:cs typeface="Pontano Sans"/>
                <a:sym typeface="Pontano Sans"/>
              </a:rPr>
              <a:t>.</a:t>
            </a:r>
            <a:endParaRPr lang="en-US" sz="2200">
              <a:solidFill>
                <a:schemeClr val="dk1"/>
              </a:solidFill>
              <a:latin typeface="+mj-lt"/>
              <a:ea typeface="Pontano Sans"/>
              <a:cs typeface="Pontano Sans"/>
              <a:sym typeface="Pontano Sans"/>
            </a:endParaRPr>
          </a:p>
        </p:txBody>
      </p:sp>
      <p:sp>
        <p:nvSpPr>
          <p:cNvPr id="71" name="Google Shape;221;p37"/>
          <p:cNvSpPr/>
          <p:nvPr/>
        </p:nvSpPr>
        <p:spPr>
          <a:xfrm flipH="1">
            <a:off x="6134528" y="4587400"/>
            <a:ext cx="2578597" cy="218173"/>
          </a:xfrm>
          <a:custGeom>
            <a:avLst/>
            <a:gdLst/>
            <a:ahLst/>
            <a:cxnLst/>
            <a:rect l="l" t="t" r="r" b="b"/>
            <a:pathLst>
              <a:path w="46329" h="2845" extrusionOk="0">
                <a:moveTo>
                  <a:pt x="263" y="0"/>
                </a:moveTo>
                <a:cubicBezTo>
                  <a:pt x="119" y="0"/>
                  <a:pt x="1" y="118"/>
                  <a:pt x="1" y="264"/>
                </a:cubicBezTo>
                <a:lnTo>
                  <a:pt x="1" y="2581"/>
                </a:lnTo>
                <a:cubicBezTo>
                  <a:pt x="1" y="2726"/>
                  <a:pt x="119" y="2844"/>
                  <a:pt x="263" y="2844"/>
                </a:cubicBezTo>
                <a:lnTo>
                  <a:pt x="46065" y="2844"/>
                </a:lnTo>
                <a:cubicBezTo>
                  <a:pt x="46211" y="2844"/>
                  <a:pt x="46329" y="2726"/>
                  <a:pt x="46329" y="2581"/>
                </a:cubicBezTo>
                <a:lnTo>
                  <a:pt x="46329" y="264"/>
                </a:lnTo>
                <a:cubicBezTo>
                  <a:pt x="46329" y="118"/>
                  <a:pt x="46211" y="0"/>
                  <a:pt x="4606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2" name="Google Shape;222;p37"/>
          <p:cNvGrpSpPr/>
          <p:nvPr/>
        </p:nvGrpSpPr>
        <p:grpSpPr>
          <a:xfrm>
            <a:off x="6259890" y="2308647"/>
            <a:ext cx="2546695" cy="2324255"/>
            <a:chOff x="4146376" y="1624906"/>
            <a:chExt cx="3444508" cy="2853005"/>
          </a:xfrm>
        </p:grpSpPr>
        <p:grpSp>
          <p:nvGrpSpPr>
            <p:cNvPr id="73" name="Google Shape;223;p37"/>
            <p:cNvGrpSpPr/>
            <p:nvPr/>
          </p:nvGrpSpPr>
          <p:grpSpPr>
            <a:xfrm>
              <a:off x="4146376" y="2173535"/>
              <a:ext cx="1127901" cy="1780737"/>
              <a:chOff x="2241376" y="2173535"/>
              <a:chExt cx="1127901" cy="1780737"/>
            </a:xfrm>
          </p:grpSpPr>
          <p:sp>
            <p:nvSpPr>
              <p:cNvPr id="167" name="Google Shape;224;p37"/>
              <p:cNvSpPr/>
              <p:nvPr/>
            </p:nvSpPr>
            <p:spPr>
              <a:xfrm flipH="1">
                <a:off x="2805256" y="2214469"/>
                <a:ext cx="379645" cy="149093"/>
              </a:xfrm>
              <a:custGeom>
                <a:avLst/>
                <a:gdLst/>
                <a:ahLst/>
                <a:cxnLst/>
                <a:rect l="l" t="t" r="r" b="b"/>
                <a:pathLst>
                  <a:path w="5574" h="2189" extrusionOk="0">
                    <a:moveTo>
                      <a:pt x="4964" y="1"/>
                    </a:moveTo>
                    <a:cubicBezTo>
                      <a:pt x="2453" y="1439"/>
                      <a:pt x="1106" y="1690"/>
                      <a:pt x="473" y="1690"/>
                    </a:cubicBezTo>
                    <a:cubicBezTo>
                      <a:pt x="135" y="1690"/>
                      <a:pt x="0" y="1618"/>
                      <a:pt x="0" y="1618"/>
                    </a:cubicBezTo>
                    <a:lnTo>
                      <a:pt x="0" y="2189"/>
                    </a:lnTo>
                    <a:lnTo>
                      <a:pt x="5573" y="2189"/>
                    </a:lnTo>
                    <a:lnTo>
                      <a:pt x="5573"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 name="Google Shape;225;p37"/>
              <p:cNvSpPr/>
              <p:nvPr/>
            </p:nvSpPr>
            <p:spPr>
              <a:xfrm flipH="1">
                <a:off x="2428877" y="2214469"/>
                <a:ext cx="379645" cy="149093"/>
              </a:xfrm>
              <a:custGeom>
                <a:avLst/>
                <a:gdLst/>
                <a:ahLst/>
                <a:cxnLst/>
                <a:rect l="l" t="t" r="r" b="b"/>
                <a:pathLst>
                  <a:path w="5574" h="2189" extrusionOk="0">
                    <a:moveTo>
                      <a:pt x="0" y="1"/>
                    </a:moveTo>
                    <a:lnTo>
                      <a:pt x="0" y="2189"/>
                    </a:lnTo>
                    <a:lnTo>
                      <a:pt x="5573" y="2189"/>
                    </a:lnTo>
                    <a:lnTo>
                      <a:pt x="5573" y="1618"/>
                    </a:lnTo>
                    <a:cubicBezTo>
                      <a:pt x="5573" y="1618"/>
                      <a:pt x="5438" y="1690"/>
                      <a:pt x="5100" y="1690"/>
                    </a:cubicBezTo>
                    <a:cubicBezTo>
                      <a:pt x="4467" y="1690"/>
                      <a:pt x="3120" y="1439"/>
                      <a:pt x="61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 name="Google Shape;226;p37"/>
              <p:cNvSpPr/>
              <p:nvPr/>
            </p:nvSpPr>
            <p:spPr>
              <a:xfrm flipH="1">
                <a:off x="2763774" y="2363494"/>
                <a:ext cx="83094" cy="1590777"/>
              </a:xfrm>
              <a:custGeom>
                <a:avLst/>
                <a:gdLst/>
                <a:ahLst/>
                <a:cxnLst/>
                <a:rect l="l" t="t" r="r" b="b"/>
                <a:pathLst>
                  <a:path w="1220" h="23356" extrusionOk="0">
                    <a:moveTo>
                      <a:pt x="1" y="1"/>
                    </a:moveTo>
                    <a:lnTo>
                      <a:pt x="1" y="23356"/>
                    </a:lnTo>
                    <a:lnTo>
                      <a:pt x="1219" y="23356"/>
                    </a:lnTo>
                    <a:lnTo>
                      <a:pt x="121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 name="Google Shape;227;p37"/>
              <p:cNvSpPr/>
              <p:nvPr/>
            </p:nvSpPr>
            <p:spPr>
              <a:xfrm flipH="1">
                <a:off x="2805256" y="2214469"/>
                <a:ext cx="379645" cy="149093"/>
              </a:xfrm>
              <a:custGeom>
                <a:avLst/>
                <a:gdLst/>
                <a:ahLst/>
                <a:cxnLst/>
                <a:rect l="l" t="t" r="r" b="b"/>
                <a:pathLst>
                  <a:path w="5574" h="2189" extrusionOk="0">
                    <a:moveTo>
                      <a:pt x="4964" y="1"/>
                    </a:moveTo>
                    <a:cubicBezTo>
                      <a:pt x="2453" y="1439"/>
                      <a:pt x="1106" y="1690"/>
                      <a:pt x="473" y="1690"/>
                    </a:cubicBezTo>
                    <a:cubicBezTo>
                      <a:pt x="135" y="1690"/>
                      <a:pt x="0" y="1618"/>
                      <a:pt x="0" y="1618"/>
                    </a:cubicBezTo>
                    <a:lnTo>
                      <a:pt x="0" y="2189"/>
                    </a:lnTo>
                    <a:lnTo>
                      <a:pt x="5573" y="2189"/>
                    </a:lnTo>
                    <a:lnTo>
                      <a:pt x="5573" y="1"/>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 name="Google Shape;228;p37"/>
              <p:cNvSpPr/>
              <p:nvPr/>
            </p:nvSpPr>
            <p:spPr>
              <a:xfrm flipH="1">
                <a:off x="3180952" y="2339043"/>
                <a:ext cx="168232" cy="786534"/>
              </a:xfrm>
              <a:custGeom>
                <a:avLst/>
                <a:gdLst/>
                <a:ahLst/>
                <a:cxnLst/>
                <a:rect l="l" t="t" r="r" b="b"/>
                <a:pathLst>
                  <a:path w="2470" h="11548" fill="none" extrusionOk="0">
                    <a:moveTo>
                      <a:pt x="2470" y="1"/>
                    </a:moveTo>
                    <a:lnTo>
                      <a:pt x="1" y="11547"/>
                    </a:lnTo>
                  </a:path>
                </a:pathLst>
              </a:custGeom>
              <a:noFill/>
              <a:ln w="5175" cap="flat" cmpd="sng">
                <a:solidFill>
                  <a:schemeClr val="dk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 name="Google Shape;229;p37"/>
              <p:cNvSpPr/>
              <p:nvPr/>
            </p:nvSpPr>
            <p:spPr>
              <a:xfrm flipH="1">
                <a:off x="3012651" y="2339043"/>
                <a:ext cx="168368" cy="786534"/>
              </a:xfrm>
              <a:custGeom>
                <a:avLst/>
                <a:gdLst/>
                <a:ahLst/>
                <a:cxnLst/>
                <a:rect l="l" t="t" r="r" b="b"/>
                <a:pathLst>
                  <a:path w="2472" h="11548" fill="none" extrusionOk="0">
                    <a:moveTo>
                      <a:pt x="1" y="1"/>
                    </a:moveTo>
                    <a:lnTo>
                      <a:pt x="2472" y="11547"/>
                    </a:lnTo>
                  </a:path>
                </a:pathLst>
              </a:custGeom>
              <a:noFill/>
              <a:ln w="5175" cap="flat" cmpd="sng">
                <a:solidFill>
                  <a:schemeClr val="dk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 name="Google Shape;230;p37"/>
              <p:cNvSpPr/>
              <p:nvPr/>
            </p:nvSpPr>
            <p:spPr>
              <a:xfrm flipH="1">
                <a:off x="3012652" y="3092003"/>
                <a:ext cx="336532" cy="191798"/>
              </a:xfrm>
              <a:custGeom>
                <a:avLst/>
                <a:gdLst/>
                <a:ahLst/>
                <a:cxnLst/>
                <a:rect l="l" t="t" r="r" b="b"/>
                <a:pathLst>
                  <a:path w="4941" h="2816" extrusionOk="0">
                    <a:moveTo>
                      <a:pt x="2470" y="1"/>
                    </a:moveTo>
                    <a:cubicBezTo>
                      <a:pt x="1105" y="1"/>
                      <a:pt x="1" y="222"/>
                      <a:pt x="1" y="492"/>
                    </a:cubicBezTo>
                    <a:cubicBezTo>
                      <a:pt x="1" y="762"/>
                      <a:pt x="338" y="2815"/>
                      <a:pt x="2470" y="2815"/>
                    </a:cubicBezTo>
                    <a:cubicBezTo>
                      <a:pt x="4604" y="2815"/>
                      <a:pt x="4941" y="762"/>
                      <a:pt x="4941" y="492"/>
                    </a:cubicBezTo>
                    <a:cubicBezTo>
                      <a:pt x="4941" y="222"/>
                      <a:pt x="3834" y="1"/>
                      <a:pt x="247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231;p37"/>
              <p:cNvSpPr/>
              <p:nvPr/>
            </p:nvSpPr>
            <p:spPr>
              <a:xfrm flipH="1">
                <a:off x="3012652" y="3092003"/>
                <a:ext cx="336532" cy="66884"/>
              </a:xfrm>
              <a:custGeom>
                <a:avLst/>
                <a:gdLst/>
                <a:ahLst/>
                <a:cxnLst/>
                <a:rect l="l" t="t" r="r" b="b"/>
                <a:pathLst>
                  <a:path w="4941" h="982" extrusionOk="0">
                    <a:moveTo>
                      <a:pt x="2470" y="1"/>
                    </a:moveTo>
                    <a:cubicBezTo>
                      <a:pt x="1105" y="1"/>
                      <a:pt x="1" y="222"/>
                      <a:pt x="1" y="492"/>
                    </a:cubicBezTo>
                    <a:cubicBezTo>
                      <a:pt x="1" y="762"/>
                      <a:pt x="1105" y="982"/>
                      <a:pt x="2470" y="982"/>
                    </a:cubicBezTo>
                    <a:cubicBezTo>
                      <a:pt x="3834" y="982"/>
                      <a:pt x="4941" y="762"/>
                      <a:pt x="4941" y="492"/>
                    </a:cubicBezTo>
                    <a:cubicBezTo>
                      <a:pt x="4941" y="222"/>
                      <a:pt x="3834" y="1"/>
                      <a:pt x="2470" y="1"/>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 name="Google Shape;232;p37"/>
              <p:cNvSpPr/>
              <p:nvPr/>
            </p:nvSpPr>
            <p:spPr>
              <a:xfrm flipH="1">
                <a:off x="3040237" y="3101674"/>
                <a:ext cx="281294" cy="47609"/>
              </a:xfrm>
              <a:custGeom>
                <a:avLst/>
                <a:gdLst/>
                <a:ahLst/>
                <a:cxnLst/>
                <a:rect l="l" t="t" r="r" b="b"/>
                <a:pathLst>
                  <a:path w="4130" h="699" extrusionOk="0">
                    <a:moveTo>
                      <a:pt x="2064" y="0"/>
                    </a:moveTo>
                    <a:cubicBezTo>
                      <a:pt x="925" y="0"/>
                      <a:pt x="0" y="157"/>
                      <a:pt x="0" y="350"/>
                    </a:cubicBezTo>
                    <a:cubicBezTo>
                      <a:pt x="0" y="543"/>
                      <a:pt x="925" y="698"/>
                      <a:pt x="2064" y="698"/>
                    </a:cubicBezTo>
                    <a:cubicBezTo>
                      <a:pt x="3204" y="698"/>
                      <a:pt x="4129" y="543"/>
                      <a:pt x="4129" y="350"/>
                    </a:cubicBezTo>
                    <a:cubicBezTo>
                      <a:pt x="4129" y="157"/>
                      <a:pt x="3204" y="0"/>
                      <a:pt x="2064"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233;p37"/>
              <p:cNvSpPr/>
              <p:nvPr/>
            </p:nvSpPr>
            <p:spPr>
              <a:xfrm flipH="1">
                <a:off x="3104600" y="2272090"/>
                <a:ext cx="152090" cy="133904"/>
              </a:xfrm>
              <a:custGeom>
                <a:avLst/>
                <a:gdLst/>
                <a:ahLst/>
                <a:cxnLst/>
                <a:rect l="l" t="t" r="r" b="b"/>
                <a:pathLst>
                  <a:path w="2233" h="1966" extrusionOk="0">
                    <a:moveTo>
                      <a:pt x="1116" y="0"/>
                    </a:moveTo>
                    <a:cubicBezTo>
                      <a:pt x="991" y="0"/>
                      <a:pt x="863" y="24"/>
                      <a:pt x="740" y="75"/>
                    </a:cubicBezTo>
                    <a:cubicBezTo>
                      <a:pt x="238" y="283"/>
                      <a:pt x="1" y="858"/>
                      <a:pt x="209" y="1358"/>
                    </a:cubicBezTo>
                    <a:cubicBezTo>
                      <a:pt x="365" y="1737"/>
                      <a:pt x="731" y="1966"/>
                      <a:pt x="1118" y="1966"/>
                    </a:cubicBezTo>
                    <a:cubicBezTo>
                      <a:pt x="1243" y="1966"/>
                      <a:pt x="1370" y="1942"/>
                      <a:pt x="1493" y="1891"/>
                    </a:cubicBezTo>
                    <a:cubicBezTo>
                      <a:pt x="1995" y="1683"/>
                      <a:pt x="2232" y="1108"/>
                      <a:pt x="2024" y="606"/>
                    </a:cubicBezTo>
                    <a:cubicBezTo>
                      <a:pt x="1868" y="228"/>
                      <a:pt x="1502" y="0"/>
                      <a:pt x="111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234;p37"/>
              <p:cNvSpPr/>
              <p:nvPr/>
            </p:nvSpPr>
            <p:spPr>
              <a:xfrm flipH="1">
                <a:off x="3147577" y="2305737"/>
                <a:ext cx="66748" cy="66748"/>
              </a:xfrm>
              <a:custGeom>
                <a:avLst/>
                <a:gdLst/>
                <a:ahLst/>
                <a:cxnLst/>
                <a:rect l="l" t="t" r="r" b="b"/>
                <a:pathLst>
                  <a:path w="980" h="980" extrusionOk="0">
                    <a:moveTo>
                      <a:pt x="490" y="0"/>
                    </a:moveTo>
                    <a:cubicBezTo>
                      <a:pt x="219" y="0"/>
                      <a:pt x="0" y="219"/>
                      <a:pt x="0" y="490"/>
                    </a:cubicBezTo>
                    <a:cubicBezTo>
                      <a:pt x="0" y="760"/>
                      <a:pt x="219" y="979"/>
                      <a:pt x="490" y="979"/>
                    </a:cubicBezTo>
                    <a:cubicBezTo>
                      <a:pt x="760" y="979"/>
                      <a:pt x="979" y="760"/>
                      <a:pt x="979" y="490"/>
                    </a:cubicBezTo>
                    <a:cubicBezTo>
                      <a:pt x="979" y="219"/>
                      <a:pt x="760" y="0"/>
                      <a:pt x="49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 name="Google Shape;235;p37"/>
              <p:cNvSpPr/>
              <p:nvPr/>
            </p:nvSpPr>
            <p:spPr>
              <a:xfrm flipH="1">
                <a:off x="3329092" y="3098201"/>
                <a:ext cx="40185" cy="40049"/>
              </a:xfrm>
              <a:custGeom>
                <a:avLst/>
                <a:gdLst/>
                <a:ahLst/>
                <a:cxnLst/>
                <a:rect l="l" t="t" r="r" b="b"/>
                <a:pathLst>
                  <a:path w="590" h="588" extrusionOk="0">
                    <a:moveTo>
                      <a:pt x="296" y="0"/>
                    </a:moveTo>
                    <a:cubicBezTo>
                      <a:pt x="132" y="0"/>
                      <a:pt x="0" y="132"/>
                      <a:pt x="0" y="294"/>
                    </a:cubicBezTo>
                    <a:cubicBezTo>
                      <a:pt x="0" y="457"/>
                      <a:pt x="132" y="588"/>
                      <a:pt x="296" y="588"/>
                    </a:cubicBezTo>
                    <a:cubicBezTo>
                      <a:pt x="457" y="588"/>
                      <a:pt x="589" y="457"/>
                      <a:pt x="589" y="294"/>
                    </a:cubicBezTo>
                    <a:cubicBezTo>
                      <a:pt x="589" y="132"/>
                      <a:pt x="457" y="0"/>
                      <a:pt x="29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 name="Google Shape;236;p37"/>
              <p:cNvSpPr/>
              <p:nvPr/>
            </p:nvSpPr>
            <p:spPr>
              <a:xfrm flipH="1">
                <a:off x="2992625" y="3098201"/>
                <a:ext cx="40049" cy="40049"/>
              </a:xfrm>
              <a:custGeom>
                <a:avLst/>
                <a:gdLst/>
                <a:ahLst/>
                <a:cxnLst/>
                <a:rect l="l" t="t" r="r" b="b"/>
                <a:pathLst>
                  <a:path w="588" h="588" extrusionOk="0">
                    <a:moveTo>
                      <a:pt x="294" y="0"/>
                    </a:moveTo>
                    <a:cubicBezTo>
                      <a:pt x="132" y="0"/>
                      <a:pt x="0" y="132"/>
                      <a:pt x="0" y="294"/>
                    </a:cubicBezTo>
                    <a:cubicBezTo>
                      <a:pt x="0" y="457"/>
                      <a:pt x="132" y="588"/>
                      <a:pt x="294" y="588"/>
                    </a:cubicBezTo>
                    <a:cubicBezTo>
                      <a:pt x="457" y="588"/>
                      <a:pt x="587" y="457"/>
                      <a:pt x="587" y="294"/>
                    </a:cubicBezTo>
                    <a:cubicBezTo>
                      <a:pt x="587" y="132"/>
                      <a:pt x="457" y="0"/>
                      <a:pt x="29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 name="Google Shape;237;p37"/>
              <p:cNvSpPr/>
              <p:nvPr/>
            </p:nvSpPr>
            <p:spPr>
              <a:xfrm flipH="1">
                <a:off x="2428877" y="2214469"/>
                <a:ext cx="379645" cy="149093"/>
              </a:xfrm>
              <a:custGeom>
                <a:avLst/>
                <a:gdLst/>
                <a:ahLst/>
                <a:cxnLst/>
                <a:rect l="l" t="t" r="r" b="b"/>
                <a:pathLst>
                  <a:path w="5574" h="2189" extrusionOk="0">
                    <a:moveTo>
                      <a:pt x="0" y="1"/>
                    </a:moveTo>
                    <a:lnTo>
                      <a:pt x="0" y="2189"/>
                    </a:lnTo>
                    <a:lnTo>
                      <a:pt x="5573" y="2189"/>
                    </a:lnTo>
                    <a:lnTo>
                      <a:pt x="5573" y="1618"/>
                    </a:lnTo>
                    <a:cubicBezTo>
                      <a:pt x="5573" y="1618"/>
                      <a:pt x="5438" y="1690"/>
                      <a:pt x="5100" y="1690"/>
                    </a:cubicBezTo>
                    <a:cubicBezTo>
                      <a:pt x="4467" y="1690"/>
                      <a:pt x="3120" y="1439"/>
                      <a:pt x="610"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 name="Google Shape;238;p37"/>
              <p:cNvSpPr/>
              <p:nvPr/>
            </p:nvSpPr>
            <p:spPr>
              <a:xfrm flipH="1">
                <a:off x="2264660" y="2339043"/>
                <a:ext cx="168300" cy="786534"/>
              </a:xfrm>
              <a:custGeom>
                <a:avLst/>
                <a:gdLst/>
                <a:ahLst/>
                <a:cxnLst/>
                <a:rect l="l" t="t" r="r" b="b"/>
                <a:pathLst>
                  <a:path w="2471" h="11548" fill="none" extrusionOk="0">
                    <a:moveTo>
                      <a:pt x="0" y="1"/>
                    </a:moveTo>
                    <a:lnTo>
                      <a:pt x="2471" y="11547"/>
                    </a:lnTo>
                  </a:path>
                </a:pathLst>
              </a:custGeom>
              <a:noFill/>
              <a:ln w="5175" cap="flat" cmpd="sng">
                <a:solidFill>
                  <a:schemeClr val="dk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 name="Google Shape;239;p37"/>
              <p:cNvSpPr/>
              <p:nvPr/>
            </p:nvSpPr>
            <p:spPr>
              <a:xfrm flipH="1">
                <a:off x="2432893" y="2339043"/>
                <a:ext cx="168368" cy="786534"/>
              </a:xfrm>
              <a:custGeom>
                <a:avLst/>
                <a:gdLst/>
                <a:ahLst/>
                <a:cxnLst/>
                <a:rect l="l" t="t" r="r" b="b"/>
                <a:pathLst>
                  <a:path w="2472" h="11548" fill="none" extrusionOk="0">
                    <a:moveTo>
                      <a:pt x="2471" y="1"/>
                    </a:moveTo>
                    <a:lnTo>
                      <a:pt x="0" y="11547"/>
                    </a:lnTo>
                  </a:path>
                </a:pathLst>
              </a:custGeom>
              <a:noFill/>
              <a:ln w="5175" cap="flat" cmpd="sng">
                <a:solidFill>
                  <a:schemeClr val="dk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 name="Google Shape;240;p37"/>
              <p:cNvSpPr/>
              <p:nvPr/>
            </p:nvSpPr>
            <p:spPr>
              <a:xfrm flipH="1">
                <a:off x="2264661" y="3092003"/>
                <a:ext cx="336600" cy="191798"/>
              </a:xfrm>
              <a:custGeom>
                <a:avLst/>
                <a:gdLst/>
                <a:ahLst/>
                <a:cxnLst/>
                <a:rect l="l" t="t" r="r" b="b"/>
                <a:pathLst>
                  <a:path w="4942" h="2816" extrusionOk="0">
                    <a:moveTo>
                      <a:pt x="2471" y="1"/>
                    </a:moveTo>
                    <a:cubicBezTo>
                      <a:pt x="1107" y="1"/>
                      <a:pt x="0" y="222"/>
                      <a:pt x="0" y="492"/>
                    </a:cubicBezTo>
                    <a:cubicBezTo>
                      <a:pt x="0" y="762"/>
                      <a:pt x="339" y="2815"/>
                      <a:pt x="2471" y="2815"/>
                    </a:cubicBezTo>
                    <a:cubicBezTo>
                      <a:pt x="4603" y="2815"/>
                      <a:pt x="4942" y="762"/>
                      <a:pt x="4942" y="492"/>
                    </a:cubicBezTo>
                    <a:cubicBezTo>
                      <a:pt x="4942" y="222"/>
                      <a:pt x="3836" y="1"/>
                      <a:pt x="24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241;p37"/>
              <p:cNvSpPr/>
              <p:nvPr/>
            </p:nvSpPr>
            <p:spPr>
              <a:xfrm flipH="1">
                <a:off x="2264661" y="3092003"/>
                <a:ext cx="336600" cy="66884"/>
              </a:xfrm>
              <a:custGeom>
                <a:avLst/>
                <a:gdLst/>
                <a:ahLst/>
                <a:cxnLst/>
                <a:rect l="l" t="t" r="r" b="b"/>
                <a:pathLst>
                  <a:path w="4942" h="982" extrusionOk="0">
                    <a:moveTo>
                      <a:pt x="2471" y="1"/>
                    </a:moveTo>
                    <a:cubicBezTo>
                      <a:pt x="1107" y="1"/>
                      <a:pt x="0" y="222"/>
                      <a:pt x="0" y="492"/>
                    </a:cubicBezTo>
                    <a:cubicBezTo>
                      <a:pt x="0" y="762"/>
                      <a:pt x="1107" y="982"/>
                      <a:pt x="2471" y="982"/>
                    </a:cubicBezTo>
                    <a:cubicBezTo>
                      <a:pt x="3836" y="982"/>
                      <a:pt x="4942" y="762"/>
                      <a:pt x="4942" y="492"/>
                    </a:cubicBezTo>
                    <a:cubicBezTo>
                      <a:pt x="4942" y="222"/>
                      <a:pt x="3836" y="1"/>
                      <a:pt x="2471" y="1"/>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 name="Google Shape;242;p37"/>
              <p:cNvSpPr/>
              <p:nvPr/>
            </p:nvSpPr>
            <p:spPr>
              <a:xfrm flipH="1">
                <a:off x="2292246" y="3101674"/>
                <a:ext cx="281294" cy="47609"/>
              </a:xfrm>
              <a:custGeom>
                <a:avLst/>
                <a:gdLst/>
                <a:ahLst/>
                <a:cxnLst/>
                <a:rect l="l" t="t" r="r" b="b"/>
                <a:pathLst>
                  <a:path w="4130" h="699" extrusionOk="0">
                    <a:moveTo>
                      <a:pt x="2064" y="0"/>
                    </a:moveTo>
                    <a:cubicBezTo>
                      <a:pt x="923" y="0"/>
                      <a:pt x="0" y="157"/>
                      <a:pt x="0" y="350"/>
                    </a:cubicBezTo>
                    <a:cubicBezTo>
                      <a:pt x="0" y="543"/>
                      <a:pt x="923" y="698"/>
                      <a:pt x="2064" y="698"/>
                    </a:cubicBezTo>
                    <a:cubicBezTo>
                      <a:pt x="3205" y="698"/>
                      <a:pt x="4129" y="543"/>
                      <a:pt x="4129" y="350"/>
                    </a:cubicBezTo>
                    <a:cubicBezTo>
                      <a:pt x="4129" y="157"/>
                      <a:pt x="3205" y="0"/>
                      <a:pt x="2064"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 name="Google Shape;243;p37"/>
              <p:cNvSpPr/>
              <p:nvPr/>
            </p:nvSpPr>
            <p:spPr>
              <a:xfrm flipH="1">
                <a:off x="2359538" y="2272158"/>
                <a:ext cx="146981" cy="133904"/>
              </a:xfrm>
              <a:custGeom>
                <a:avLst/>
                <a:gdLst/>
                <a:ahLst/>
                <a:cxnLst/>
                <a:rect l="l" t="t" r="r" b="b"/>
                <a:pathLst>
                  <a:path w="2158" h="1966" extrusionOk="0">
                    <a:moveTo>
                      <a:pt x="1079" y="0"/>
                    </a:moveTo>
                    <a:cubicBezTo>
                      <a:pt x="827" y="0"/>
                      <a:pt x="576" y="96"/>
                      <a:pt x="384" y="288"/>
                    </a:cubicBezTo>
                    <a:cubicBezTo>
                      <a:pt x="0" y="672"/>
                      <a:pt x="0" y="1293"/>
                      <a:pt x="384" y="1677"/>
                    </a:cubicBezTo>
                    <a:cubicBezTo>
                      <a:pt x="576" y="1869"/>
                      <a:pt x="827" y="1965"/>
                      <a:pt x="1079" y="1965"/>
                    </a:cubicBezTo>
                    <a:cubicBezTo>
                      <a:pt x="1330" y="1965"/>
                      <a:pt x="1581" y="1869"/>
                      <a:pt x="1773" y="1677"/>
                    </a:cubicBezTo>
                    <a:cubicBezTo>
                      <a:pt x="2157" y="1293"/>
                      <a:pt x="2157" y="672"/>
                      <a:pt x="1773" y="288"/>
                    </a:cubicBezTo>
                    <a:cubicBezTo>
                      <a:pt x="1581" y="96"/>
                      <a:pt x="1330" y="0"/>
                      <a:pt x="107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244;p37"/>
              <p:cNvSpPr/>
              <p:nvPr/>
            </p:nvSpPr>
            <p:spPr>
              <a:xfrm flipH="1">
                <a:off x="2399586" y="2305737"/>
                <a:ext cx="66748" cy="66748"/>
              </a:xfrm>
              <a:custGeom>
                <a:avLst/>
                <a:gdLst/>
                <a:ahLst/>
                <a:cxnLst/>
                <a:rect l="l" t="t" r="r" b="b"/>
                <a:pathLst>
                  <a:path w="980" h="980" extrusionOk="0">
                    <a:moveTo>
                      <a:pt x="490" y="0"/>
                    </a:moveTo>
                    <a:cubicBezTo>
                      <a:pt x="220" y="0"/>
                      <a:pt x="1" y="219"/>
                      <a:pt x="1" y="490"/>
                    </a:cubicBezTo>
                    <a:cubicBezTo>
                      <a:pt x="1" y="760"/>
                      <a:pt x="220" y="979"/>
                      <a:pt x="490" y="979"/>
                    </a:cubicBezTo>
                    <a:cubicBezTo>
                      <a:pt x="761" y="979"/>
                      <a:pt x="980" y="760"/>
                      <a:pt x="980" y="490"/>
                    </a:cubicBezTo>
                    <a:cubicBezTo>
                      <a:pt x="980" y="219"/>
                      <a:pt x="761" y="0"/>
                      <a:pt x="49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245;p37"/>
              <p:cNvSpPr/>
              <p:nvPr/>
            </p:nvSpPr>
            <p:spPr>
              <a:xfrm flipH="1">
                <a:off x="2581101" y="3098201"/>
                <a:ext cx="40185" cy="40049"/>
              </a:xfrm>
              <a:custGeom>
                <a:avLst/>
                <a:gdLst/>
                <a:ahLst/>
                <a:cxnLst/>
                <a:rect l="l" t="t" r="r" b="b"/>
                <a:pathLst>
                  <a:path w="590" h="588" extrusionOk="0">
                    <a:moveTo>
                      <a:pt x="294" y="0"/>
                    </a:moveTo>
                    <a:cubicBezTo>
                      <a:pt x="133" y="0"/>
                      <a:pt x="1" y="132"/>
                      <a:pt x="1" y="294"/>
                    </a:cubicBezTo>
                    <a:cubicBezTo>
                      <a:pt x="1" y="457"/>
                      <a:pt x="133" y="588"/>
                      <a:pt x="294" y="588"/>
                    </a:cubicBezTo>
                    <a:cubicBezTo>
                      <a:pt x="457" y="588"/>
                      <a:pt x="589" y="457"/>
                      <a:pt x="589" y="294"/>
                    </a:cubicBezTo>
                    <a:cubicBezTo>
                      <a:pt x="589" y="132"/>
                      <a:pt x="457" y="0"/>
                      <a:pt x="29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 name="Google Shape;246;p37"/>
              <p:cNvSpPr/>
              <p:nvPr/>
            </p:nvSpPr>
            <p:spPr>
              <a:xfrm flipH="1">
                <a:off x="2733738" y="2173535"/>
                <a:ext cx="146232" cy="132883"/>
              </a:xfrm>
              <a:custGeom>
                <a:avLst/>
                <a:gdLst/>
                <a:ahLst/>
                <a:cxnLst/>
                <a:rect l="l" t="t" r="r" b="b"/>
                <a:pathLst>
                  <a:path w="2147" h="1951" extrusionOk="0">
                    <a:moveTo>
                      <a:pt x="1072" y="0"/>
                    </a:moveTo>
                    <a:cubicBezTo>
                      <a:pt x="630" y="0"/>
                      <a:pt x="230" y="303"/>
                      <a:pt x="125" y="751"/>
                    </a:cubicBezTo>
                    <a:cubicBezTo>
                      <a:pt x="0" y="1276"/>
                      <a:pt x="325" y="1801"/>
                      <a:pt x="849" y="1924"/>
                    </a:cubicBezTo>
                    <a:cubicBezTo>
                      <a:pt x="925" y="1942"/>
                      <a:pt x="1000" y="1951"/>
                      <a:pt x="1075" y="1951"/>
                    </a:cubicBezTo>
                    <a:cubicBezTo>
                      <a:pt x="1517" y="1951"/>
                      <a:pt x="1917" y="1648"/>
                      <a:pt x="2022" y="1200"/>
                    </a:cubicBezTo>
                    <a:cubicBezTo>
                      <a:pt x="2147" y="676"/>
                      <a:pt x="1822" y="149"/>
                      <a:pt x="1298" y="27"/>
                    </a:cubicBezTo>
                    <a:cubicBezTo>
                      <a:pt x="1222" y="9"/>
                      <a:pt x="1147" y="0"/>
                      <a:pt x="107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 name="Google Shape;247;p37"/>
              <p:cNvSpPr/>
              <p:nvPr/>
            </p:nvSpPr>
            <p:spPr>
              <a:xfrm flipH="1">
                <a:off x="2768746" y="2201119"/>
                <a:ext cx="76419" cy="76283"/>
              </a:xfrm>
              <a:custGeom>
                <a:avLst/>
                <a:gdLst/>
                <a:ahLst/>
                <a:cxnLst/>
                <a:rect l="l" t="t" r="r" b="b"/>
                <a:pathLst>
                  <a:path w="1122" h="1120" extrusionOk="0">
                    <a:moveTo>
                      <a:pt x="560" y="1"/>
                    </a:moveTo>
                    <a:cubicBezTo>
                      <a:pt x="251" y="1"/>
                      <a:pt x="1" y="251"/>
                      <a:pt x="1" y="560"/>
                    </a:cubicBezTo>
                    <a:cubicBezTo>
                      <a:pt x="1" y="869"/>
                      <a:pt x="251" y="1120"/>
                      <a:pt x="560" y="1120"/>
                    </a:cubicBezTo>
                    <a:cubicBezTo>
                      <a:pt x="869" y="1120"/>
                      <a:pt x="1121" y="869"/>
                      <a:pt x="1121" y="560"/>
                    </a:cubicBezTo>
                    <a:cubicBezTo>
                      <a:pt x="1121" y="251"/>
                      <a:pt x="869" y="1"/>
                      <a:pt x="56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 name="Google Shape;248;p37"/>
              <p:cNvSpPr/>
              <p:nvPr/>
            </p:nvSpPr>
            <p:spPr>
              <a:xfrm flipH="1">
                <a:off x="2241376" y="3098201"/>
                <a:ext cx="40185" cy="40049"/>
              </a:xfrm>
              <a:custGeom>
                <a:avLst/>
                <a:gdLst/>
                <a:ahLst/>
                <a:cxnLst/>
                <a:rect l="l" t="t" r="r" b="b"/>
                <a:pathLst>
                  <a:path w="590" h="588" extrusionOk="0">
                    <a:moveTo>
                      <a:pt x="294" y="0"/>
                    </a:moveTo>
                    <a:cubicBezTo>
                      <a:pt x="133" y="0"/>
                      <a:pt x="1" y="132"/>
                      <a:pt x="1" y="294"/>
                    </a:cubicBezTo>
                    <a:cubicBezTo>
                      <a:pt x="1" y="457"/>
                      <a:pt x="133" y="588"/>
                      <a:pt x="294" y="588"/>
                    </a:cubicBezTo>
                    <a:cubicBezTo>
                      <a:pt x="457" y="588"/>
                      <a:pt x="589" y="457"/>
                      <a:pt x="589" y="294"/>
                    </a:cubicBezTo>
                    <a:cubicBezTo>
                      <a:pt x="589" y="132"/>
                      <a:pt x="457" y="0"/>
                      <a:pt x="29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4" name="Google Shape;249;p37"/>
            <p:cNvGrpSpPr/>
            <p:nvPr/>
          </p:nvGrpSpPr>
          <p:grpSpPr>
            <a:xfrm flipH="1">
              <a:off x="4498051" y="3567413"/>
              <a:ext cx="673883" cy="849128"/>
              <a:chOff x="3103876" y="3567413"/>
              <a:chExt cx="673883" cy="849128"/>
            </a:xfrm>
          </p:grpSpPr>
          <p:sp>
            <p:nvSpPr>
              <p:cNvPr id="162" name="Google Shape;250;p37"/>
              <p:cNvSpPr/>
              <p:nvPr/>
            </p:nvSpPr>
            <p:spPr>
              <a:xfrm flipH="1">
                <a:off x="3107965" y="3693349"/>
                <a:ext cx="669794" cy="723192"/>
              </a:xfrm>
              <a:custGeom>
                <a:avLst/>
                <a:gdLst/>
                <a:ahLst/>
                <a:cxnLst/>
                <a:rect l="l" t="t" r="r" b="b"/>
                <a:pathLst>
                  <a:path w="9834" h="10618" extrusionOk="0">
                    <a:moveTo>
                      <a:pt x="346" y="0"/>
                    </a:moveTo>
                    <a:cubicBezTo>
                      <a:pt x="346" y="0"/>
                      <a:pt x="1" y="1150"/>
                      <a:pt x="1985" y="3777"/>
                    </a:cubicBezTo>
                    <a:cubicBezTo>
                      <a:pt x="3970" y="6404"/>
                      <a:pt x="2161" y="8757"/>
                      <a:pt x="6997" y="10617"/>
                    </a:cubicBezTo>
                    <a:lnTo>
                      <a:pt x="9833" y="9607"/>
                    </a:lnTo>
                    <a:cubicBezTo>
                      <a:pt x="9833" y="9607"/>
                      <a:pt x="7953" y="8061"/>
                      <a:pt x="6845" y="5948"/>
                    </a:cubicBezTo>
                    <a:cubicBezTo>
                      <a:pt x="5735" y="3833"/>
                      <a:pt x="5101" y="3073"/>
                      <a:pt x="3221" y="2470"/>
                    </a:cubicBezTo>
                    <a:cubicBezTo>
                      <a:pt x="1340" y="1865"/>
                      <a:pt x="346" y="0"/>
                      <a:pt x="34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 name="Google Shape;251;p37"/>
              <p:cNvSpPr/>
              <p:nvPr/>
            </p:nvSpPr>
            <p:spPr>
              <a:xfrm flipH="1">
                <a:off x="3107965" y="3693349"/>
                <a:ext cx="669794" cy="723192"/>
              </a:xfrm>
              <a:custGeom>
                <a:avLst/>
                <a:gdLst/>
                <a:ahLst/>
                <a:cxnLst/>
                <a:rect l="l" t="t" r="r" b="b"/>
                <a:pathLst>
                  <a:path w="9834" h="10618" extrusionOk="0">
                    <a:moveTo>
                      <a:pt x="346" y="0"/>
                    </a:moveTo>
                    <a:cubicBezTo>
                      <a:pt x="346" y="0"/>
                      <a:pt x="1" y="1150"/>
                      <a:pt x="1985" y="3777"/>
                    </a:cubicBezTo>
                    <a:cubicBezTo>
                      <a:pt x="3970" y="6404"/>
                      <a:pt x="2161" y="8757"/>
                      <a:pt x="6997" y="10617"/>
                    </a:cubicBezTo>
                    <a:lnTo>
                      <a:pt x="9833" y="9607"/>
                    </a:lnTo>
                    <a:cubicBezTo>
                      <a:pt x="9833" y="9607"/>
                      <a:pt x="7953" y="8061"/>
                      <a:pt x="6845" y="5948"/>
                    </a:cubicBezTo>
                    <a:cubicBezTo>
                      <a:pt x="5735" y="3833"/>
                      <a:pt x="5101" y="3073"/>
                      <a:pt x="3221" y="2470"/>
                    </a:cubicBezTo>
                    <a:cubicBezTo>
                      <a:pt x="1340" y="1865"/>
                      <a:pt x="346" y="0"/>
                      <a:pt x="346"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 name="Google Shape;252;p37"/>
              <p:cNvSpPr/>
              <p:nvPr/>
            </p:nvSpPr>
            <p:spPr>
              <a:xfrm flipH="1">
                <a:off x="3224228" y="3693349"/>
                <a:ext cx="530032" cy="664754"/>
              </a:xfrm>
              <a:custGeom>
                <a:avLst/>
                <a:gdLst/>
                <a:ahLst/>
                <a:cxnLst/>
                <a:rect l="l" t="t" r="r" b="b"/>
                <a:pathLst>
                  <a:path w="7782" h="9760" fill="none" extrusionOk="0">
                    <a:moveTo>
                      <a:pt x="1" y="0"/>
                    </a:moveTo>
                    <a:cubicBezTo>
                      <a:pt x="1640" y="3777"/>
                      <a:pt x="3845" y="3831"/>
                      <a:pt x="4733" y="6467"/>
                    </a:cubicBezTo>
                    <a:cubicBezTo>
                      <a:pt x="5620" y="9104"/>
                      <a:pt x="7782" y="9760"/>
                      <a:pt x="7782" y="9760"/>
                    </a:cubicBezTo>
                  </a:path>
                </a:pathLst>
              </a:custGeom>
              <a:noFill/>
              <a:ln w="2600" cap="flat" cmpd="sng">
                <a:solidFill>
                  <a:schemeClr val="l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 name="Google Shape;253;p37"/>
              <p:cNvSpPr/>
              <p:nvPr/>
            </p:nvSpPr>
            <p:spPr>
              <a:xfrm flipH="1">
                <a:off x="3103876" y="3567413"/>
                <a:ext cx="417582" cy="602297"/>
              </a:xfrm>
              <a:custGeom>
                <a:avLst/>
                <a:gdLst/>
                <a:ahLst/>
                <a:cxnLst/>
                <a:rect l="l" t="t" r="r" b="b"/>
                <a:pathLst>
                  <a:path w="6131" h="8843" extrusionOk="0">
                    <a:moveTo>
                      <a:pt x="420" y="0"/>
                    </a:moveTo>
                    <a:cubicBezTo>
                      <a:pt x="420" y="0"/>
                      <a:pt x="0" y="808"/>
                      <a:pt x="1108" y="3043"/>
                    </a:cubicBezTo>
                    <a:cubicBezTo>
                      <a:pt x="2216" y="5277"/>
                      <a:pt x="538" y="6777"/>
                      <a:pt x="3877" y="8842"/>
                    </a:cubicBezTo>
                    <a:lnTo>
                      <a:pt x="6131" y="8488"/>
                    </a:lnTo>
                    <a:cubicBezTo>
                      <a:pt x="6131" y="8488"/>
                      <a:pt x="4950" y="7072"/>
                      <a:pt x="4421" y="5343"/>
                    </a:cubicBezTo>
                    <a:cubicBezTo>
                      <a:pt x="3893" y="3613"/>
                      <a:pt x="3528" y="2957"/>
                      <a:pt x="2211" y="2242"/>
                    </a:cubicBezTo>
                    <a:cubicBezTo>
                      <a:pt x="897" y="1529"/>
                      <a:pt x="420" y="0"/>
                      <a:pt x="42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 name="Google Shape;254;p37"/>
              <p:cNvSpPr/>
              <p:nvPr/>
            </p:nvSpPr>
            <p:spPr>
              <a:xfrm flipH="1">
                <a:off x="3191805" y="3567413"/>
                <a:ext cx="301114" cy="569604"/>
              </a:xfrm>
              <a:custGeom>
                <a:avLst/>
                <a:gdLst/>
                <a:ahLst/>
                <a:cxnLst/>
                <a:rect l="l" t="t" r="r" b="b"/>
                <a:pathLst>
                  <a:path w="4421" h="8363" fill="none" extrusionOk="0">
                    <a:moveTo>
                      <a:pt x="1" y="0"/>
                    </a:moveTo>
                    <a:cubicBezTo>
                      <a:pt x="689" y="3043"/>
                      <a:pt x="2324" y="3392"/>
                      <a:pt x="2613" y="5481"/>
                    </a:cubicBezTo>
                    <a:cubicBezTo>
                      <a:pt x="2904" y="7570"/>
                      <a:pt x="4420" y="8362"/>
                      <a:pt x="4420" y="8362"/>
                    </a:cubicBezTo>
                  </a:path>
                </a:pathLst>
              </a:custGeom>
              <a:noFill/>
              <a:ln w="2600" cap="flat" cmpd="sng">
                <a:solidFill>
                  <a:schemeClr val="l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5" name="Google Shape;255;p37"/>
            <p:cNvGrpSpPr/>
            <p:nvPr/>
          </p:nvGrpSpPr>
          <p:grpSpPr>
            <a:xfrm>
              <a:off x="6917001" y="3567413"/>
              <a:ext cx="673883" cy="849128"/>
              <a:chOff x="3103876" y="3567413"/>
              <a:chExt cx="673883" cy="849128"/>
            </a:xfrm>
          </p:grpSpPr>
          <p:sp>
            <p:nvSpPr>
              <p:cNvPr id="157" name="Google Shape;256;p37"/>
              <p:cNvSpPr/>
              <p:nvPr/>
            </p:nvSpPr>
            <p:spPr>
              <a:xfrm flipH="1">
                <a:off x="3107965" y="3693349"/>
                <a:ext cx="669794" cy="723192"/>
              </a:xfrm>
              <a:custGeom>
                <a:avLst/>
                <a:gdLst/>
                <a:ahLst/>
                <a:cxnLst/>
                <a:rect l="l" t="t" r="r" b="b"/>
                <a:pathLst>
                  <a:path w="9834" h="10618" extrusionOk="0">
                    <a:moveTo>
                      <a:pt x="346" y="0"/>
                    </a:moveTo>
                    <a:cubicBezTo>
                      <a:pt x="346" y="0"/>
                      <a:pt x="1" y="1150"/>
                      <a:pt x="1985" y="3777"/>
                    </a:cubicBezTo>
                    <a:cubicBezTo>
                      <a:pt x="3970" y="6404"/>
                      <a:pt x="2161" y="8757"/>
                      <a:pt x="6997" y="10617"/>
                    </a:cubicBezTo>
                    <a:lnTo>
                      <a:pt x="9833" y="9607"/>
                    </a:lnTo>
                    <a:cubicBezTo>
                      <a:pt x="9833" y="9607"/>
                      <a:pt x="7953" y="8061"/>
                      <a:pt x="6845" y="5948"/>
                    </a:cubicBezTo>
                    <a:cubicBezTo>
                      <a:pt x="5735" y="3833"/>
                      <a:pt x="5101" y="3073"/>
                      <a:pt x="3221" y="2470"/>
                    </a:cubicBezTo>
                    <a:cubicBezTo>
                      <a:pt x="1340" y="1865"/>
                      <a:pt x="346" y="0"/>
                      <a:pt x="34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 name="Google Shape;257;p37"/>
              <p:cNvSpPr/>
              <p:nvPr/>
            </p:nvSpPr>
            <p:spPr>
              <a:xfrm flipH="1">
                <a:off x="3107965" y="3693349"/>
                <a:ext cx="669794" cy="723192"/>
              </a:xfrm>
              <a:custGeom>
                <a:avLst/>
                <a:gdLst/>
                <a:ahLst/>
                <a:cxnLst/>
                <a:rect l="l" t="t" r="r" b="b"/>
                <a:pathLst>
                  <a:path w="9834" h="10618" extrusionOk="0">
                    <a:moveTo>
                      <a:pt x="346" y="0"/>
                    </a:moveTo>
                    <a:cubicBezTo>
                      <a:pt x="346" y="0"/>
                      <a:pt x="1" y="1150"/>
                      <a:pt x="1985" y="3777"/>
                    </a:cubicBezTo>
                    <a:cubicBezTo>
                      <a:pt x="3970" y="6404"/>
                      <a:pt x="2161" y="8757"/>
                      <a:pt x="6997" y="10617"/>
                    </a:cubicBezTo>
                    <a:lnTo>
                      <a:pt x="9833" y="9607"/>
                    </a:lnTo>
                    <a:cubicBezTo>
                      <a:pt x="9833" y="9607"/>
                      <a:pt x="7953" y="8061"/>
                      <a:pt x="6845" y="5948"/>
                    </a:cubicBezTo>
                    <a:cubicBezTo>
                      <a:pt x="5735" y="3833"/>
                      <a:pt x="5101" y="3073"/>
                      <a:pt x="3221" y="2470"/>
                    </a:cubicBezTo>
                    <a:cubicBezTo>
                      <a:pt x="1340" y="1865"/>
                      <a:pt x="346" y="0"/>
                      <a:pt x="346"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 name="Google Shape;258;p37"/>
              <p:cNvSpPr/>
              <p:nvPr/>
            </p:nvSpPr>
            <p:spPr>
              <a:xfrm flipH="1">
                <a:off x="3224228" y="3693349"/>
                <a:ext cx="530032" cy="664754"/>
              </a:xfrm>
              <a:custGeom>
                <a:avLst/>
                <a:gdLst/>
                <a:ahLst/>
                <a:cxnLst/>
                <a:rect l="l" t="t" r="r" b="b"/>
                <a:pathLst>
                  <a:path w="7782" h="9760" fill="none" extrusionOk="0">
                    <a:moveTo>
                      <a:pt x="1" y="0"/>
                    </a:moveTo>
                    <a:cubicBezTo>
                      <a:pt x="1640" y="3777"/>
                      <a:pt x="3845" y="3831"/>
                      <a:pt x="4733" y="6467"/>
                    </a:cubicBezTo>
                    <a:cubicBezTo>
                      <a:pt x="5620" y="9104"/>
                      <a:pt x="7782" y="9760"/>
                      <a:pt x="7782" y="9760"/>
                    </a:cubicBezTo>
                  </a:path>
                </a:pathLst>
              </a:custGeom>
              <a:noFill/>
              <a:ln w="2600" cap="flat" cmpd="sng">
                <a:solidFill>
                  <a:schemeClr val="l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 name="Google Shape;259;p37"/>
              <p:cNvSpPr/>
              <p:nvPr/>
            </p:nvSpPr>
            <p:spPr>
              <a:xfrm flipH="1">
                <a:off x="3103876" y="3567413"/>
                <a:ext cx="417582" cy="602297"/>
              </a:xfrm>
              <a:custGeom>
                <a:avLst/>
                <a:gdLst/>
                <a:ahLst/>
                <a:cxnLst/>
                <a:rect l="l" t="t" r="r" b="b"/>
                <a:pathLst>
                  <a:path w="6131" h="8843" extrusionOk="0">
                    <a:moveTo>
                      <a:pt x="420" y="0"/>
                    </a:moveTo>
                    <a:cubicBezTo>
                      <a:pt x="420" y="0"/>
                      <a:pt x="0" y="808"/>
                      <a:pt x="1108" y="3043"/>
                    </a:cubicBezTo>
                    <a:cubicBezTo>
                      <a:pt x="2216" y="5277"/>
                      <a:pt x="538" y="6777"/>
                      <a:pt x="3877" y="8842"/>
                    </a:cubicBezTo>
                    <a:lnTo>
                      <a:pt x="6131" y="8488"/>
                    </a:lnTo>
                    <a:cubicBezTo>
                      <a:pt x="6131" y="8488"/>
                      <a:pt x="4950" y="7072"/>
                      <a:pt x="4421" y="5343"/>
                    </a:cubicBezTo>
                    <a:cubicBezTo>
                      <a:pt x="3893" y="3613"/>
                      <a:pt x="3528" y="2957"/>
                      <a:pt x="2211" y="2242"/>
                    </a:cubicBezTo>
                    <a:cubicBezTo>
                      <a:pt x="897" y="1529"/>
                      <a:pt x="420" y="0"/>
                      <a:pt x="42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260;p37"/>
              <p:cNvSpPr/>
              <p:nvPr/>
            </p:nvSpPr>
            <p:spPr>
              <a:xfrm flipH="1">
                <a:off x="3191805" y="3567413"/>
                <a:ext cx="301114" cy="569604"/>
              </a:xfrm>
              <a:custGeom>
                <a:avLst/>
                <a:gdLst/>
                <a:ahLst/>
                <a:cxnLst/>
                <a:rect l="l" t="t" r="r" b="b"/>
                <a:pathLst>
                  <a:path w="4421" h="8363" fill="none" extrusionOk="0">
                    <a:moveTo>
                      <a:pt x="1" y="0"/>
                    </a:moveTo>
                    <a:cubicBezTo>
                      <a:pt x="689" y="3043"/>
                      <a:pt x="2324" y="3392"/>
                      <a:pt x="2613" y="5481"/>
                    </a:cubicBezTo>
                    <a:cubicBezTo>
                      <a:pt x="2904" y="7570"/>
                      <a:pt x="4420" y="8362"/>
                      <a:pt x="4420" y="8362"/>
                    </a:cubicBezTo>
                  </a:path>
                </a:pathLst>
              </a:custGeom>
              <a:noFill/>
              <a:ln w="2600" cap="flat" cmpd="sng">
                <a:solidFill>
                  <a:schemeClr val="l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6" name="Google Shape;261;p37"/>
            <p:cNvSpPr/>
            <p:nvPr/>
          </p:nvSpPr>
          <p:spPr>
            <a:xfrm flipH="1">
              <a:off x="4357695" y="4184833"/>
              <a:ext cx="1622789" cy="293077"/>
            </a:xfrm>
            <a:custGeom>
              <a:avLst/>
              <a:gdLst/>
              <a:ahLst/>
              <a:cxnLst/>
              <a:rect l="l" t="t" r="r" b="b"/>
              <a:pathLst>
                <a:path w="23826" h="4303" extrusionOk="0">
                  <a:moveTo>
                    <a:pt x="21849" y="1"/>
                  </a:moveTo>
                  <a:cubicBezTo>
                    <a:pt x="21837" y="1"/>
                    <a:pt x="21826" y="1"/>
                    <a:pt x="21814" y="1"/>
                  </a:cubicBezTo>
                  <a:lnTo>
                    <a:pt x="1945" y="329"/>
                  </a:lnTo>
                  <a:cubicBezTo>
                    <a:pt x="863" y="348"/>
                    <a:pt x="1" y="1240"/>
                    <a:pt x="18" y="2321"/>
                  </a:cubicBezTo>
                  <a:lnTo>
                    <a:pt x="19" y="2376"/>
                  </a:lnTo>
                  <a:cubicBezTo>
                    <a:pt x="36" y="3446"/>
                    <a:pt x="910" y="4303"/>
                    <a:pt x="1977" y="4303"/>
                  </a:cubicBezTo>
                  <a:cubicBezTo>
                    <a:pt x="1989" y="4303"/>
                    <a:pt x="2000" y="4303"/>
                    <a:pt x="2012" y="4303"/>
                  </a:cubicBezTo>
                  <a:lnTo>
                    <a:pt x="21880" y="3973"/>
                  </a:lnTo>
                  <a:cubicBezTo>
                    <a:pt x="22963" y="3956"/>
                    <a:pt x="23825" y="3064"/>
                    <a:pt x="23808" y="1981"/>
                  </a:cubicBezTo>
                  <a:lnTo>
                    <a:pt x="23807" y="1928"/>
                  </a:lnTo>
                  <a:cubicBezTo>
                    <a:pt x="23788" y="857"/>
                    <a:pt x="22915" y="1"/>
                    <a:pt x="2184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262;p37"/>
            <p:cNvSpPr/>
            <p:nvPr/>
          </p:nvSpPr>
          <p:spPr>
            <a:xfrm flipH="1">
              <a:off x="4358444" y="4253761"/>
              <a:ext cx="1621290" cy="224150"/>
            </a:xfrm>
            <a:custGeom>
              <a:avLst/>
              <a:gdLst/>
              <a:ahLst/>
              <a:cxnLst/>
              <a:rect l="l" t="t" r="r" b="b"/>
              <a:pathLst>
                <a:path w="23804" h="3291" extrusionOk="0">
                  <a:moveTo>
                    <a:pt x="495" y="1"/>
                  </a:moveTo>
                  <a:cubicBezTo>
                    <a:pt x="459" y="41"/>
                    <a:pt x="425" y="85"/>
                    <a:pt x="392" y="128"/>
                  </a:cubicBezTo>
                  <a:cubicBezTo>
                    <a:pt x="143" y="465"/>
                    <a:pt x="0" y="885"/>
                    <a:pt x="7" y="1337"/>
                  </a:cubicBezTo>
                  <a:cubicBezTo>
                    <a:pt x="25" y="2421"/>
                    <a:pt x="911" y="3291"/>
                    <a:pt x="1993" y="3291"/>
                  </a:cubicBezTo>
                  <a:cubicBezTo>
                    <a:pt x="2004" y="3291"/>
                    <a:pt x="2015" y="3291"/>
                    <a:pt x="2027" y="3291"/>
                  </a:cubicBezTo>
                  <a:lnTo>
                    <a:pt x="21842" y="2963"/>
                  </a:lnTo>
                  <a:cubicBezTo>
                    <a:pt x="22489" y="2952"/>
                    <a:pt x="23056" y="2635"/>
                    <a:pt x="23412" y="2152"/>
                  </a:cubicBezTo>
                  <a:cubicBezTo>
                    <a:pt x="23660" y="1813"/>
                    <a:pt x="23803" y="1395"/>
                    <a:pt x="23796" y="943"/>
                  </a:cubicBezTo>
                  <a:cubicBezTo>
                    <a:pt x="23796" y="899"/>
                    <a:pt x="23793" y="856"/>
                    <a:pt x="23789" y="812"/>
                  </a:cubicBezTo>
                  <a:cubicBezTo>
                    <a:pt x="23434" y="1224"/>
                    <a:pt x="22910" y="1488"/>
                    <a:pt x="22322" y="1497"/>
                  </a:cubicBezTo>
                  <a:lnTo>
                    <a:pt x="2507" y="1825"/>
                  </a:lnTo>
                  <a:cubicBezTo>
                    <a:pt x="2496" y="1825"/>
                    <a:pt x="2485" y="1826"/>
                    <a:pt x="2474" y="1826"/>
                  </a:cubicBezTo>
                  <a:cubicBezTo>
                    <a:pt x="1435" y="1826"/>
                    <a:pt x="576" y="1027"/>
                    <a:pt x="495"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8" name="Google Shape;263;p37"/>
            <p:cNvGrpSpPr/>
            <p:nvPr/>
          </p:nvGrpSpPr>
          <p:grpSpPr>
            <a:xfrm>
              <a:off x="5789817" y="4142332"/>
              <a:ext cx="1279583" cy="298731"/>
              <a:chOff x="5942217" y="4142332"/>
              <a:chExt cx="1279583" cy="298731"/>
            </a:xfrm>
          </p:grpSpPr>
          <p:sp>
            <p:nvSpPr>
              <p:cNvPr id="149" name="Google Shape;264;p37"/>
              <p:cNvSpPr/>
              <p:nvPr/>
            </p:nvSpPr>
            <p:spPr>
              <a:xfrm flipH="1">
                <a:off x="5942217" y="4142332"/>
                <a:ext cx="1279583" cy="298730"/>
              </a:xfrm>
              <a:custGeom>
                <a:avLst/>
                <a:gdLst/>
                <a:ahLst/>
                <a:cxnLst/>
                <a:rect l="l" t="t" r="r" b="b"/>
                <a:pathLst>
                  <a:path w="18787" h="4386" extrusionOk="0">
                    <a:moveTo>
                      <a:pt x="0" y="0"/>
                    </a:moveTo>
                    <a:lnTo>
                      <a:pt x="0" y="4386"/>
                    </a:lnTo>
                    <a:lnTo>
                      <a:pt x="18381" y="4386"/>
                    </a:lnTo>
                    <a:cubicBezTo>
                      <a:pt x="18605" y="4386"/>
                      <a:pt x="18787" y="4204"/>
                      <a:pt x="18787" y="3980"/>
                    </a:cubicBezTo>
                    <a:lnTo>
                      <a:pt x="18787" y="406"/>
                    </a:lnTo>
                    <a:cubicBezTo>
                      <a:pt x="18787" y="182"/>
                      <a:pt x="18605" y="0"/>
                      <a:pt x="1838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 name="Google Shape;265;p37"/>
              <p:cNvSpPr/>
              <p:nvPr/>
            </p:nvSpPr>
            <p:spPr>
              <a:xfrm flipH="1">
                <a:off x="6046486" y="4142332"/>
                <a:ext cx="270669" cy="298730"/>
              </a:xfrm>
              <a:custGeom>
                <a:avLst/>
                <a:gdLst/>
                <a:ahLst/>
                <a:cxnLst/>
                <a:rect l="l" t="t" r="r" b="b"/>
                <a:pathLst>
                  <a:path w="3974" h="4386" extrusionOk="0">
                    <a:moveTo>
                      <a:pt x="0" y="0"/>
                    </a:moveTo>
                    <a:cubicBezTo>
                      <a:pt x="1211" y="0"/>
                      <a:pt x="2191" y="983"/>
                      <a:pt x="2191" y="2193"/>
                    </a:cubicBezTo>
                    <a:cubicBezTo>
                      <a:pt x="2191" y="2799"/>
                      <a:pt x="1946" y="3346"/>
                      <a:pt x="1550" y="3744"/>
                    </a:cubicBezTo>
                    <a:cubicBezTo>
                      <a:pt x="1153" y="4140"/>
                      <a:pt x="605" y="4386"/>
                      <a:pt x="0" y="4386"/>
                    </a:cubicBezTo>
                    <a:lnTo>
                      <a:pt x="1781" y="4386"/>
                    </a:lnTo>
                    <a:cubicBezTo>
                      <a:pt x="2387" y="4386"/>
                      <a:pt x="2934" y="4140"/>
                      <a:pt x="3332" y="3744"/>
                    </a:cubicBezTo>
                    <a:cubicBezTo>
                      <a:pt x="3728" y="3346"/>
                      <a:pt x="3974" y="2799"/>
                      <a:pt x="3974" y="2193"/>
                    </a:cubicBezTo>
                    <a:cubicBezTo>
                      <a:pt x="3974" y="983"/>
                      <a:pt x="2992" y="0"/>
                      <a:pt x="1781"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 name="Google Shape;266;p37"/>
              <p:cNvSpPr/>
              <p:nvPr/>
            </p:nvSpPr>
            <p:spPr>
              <a:xfrm flipH="1">
                <a:off x="5942217" y="4221681"/>
                <a:ext cx="1279514" cy="219382"/>
              </a:xfrm>
              <a:custGeom>
                <a:avLst/>
                <a:gdLst/>
                <a:ahLst/>
                <a:cxnLst/>
                <a:rect l="l" t="t" r="r" b="b"/>
                <a:pathLst>
                  <a:path w="18786" h="3221" extrusionOk="0">
                    <a:moveTo>
                      <a:pt x="18531" y="1"/>
                    </a:moveTo>
                    <a:cubicBezTo>
                      <a:pt x="18428" y="195"/>
                      <a:pt x="18298" y="371"/>
                      <a:pt x="18144" y="525"/>
                    </a:cubicBezTo>
                    <a:cubicBezTo>
                      <a:pt x="17746" y="921"/>
                      <a:pt x="17199" y="1166"/>
                      <a:pt x="16593" y="1166"/>
                    </a:cubicBezTo>
                    <a:lnTo>
                      <a:pt x="1" y="1166"/>
                    </a:lnTo>
                    <a:lnTo>
                      <a:pt x="1" y="3221"/>
                    </a:lnTo>
                    <a:lnTo>
                      <a:pt x="16593" y="3221"/>
                    </a:lnTo>
                    <a:cubicBezTo>
                      <a:pt x="17199" y="3221"/>
                      <a:pt x="17746" y="2975"/>
                      <a:pt x="18144" y="2579"/>
                    </a:cubicBezTo>
                    <a:cubicBezTo>
                      <a:pt x="18540" y="2181"/>
                      <a:pt x="18786" y="1634"/>
                      <a:pt x="18786" y="1028"/>
                    </a:cubicBezTo>
                    <a:cubicBezTo>
                      <a:pt x="18786" y="657"/>
                      <a:pt x="18694" y="307"/>
                      <a:pt x="18531"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 name="Google Shape;267;p37"/>
              <p:cNvSpPr/>
              <p:nvPr/>
            </p:nvSpPr>
            <p:spPr>
              <a:xfrm flipH="1">
                <a:off x="6319002" y="4142332"/>
                <a:ext cx="902730" cy="298730"/>
              </a:xfrm>
              <a:custGeom>
                <a:avLst/>
                <a:gdLst/>
                <a:ahLst/>
                <a:cxnLst/>
                <a:rect l="l" t="t" r="r" b="b"/>
                <a:pathLst>
                  <a:path w="13254" h="4386" extrusionOk="0">
                    <a:moveTo>
                      <a:pt x="1" y="0"/>
                    </a:moveTo>
                    <a:lnTo>
                      <a:pt x="1" y="4386"/>
                    </a:lnTo>
                    <a:lnTo>
                      <a:pt x="11061" y="4386"/>
                    </a:lnTo>
                    <a:cubicBezTo>
                      <a:pt x="11667" y="4386"/>
                      <a:pt x="12215" y="4140"/>
                      <a:pt x="12611" y="3744"/>
                    </a:cubicBezTo>
                    <a:cubicBezTo>
                      <a:pt x="13008" y="3346"/>
                      <a:pt x="13253" y="2799"/>
                      <a:pt x="13253" y="2193"/>
                    </a:cubicBezTo>
                    <a:cubicBezTo>
                      <a:pt x="13253" y="983"/>
                      <a:pt x="12273" y="0"/>
                      <a:pt x="11061"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 name="Google Shape;268;p37"/>
              <p:cNvSpPr/>
              <p:nvPr/>
            </p:nvSpPr>
            <p:spPr>
              <a:xfrm flipH="1">
                <a:off x="6366951" y="4183403"/>
                <a:ext cx="854849" cy="216590"/>
              </a:xfrm>
              <a:custGeom>
                <a:avLst/>
                <a:gdLst/>
                <a:ahLst/>
                <a:cxnLst/>
                <a:rect l="l" t="t" r="r" b="b"/>
                <a:pathLst>
                  <a:path w="12551" h="3180" extrusionOk="0">
                    <a:moveTo>
                      <a:pt x="0" y="0"/>
                    </a:moveTo>
                    <a:lnTo>
                      <a:pt x="0" y="3180"/>
                    </a:lnTo>
                    <a:lnTo>
                      <a:pt x="12257" y="3180"/>
                    </a:lnTo>
                    <a:cubicBezTo>
                      <a:pt x="12418" y="3180"/>
                      <a:pt x="12550" y="3048"/>
                      <a:pt x="12550" y="2885"/>
                    </a:cubicBezTo>
                    <a:lnTo>
                      <a:pt x="12550" y="296"/>
                    </a:lnTo>
                    <a:cubicBezTo>
                      <a:pt x="12550" y="133"/>
                      <a:pt x="12418" y="0"/>
                      <a:pt x="1225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 name="Google Shape;269;p37"/>
              <p:cNvSpPr/>
              <p:nvPr/>
            </p:nvSpPr>
            <p:spPr>
              <a:xfrm flipH="1">
                <a:off x="6501196" y="4221681"/>
                <a:ext cx="687843" cy="24043"/>
              </a:xfrm>
              <a:custGeom>
                <a:avLst/>
                <a:gdLst/>
                <a:ahLst/>
                <a:cxnLst/>
                <a:rect l="l" t="t" r="r" b="b"/>
                <a:pathLst>
                  <a:path w="10099" h="353" extrusionOk="0">
                    <a:moveTo>
                      <a:pt x="33" y="1"/>
                    </a:moveTo>
                    <a:cubicBezTo>
                      <a:pt x="16" y="1"/>
                      <a:pt x="1" y="15"/>
                      <a:pt x="1" y="34"/>
                    </a:cubicBezTo>
                    <a:lnTo>
                      <a:pt x="1" y="320"/>
                    </a:lnTo>
                    <a:cubicBezTo>
                      <a:pt x="1" y="338"/>
                      <a:pt x="16" y="352"/>
                      <a:pt x="33" y="352"/>
                    </a:cubicBezTo>
                    <a:lnTo>
                      <a:pt x="10066" y="352"/>
                    </a:lnTo>
                    <a:cubicBezTo>
                      <a:pt x="10085" y="352"/>
                      <a:pt x="10099" y="338"/>
                      <a:pt x="10099" y="320"/>
                    </a:cubicBezTo>
                    <a:lnTo>
                      <a:pt x="10099" y="34"/>
                    </a:lnTo>
                    <a:cubicBezTo>
                      <a:pt x="10099" y="15"/>
                      <a:pt x="10085" y="1"/>
                      <a:pt x="100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 name="Google Shape;270;p37"/>
              <p:cNvSpPr/>
              <p:nvPr/>
            </p:nvSpPr>
            <p:spPr>
              <a:xfrm flipH="1">
                <a:off x="6501196" y="4279711"/>
                <a:ext cx="687843" cy="23975"/>
              </a:xfrm>
              <a:custGeom>
                <a:avLst/>
                <a:gdLst/>
                <a:ahLst/>
                <a:cxnLst/>
                <a:rect l="l" t="t" r="r" b="b"/>
                <a:pathLst>
                  <a:path w="10099" h="352" extrusionOk="0">
                    <a:moveTo>
                      <a:pt x="33" y="1"/>
                    </a:moveTo>
                    <a:cubicBezTo>
                      <a:pt x="16" y="1"/>
                      <a:pt x="1" y="15"/>
                      <a:pt x="1" y="33"/>
                    </a:cubicBezTo>
                    <a:lnTo>
                      <a:pt x="1" y="319"/>
                    </a:lnTo>
                    <a:cubicBezTo>
                      <a:pt x="1" y="338"/>
                      <a:pt x="16" y="352"/>
                      <a:pt x="33" y="352"/>
                    </a:cubicBezTo>
                    <a:lnTo>
                      <a:pt x="10066" y="352"/>
                    </a:lnTo>
                    <a:cubicBezTo>
                      <a:pt x="10085" y="352"/>
                      <a:pt x="10099" y="338"/>
                      <a:pt x="10099" y="319"/>
                    </a:cubicBezTo>
                    <a:lnTo>
                      <a:pt x="10099" y="33"/>
                    </a:lnTo>
                    <a:cubicBezTo>
                      <a:pt x="10099" y="15"/>
                      <a:pt x="10085" y="1"/>
                      <a:pt x="100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 name="Google Shape;271;p37"/>
              <p:cNvSpPr/>
              <p:nvPr/>
            </p:nvSpPr>
            <p:spPr>
              <a:xfrm flipH="1">
                <a:off x="6501196" y="4337741"/>
                <a:ext cx="687843" cy="24043"/>
              </a:xfrm>
              <a:custGeom>
                <a:avLst/>
                <a:gdLst/>
                <a:ahLst/>
                <a:cxnLst/>
                <a:rect l="l" t="t" r="r" b="b"/>
                <a:pathLst>
                  <a:path w="10099" h="353" extrusionOk="0">
                    <a:moveTo>
                      <a:pt x="33" y="0"/>
                    </a:moveTo>
                    <a:cubicBezTo>
                      <a:pt x="16" y="0"/>
                      <a:pt x="1" y="16"/>
                      <a:pt x="1" y="33"/>
                    </a:cubicBezTo>
                    <a:lnTo>
                      <a:pt x="1" y="320"/>
                    </a:lnTo>
                    <a:cubicBezTo>
                      <a:pt x="1" y="337"/>
                      <a:pt x="16" y="353"/>
                      <a:pt x="33" y="353"/>
                    </a:cubicBezTo>
                    <a:lnTo>
                      <a:pt x="10066" y="353"/>
                    </a:lnTo>
                    <a:cubicBezTo>
                      <a:pt x="10085" y="353"/>
                      <a:pt x="10099" y="337"/>
                      <a:pt x="10099" y="320"/>
                    </a:cubicBezTo>
                    <a:lnTo>
                      <a:pt x="10099" y="33"/>
                    </a:lnTo>
                    <a:cubicBezTo>
                      <a:pt x="10099" y="16"/>
                      <a:pt x="10085" y="0"/>
                      <a:pt x="1006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9" name="Google Shape;272;p37"/>
            <p:cNvGrpSpPr/>
            <p:nvPr/>
          </p:nvGrpSpPr>
          <p:grpSpPr>
            <a:xfrm flipH="1">
              <a:off x="5713617" y="3854182"/>
              <a:ext cx="1279583" cy="298731"/>
              <a:chOff x="5942217" y="4142332"/>
              <a:chExt cx="1279583" cy="298731"/>
            </a:xfrm>
          </p:grpSpPr>
          <p:sp>
            <p:nvSpPr>
              <p:cNvPr id="141" name="Google Shape;273;p37"/>
              <p:cNvSpPr/>
              <p:nvPr/>
            </p:nvSpPr>
            <p:spPr>
              <a:xfrm flipH="1">
                <a:off x="5942217" y="4142332"/>
                <a:ext cx="1279583" cy="298730"/>
              </a:xfrm>
              <a:custGeom>
                <a:avLst/>
                <a:gdLst/>
                <a:ahLst/>
                <a:cxnLst/>
                <a:rect l="l" t="t" r="r" b="b"/>
                <a:pathLst>
                  <a:path w="18787" h="4386" extrusionOk="0">
                    <a:moveTo>
                      <a:pt x="0" y="0"/>
                    </a:moveTo>
                    <a:lnTo>
                      <a:pt x="0" y="4386"/>
                    </a:lnTo>
                    <a:lnTo>
                      <a:pt x="18381" y="4386"/>
                    </a:lnTo>
                    <a:cubicBezTo>
                      <a:pt x="18605" y="4386"/>
                      <a:pt x="18787" y="4204"/>
                      <a:pt x="18787" y="3980"/>
                    </a:cubicBezTo>
                    <a:lnTo>
                      <a:pt x="18787" y="406"/>
                    </a:lnTo>
                    <a:cubicBezTo>
                      <a:pt x="18787" y="182"/>
                      <a:pt x="18605" y="0"/>
                      <a:pt x="1838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 name="Google Shape;274;p37"/>
              <p:cNvSpPr/>
              <p:nvPr/>
            </p:nvSpPr>
            <p:spPr>
              <a:xfrm flipH="1">
                <a:off x="6046486" y="4142332"/>
                <a:ext cx="270669" cy="298730"/>
              </a:xfrm>
              <a:custGeom>
                <a:avLst/>
                <a:gdLst/>
                <a:ahLst/>
                <a:cxnLst/>
                <a:rect l="l" t="t" r="r" b="b"/>
                <a:pathLst>
                  <a:path w="3974" h="4386" extrusionOk="0">
                    <a:moveTo>
                      <a:pt x="0" y="0"/>
                    </a:moveTo>
                    <a:cubicBezTo>
                      <a:pt x="1211" y="0"/>
                      <a:pt x="2191" y="983"/>
                      <a:pt x="2191" y="2193"/>
                    </a:cubicBezTo>
                    <a:cubicBezTo>
                      <a:pt x="2191" y="2799"/>
                      <a:pt x="1946" y="3346"/>
                      <a:pt x="1550" y="3744"/>
                    </a:cubicBezTo>
                    <a:cubicBezTo>
                      <a:pt x="1153" y="4140"/>
                      <a:pt x="605" y="4386"/>
                      <a:pt x="0" y="4386"/>
                    </a:cubicBezTo>
                    <a:lnTo>
                      <a:pt x="1781" y="4386"/>
                    </a:lnTo>
                    <a:cubicBezTo>
                      <a:pt x="2387" y="4386"/>
                      <a:pt x="2934" y="4140"/>
                      <a:pt x="3332" y="3744"/>
                    </a:cubicBezTo>
                    <a:cubicBezTo>
                      <a:pt x="3728" y="3346"/>
                      <a:pt x="3974" y="2799"/>
                      <a:pt x="3974" y="2193"/>
                    </a:cubicBezTo>
                    <a:cubicBezTo>
                      <a:pt x="3974" y="983"/>
                      <a:pt x="2992" y="0"/>
                      <a:pt x="1781"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 name="Google Shape;275;p37"/>
              <p:cNvSpPr/>
              <p:nvPr/>
            </p:nvSpPr>
            <p:spPr>
              <a:xfrm flipH="1">
                <a:off x="5942217" y="4221681"/>
                <a:ext cx="1279514" cy="219382"/>
              </a:xfrm>
              <a:custGeom>
                <a:avLst/>
                <a:gdLst/>
                <a:ahLst/>
                <a:cxnLst/>
                <a:rect l="l" t="t" r="r" b="b"/>
                <a:pathLst>
                  <a:path w="18786" h="3221" extrusionOk="0">
                    <a:moveTo>
                      <a:pt x="18531" y="1"/>
                    </a:moveTo>
                    <a:cubicBezTo>
                      <a:pt x="18428" y="195"/>
                      <a:pt x="18298" y="371"/>
                      <a:pt x="18144" y="525"/>
                    </a:cubicBezTo>
                    <a:cubicBezTo>
                      <a:pt x="17746" y="921"/>
                      <a:pt x="17199" y="1166"/>
                      <a:pt x="16593" y="1166"/>
                    </a:cubicBezTo>
                    <a:lnTo>
                      <a:pt x="1" y="1166"/>
                    </a:lnTo>
                    <a:lnTo>
                      <a:pt x="1" y="3221"/>
                    </a:lnTo>
                    <a:lnTo>
                      <a:pt x="16593" y="3221"/>
                    </a:lnTo>
                    <a:cubicBezTo>
                      <a:pt x="17199" y="3221"/>
                      <a:pt x="17746" y="2975"/>
                      <a:pt x="18144" y="2579"/>
                    </a:cubicBezTo>
                    <a:cubicBezTo>
                      <a:pt x="18540" y="2181"/>
                      <a:pt x="18786" y="1634"/>
                      <a:pt x="18786" y="1028"/>
                    </a:cubicBezTo>
                    <a:cubicBezTo>
                      <a:pt x="18786" y="657"/>
                      <a:pt x="18694" y="307"/>
                      <a:pt x="18531"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 name="Google Shape;276;p37"/>
              <p:cNvSpPr/>
              <p:nvPr/>
            </p:nvSpPr>
            <p:spPr>
              <a:xfrm flipH="1">
                <a:off x="6319002" y="4142332"/>
                <a:ext cx="902730" cy="298730"/>
              </a:xfrm>
              <a:custGeom>
                <a:avLst/>
                <a:gdLst/>
                <a:ahLst/>
                <a:cxnLst/>
                <a:rect l="l" t="t" r="r" b="b"/>
                <a:pathLst>
                  <a:path w="13254" h="4386" extrusionOk="0">
                    <a:moveTo>
                      <a:pt x="1" y="0"/>
                    </a:moveTo>
                    <a:lnTo>
                      <a:pt x="1" y="4386"/>
                    </a:lnTo>
                    <a:lnTo>
                      <a:pt x="11061" y="4386"/>
                    </a:lnTo>
                    <a:cubicBezTo>
                      <a:pt x="11667" y="4386"/>
                      <a:pt x="12215" y="4140"/>
                      <a:pt x="12611" y="3744"/>
                    </a:cubicBezTo>
                    <a:cubicBezTo>
                      <a:pt x="13008" y="3346"/>
                      <a:pt x="13253" y="2799"/>
                      <a:pt x="13253" y="2193"/>
                    </a:cubicBezTo>
                    <a:cubicBezTo>
                      <a:pt x="13253" y="983"/>
                      <a:pt x="12273" y="0"/>
                      <a:pt x="11061"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277;p37"/>
              <p:cNvSpPr/>
              <p:nvPr/>
            </p:nvSpPr>
            <p:spPr>
              <a:xfrm flipH="1">
                <a:off x="6366951" y="4183403"/>
                <a:ext cx="854849" cy="216590"/>
              </a:xfrm>
              <a:custGeom>
                <a:avLst/>
                <a:gdLst/>
                <a:ahLst/>
                <a:cxnLst/>
                <a:rect l="l" t="t" r="r" b="b"/>
                <a:pathLst>
                  <a:path w="12551" h="3180" extrusionOk="0">
                    <a:moveTo>
                      <a:pt x="0" y="0"/>
                    </a:moveTo>
                    <a:lnTo>
                      <a:pt x="0" y="3180"/>
                    </a:lnTo>
                    <a:lnTo>
                      <a:pt x="12257" y="3180"/>
                    </a:lnTo>
                    <a:cubicBezTo>
                      <a:pt x="12418" y="3180"/>
                      <a:pt x="12550" y="3048"/>
                      <a:pt x="12550" y="2885"/>
                    </a:cubicBezTo>
                    <a:lnTo>
                      <a:pt x="12550" y="296"/>
                    </a:lnTo>
                    <a:cubicBezTo>
                      <a:pt x="12550" y="133"/>
                      <a:pt x="12418" y="0"/>
                      <a:pt x="1225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278;p37"/>
              <p:cNvSpPr/>
              <p:nvPr/>
            </p:nvSpPr>
            <p:spPr>
              <a:xfrm flipH="1">
                <a:off x="6501196" y="4221681"/>
                <a:ext cx="687843" cy="24043"/>
              </a:xfrm>
              <a:custGeom>
                <a:avLst/>
                <a:gdLst/>
                <a:ahLst/>
                <a:cxnLst/>
                <a:rect l="l" t="t" r="r" b="b"/>
                <a:pathLst>
                  <a:path w="10099" h="353" extrusionOk="0">
                    <a:moveTo>
                      <a:pt x="33" y="1"/>
                    </a:moveTo>
                    <a:cubicBezTo>
                      <a:pt x="16" y="1"/>
                      <a:pt x="1" y="15"/>
                      <a:pt x="1" y="34"/>
                    </a:cubicBezTo>
                    <a:lnTo>
                      <a:pt x="1" y="320"/>
                    </a:lnTo>
                    <a:cubicBezTo>
                      <a:pt x="1" y="338"/>
                      <a:pt x="16" y="352"/>
                      <a:pt x="33" y="352"/>
                    </a:cubicBezTo>
                    <a:lnTo>
                      <a:pt x="10066" y="352"/>
                    </a:lnTo>
                    <a:cubicBezTo>
                      <a:pt x="10085" y="352"/>
                      <a:pt x="10099" y="338"/>
                      <a:pt x="10099" y="320"/>
                    </a:cubicBezTo>
                    <a:lnTo>
                      <a:pt x="10099" y="34"/>
                    </a:lnTo>
                    <a:cubicBezTo>
                      <a:pt x="10099" y="15"/>
                      <a:pt x="10085" y="1"/>
                      <a:pt x="100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 name="Google Shape;279;p37"/>
              <p:cNvSpPr/>
              <p:nvPr/>
            </p:nvSpPr>
            <p:spPr>
              <a:xfrm flipH="1">
                <a:off x="6501196" y="4279711"/>
                <a:ext cx="687843" cy="23975"/>
              </a:xfrm>
              <a:custGeom>
                <a:avLst/>
                <a:gdLst/>
                <a:ahLst/>
                <a:cxnLst/>
                <a:rect l="l" t="t" r="r" b="b"/>
                <a:pathLst>
                  <a:path w="10099" h="352" extrusionOk="0">
                    <a:moveTo>
                      <a:pt x="33" y="1"/>
                    </a:moveTo>
                    <a:cubicBezTo>
                      <a:pt x="16" y="1"/>
                      <a:pt x="1" y="15"/>
                      <a:pt x="1" y="33"/>
                    </a:cubicBezTo>
                    <a:lnTo>
                      <a:pt x="1" y="319"/>
                    </a:lnTo>
                    <a:cubicBezTo>
                      <a:pt x="1" y="338"/>
                      <a:pt x="16" y="352"/>
                      <a:pt x="33" y="352"/>
                    </a:cubicBezTo>
                    <a:lnTo>
                      <a:pt x="10066" y="352"/>
                    </a:lnTo>
                    <a:cubicBezTo>
                      <a:pt x="10085" y="352"/>
                      <a:pt x="10099" y="338"/>
                      <a:pt x="10099" y="319"/>
                    </a:cubicBezTo>
                    <a:lnTo>
                      <a:pt x="10099" y="33"/>
                    </a:lnTo>
                    <a:cubicBezTo>
                      <a:pt x="10099" y="15"/>
                      <a:pt x="10085" y="1"/>
                      <a:pt x="100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 name="Google Shape;280;p37"/>
              <p:cNvSpPr/>
              <p:nvPr/>
            </p:nvSpPr>
            <p:spPr>
              <a:xfrm flipH="1">
                <a:off x="6501196" y="4337741"/>
                <a:ext cx="687843" cy="24043"/>
              </a:xfrm>
              <a:custGeom>
                <a:avLst/>
                <a:gdLst/>
                <a:ahLst/>
                <a:cxnLst/>
                <a:rect l="l" t="t" r="r" b="b"/>
                <a:pathLst>
                  <a:path w="10099" h="353" extrusionOk="0">
                    <a:moveTo>
                      <a:pt x="33" y="0"/>
                    </a:moveTo>
                    <a:cubicBezTo>
                      <a:pt x="16" y="0"/>
                      <a:pt x="1" y="16"/>
                      <a:pt x="1" y="33"/>
                    </a:cubicBezTo>
                    <a:lnTo>
                      <a:pt x="1" y="320"/>
                    </a:lnTo>
                    <a:cubicBezTo>
                      <a:pt x="1" y="337"/>
                      <a:pt x="16" y="353"/>
                      <a:pt x="33" y="353"/>
                    </a:cubicBezTo>
                    <a:lnTo>
                      <a:pt x="10066" y="353"/>
                    </a:lnTo>
                    <a:cubicBezTo>
                      <a:pt x="10085" y="353"/>
                      <a:pt x="10099" y="337"/>
                      <a:pt x="10099" y="320"/>
                    </a:cubicBezTo>
                    <a:lnTo>
                      <a:pt x="10099" y="33"/>
                    </a:lnTo>
                    <a:cubicBezTo>
                      <a:pt x="10099" y="16"/>
                      <a:pt x="10085" y="0"/>
                      <a:pt x="1006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0" name="Google Shape;281;p37"/>
            <p:cNvGrpSpPr/>
            <p:nvPr/>
          </p:nvGrpSpPr>
          <p:grpSpPr>
            <a:xfrm>
              <a:off x="5789817" y="3549932"/>
              <a:ext cx="1279583" cy="298731"/>
              <a:chOff x="5942217" y="4142332"/>
              <a:chExt cx="1279583" cy="298731"/>
            </a:xfrm>
          </p:grpSpPr>
          <p:sp>
            <p:nvSpPr>
              <p:cNvPr id="133" name="Google Shape;282;p37"/>
              <p:cNvSpPr/>
              <p:nvPr/>
            </p:nvSpPr>
            <p:spPr>
              <a:xfrm flipH="1">
                <a:off x="5942217" y="4142332"/>
                <a:ext cx="1279583" cy="298730"/>
              </a:xfrm>
              <a:custGeom>
                <a:avLst/>
                <a:gdLst/>
                <a:ahLst/>
                <a:cxnLst/>
                <a:rect l="l" t="t" r="r" b="b"/>
                <a:pathLst>
                  <a:path w="18787" h="4386" extrusionOk="0">
                    <a:moveTo>
                      <a:pt x="0" y="0"/>
                    </a:moveTo>
                    <a:lnTo>
                      <a:pt x="0" y="4386"/>
                    </a:lnTo>
                    <a:lnTo>
                      <a:pt x="18381" y="4386"/>
                    </a:lnTo>
                    <a:cubicBezTo>
                      <a:pt x="18605" y="4386"/>
                      <a:pt x="18787" y="4204"/>
                      <a:pt x="18787" y="3980"/>
                    </a:cubicBezTo>
                    <a:lnTo>
                      <a:pt x="18787" y="406"/>
                    </a:lnTo>
                    <a:cubicBezTo>
                      <a:pt x="18787" y="182"/>
                      <a:pt x="18605" y="0"/>
                      <a:pt x="1838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 name="Google Shape;283;p37"/>
              <p:cNvSpPr/>
              <p:nvPr/>
            </p:nvSpPr>
            <p:spPr>
              <a:xfrm flipH="1">
                <a:off x="6046486" y="4142332"/>
                <a:ext cx="270669" cy="298730"/>
              </a:xfrm>
              <a:custGeom>
                <a:avLst/>
                <a:gdLst/>
                <a:ahLst/>
                <a:cxnLst/>
                <a:rect l="l" t="t" r="r" b="b"/>
                <a:pathLst>
                  <a:path w="3974" h="4386" extrusionOk="0">
                    <a:moveTo>
                      <a:pt x="0" y="0"/>
                    </a:moveTo>
                    <a:cubicBezTo>
                      <a:pt x="1211" y="0"/>
                      <a:pt x="2191" y="983"/>
                      <a:pt x="2191" y="2193"/>
                    </a:cubicBezTo>
                    <a:cubicBezTo>
                      <a:pt x="2191" y="2799"/>
                      <a:pt x="1946" y="3346"/>
                      <a:pt x="1550" y="3744"/>
                    </a:cubicBezTo>
                    <a:cubicBezTo>
                      <a:pt x="1153" y="4140"/>
                      <a:pt x="605" y="4386"/>
                      <a:pt x="0" y="4386"/>
                    </a:cubicBezTo>
                    <a:lnTo>
                      <a:pt x="1781" y="4386"/>
                    </a:lnTo>
                    <a:cubicBezTo>
                      <a:pt x="2387" y="4386"/>
                      <a:pt x="2934" y="4140"/>
                      <a:pt x="3332" y="3744"/>
                    </a:cubicBezTo>
                    <a:cubicBezTo>
                      <a:pt x="3728" y="3346"/>
                      <a:pt x="3974" y="2799"/>
                      <a:pt x="3974" y="2193"/>
                    </a:cubicBezTo>
                    <a:cubicBezTo>
                      <a:pt x="3974" y="983"/>
                      <a:pt x="2992" y="0"/>
                      <a:pt x="1781"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 name="Google Shape;284;p37"/>
              <p:cNvSpPr/>
              <p:nvPr/>
            </p:nvSpPr>
            <p:spPr>
              <a:xfrm flipH="1">
                <a:off x="5942217" y="4221681"/>
                <a:ext cx="1279514" cy="219382"/>
              </a:xfrm>
              <a:custGeom>
                <a:avLst/>
                <a:gdLst/>
                <a:ahLst/>
                <a:cxnLst/>
                <a:rect l="l" t="t" r="r" b="b"/>
                <a:pathLst>
                  <a:path w="18786" h="3221" extrusionOk="0">
                    <a:moveTo>
                      <a:pt x="18531" y="1"/>
                    </a:moveTo>
                    <a:cubicBezTo>
                      <a:pt x="18428" y="195"/>
                      <a:pt x="18298" y="371"/>
                      <a:pt x="18144" y="525"/>
                    </a:cubicBezTo>
                    <a:cubicBezTo>
                      <a:pt x="17746" y="921"/>
                      <a:pt x="17199" y="1166"/>
                      <a:pt x="16593" y="1166"/>
                    </a:cubicBezTo>
                    <a:lnTo>
                      <a:pt x="1" y="1166"/>
                    </a:lnTo>
                    <a:lnTo>
                      <a:pt x="1" y="3221"/>
                    </a:lnTo>
                    <a:lnTo>
                      <a:pt x="16593" y="3221"/>
                    </a:lnTo>
                    <a:cubicBezTo>
                      <a:pt x="17199" y="3221"/>
                      <a:pt x="17746" y="2975"/>
                      <a:pt x="18144" y="2579"/>
                    </a:cubicBezTo>
                    <a:cubicBezTo>
                      <a:pt x="18540" y="2181"/>
                      <a:pt x="18786" y="1634"/>
                      <a:pt x="18786" y="1028"/>
                    </a:cubicBezTo>
                    <a:cubicBezTo>
                      <a:pt x="18786" y="657"/>
                      <a:pt x="18694" y="307"/>
                      <a:pt x="18531"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 name="Google Shape;285;p37"/>
              <p:cNvSpPr/>
              <p:nvPr/>
            </p:nvSpPr>
            <p:spPr>
              <a:xfrm flipH="1">
                <a:off x="6319002" y="4142332"/>
                <a:ext cx="902730" cy="298730"/>
              </a:xfrm>
              <a:custGeom>
                <a:avLst/>
                <a:gdLst/>
                <a:ahLst/>
                <a:cxnLst/>
                <a:rect l="l" t="t" r="r" b="b"/>
                <a:pathLst>
                  <a:path w="13254" h="4386" extrusionOk="0">
                    <a:moveTo>
                      <a:pt x="1" y="0"/>
                    </a:moveTo>
                    <a:lnTo>
                      <a:pt x="1" y="4386"/>
                    </a:lnTo>
                    <a:lnTo>
                      <a:pt x="11061" y="4386"/>
                    </a:lnTo>
                    <a:cubicBezTo>
                      <a:pt x="11667" y="4386"/>
                      <a:pt x="12215" y="4140"/>
                      <a:pt x="12611" y="3744"/>
                    </a:cubicBezTo>
                    <a:cubicBezTo>
                      <a:pt x="13008" y="3346"/>
                      <a:pt x="13253" y="2799"/>
                      <a:pt x="13253" y="2193"/>
                    </a:cubicBezTo>
                    <a:cubicBezTo>
                      <a:pt x="13253" y="983"/>
                      <a:pt x="12273" y="0"/>
                      <a:pt x="11061"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286;p37"/>
              <p:cNvSpPr/>
              <p:nvPr/>
            </p:nvSpPr>
            <p:spPr>
              <a:xfrm flipH="1">
                <a:off x="6366951" y="4183403"/>
                <a:ext cx="854849" cy="216590"/>
              </a:xfrm>
              <a:custGeom>
                <a:avLst/>
                <a:gdLst/>
                <a:ahLst/>
                <a:cxnLst/>
                <a:rect l="l" t="t" r="r" b="b"/>
                <a:pathLst>
                  <a:path w="12551" h="3180" extrusionOk="0">
                    <a:moveTo>
                      <a:pt x="0" y="0"/>
                    </a:moveTo>
                    <a:lnTo>
                      <a:pt x="0" y="3180"/>
                    </a:lnTo>
                    <a:lnTo>
                      <a:pt x="12257" y="3180"/>
                    </a:lnTo>
                    <a:cubicBezTo>
                      <a:pt x="12418" y="3180"/>
                      <a:pt x="12550" y="3048"/>
                      <a:pt x="12550" y="2885"/>
                    </a:cubicBezTo>
                    <a:lnTo>
                      <a:pt x="12550" y="296"/>
                    </a:lnTo>
                    <a:cubicBezTo>
                      <a:pt x="12550" y="133"/>
                      <a:pt x="12418" y="0"/>
                      <a:pt x="1225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287;p37"/>
              <p:cNvSpPr/>
              <p:nvPr/>
            </p:nvSpPr>
            <p:spPr>
              <a:xfrm flipH="1">
                <a:off x="6501196" y="4221681"/>
                <a:ext cx="687843" cy="24043"/>
              </a:xfrm>
              <a:custGeom>
                <a:avLst/>
                <a:gdLst/>
                <a:ahLst/>
                <a:cxnLst/>
                <a:rect l="l" t="t" r="r" b="b"/>
                <a:pathLst>
                  <a:path w="10099" h="353" extrusionOk="0">
                    <a:moveTo>
                      <a:pt x="33" y="1"/>
                    </a:moveTo>
                    <a:cubicBezTo>
                      <a:pt x="16" y="1"/>
                      <a:pt x="1" y="15"/>
                      <a:pt x="1" y="34"/>
                    </a:cubicBezTo>
                    <a:lnTo>
                      <a:pt x="1" y="320"/>
                    </a:lnTo>
                    <a:cubicBezTo>
                      <a:pt x="1" y="338"/>
                      <a:pt x="16" y="352"/>
                      <a:pt x="33" y="352"/>
                    </a:cubicBezTo>
                    <a:lnTo>
                      <a:pt x="10066" y="352"/>
                    </a:lnTo>
                    <a:cubicBezTo>
                      <a:pt x="10085" y="352"/>
                      <a:pt x="10099" y="338"/>
                      <a:pt x="10099" y="320"/>
                    </a:cubicBezTo>
                    <a:lnTo>
                      <a:pt x="10099" y="34"/>
                    </a:lnTo>
                    <a:cubicBezTo>
                      <a:pt x="10099" y="15"/>
                      <a:pt x="10085" y="1"/>
                      <a:pt x="100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 name="Google Shape;288;p37"/>
              <p:cNvSpPr/>
              <p:nvPr/>
            </p:nvSpPr>
            <p:spPr>
              <a:xfrm flipH="1">
                <a:off x="6501196" y="4279711"/>
                <a:ext cx="687843" cy="23975"/>
              </a:xfrm>
              <a:custGeom>
                <a:avLst/>
                <a:gdLst/>
                <a:ahLst/>
                <a:cxnLst/>
                <a:rect l="l" t="t" r="r" b="b"/>
                <a:pathLst>
                  <a:path w="10099" h="352" extrusionOk="0">
                    <a:moveTo>
                      <a:pt x="33" y="1"/>
                    </a:moveTo>
                    <a:cubicBezTo>
                      <a:pt x="16" y="1"/>
                      <a:pt x="1" y="15"/>
                      <a:pt x="1" y="33"/>
                    </a:cubicBezTo>
                    <a:lnTo>
                      <a:pt x="1" y="319"/>
                    </a:lnTo>
                    <a:cubicBezTo>
                      <a:pt x="1" y="338"/>
                      <a:pt x="16" y="352"/>
                      <a:pt x="33" y="352"/>
                    </a:cubicBezTo>
                    <a:lnTo>
                      <a:pt x="10066" y="352"/>
                    </a:lnTo>
                    <a:cubicBezTo>
                      <a:pt x="10085" y="352"/>
                      <a:pt x="10099" y="338"/>
                      <a:pt x="10099" y="319"/>
                    </a:cubicBezTo>
                    <a:lnTo>
                      <a:pt x="10099" y="33"/>
                    </a:lnTo>
                    <a:cubicBezTo>
                      <a:pt x="10099" y="15"/>
                      <a:pt x="10085" y="1"/>
                      <a:pt x="100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 name="Google Shape;289;p37"/>
              <p:cNvSpPr/>
              <p:nvPr/>
            </p:nvSpPr>
            <p:spPr>
              <a:xfrm flipH="1">
                <a:off x="6501196" y="4337741"/>
                <a:ext cx="687843" cy="24043"/>
              </a:xfrm>
              <a:custGeom>
                <a:avLst/>
                <a:gdLst/>
                <a:ahLst/>
                <a:cxnLst/>
                <a:rect l="l" t="t" r="r" b="b"/>
                <a:pathLst>
                  <a:path w="10099" h="353" extrusionOk="0">
                    <a:moveTo>
                      <a:pt x="33" y="0"/>
                    </a:moveTo>
                    <a:cubicBezTo>
                      <a:pt x="16" y="0"/>
                      <a:pt x="1" y="16"/>
                      <a:pt x="1" y="33"/>
                    </a:cubicBezTo>
                    <a:lnTo>
                      <a:pt x="1" y="320"/>
                    </a:lnTo>
                    <a:cubicBezTo>
                      <a:pt x="1" y="337"/>
                      <a:pt x="16" y="353"/>
                      <a:pt x="33" y="353"/>
                    </a:cubicBezTo>
                    <a:lnTo>
                      <a:pt x="10066" y="353"/>
                    </a:lnTo>
                    <a:cubicBezTo>
                      <a:pt x="10085" y="353"/>
                      <a:pt x="10099" y="337"/>
                      <a:pt x="10099" y="320"/>
                    </a:cubicBezTo>
                    <a:lnTo>
                      <a:pt x="10099" y="33"/>
                    </a:lnTo>
                    <a:cubicBezTo>
                      <a:pt x="10099" y="16"/>
                      <a:pt x="10085" y="0"/>
                      <a:pt x="1006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1" name="Google Shape;290;p37"/>
            <p:cNvSpPr/>
            <p:nvPr/>
          </p:nvSpPr>
          <p:spPr>
            <a:xfrm flipH="1">
              <a:off x="5986385" y="2240828"/>
              <a:ext cx="1273453" cy="670679"/>
            </a:xfrm>
            <a:custGeom>
              <a:avLst/>
              <a:gdLst/>
              <a:ahLst/>
              <a:cxnLst/>
              <a:rect l="l" t="t" r="r" b="b"/>
              <a:pathLst>
                <a:path w="18697" h="9847" extrusionOk="0">
                  <a:moveTo>
                    <a:pt x="2256" y="0"/>
                  </a:moveTo>
                  <a:cubicBezTo>
                    <a:pt x="1474" y="0"/>
                    <a:pt x="733" y="464"/>
                    <a:pt x="417" y="1233"/>
                  </a:cubicBezTo>
                  <a:cubicBezTo>
                    <a:pt x="0" y="2248"/>
                    <a:pt x="485" y="3409"/>
                    <a:pt x="1500" y="3825"/>
                  </a:cubicBezTo>
                  <a:lnTo>
                    <a:pt x="15687" y="9696"/>
                  </a:lnTo>
                  <a:cubicBezTo>
                    <a:pt x="15934" y="9798"/>
                    <a:pt x="16190" y="9846"/>
                    <a:pt x="16442" y="9846"/>
                  </a:cubicBezTo>
                  <a:cubicBezTo>
                    <a:pt x="17223" y="9846"/>
                    <a:pt x="17964" y="9382"/>
                    <a:pt x="18280" y="8614"/>
                  </a:cubicBezTo>
                  <a:cubicBezTo>
                    <a:pt x="18697" y="7600"/>
                    <a:pt x="18213" y="6439"/>
                    <a:pt x="17199" y="6021"/>
                  </a:cubicBezTo>
                  <a:lnTo>
                    <a:pt x="3011" y="150"/>
                  </a:lnTo>
                  <a:cubicBezTo>
                    <a:pt x="2763" y="48"/>
                    <a:pt x="2508" y="0"/>
                    <a:pt x="225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291;p37"/>
            <p:cNvSpPr/>
            <p:nvPr/>
          </p:nvSpPr>
          <p:spPr>
            <a:xfrm flipH="1">
              <a:off x="6001709" y="2316635"/>
              <a:ext cx="1242667" cy="594873"/>
            </a:xfrm>
            <a:custGeom>
              <a:avLst/>
              <a:gdLst/>
              <a:ahLst/>
              <a:cxnLst/>
              <a:rect l="l" t="t" r="r" b="b"/>
              <a:pathLst>
                <a:path w="18245" h="8734" extrusionOk="0">
                  <a:moveTo>
                    <a:pt x="244" y="0"/>
                  </a:moveTo>
                  <a:cubicBezTo>
                    <a:pt x="226" y="39"/>
                    <a:pt x="209" y="78"/>
                    <a:pt x="190" y="120"/>
                  </a:cubicBezTo>
                  <a:cubicBezTo>
                    <a:pt x="19" y="536"/>
                    <a:pt x="0" y="979"/>
                    <a:pt x="108" y="1385"/>
                  </a:cubicBezTo>
                  <a:cubicBezTo>
                    <a:pt x="263" y="1964"/>
                    <a:pt x="675" y="2466"/>
                    <a:pt x="1273" y="2712"/>
                  </a:cubicBezTo>
                  <a:lnTo>
                    <a:pt x="15460" y="8583"/>
                  </a:lnTo>
                  <a:cubicBezTo>
                    <a:pt x="15707" y="8685"/>
                    <a:pt x="15963" y="8733"/>
                    <a:pt x="16215" y="8733"/>
                  </a:cubicBezTo>
                  <a:cubicBezTo>
                    <a:pt x="16996" y="8733"/>
                    <a:pt x="17737" y="8269"/>
                    <a:pt x="18053" y="7501"/>
                  </a:cubicBezTo>
                  <a:cubicBezTo>
                    <a:pt x="18226" y="7083"/>
                    <a:pt x="18244" y="6641"/>
                    <a:pt x="18136" y="6236"/>
                  </a:cubicBezTo>
                  <a:cubicBezTo>
                    <a:pt x="18122" y="6184"/>
                    <a:pt x="18106" y="6131"/>
                    <a:pt x="18088" y="6081"/>
                  </a:cubicBezTo>
                  <a:cubicBezTo>
                    <a:pt x="17748" y="6778"/>
                    <a:pt x="17044" y="7195"/>
                    <a:pt x="16303" y="7195"/>
                  </a:cubicBezTo>
                  <a:cubicBezTo>
                    <a:pt x="16052" y="7195"/>
                    <a:pt x="15796" y="7146"/>
                    <a:pt x="15548" y="7045"/>
                  </a:cubicBezTo>
                  <a:lnTo>
                    <a:pt x="1360" y="1174"/>
                  </a:lnTo>
                  <a:cubicBezTo>
                    <a:pt x="816" y="950"/>
                    <a:pt x="426" y="513"/>
                    <a:pt x="244"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292;p37"/>
            <p:cNvSpPr/>
            <p:nvPr/>
          </p:nvSpPr>
          <p:spPr>
            <a:xfrm flipH="1">
              <a:off x="6592288" y="2351303"/>
              <a:ext cx="327882" cy="316848"/>
            </a:xfrm>
            <a:custGeom>
              <a:avLst/>
              <a:gdLst/>
              <a:ahLst/>
              <a:cxnLst/>
              <a:rect l="l" t="t" r="r" b="b"/>
              <a:pathLst>
                <a:path w="4814" h="4652" extrusionOk="0">
                  <a:moveTo>
                    <a:pt x="1512" y="1"/>
                  </a:moveTo>
                  <a:lnTo>
                    <a:pt x="1513" y="1"/>
                  </a:lnTo>
                  <a:lnTo>
                    <a:pt x="1513" y="1"/>
                  </a:lnTo>
                  <a:cubicBezTo>
                    <a:pt x="1512" y="1"/>
                    <a:pt x="1512" y="1"/>
                    <a:pt x="1512" y="1"/>
                  </a:cubicBezTo>
                  <a:close/>
                  <a:moveTo>
                    <a:pt x="1513" y="1"/>
                  </a:moveTo>
                  <a:cubicBezTo>
                    <a:pt x="2019" y="209"/>
                    <a:pt x="2395" y="604"/>
                    <a:pt x="2589" y="1073"/>
                  </a:cubicBezTo>
                  <a:cubicBezTo>
                    <a:pt x="2785" y="1543"/>
                    <a:pt x="2802" y="2086"/>
                    <a:pt x="2594" y="2593"/>
                  </a:cubicBezTo>
                  <a:cubicBezTo>
                    <a:pt x="2278" y="3361"/>
                    <a:pt x="1536" y="3825"/>
                    <a:pt x="754" y="3825"/>
                  </a:cubicBezTo>
                  <a:cubicBezTo>
                    <a:pt x="503" y="3825"/>
                    <a:pt x="247" y="3778"/>
                    <a:pt x="0" y="3676"/>
                  </a:cubicBezTo>
                  <a:lnTo>
                    <a:pt x="0" y="3676"/>
                  </a:lnTo>
                  <a:lnTo>
                    <a:pt x="2011" y="4501"/>
                  </a:lnTo>
                  <a:cubicBezTo>
                    <a:pt x="2259" y="4603"/>
                    <a:pt x="2515" y="4652"/>
                    <a:pt x="2766" y="4652"/>
                  </a:cubicBezTo>
                  <a:cubicBezTo>
                    <a:pt x="3548" y="4652"/>
                    <a:pt x="4288" y="4187"/>
                    <a:pt x="4603" y="3420"/>
                  </a:cubicBezTo>
                  <a:cubicBezTo>
                    <a:pt x="4813" y="2913"/>
                    <a:pt x="4796" y="2369"/>
                    <a:pt x="4600" y="1900"/>
                  </a:cubicBezTo>
                  <a:cubicBezTo>
                    <a:pt x="4404" y="1429"/>
                    <a:pt x="4030" y="1036"/>
                    <a:pt x="3523" y="828"/>
                  </a:cubicBezTo>
                  <a:lnTo>
                    <a:pt x="1513"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293;p37"/>
            <p:cNvSpPr/>
            <p:nvPr/>
          </p:nvSpPr>
          <p:spPr>
            <a:xfrm flipH="1">
              <a:off x="6552919" y="2439642"/>
              <a:ext cx="245673" cy="232391"/>
            </a:xfrm>
            <a:custGeom>
              <a:avLst/>
              <a:gdLst/>
              <a:ahLst/>
              <a:cxnLst/>
              <a:rect l="l" t="t" r="r" b="b"/>
              <a:pathLst>
                <a:path w="3607" h="3412" extrusionOk="0">
                  <a:moveTo>
                    <a:pt x="1800" y="1"/>
                  </a:moveTo>
                  <a:cubicBezTo>
                    <a:pt x="947" y="1"/>
                    <a:pt x="209" y="642"/>
                    <a:pt x="110" y="1510"/>
                  </a:cubicBezTo>
                  <a:cubicBezTo>
                    <a:pt x="1" y="2446"/>
                    <a:pt x="672" y="3293"/>
                    <a:pt x="1608" y="3400"/>
                  </a:cubicBezTo>
                  <a:cubicBezTo>
                    <a:pt x="1674" y="3408"/>
                    <a:pt x="1741" y="3412"/>
                    <a:pt x="1806" y="3412"/>
                  </a:cubicBezTo>
                  <a:cubicBezTo>
                    <a:pt x="2660" y="3412"/>
                    <a:pt x="3398" y="2771"/>
                    <a:pt x="3497" y="1902"/>
                  </a:cubicBezTo>
                  <a:cubicBezTo>
                    <a:pt x="3606" y="967"/>
                    <a:pt x="2935" y="120"/>
                    <a:pt x="1999" y="12"/>
                  </a:cubicBezTo>
                  <a:cubicBezTo>
                    <a:pt x="1932" y="5"/>
                    <a:pt x="1866" y="1"/>
                    <a:pt x="180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294;p37"/>
            <p:cNvSpPr/>
            <p:nvPr/>
          </p:nvSpPr>
          <p:spPr>
            <a:xfrm flipH="1">
              <a:off x="6576417" y="2465047"/>
              <a:ext cx="199086" cy="181377"/>
            </a:xfrm>
            <a:custGeom>
              <a:avLst/>
              <a:gdLst/>
              <a:ahLst/>
              <a:cxnLst/>
              <a:rect l="l" t="t" r="r" b="b"/>
              <a:pathLst>
                <a:path w="2923" h="2663" extrusionOk="0">
                  <a:moveTo>
                    <a:pt x="1461" y="1"/>
                  </a:moveTo>
                  <a:cubicBezTo>
                    <a:pt x="1121" y="1"/>
                    <a:pt x="780" y="130"/>
                    <a:pt x="520" y="390"/>
                  </a:cubicBezTo>
                  <a:cubicBezTo>
                    <a:pt x="1" y="911"/>
                    <a:pt x="1" y="1753"/>
                    <a:pt x="520" y="2272"/>
                  </a:cubicBezTo>
                  <a:cubicBezTo>
                    <a:pt x="780" y="2532"/>
                    <a:pt x="1121" y="2662"/>
                    <a:pt x="1461" y="2662"/>
                  </a:cubicBezTo>
                  <a:cubicBezTo>
                    <a:pt x="1802" y="2662"/>
                    <a:pt x="2142" y="2532"/>
                    <a:pt x="2402" y="2272"/>
                  </a:cubicBezTo>
                  <a:cubicBezTo>
                    <a:pt x="2922" y="1753"/>
                    <a:pt x="2922" y="911"/>
                    <a:pt x="2402" y="390"/>
                  </a:cubicBezTo>
                  <a:cubicBezTo>
                    <a:pt x="2142" y="130"/>
                    <a:pt x="1802" y="1"/>
                    <a:pt x="1461" y="1"/>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295;p37"/>
            <p:cNvSpPr/>
            <p:nvPr/>
          </p:nvSpPr>
          <p:spPr>
            <a:xfrm flipH="1">
              <a:off x="6603729" y="2492155"/>
              <a:ext cx="144257" cy="127161"/>
            </a:xfrm>
            <a:custGeom>
              <a:avLst/>
              <a:gdLst/>
              <a:ahLst/>
              <a:cxnLst/>
              <a:rect l="l" t="t" r="r" b="b"/>
              <a:pathLst>
                <a:path w="2118" h="1867" extrusionOk="0">
                  <a:moveTo>
                    <a:pt x="1058" y="1"/>
                  </a:moveTo>
                  <a:cubicBezTo>
                    <a:pt x="692" y="1"/>
                    <a:pt x="345" y="219"/>
                    <a:pt x="196" y="579"/>
                  </a:cubicBezTo>
                  <a:cubicBezTo>
                    <a:pt x="1" y="1055"/>
                    <a:pt x="228" y="1600"/>
                    <a:pt x="705" y="1796"/>
                  </a:cubicBezTo>
                  <a:cubicBezTo>
                    <a:pt x="821" y="1844"/>
                    <a:pt x="941" y="1867"/>
                    <a:pt x="1059" y="1867"/>
                  </a:cubicBezTo>
                  <a:cubicBezTo>
                    <a:pt x="1425" y="1867"/>
                    <a:pt x="1773" y="1649"/>
                    <a:pt x="1921" y="1288"/>
                  </a:cubicBezTo>
                  <a:cubicBezTo>
                    <a:pt x="2117" y="811"/>
                    <a:pt x="1889" y="267"/>
                    <a:pt x="1413" y="71"/>
                  </a:cubicBezTo>
                  <a:cubicBezTo>
                    <a:pt x="1297" y="24"/>
                    <a:pt x="1177" y="1"/>
                    <a:pt x="105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296;p37"/>
            <p:cNvSpPr/>
            <p:nvPr/>
          </p:nvSpPr>
          <p:spPr>
            <a:xfrm flipH="1">
              <a:off x="6963082" y="2244097"/>
              <a:ext cx="296960" cy="260112"/>
            </a:xfrm>
            <a:custGeom>
              <a:avLst/>
              <a:gdLst/>
              <a:ahLst/>
              <a:cxnLst/>
              <a:rect l="l" t="t" r="r" b="b"/>
              <a:pathLst>
                <a:path w="4360" h="3819" extrusionOk="0">
                  <a:moveTo>
                    <a:pt x="2179" y="1"/>
                  </a:moveTo>
                  <a:cubicBezTo>
                    <a:pt x="1850" y="1"/>
                    <a:pt x="1517" y="86"/>
                    <a:pt x="1212" y="265"/>
                  </a:cubicBezTo>
                  <a:cubicBezTo>
                    <a:pt x="305" y="799"/>
                    <a:pt x="0" y="1970"/>
                    <a:pt x="535" y="2877"/>
                  </a:cubicBezTo>
                  <a:cubicBezTo>
                    <a:pt x="891" y="3482"/>
                    <a:pt x="1528" y="3819"/>
                    <a:pt x="2182" y="3819"/>
                  </a:cubicBezTo>
                  <a:cubicBezTo>
                    <a:pt x="2510" y="3819"/>
                    <a:pt x="2844" y="3734"/>
                    <a:pt x="3147" y="3555"/>
                  </a:cubicBezTo>
                  <a:cubicBezTo>
                    <a:pt x="4056" y="3020"/>
                    <a:pt x="4359" y="1852"/>
                    <a:pt x="3825" y="942"/>
                  </a:cubicBezTo>
                  <a:cubicBezTo>
                    <a:pt x="3469" y="338"/>
                    <a:pt x="2833" y="1"/>
                    <a:pt x="2179"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297;p37"/>
            <p:cNvSpPr/>
            <p:nvPr/>
          </p:nvSpPr>
          <p:spPr>
            <a:xfrm flipH="1">
              <a:off x="7026832" y="2299743"/>
              <a:ext cx="168777" cy="148820"/>
            </a:xfrm>
            <a:custGeom>
              <a:avLst/>
              <a:gdLst/>
              <a:ahLst/>
              <a:cxnLst/>
              <a:rect l="l" t="t" r="r" b="b"/>
              <a:pathLst>
                <a:path w="2478" h="2185" extrusionOk="0">
                  <a:moveTo>
                    <a:pt x="1240" y="1"/>
                  </a:moveTo>
                  <a:cubicBezTo>
                    <a:pt x="811" y="1"/>
                    <a:pt x="403" y="256"/>
                    <a:pt x="231" y="677"/>
                  </a:cubicBezTo>
                  <a:cubicBezTo>
                    <a:pt x="1" y="1235"/>
                    <a:pt x="266" y="1874"/>
                    <a:pt x="824" y="2102"/>
                  </a:cubicBezTo>
                  <a:cubicBezTo>
                    <a:pt x="960" y="2158"/>
                    <a:pt x="1101" y="2185"/>
                    <a:pt x="1239" y="2185"/>
                  </a:cubicBezTo>
                  <a:cubicBezTo>
                    <a:pt x="1669" y="2185"/>
                    <a:pt x="2075" y="1929"/>
                    <a:pt x="2249" y="1509"/>
                  </a:cubicBezTo>
                  <a:cubicBezTo>
                    <a:pt x="2478" y="951"/>
                    <a:pt x="2212" y="312"/>
                    <a:pt x="1654" y="83"/>
                  </a:cubicBezTo>
                  <a:cubicBezTo>
                    <a:pt x="1519" y="27"/>
                    <a:pt x="1378" y="1"/>
                    <a:pt x="1240"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298;p37"/>
            <p:cNvSpPr/>
            <p:nvPr/>
          </p:nvSpPr>
          <p:spPr>
            <a:xfrm flipH="1">
              <a:off x="5904244" y="2825010"/>
              <a:ext cx="1324263" cy="363571"/>
            </a:xfrm>
            <a:custGeom>
              <a:avLst/>
              <a:gdLst/>
              <a:ahLst/>
              <a:cxnLst/>
              <a:rect l="l" t="t" r="r" b="b"/>
              <a:pathLst>
                <a:path w="19443" h="5338" extrusionOk="0">
                  <a:moveTo>
                    <a:pt x="2072" y="0"/>
                  </a:moveTo>
                  <a:cubicBezTo>
                    <a:pt x="1052" y="0"/>
                    <a:pt x="185" y="781"/>
                    <a:pt x="95" y="1817"/>
                  </a:cubicBezTo>
                  <a:cubicBezTo>
                    <a:pt x="0" y="2909"/>
                    <a:pt x="808" y="3873"/>
                    <a:pt x="1902" y="3968"/>
                  </a:cubicBezTo>
                  <a:lnTo>
                    <a:pt x="17196" y="5330"/>
                  </a:lnTo>
                  <a:cubicBezTo>
                    <a:pt x="17254" y="5336"/>
                    <a:pt x="17312" y="5338"/>
                    <a:pt x="17370" y="5338"/>
                  </a:cubicBezTo>
                  <a:cubicBezTo>
                    <a:pt x="18390" y="5338"/>
                    <a:pt x="19257" y="4559"/>
                    <a:pt x="19348" y="3523"/>
                  </a:cubicBezTo>
                  <a:cubicBezTo>
                    <a:pt x="19443" y="2431"/>
                    <a:pt x="18633" y="1467"/>
                    <a:pt x="17539" y="1372"/>
                  </a:cubicBezTo>
                  <a:lnTo>
                    <a:pt x="2246" y="8"/>
                  </a:lnTo>
                  <a:cubicBezTo>
                    <a:pt x="2188" y="3"/>
                    <a:pt x="2130" y="0"/>
                    <a:pt x="207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299;p37"/>
            <p:cNvSpPr/>
            <p:nvPr/>
          </p:nvSpPr>
          <p:spPr>
            <a:xfrm flipH="1">
              <a:off x="5908058" y="2939844"/>
              <a:ext cx="1316771" cy="248806"/>
            </a:xfrm>
            <a:custGeom>
              <a:avLst/>
              <a:gdLst/>
              <a:ahLst/>
              <a:cxnLst/>
              <a:rect l="l" t="t" r="r" b="b"/>
              <a:pathLst>
                <a:path w="19333" h="3653" extrusionOk="0">
                  <a:moveTo>
                    <a:pt x="57" y="0"/>
                  </a:moveTo>
                  <a:cubicBezTo>
                    <a:pt x="50" y="42"/>
                    <a:pt x="44" y="86"/>
                    <a:pt x="41" y="131"/>
                  </a:cubicBezTo>
                  <a:cubicBezTo>
                    <a:pt x="1" y="580"/>
                    <a:pt x="116" y="1007"/>
                    <a:pt x="340" y="1362"/>
                  </a:cubicBezTo>
                  <a:cubicBezTo>
                    <a:pt x="660" y="1870"/>
                    <a:pt x="1205" y="2226"/>
                    <a:pt x="1848" y="2282"/>
                  </a:cubicBezTo>
                  <a:lnTo>
                    <a:pt x="17142" y="3644"/>
                  </a:lnTo>
                  <a:cubicBezTo>
                    <a:pt x="17201" y="3650"/>
                    <a:pt x="17260" y="3652"/>
                    <a:pt x="17318" y="3652"/>
                  </a:cubicBezTo>
                  <a:cubicBezTo>
                    <a:pt x="18337" y="3652"/>
                    <a:pt x="19203" y="2871"/>
                    <a:pt x="19294" y="1837"/>
                  </a:cubicBezTo>
                  <a:cubicBezTo>
                    <a:pt x="19333" y="1386"/>
                    <a:pt x="19218" y="959"/>
                    <a:pt x="18994" y="605"/>
                  </a:cubicBezTo>
                  <a:cubicBezTo>
                    <a:pt x="18964" y="558"/>
                    <a:pt x="18933" y="513"/>
                    <a:pt x="18901" y="471"/>
                  </a:cubicBezTo>
                  <a:cubicBezTo>
                    <a:pt x="18754" y="1441"/>
                    <a:pt x="17918" y="2157"/>
                    <a:pt x="16941" y="2157"/>
                  </a:cubicBezTo>
                  <a:cubicBezTo>
                    <a:pt x="16883" y="2157"/>
                    <a:pt x="16824" y="2155"/>
                    <a:pt x="16766" y="2149"/>
                  </a:cubicBezTo>
                  <a:lnTo>
                    <a:pt x="1472" y="787"/>
                  </a:lnTo>
                  <a:cubicBezTo>
                    <a:pt x="887" y="735"/>
                    <a:pt x="383" y="435"/>
                    <a:pt x="57"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300;p37"/>
            <p:cNvSpPr/>
            <p:nvPr/>
          </p:nvSpPr>
          <p:spPr>
            <a:xfrm flipH="1">
              <a:off x="6545019" y="2850279"/>
              <a:ext cx="297232" cy="282997"/>
            </a:xfrm>
            <a:custGeom>
              <a:avLst/>
              <a:gdLst/>
              <a:ahLst/>
              <a:cxnLst/>
              <a:rect l="l" t="t" r="r" b="b"/>
              <a:pathLst>
                <a:path w="4364" h="4155" extrusionOk="0">
                  <a:moveTo>
                    <a:pt x="343" y="1"/>
                  </a:moveTo>
                  <a:lnTo>
                    <a:pt x="350" y="1"/>
                  </a:lnTo>
                  <a:lnTo>
                    <a:pt x="350" y="1"/>
                  </a:lnTo>
                  <a:cubicBezTo>
                    <a:pt x="348" y="1"/>
                    <a:pt x="346" y="1"/>
                    <a:pt x="343" y="1"/>
                  </a:cubicBezTo>
                  <a:close/>
                  <a:moveTo>
                    <a:pt x="350" y="1"/>
                  </a:moveTo>
                  <a:cubicBezTo>
                    <a:pt x="894" y="49"/>
                    <a:pt x="1367" y="314"/>
                    <a:pt x="1692" y="701"/>
                  </a:cubicBezTo>
                  <a:cubicBezTo>
                    <a:pt x="2020" y="1091"/>
                    <a:pt x="2197" y="1606"/>
                    <a:pt x="2151" y="2151"/>
                  </a:cubicBezTo>
                  <a:cubicBezTo>
                    <a:pt x="2061" y="3187"/>
                    <a:pt x="1193" y="3966"/>
                    <a:pt x="174" y="3966"/>
                  </a:cubicBezTo>
                  <a:cubicBezTo>
                    <a:pt x="116" y="3966"/>
                    <a:pt x="58" y="3964"/>
                    <a:pt x="0" y="3959"/>
                  </a:cubicBezTo>
                  <a:lnTo>
                    <a:pt x="0" y="3959"/>
                  </a:lnTo>
                  <a:lnTo>
                    <a:pt x="2166" y="4147"/>
                  </a:lnTo>
                  <a:cubicBezTo>
                    <a:pt x="2225" y="4152"/>
                    <a:pt x="2283" y="4154"/>
                    <a:pt x="2340" y="4154"/>
                  </a:cubicBezTo>
                  <a:cubicBezTo>
                    <a:pt x="3359" y="4154"/>
                    <a:pt x="4227" y="3375"/>
                    <a:pt x="4317" y="2339"/>
                  </a:cubicBezTo>
                  <a:cubicBezTo>
                    <a:pt x="4364" y="1794"/>
                    <a:pt x="4185" y="1280"/>
                    <a:pt x="3859" y="889"/>
                  </a:cubicBezTo>
                  <a:cubicBezTo>
                    <a:pt x="3531" y="499"/>
                    <a:pt x="3057" y="235"/>
                    <a:pt x="2510" y="189"/>
                  </a:cubicBezTo>
                  <a:lnTo>
                    <a:pt x="350"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301;p37"/>
            <p:cNvSpPr/>
            <p:nvPr/>
          </p:nvSpPr>
          <p:spPr>
            <a:xfrm flipH="1">
              <a:off x="6490530" y="2886582"/>
              <a:ext cx="264675" cy="232459"/>
            </a:xfrm>
            <a:custGeom>
              <a:avLst/>
              <a:gdLst/>
              <a:ahLst/>
              <a:cxnLst/>
              <a:rect l="l" t="t" r="r" b="b"/>
              <a:pathLst>
                <a:path w="3886" h="3413" extrusionOk="0">
                  <a:moveTo>
                    <a:pt x="1946" y="0"/>
                  </a:moveTo>
                  <a:cubicBezTo>
                    <a:pt x="1300" y="0"/>
                    <a:pt x="681" y="369"/>
                    <a:pt x="394" y="994"/>
                  </a:cubicBezTo>
                  <a:cubicBezTo>
                    <a:pt x="1" y="1850"/>
                    <a:pt x="375" y="2863"/>
                    <a:pt x="1232" y="3256"/>
                  </a:cubicBezTo>
                  <a:cubicBezTo>
                    <a:pt x="1463" y="3362"/>
                    <a:pt x="1705" y="3412"/>
                    <a:pt x="1943" y="3412"/>
                  </a:cubicBezTo>
                  <a:cubicBezTo>
                    <a:pt x="2589" y="3412"/>
                    <a:pt x="3206" y="3044"/>
                    <a:pt x="3493" y="2419"/>
                  </a:cubicBezTo>
                  <a:cubicBezTo>
                    <a:pt x="3886" y="1562"/>
                    <a:pt x="3511" y="549"/>
                    <a:pt x="2655" y="156"/>
                  </a:cubicBezTo>
                  <a:cubicBezTo>
                    <a:pt x="2425" y="50"/>
                    <a:pt x="2183" y="0"/>
                    <a:pt x="194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302;p37"/>
            <p:cNvSpPr/>
            <p:nvPr/>
          </p:nvSpPr>
          <p:spPr>
            <a:xfrm flipH="1">
              <a:off x="6522474" y="2912191"/>
              <a:ext cx="201061" cy="181377"/>
            </a:xfrm>
            <a:custGeom>
              <a:avLst/>
              <a:gdLst/>
              <a:ahLst/>
              <a:cxnLst/>
              <a:rect l="l" t="t" r="r" b="b"/>
              <a:pathLst>
                <a:path w="2952" h="2663" extrusionOk="0">
                  <a:moveTo>
                    <a:pt x="1477" y="0"/>
                  </a:moveTo>
                  <a:cubicBezTo>
                    <a:pt x="1364" y="0"/>
                    <a:pt x="1248" y="15"/>
                    <a:pt x="1133" y="46"/>
                  </a:cubicBezTo>
                  <a:cubicBezTo>
                    <a:pt x="423" y="235"/>
                    <a:pt x="1" y="966"/>
                    <a:pt x="190" y="1676"/>
                  </a:cubicBezTo>
                  <a:cubicBezTo>
                    <a:pt x="350" y="2270"/>
                    <a:pt x="888" y="2663"/>
                    <a:pt x="1477" y="2663"/>
                  </a:cubicBezTo>
                  <a:cubicBezTo>
                    <a:pt x="1590" y="2663"/>
                    <a:pt x="1705" y="2648"/>
                    <a:pt x="1820" y="2618"/>
                  </a:cubicBezTo>
                  <a:cubicBezTo>
                    <a:pt x="2529" y="2428"/>
                    <a:pt x="2952" y="1698"/>
                    <a:pt x="2762" y="989"/>
                  </a:cubicBezTo>
                  <a:cubicBezTo>
                    <a:pt x="2603" y="394"/>
                    <a:pt x="2065" y="0"/>
                    <a:pt x="1477"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303;p37"/>
            <p:cNvSpPr/>
            <p:nvPr/>
          </p:nvSpPr>
          <p:spPr>
            <a:xfrm flipH="1">
              <a:off x="6556528" y="2939572"/>
              <a:ext cx="132678" cy="127161"/>
            </a:xfrm>
            <a:custGeom>
              <a:avLst/>
              <a:gdLst/>
              <a:ahLst/>
              <a:cxnLst/>
              <a:rect l="l" t="t" r="r" b="b"/>
              <a:pathLst>
                <a:path w="1948" h="1867" extrusionOk="0">
                  <a:moveTo>
                    <a:pt x="971" y="1"/>
                  </a:moveTo>
                  <a:cubicBezTo>
                    <a:pt x="493" y="1"/>
                    <a:pt x="86" y="368"/>
                    <a:pt x="44" y="853"/>
                  </a:cubicBezTo>
                  <a:cubicBezTo>
                    <a:pt x="0" y="1366"/>
                    <a:pt x="379" y="1818"/>
                    <a:pt x="892" y="1863"/>
                  </a:cubicBezTo>
                  <a:cubicBezTo>
                    <a:pt x="919" y="1865"/>
                    <a:pt x="946" y="1866"/>
                    <a:pt x="972" y="1866"/>
                  </a:cubicBezTo>
                  <a:cubicBezTo>
                    <a:pt x="1453" y="1866"/>
                    <a:pt x="1860" y="1500"/>
                    <a:pt x="1902" y="1014"/>
                  </a:cubicBezTo>
                  <a:cubicBezTo>
                    <a:pt x="1947" y="500"/>
                    <a:pt x="1567" y="49"/>
                    <a:pt x="1054" y="4"/>
                  </a:cubicBezTo>
                  <a:cubicBezTo>
                    <a:pt x="1026" y="2"/>
                    <a:pt x="999" y="1"/>
                    <a:pt x="97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304;p37"/>
            <p:cNvSpPr/>
            <p:nvPr/>
          </p:nvSpPr>
          <p:spPr>
            <a:xfrm flipH="1">
              <a:off x="6959949" y="2830186"/>
              <a:ext cx="264880" cy="260112"/>
            </a:xfrm>
            <a:custGeom>
              <a:avLst/>
              <a:gdLst/>
              <a:ahLst/>
              <a:cxnLst/>
              <a:rect l="l" t="t" r="r" b="b"/>
              <a:pathLst>
                <a:path w="3889" h="3819" extrusionOk="0">
                  <a:moveTo>
                    <a:pt x="1946" y="1"/>
                  </a:moveTo>
                  <a:cubicBezTo>
                    <a:pt x="921" y="1"/>
                    <a:pt x="73" y="813"/>
                    <a:pt x="38" y="1843"/>
                  </a:cubicBezTo>
                  <a:cubicBezTo>
                    <a:pt x="1" y="2897"/>
                    <a:pt x="826" y="3781"/>
                    <a:pt x="1880" y="3817"/>
                  </a:cubicBezTo>
                  <a:cubicBezTo>
                    <a:pt x="1903" y="3818"/>
                    <a:pt x="1925" y="3818"/>
                    <a:pt x="1948" y="3818"/>
                  </a:cubicBezTo>
                  <a:cubicBezTo>
                    <a:pt x="2971" y="3818"/>
                    <a:pt x="3817" y="3006"/>
                    <a:pt x="3853" y="1975"/>
                  </a:cubicBezTo>
                  <a:cubicBezTo>
                    <a:pt x="3889" y="922"/>
                    <a:pt x="3065" y="39"/>
                    <a:pt x="2012" y="2"/>
                  </a:cubicBezTo>
                  <a:cubicBezTo>
                    <a:pt x="1990" y="1"/>
                    <a:pt x="1968" y="1"/>
                    <a:pt x="1946"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305;p37"/>
            <p:cNvSpPr/>
            <p:nvPr/>
          </p:nvSpPr>
          <p:spPr>
            <a:xfrm flipH="1">
              <a:off x="7014845" y="2885560"/>
              <a:ext cx="155359" cy="148820"/>
            </a:xfrm>
            <a:custGeom>
              <a:avLst/>
              <a:gdLst/>
              <a:ahLst/>
              <a:cxnLst/>
              <a:rect l="l" t="t" r="r" b="b"/>
              <a:pathLst>
                <a:path w="2281" h="2185" extrusionOk="0">
                  <a:moveTo>
                    <a:pt x="1138" y="0"/>
                  </a:moveTo>
                  <a:cubicBezTo>
                    <a:pt x="577" y="0"/>
                    <a:pt x="102" y="430"/>
                    <a:pt x="52" y="998"/>
                  </a:cubicBezTo>
                  <a:cubicBezTo>
                    <a:pt x="1" y="1599"/>
                    <a:pt x="445" y="2128"/>
                    <a:pt x="1045" y="2180"/>
                  </a:cubicBezTo>
                  <a:cubicBezTo>
                    <a:pt x="1077" y="2183"/>
                    <a:pt x="1108" y="2184"/>
                    <a:pt x="1139" y="2184"/>
                  </a:cubicBezTo>
                  <a:cubicBezTo>
                    <a:pt x="1701" y="2184"/>
                    <a:pt x="2177" y="1756"/>
                    <a:pt x="2228" y="1187"/>
                  </a:cubicBezTo>
                  <a:cubicBezTo>
                    <a:pt x="2280" y="586"/>
                    <a:pt x="1834" y="58"/>
                    <a:pt x="1235" y="5"/>
                  </a:cubicBezTo>
                  <a:cubicBezTo>
                    <a:pt x="1202" y="2"/>
                    <a:pt x="1170" y="0"/>
                    <a:pt x="1138"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306;p37"/>
            <p:cNvSpPr/>
            <p:nvPr/>
          </p:nvSpPr>
          <p:spPr>
            <a:xfrm flipH="1">
              <a:off x="4749042" y="4194164"/>
              <a:ext cx="286266" cy="273189"/>
            </a:xfrm>
            <a:custGeom>
              <a:avLst/>
              <a:gdLst/>
              <a:ahLst/>
              <a:cxnLst/>
              <a:rect l="l" t="t" r="r" b="b"/>
              <a:pathLst>
                <a:path w="4203" h="4011" extrusionOk="0">
                  <a:moveTo>
                    <a:pt x="4137" y="1"/>
                  </a:moveTo>
                  <a:lnTo>
                    <a:pt x="1963" y="37"/>
                  </a:lnTo>
                  <a:cubicBezTo>
                    <a:pt x="1415" y="46"/>
                    <a:pt x="922" y="276"/>
                    <a:pt x="569" y="641"/>
                  </a:cubicBezTo>
                  <a:cubicBezTo>
                    <a:pt x="215" y="1008"/>
                    <a:pt x="0" y="1508"/>
                    <a:pt x="10" y="2057"/>
                  </a:cubicBezTo>
                  <a:cubicBezTo>
                    <a:pt x="28" y="3142"/>
                    <a:pt x="916" y="4011"/>
                    <a:pt x="1997" y="4011"/>
                  </a:cubicBezTo>
                  <a:cubicBezTo>
                    <a:pt x="2007" y="4011"/>
                    <a:pt x="2018" y="4010"/>
                    <a:pt x="2028" y="4010"/>
                  </a:cubicBezTo>
                  <a:lnTo>
                    <a:pt x="4202" y="3973"/>
                  </a:lnTo>
                  <a:lnTo>
                    <a:pt x="4202" y="3973"/>
                  </a:lnTo>
                  <a:cubicBezTo>
                    <a:pt x="4191" y="3973"/>
                    <a:pt x="4180" y="3973"/>
                    <a:pt x="4168" y="3973"/>
                  </a:cubicBezTo>
                  <a:cubicBezTo>
                    <a:pt x="3087" y="3973"/>
                    <a:pt x="2202" y="3105"/>
                    <a:pt x="2184" y="2021"/>
                  </a:cubicBezTo>
                  <a:cubicBezTo>
                    <a:pt x="2175" y="1473"/>
                    <a:pt x="2389" y="971"/>
                    <a:pt x="2743" y="605"/>
                  </a:cubicBezTo>
                  <a:cubicBezTo>
                    <a:pt x="3096" y="240"/>
                    <a:pt x="3589" y="10"/>
                    <a:pt x="413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307;p37"/>
            <p:cNvSpPr/>
            <p:nvPr/>
          </p:nvSpPr>
          <p:spPr>
            <a:xfrm flipH="1">
              <a:off x="4832204" y="4216777"/>
              <a:ext cx="255072" cy="232323"/>
            </a:xfrm>
            <a:custGeom>
              <a:avLst/>
              <a:gdLst/>
              <a:ahLst/>
              <a:cxnLst/>
              <a:rect l="l" t="t" r="r" b="b"/>
              <a:pathLst>
                <a:path w="3745" h="3411" extrusionOk="0">
                  <a:moveTo>
                    <a:pt x="1872" y="0"/>
                  </a:moveTo>
                  <a:cubicBezTo>
                    <a:pt x="1436" y="0"/>
                    <a:pt x="999" y="167"/>
                    <a:pt x="666" y="500"/>
                  </a:cubicBezTo>
                  <a:cubicBezTo>
                    <a:pt x="0" y="1165"/>
                    <a:pt x="0" y="2245"/>
                    <a:pt x="666" y="2912"/>
                  </a:cubicBezTo>
                  <a:cubicBezTo>
                    <a:pt x="999" y="3245"/>
                    <a:pt x="1436" y="3411"/>
                    <a:pt x="1872" y="3411"/>
                  </a:cubicBezTo>
                  <a:cubicBezTo>
                    <a:pt x="2309" y="3411"/>
                    <a:pt x="2745" y="3245"/>
                    <a:pt x="3077" y="2912"/>
                  </a:cubicBezTo>
                  <a:cubicBezTo>
                    <a:pt x="3744" y="2245"/>
                    <a:pt x="3744" y="1165"/>
                    <a:pt x="3077" y="500"/>
                  </a:cubicBezTo>
                  <a:cubicBezTo>
                    <a:pt x="2745" y="167"/>
                    <a:pt x="2309" y="0"/>
                    <a:pt x="187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308;p37"/>
            <p:cNvSpPr/>
            <p:nvPr/>
          </p:nvSpPr>
          <p:spPr>
            <a:xfrm flipH="1">
              <a:off x="4895546" y="4269426"/>
              <a:ext cx="128251" cy="127093"/>
            </a:xfrm>
            <a:custGeom>
              <a:avLst/>
              <a:gdLst/>
              <a:ahLst/>
              <a:cxnLst/>
              <a:rect l="l" t="t" r="r" b="b"/>
              <a:pathLst>
                <a:path w="1883" h="1866" extrusionOk="0">
                  <a:moveTo>
                    <a:pt x="943" y="1"/>
                  </a:moveTo>
                  <a:cubicBezTo>
                    <a:pt x="937" y="1"/>
                    <a:pt x="931" y="1"/>
                    <a:pt x="925" y="1"/>
                  </a:cubicBezTo>
                  <a:cubicBezTo>
                    <a:pt x="411" y="9"/>
                    <a:pt x="1" y="433"/>
                    <a:pt x="9" y="949"/>
                  </a:cubicBezTo>
                  <a:cubicBezTo>
                    <a:pt x="18" y="1458"/>
                    <a:pt x="434" y="1866"/>
                    <a:pt x="942" y="1866"/>
                  </a:cubicBezTo>
                  <a:cubicBezTo>
                    <a:pt x="947" y="1866"/>
                    <a:pt x="952" y="1866"/>
                    <a:pt x="957" y="1866"/>
                  </a:cubicBezTo>
                  <a:cubicBezTo>
                    <a:pt x="1472" y="1856"/>
                    <a:pt x="1883" y="1432"/>
                    <a:pt x="1873" y="918"/>
                  </a:cubicBezTo>
                  <a:cubicBezTo>
                    <a:pt x="1866" y="408"/>
                    <a:pt x="1451" y="1"/>
                    <a:pt x="94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309;p37"/>
            <p:cNvSpPr/>
            <p:nvPr/>
          </p:nvSpPr>
          <p:spPr>
            <a:xfrm flipH="1">
              <a:off x="4357819" y="4190146"/>
              <a:ext cx="262360" cy="260044"/>
            </a:xfrm>
            <a:custGeom>
              <a:avLst/>
              <a:gdLst/>
              <a:ahLst/>
              <a:cxnLst/>
              <a:rect l="l" t="t" r="r" b="b"/>
              <a:pathLst>
                <a:path w="3852" h="3818" extrusionOk="0">
                  <a:moveTo>
                    <a:pt x="1930" y="1"/>
                  </a:moveTo>
                  <a:cubicBezTo>
                    <a:pt x="1918" y="1"/>
                    <a:pt x="1907" y="1"/>
                    <a:pt x="1895" y="1"/>
                  </a:cubicBezTo>
                  <a:cubicBezTo>
                    <a:pt x="842" y="18"/>
                    <a:pt x="1" y="887"/>
                    <a:pt x="18" y="1940"/>
                  </a:cubicBezTo>
                  <a:cubicBezTo>
                    <a:pt x="35" y="2983"/>
                    <a:pt x="886" y="3818"/>
                    <a:pt x="1927" y="3818"/>
                  </a:cubicBezTo>
                  <a:cubicBezTo>
                    <a:pt x="1938" y="3818"/>
                    <a:pt x="1948" y="3818"/>
                    <a:pt x="1959" y="3818"/>
                  </a:cubicBezTo>
                  <a:cubicBezTo>
                    <a:pt x="3013" y="3799"/>
                    <a:pt x="3852" y="2930"/>
                    <a:pt x="3835" y="1877"/>
                  </a:cubicBezTo>
                  <a:cubicBezTo>
                    <a:pt x="3818" y="834"/>
                    <a:pt x="2968" y="1"/>
                    <a:pt x="1930"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 name="Google Shape;310;p37"/>
            <p:cNvSpPr/>
            <p:nvPr/>
          </p:nvSpPr>
          <p:spPr>
            <a:xfrm flipH="1">
              <a:off x="4407471" y="4245792"/>
              <a:ext cx="163260" cy="148752"/>
            </a:xfrm>
            <a:custGeom>
              <a:avLst/>
              <a:gdLst/>
              <a:ahLst/>
              <a:cxnLst/>
              <a:rect l="l" t="t" r="r" b="b"/>
              <a:pathLst>
                <a:path w="2397" h="2184" extrusionOk="0">
                  <a:moveTo>
                    <a:pt x="1199" y="1"/>
                  </a:moveTo>
                  <a:cubicBezTo>
                    <a:pt x="920" y="1"/>
                    <a:pt x="640" y="107"/>
                    <a:pt x="426" y="320"/>
                  </a:cubicBezTo>
                  <a:cubicBezTo>
                    <a:pt x="1" y="746"/>
                    <a:pt x="1" y="1437"/>
                    <a:pt x="426" y="1863"/>
                  </a:cubicBezTo>
                  <a:cubicBezTo>
                    <a:pt x="640" y="2077"/>
                    <a:pt x="920" y="2184"/>
                    <a:pt x="1199" y="2184"/>
                  </a:cubicBezTo>
                  <a:cubicBezTo>
                    <a:pt x="1479" y="2184"/>
                    <a:pt x="1758" y="2077"/>
                    <a:pt x="1971" y="1863"/>
                  </a:cubicBezTo>
                  <a:cubicBezTo>
                    <a:pt x="2397" y="1437"/>
                    <a:pt x="2397" y="746"/>
                    <a:pt x="1971" y="320"/>
                  </a:cubicBezTo>
                  <a:cubicBezTo>
                    <a:pt x="1758" y="107"/>
                    <a:pt x="1479" y="1"/>
                    <a:pt x="1199"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311;p37"/>
            <p:cNvSpPr/>
            <p:nvPr/>
          </p:nvSpPr>
          <p:spPr>
            <a:xfrm flipH="1">
              <a:off x="5464514" y="2217330"/>
              <a:ext cx="470708" cy="796546"/>
            </a:xfrm>
            <a:custGeom>
              <a:avLst/>
              <a:gdLst/>
              <a:ahLst/>
              <a:cxnLst/>
              <a:rect l="l" t="t" r="r" b="b"/>
              <a:pathLst>
                <a:path w="6911" h="11695" extrusionOk="0">
                  <a:moveTo>
                    <a:pt x="1" y="1"/>
                  </a:moveTo>
                  <a:lnTo>
                    <a:pt x="3810" y="11695"/>
                  </a:lnTo>
                  <a:lnTo>
                    <a:pt x="6910" y="10849"/>
                  </a:lnTo>
                  <a:cubicBezTo>
                    <a:pt x="6910" y="10849"/>
                    <a:pt x="5384" y="3365"/>
                    <a:pt x="4755" y="2108"/>
                  </a:cubicBezTo>
                  <a:cubicBezTo>
                    <a:pt x="4127" y="851"/>
                    <a:pt x="1592" y="347"/>
                    <a:pt x="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 name="Google Shape;312;p37"/>
            <p:cNvSpPr/>
            <p:nvPr/>
          </p:nvSpPr>
          <p:spPr>
            <a:xfrm flipH="1">
              <a:off x="4929913" y="4305288"/>
              <a:ext cx="405118" cy="166938"/>
            </a:xfrm>
            <a:custGeom>
              <a:avLst/>
              <a:gdLst/>
              <a:ahLst/>
              <a:cxnLst/>
              <a:rect l="l" t="t" r="r" b="b"/>
              <a:pathLst>
                <a:path w="5948" h="2451" extrusionOk="0">
                  <a:moveTo>
                    <a:pt x="0" y="0"/>
                  </a:moveTo>
                  <a:lnTo>
                    <a:pt x="0" y="609"/>
                  </a:lnTo>
                  <a:lnTo>
                    <a:pt x="0" y="2451"/>
                  </a:lnTo>
                  <a:lnTo>
                    <a:pt x="5947" y="2451"/>
                  </a:lnTo>
                  <a:cubicBezTo>
                    <a:pt x="5947" y="2451"/>
                    <a:pt x="5706" y="609"/>
                    <a:pt x="3061" y="609"/>
                  </a:cubicBezTo>
                  <a:cubicBezTo>
                    <a:pt x="3032" y="609"/>
                    <a:pt x="3004" y="609"/>
                    <a:pt x="2975" y="609"/>
                  </a:cubicBezTo>
                  <a:lnTo>
                    <a:pt x="2975"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 name="Google Shape;313;p37"/>
            <p:cNvSpPr/>
            <p:nvPr/>
          </p:nvSpPr>
          <p:spPr>
            <a:xfrm flipH="1">
              <a:off x="5289605" y="4305288"/>
              <a:ext cx="405118" cy="166938"/>
            </a:xfrm>
            <a:custGeom>
              <a:avLst/>
              <a:gdLst/>
              <a:ahLst/>
              <a:cxnLst/>
              <a:rect l="l" t="t" r="r" b="b"/>
              <a:pathLst>
                <a:path w="5948" h="2451" extrusionOk="0">
                  <a:moveTo>
                    <a:pt x="1" y="0"/>
                  </a:moveTo>
                  <a:lnTo>
                    <a:pt x="1" y="609"/>
                  </a:lnTo>
                  <a:lnTo>
                    <a:pt x="1" y="2451"/>
                  </a:lnTo>
                  <a:lnTo>
                    <a:pt x="5948" y="2451"/>
                  </a:lnTo>
                  <a:cubicBezTo>
                    <a:pt x="5948" y="2451"/>
                    <a:pt x="5706" y="609"/>
                    <a:pt x="3060" y="609"/>
                  </a:cubicBezTo>
                  <a:cubicBezTo>
                    <a:pt x="3031" y="609"/>
                    <a:pt x="3002" y="609"/>
                    <a:pt x="2974" y="609"/>
                  </a:cubicBezTo>
                  <a:lnTo>
                    <a:pt x="2974"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314;p37"/>
            <p:cNvSpPr/>
            <p:nvPr/>
          </p:nvSpPr>
          <p:spPr>
            <a:xfrm flipH="1">
              <a:off x="4983658" y="3115092"/>
              <a:ext cx="1027507" cy="1189132"/>
            </a:xfrm>
            <a:custGeom>
              <a:avLst/>
              <a:gdLst/>
              <a:ahLst/>
              <a:cxnLst/>
              <a:rect l="l" t="t" r="r" b="b"/>
              <a:pathLst>
                <a:path w="15086" h="17459" extrusionOk="0">
                  <a:moveTo>
                    <a:pt x="359" y="1"/>
                  </a:moveTo>
                  <a:lnTo>
                    <a:pt x="359" y="1"/>
                  </a:lnTo>
                  <a:cubicBezTo>
                    <a:pt x="0" y="4821"/>
                    <a:pt x="841" y="6660"/>
                    <a:pt x="4058" y="6953"/>
                  </a:cubicBezTo>
                  <a:cubicBezTo>
                    <a:pt x="5130" y="7051"/>
                    <a:pt x="6089" y="7084"/>
                    <a:pt x="6891" y="7084"/>
                  </a:cubicBezTo>
                  <a:cubicBezTo>
                    <a:pt x="8496" y="7084"/>
                    <a:pt x="9473" y="6953"/>
                    <a:pt x="9473" y="6953"/>
                  </a:cubicBezTo>
                  <a:lnTo>
                    <a:pt x="9473" y="17459"/>
                  </a:lnTo>
                  <a:lnTo>
                    <a:pt x="13921" y="17459"/>
                  </a:lnTo>
                  <a:cubicBezTo>
                    <a:pt x="13921" y="17459"/>
                    <a:pt x="15085" y="8709"/>
                    <a:pt x="14367" y="5553"/>
                  </a:cubicBezTo>
                  <a:cubicBezTo>
                    <a:pt x="13651" y="2397"/>
                    <a:pt x="6637" y="179"/>
                    <a:pt x="6014" y="155"/>
                  </a:cubicBezTo>
                  <a:cubicBezTo>
                    <a:pt x="5390" y="130"/>
                    <a:pt x="359" y="1"/>
                    <a:pt x="35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315;p37"/>
            <p:cNvSpPr/>
            <p:nvPr/>
          </p:nvSpPr>
          <p:spPr>
            <a:xfrm flipH="1">
              <a:off x="5354589" y="3115092"/>
              <a:ext cx="1077092" cy="1196352"/>
            </a:xfrm>
            <a:custGeom>
              <a:avLst/>
              <a:gdLst/>
              <a:ahLst/>
              <a:cxnLst/>
              <a:rect l="l" t="t" r="r" b="b"/>
              <a:pathLst>
                <a:path w="15814" h="17565" extrusionOk="0">
                  <a:moveTo>
                    <a:pt x="1088" y="1"/>
                  </a:moveTo>
                  <a:lnTo>
                    <a:pt x="1088" y="1"/>
                  </a:lnTo>
                  <a:cubicBezTo>
                    <a:pt x="0" y="3900"/>
                    <a:pt x="1570" y="6660"/>
                    <a:pt x="4786" y="6953"/>
                  </a:cubicBezTo>
                  <a:cubicBezTo>
                    <a:pt x="5859" y="7051"/>
                    <a:pt x="6818" y="7084"/>
                    <a:pt x="7620" y="7084"/>
                  </a:cubicBezTo>
                  <a:cubicBezTo>
                    <a:pt x="9225" y="7084"/>
                    <a:pt x="10202" y="6953"/>
                    <a:pt x="10202" y="6953"/>
                  </a:cubicBezTo>
                  <a:lnTo>
                    <a:pt x="10308" y="17564"/>
                  </a:lnTo>
                  <a:lnTo>
                    <a:pt x="14754" y="17564"/>
                  </a:lnTo>
                  <a:cubicBezTo>
                    <a:pt x="14754" y="17564"/>
                    <a:pt x="15814" y="8709"/>
                    <a:pt x="15096" y="5553"/>
                  </a:cubicBezTo>
                  <a:cubicBezTo>
                    <a:pt x="14379" y="2397"/>
                    <a:pt x="7366" y="179"/>
                    <a:pt x="6743" y="155"/>
                  </a:cubicBezTo>
                  <a:cubicBezTo>
                    <a:pt x="6118" y="130"/>
                    <a:pt x="1088" y="1"/>
                    <a:pt x="108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316;p37"/>
            <p:cNvSpPr/>
            <p:nvPr/>
          </p:nvSpPr>
          <p:spPr>
            <a:xfrm flipH="1">
              <a:off x="5694662" y="2248388"/>
              <a:ext cx="734839" cy="1007892"/>
            </a:xfrm>
            <a:custGeom>
              <a:avLst/>
              <a:gdLst/>
              <a:ahLst/>
              <a:cxnLst/>
              <a:rect l="l" t="t" r="r" b="b"/>
              <a:pathLst>
                <a:path w="10789" h="14798" extrusionOk="0">
                  <a:moveTo>
                    <a:pt x="6264" y="1"/>
                  </a:moveTo>
                  <a:cubicBezTo>
                    <a:pt x="4936" y="1"/>
                    <a:pt x="3502" y="536"/>
                    <a:pt x="2378" y="1341"/>
                  </a:cubicBezTo>
                  <a:cubicBezTo>
                    <a:pt x="1" y="3044"/>
                    <a:pt x="276" y="14350"/>
                    <a:pt x="276" y="14698"/>
                  </a:cubicBezTo>
                  <a:cubicBezTo>
                    <a:pt x="276" y="14769"/>
                    <a:pt x="720" y="14798"/>
                    <a:pt x="1425" y="14798"/>
                  </a:cubicBezTo>
                  <a:cubicBezTo>
                    <a:pt x="4153" y="14798"/>
                    <a:pt x="10789" y="14373"/>
                    <a:pt x="10789" y="14373"/>
                  </a:cubicBezTo>
                  <a:cubicBezTo>
                    <a:pt x="10789" y="14373"/>
                    <a:pt x="10340" y="3994"/>
                    <a:pt x="9730" y="2365"/>
                  </a:cubicBezTo>
                  <a:cubicBezTo>
                    <a:pt x="9140" y="788"/>
                    <a:pt x="7934" y="101"/>
                    <a:pt x="6577" y="11"/>
                  </a:cubicBezTo>
                  <a:cubicBezTo>
                    <a:pt x="6474" y="4"/>
                    <a:pt x="6369" y="1"/>
                    <a:pt x="626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317;p37"/>
            <p:cNvSpPr/>
            <p:nvPr/>
          </p:nvSpPr>
          <p:spPr>
            <a:xfrm flipH="1">
              <a:off x="5873111" y="2183274"/>
              <a:ext cx="642345" cy="881412"/>
            </a:xfrm>
            <a:custGeom>
              <a:avLst/>
              <a:gdLst/>
              <a:ahLst/>
              <a:cxnLst/>
              <a:rect l="l" t="t" r="r" b="b"/>
              <a:pathLst>
                <a:path w="9431" h="12941" extrusionOk="0">
                  <a:moveTo>
                    <a:pt x="5962" y="0"/>
                  </a:moveTo>
                  <a:cubicBezTo>
                    <a:pt x="5344" y="267"/>
                    <a:pt x="1595" y="965"/>
                    <a:pt x="1270" y="2098"/>
                  </a:cubicBezTo>
                  <a:cubicBezTo>
                    <a:pt x="947" y="3231"/>
                    <a:pt x="1" y="9372"/>
                    <a:pt x="568" y="11680"/>
                  </a:cubicBezTo>
                  <a:cubicBezTo>
                    <a:pt x="788" y="12575"/>
                    <a:pt x="2021" y="12940"/>
                    <a:pt x="3505" y="12940"/>
                  </a:cubicBezTo>
                  <a:cubicBezTo>
                    <a:pt x="5845" y="12940"/>
                    <a:pt x="8812" y="12034"/>
                    <a:pt x="9431" y="10871"/>
                  </a:cubicBezTo>
                  <a:lnTo>
                    <a:pt x="9373" y="10406"/>
                  </a:lnTo>
                  <a:lnTo>
                    <a:pt x="9118" y="8319"/>
                  </a:lnTo>
                  <a:lnTo>
                    <a:pt x="9082" y="8038"/>
                  </a:lnTo>
                  <a:cubicBezTo>
                    <a:pt x="9082" y="8038"/>
                    <a:pt x="5418" y="8543"/>
                    <a:pt x="4450" y="8623"/>
                  </a:cubicBezTo>
                  <a:cubicBezTo>
                    <a:pt x="4450" y="8623"/>
                    <a:pt x="4655" y="4760"/>
                    <a:pt x="4413" y="3950"/>
                  </a:cubicBezTo>
                  <a:lnTo>
                    <a:pt x="5962"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318;p37"/>
            <p:cNvSpPr/>
            <p:nvPr/>
          </p:nvSpPr>
          <p:spPr>
            <a:xfrm flipH="1">
              <a:off x="5712642" y="2217330"/>
              <a:ext cx="601139" cy="464306"/>
            </a:xfrm>
            <a:custGeom>
              <a:avLst/>
              <a:gdLst/>
              <a:ahLst/>
              <a:cxnLst/>
              <a:rect l="l" t="t" r="r" b="b"/>
              <a:pathLst>
                <a:path w="8826" h="6817" extrusionOk="0">
                  <a:moveTo>
                    <a:pt x="1021" y="1"/>
                  </a:moveTo>
                  <a:lnTo>
                    <a:pt x="0" y="419"/>
                  </a:lnTo>
                  <a:lnTo>
                    <a:pt x="510" y="2481"/>
                  </a:lnTo>
                  <a:lnTo>
                    <a:pt x="1949" y="2997"/>
                  </a:lnTo>
                  <a:lnTo>
                    <a:pt x="1822" y="4313"/>
                  </a:lnTo>
                  <a:lnTo>
                    <a:pt x="5790" y="6816"/>
                  </a:lnTo>
                  <a:lnTo>
                    <a:pt x="7904" y="3409"/>
                  </a:lnTo>
                  <a:lnTo>
                    <a:pt x="7778" y="2504"/>
                  </a:lnTo>
                  <a:lnTo>
                    <a:pt x="8233" y="2669"/>
                  </a:lnTo>
                  <a:lnTo>
                    <a:pt x="8825" y="924"/>
                  </a:lnTo>
                  <a:cubicBezTo>
                    <a:pt x="8825" y="924"/>
                    <a:pt x="7700" y="318"/>
                    <a:pt x="7239" y="296"/>
                  </a:cubicBezTo>
                  <a:cubicBezTo>
                    <a:pt x="6777" y="273"/>
                    <a:pt x="1021" y="1"/>
                    <a:pt x="102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 name="Google Shape;319;p37"/>
            <p:cNvSpPr/>
            <p:nvPr/>
          </p:nvSpPr>
          <p:spPr>
            <a:xfrm flipH="1">
              <a:off x="4976369" y="2209906"/>
              <a:ext cx="934265" cy="1820921"/>
            </a:xfrm>
            <a:custGeom>
              <a:avLst/>
              <a:gdLst/>
              <a:ahLst/>
              <a:cxnLst/>
              <a:rect l="l" t="t" r="r" b="b"/>
              <a:pathLst>
                <a:path w="13717" h="26735" extrusionOk="0">
                  <a:moveTo>
                    <a:pt x="3203" y="1"/>
                  </a:moveTo>
                  <a:cubicBezTo>
                    <a:pt x="3096" y="2607"/>
                    <a:pt x="551" y="3413"/>
                    <a:pt x="1320" y="6371"/>
                  </a:cubicBezTo>
                  <a:cubicBezTo>
                    <a:pt x="2260" y="9982"/>
                    <a:pt x="0" y="15415"/>
                    <a:pt x="2112" y="16135"/>
                  </a:cubicBezTo>
                  <a:cubicBezTo>
                    <a:pt x="4224" y="16854"/>
                    <a:pt x="6590" y="18400"/>
                    <a:pt x="5516" y="21149"/>
                  </a:cubicBezTo>
                  <a:cubicBezTo>
                    <a:pt x="4568" y="23569"/>
                    <a:pt x="6038" y="26390"/>
                    <a:pt x="9118" y="26707"/>
                  </a:cubicBezTo>
                  <a:cubicBezTo>
                    <a:pt x="9304" y="26725"/>
                    <a:pt x="9496" y="26735"/>
                    <a:pt x="9694" y="26735"/>
                  </a:cubicBezTo>
                  <a:cubicBezTo>
                    <a:pt x="9941" y="26735"/>
                    <a:pt x="10197" y="26720"/>
                    <a:pt x="10462" y="26688"/>
                  </a:cubicBezTo>
                  <a:cubicBezTo>
                    <a:pt x="11914" y="26514"/>
                    <a:pt x="12966" y="26116"/>
                    <a:pt x="13716" y="25682"/>
                  </a:cubicBezTo>
                  <a:cubicBezTo>
                    <a:pt x="13483" y="25482"/>
                    <a:pt x="13276" y="25260"/>
                    <a:pt x="13099" y="25019"/>
                  </a:cubicBezTo>
                  <a:cubicBezTo>
                    <a:pt x="12294" y="23930"/>
                    <a:pt x="12085" y="22478"/>
                    <a:pt x="12605" y="21149"/>
                  </a:cubicBezTo>
                  <a:cubicBezTo>
                    <a:pt x="13679" y="18400"/>
                    <a:pt x="11315" y="16854"/>
                    <a:pt x="9202" y="16135"/>
                  </a:cubicBezTo>
                  <a:cubicBezTo>
                    <a:pt x="7090" y="15415"/>
                    <a:pt x="9349" y="9982"/>
                    <a:pt x="8409" y="6371"/>
                  </a:cubicBezTo>
                  <a:cubicBezTo>
                    <a:pt x="7640" y="3413"/>
                    <a:pt x="10186" y="2607"/>
                    <a:pt x="10293"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320;p37"/>
            <p:cNvSpPr/>
            <p:nvPr/>
          </p:nvSpPr>
          <p:spPr>
            <a:xfrm flipH="1">
              <a:off x="6404644" y="3120405"/>
              <a:ext cx="428003" cy="428003"/>
            </a:xfrm>
            <a:custGeom>
              <a:avLst/>
              <a:gdLst/>
              <a:ahLst/>
              <a:cxnLst/>
              <a:rect l="l" t="t" r="r" b="b"/>
              <a:pathLst>
                <a:path w="6284" h="6284" extrusionOk="0">
                  <a:moveTo>
                    <a:pt x="3141" y="0"/>
                  </a:moveTo>
                  <a:cubicBezTo>
                    <a:pt x="1407" y="0"/>
                    <a:pt x="0" y="1407"/>
                    <a:pt x="0" y="3141"/>
                  </a:cubicBezTo>
                  <a:cubicBezTo>
                    <a:pt x="0" y="4877"/>
                    <a:pt x="1407" y="6283"/>
                    <a:pt x="3141" y="6283"/>
                  </a:cubicBezTo>
                  <a:cubicBezTo>
                    <a:pt x="4877" y="6283"/>
                    <a:pt x="6283" y="4877"/>
                    <a:pt x="6283" y="3141"/>
                  </a:cubicBezTo>
                  <a:cubicBezTo>
                    <a:pt x="6283" y="1407"/>
                    <a:pt x="4877" y="0"/>
                    <a:pt x="314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 name="Google Shape;321;p37"/>
            <p:cNvSpPr/>
            <p:nvPr/>
          </p:nvSpPr>
          <p:spPr>
            <a:xfrm flipH="1">
              <a:off x="6478202" y="3193828"/>
              <a:ext cx="281022" cy="281022"/>
            </a:xfrm>
            <a:custGeom>
              <a:avLst/>
              <a:gdLst/>
              <a:ahLst/>
              <a:cxnLst/>
              <a:rect l="l" t="t" r="r" b="b"/>
              <a:pathLst>
                <a:path w="4126" h="4126" extrusionOk="0">
                  <a:moveTo>
                    <a:pt x="2063" y="1"/>
                  </a:moveTo>
                  <a:cubicBezTo>
                    <a:pt x="924" y="1"/>
                    <a:pt x="1" y="924"/>
                    <a:pt x="1" y="2063"/>
                  </a:cubicBezTo>
                  <a:cubicBezTo>
                    <a:pt x="1" y="3202"/>
                    <a:pt x="924" y="4125"/>
                    <a:pt x="2063" y="4125"/>
                  </a:cubicBezTo>
                  <a:cubicBezTo>
                    <a:pt x="3202" y="4125"/>
                    <a:pt x="4125" y="3202"/>
                    <a:pt x="4125" y="2063"/>
                  </a:cubicBezTo>
                  <a:cubicBezTo>
                    <a:pt x="4125" y="924"/>
                    <a:pt x="3202" y="1"/>
                    <a:pt x="206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322;p37"/>
            <p:cNvSpPr/>
            <p:nvPr/>
          </p:nvSpPr>
          <p:spPr>
            <a:xfrm flipH="1">
              <a:off x="5712642" y="2217330"/>
              <a:ext cx="601139" cy="464306"/>
            </a:xfrm>
            <a:custGeom>
              <a:avLst/>
              <a:gdLst/>
              <a:ahLst/>
              <a:cxnLst/>
              <a:rect l="l" t="t" r="r" b="b"/>
              <a:pathLst>
                <a:path w="8826" h="6817" extrusionOk="0">
                  <a:moveTo>
                    <a:pt x="1021" y="1"/>
                  </a:moveTo>
                  <a:lnTo>
                    <a:pt x="0" y="419"/>
                  </a:lnTo>
                  <a:lnTo>
                    <a:pt x="510" y="2481"/>
                  </a:lnTo>
                  <a:lnTo>
                    <a:pt x="1949" y="2997"/>
                  </a:lnTo>
                  <a:lnTo>
                    <a:pt x="1822" y="4313"/>
                  </a:lnTo>
                  <a:lnTo>
                    <a:pt x="5790" y="6816"/>
                  </a:lnTo>
                  <a:lnTo>
                    <a:pt x="7904" y="3409"/>
                  </a:lnTo>
                  <a:lnTo>
                    <a:pt x="7778" y="2504"/>
                  </a:lnTo>
                  <a:lnTo>
                    <a:pt x="8233" y="2669"/>
                  </a:lnTo>
                  <a:lnTo>
                    <a:pt x="8825" y="924"/>
                  </a:lnTo>
                  <a:cubicBezTo>
                    <a:pt x="8825" y="924"/>
                    <a:pt x="7700" y="318"/>
                    <a:pt x="7239" y="296"/>
                  </a:cubicBezTo>
                  <a:cubicBezTo>
                    <a:pt x="6777" y="273"/>
                    <a:pt x="1021" y="1"/>
                    <a:pt x="1021" y="1"/>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323;p37"/>
            <p:cNvSpPr/>
            <p:nvPr/>
          </p:nvSpPr>
          <p:spPr>
            <a:xfrm flipH="1">
              <a:off x="5783952" y="2159776"/>
              <a:ext cx="460287" cy="497407"/>
            </a:xfrm>
            <a:custGeom>
              <a:avLst/>
              <a:gdLst/>
              <a:ahLst/>
              <a:cxnLst/>
              <a:rect l="l" t="t" r="r" b="b"/>
              <a:pathLst>
                <a:path w="6758" h="7303" extrusionOk="0">
                  <a:moveTo>
                    <a:pt x="2869" y="0"/>
                  </a:moveTo>
                  <a:lnTo>
                    <a:pt x="0" y="846"/>
                  </a:lnTo>
                  <a:cubicBezTo>
                    <a:pt x="912" y="4672"/>
                    <a:pt x="4776" y="7302"/>
                    <a:pt x="4776" y="7302"/>
                  </a:cubicBezTo>
                  <a:lnTo>
                    <a:pt x="6757" y="1386"/>
                  </a:lnTo>
                  <a:lnTo>
                    <a:pt x="2869"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324;p37"/>
            <p:cNvSpPr/>
            <p:nvPr/>
          </p:nvSpPr>
          <p:spPr>
            <a:xfrm flipH="1">
              <a:off x="5887818" y="2291842"/>
              <a:ext cx="159582" cy="365478"/>
            </a:xfrm>
            <a:custGeom>
              <a:avLst/>
              <a:gdLst/>
              <a:ahLst/>
              <a:cxnLst/>
              <a:rect l="l" t="t" r="r" b="b"/>
              <a:pathLst>
                <a:path w="2343" h="5366" extrusionOk="0">
                  <a:moveTo>
                    <a:pt x="489" y="1"/>
                  </a:moveTo>
                  <a:lnTo>
                    <a:pt x="1" y="283"/>
                  </a:lnTo>
                  <a:lnTo>
                    <a:pt x="681" y="987"/>
                  </a:lnTo>
                  <a:lnTo>
                    <a:pt x="818" y="4512"/>
                  </a:lnTo>
                  <a:lnTo>
                    <a:pt x="1886" y="5365"/>
                  </a:lnTo>
                  <a:lnTo>
                    <a:pt x="2343" y="3999"/>
                  </a:lnTo>
                  <a:lnTo>
                    <a:pt x="1171" y="869"/>
                  </a:lnTo>
                  <a:lnTo>
                    <a:pt x="1471"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325;p37"/>
            <p:cNvSpPr/>
            <p:nvPr/>
          </p:nvSpPr>
          <p:spPr>
            <a:xfrm flipH="1">
              <a:off x="5882643" y="2156780"/>
              <a:ext cx="257592" cy="202355"/>
            </a:xfrm>
            <a:custGeom>
              <a:avLst/>
              <a:gdLst/>
              <a:ahLst/>
              <a:cxnLst/>
              <a:rect l="l" t="t" r="r" b="b"/>
              <a:pathLst>
                <a:path w="3782" h="2971" extrusionOk="0">
                  <a:moveTo>
                    <a:pt x="1405" y="0"/>
                  </a:moveTo>
                  <a:cubicBezTo>
                    <a:pt x="992" y="0"/>
                    <a:pt x="608" y="97"/>
                    <a:pt x="355" y="335"/>
                  </a:cubicBezTo>
                  <a:cubicBezTo>
                    <a:pt x="1" y="1373"/>
                    <a:pt x="828" y="2970"/>
                    <a:pt x="828" y="2970"/>
                  </a:cubicBezTo>
                  <a:lnTo>
                    <a:pt x="2139" y="2125"/>
                  </a:lnTo>
                  <a:lnTo>
                    <a:pt x="3420" y="2736"/>
                  </a:lnTo>
                  <a:cubicBezTo>
                    <a:pt x="3420" y="2736"/>
                    <a:pt x="3782" y="1385"/>
                    <a:pt x="3406" y="781"/>
                  </a:cubicBezTo>
                  <a:cubicBezTo>
                    <a:pt x="3157" y="379"/>
                    <a:pt x="2224" y="0"/>
                    <a:pt x="140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326;p37"/>
            <p:cNvSpPr/>
            <p:nvPr/>
          </p:nvSpPr>
          <p:spPr>
            <a:xfrm flipH="1">
              <a:off x="5954635" y="2105016"/>
              <a:ext cx="115855" cy="169321"/>
            </a:xfrm>
            <a:custGeom>
              <a:avLst/>
              <a:gdLst/>
              <a:ahLst/>
              <a:cxnLst/>
              <a:rect l="l" t="t" r="r" b="b"/>
              <a:pathLst>
                <a:path w="1701" h="2486" extrusionOk="0">
                  <a:moveTo>
                    <a:pt x="150" y="1"/>
                  </a:moveTo>
                  <a:lnTo>
                    <a:pt x="32" y="1674"/>
                  </a:lnTo>
                  <a:cubicBezTo>
                    <a:pt x="1" y="2113"/>
                    <a:pt x="349" y="2486"/>
                    <a:pt x="789" y="2486"/>
                  </a:cubicBezTo>
                  <a:cubicBezTo>
                    <a:pt x="1182" y="2486"/>
                    <a:pt x="1511" y="2186"/>
                    <a:pt x="1544" y="1794"/>
                  </a:cubicBezTo>
                  <a:lnTo>
                    <a:pt x="1701" y="1"/>
                  </a:lnTo>
                  <a:close/>
                </a:path>
              </a:pathLst>
            </a:custGeom>
            <a:solidFill>
              <a:srgbClr val="F487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327;p37"/>
            <p:cNvSpPr/>
            <p:nvPr/>
          </p:nvSpPr>
          <p:spPr>
            <a:xfrm flipH="1">
              <a:off x="5694318" y="1781492"/>
              <a:ext cx="420988" cy="443260"/>
            </a:xfrm>
            <a:custGeom>
              <a:avLst/>
              <a:gdLst/>
              <a:ahLst/>
              <a:cxnLst/>
              <a:rect l="l" t="t" r="r" b="b"/>
              <a:pathLst>
                <a:path w="6181" h="6508" extrusionOk="0">
                  <a:moveTo>
                    <a:pt x="3485" y="0"/>
                  </a:moveTo>
                  <a:cubicBezTo>
                    <a:pt x="3062" y="0"/>
                    <a:pt x="2605" y="66"/>
                    <a:pt x="2131" y="199"/>
                  </a:cubicBezTo>
                  <a:cubicBezTo>
                    <a:pt x="0" y="796"/>
                    <a:pt x="17" y="3369"/>
                    <a:pt x="662" y="4681"/>
                  </a:cubicBezTo>
                  <a:cubicBezTo>
                    <a:pt x="1185" y="5744"/>
                    <a:pt x="2354" y="6508"/>
                    <a:pt x="3454" y="6508"/>
                  </a:cubicBezTo>
                  <a:cubicBezTo>
                    <a:pt x="3890" y="6508"/>
                    <a:pt x="4315" y="6388"/>
                    <a:pt x="4685" y="6118"/>
                  </a:cubicBezTo>
                  <a:cubicBezTo>
                    <a:pt x="5175" y="5762"/>
                    <a:pt x="6180" y="4515"/>
                    <a:pt x="6100" y="2440"/>
                  </a:cubicBezTo>
                  <a:cubicBezTo>
                    <a:pt x="6037" y="809"/>
                    <a:pt x="4962" y="0"/>
                    <a:pt x="3485" y="0"/>
                  </a:cubicBezTo>
                  <a:close/>
                </a:path>
              </a:pathLst>
            </a:custGeom>
            <a:solidFill>
              <a:srgbClr val="FCA3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 name="Google Shape;328;p37"/>
            <p:cNvSpPr/>
            <p:nvPr/>
          </p:nvSpPr>
          <p:spPr>
            <a:xfrm flipH="1">
              <a:off x="5616742" y="1624906"/>
              <a:ext cx="627702" cy="541270"/>
            </a:xfrm>
            <a:custGeom>
              <a:avLst/>
              <a:gdLst/>
              <a:ahLst/>
              <a:cxnLst/>
              <a:rect l="l" t="t" r="r" b="b"/>
              <a:pathLst>
                <a:path w="9216" h="7947" extrusionOk="0">
                  <a:moveTo>
                    <a:pt x="4547" y="0"/>
                  </a:moveTo>
                  <a:cubicBezTo>
                    <a:pt x="3825" y="0"/>
                    <a:pt x="3123" y="173"/>
                    <a:pt x="2530" y="543"/>
                  </a:cubicBezTo>
                  <a:cubicBezTo>
                    <a:pt x="1155" y="1404"/>
                    <a:pt x="1560" y="2299"/>
                    <a:pt x="1560" y="2299"/>
                  </a:cubicBezTo>
                  <a:cubicBezTo>
                    <a:pt x="1560" y="2299"/>
                    <a:pt x="1536" y="2295"/>
                    <a:pt x="1494" y="2295"/>
                  </a:cubicBezTo>
                  <a:cubicBezTo>
                    <a:pt x="1289" y="2295"/>
                    <a:pt x="660" y="2382"/>
                    <a:pt x="361" y="3401"/>
                  </a:cubicBezTo>
                  <a:cubicBezTo>
                    <a:pt x="0" y="4629"/>
                    <a:pt x="110" y="6958"/>
                    <a:pt x="2642" y="7946"/>
                  </a:cubicBezTo>
                  <a:lnTo>
                    <a:pt x="2743" y="5553"/>
                  </a:lnTo>
                  <a:cubicBezTo>
                    <a:pt x="2982" y="5012"/>
                    <a:pt x="2584" y="4002"/>
                    <a:pt x="2584" y="4002"/>
                  </a:cubicBezTo>
                  <a:lnTo>
                    <a:pt x="2584" y="4002"/>
                  </a:lnTo>
                  <a:cubicBezTo>
                    <a:pt x="2584" y="4002"/>
                    <a:pt x="2740" y="4038"/>
                    <a:pt x="2950" y="4038"/>
                  </a:cubicBezTo>
                  <a:cubicBezTo>
                    <a:pt x="3225" y="4038"/>
                    <a:pt x="3593" y="3976"/>
                    <a:pt x="3825" y="3690"/>
                  </a:cubicBezTo>
                  <a:cubicBezTo>
                    <a:pt x="4235" y="3185"/>
                    <a:pt x="4379" y="2919"/>
                    <a:pt x="4379" y="2919"/>
                  </a:cubicBezTo>
                  <a:cubicBezTo>
                    <a:pt x="4379" y="2919"/>
                    <a:pt x="5029" y="3497"/>
                    <a:pt x="5991" y="3521"/>
                  </a:cubicBezTo>
                  <a:cubicBezTo>
                    <a:pt x="6038" y="3522"/>
                    <a:pt x="6083" y="3522"/>
                    <a:pt x="6125" y="3522"/>
                  </a:cubicBezTo>
                  <a:cubicBezTo>
                    <a:pt x="6941" y="3522"/>
                    <a:pt x="6836" y="3305"/>
                    <a:pt x="6836" y="3305"/>
                  </a:cubicBezTo>
                  <a:lnTo>
                    <a:pt x="6836" y="3305"/>
                  </a:lnTo>
                  <a:cubicBezTo>
                    <a:pt x="6836" y="3305"/>
                    <a:pt x="7539" y="4010"/>
                    <a:pt x="8285" y="4010"/>
                  </a:cubicBezTo>
                  <a:cubicBezTo>
                    <a:pt x="8331" y="4010"/>
                    <a:pt x="8376" y="4008"/>
                    <a:pt x="8421" y="4002"/>
                  </a:cubicBezTo>
                  <a:cubicBezTo>
                    <a:pt x="9215" y="3906"/>
                    <a:pt x="8985" y="2510"/>
                    <a:pt x="7560" y="1884"/>
                  </a:cubicBezTo>
                  <a:cubicBezTo>
                    <a:pt x="7560" y="1884"/>
                    <a:pt x="8743" y="1813"/>
                    <a:pt x="7307" y="851"/>
                  </a:cubicBezTo>
                  <a:cubicBezTo>
                    <a:pt x="6490" y="302"/>
                    <a:pt x="5501" y="0"/>
                    <a:pt x="4547" y="0"/>
                  </a:cubicBezTo>
                  <a:close/>
                </a:path>
              </a:pathLst>
            </a:custGeom>
            <a:solidFill>
              <a:srgbClr val="491A1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 name="Google Shape;329;p37"/>
            <p:cNvSpPr/>
            <p:nvPr/>
          </p:nvSpPr>
          <p:spPr>
            <a:xfrm flipH="1">
              <a:off x="6035890" y="1982826"/>
              <a:ext cx="115787" cy="142895"/>
            </a:xfrm>
            <a:custGeom>
              <a:avLst/>
              <a:gdLst/>
              <a:ahLst/>
              <a:cxnLst/>
              <a:rect l="l" t="t" r="r" b="b"/>
              <a:pathLst>
                <a:path w="1700" h="2098" extrusionOk="0">
                  <a:moveTo>
                    <a:pt x="747" y="0"/>
                  </a:moveTo>
                  <a:cubicBezTo>
                    <a:pt x="282" y="0"/>
                    <a:pt x="0" y="782"/>
                    <a:pt x="365" y="1372"/>
                  </a:cubicBezTo>
                  <a:cubicBezTo>
                    <a:pt x="658" y="1847"/>
                    <a:pt x="1036" y="2097"/>
                    <a:pt x="1315" y="2097"/>
                  </a:cubicBezTo>
                  <a:cubicBezTo>
                    <a:pt x="1539" y="2097"/>
                    <a:pt x="1700" y="1935"/>
                    <a:pt x="1700" y="1599"/>
                  </a:cubicBezTo>
                  <a:lnTo>
                    <a:pt x="1448" y="566"/>
                  </a:lnTo>
                  <a:cubicBezTo>
                    <a:pt x="1205" y="159"/>
                    <a:pt x="957" y="0"/>
                    <a:pt x="747" y="0"/>
                  </a:cubicBezTo>
                  <a:close/>
                </a:path>
              </a:pathLst>
            </a:custGeom>
            <a:solidFill>
              <a:srgbClr val="FCA3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330;p37"/>
            <p:cNvSpPr/>
            <p:nvPr/>
          </p:nvSpPr>
          <p:spPr>
            <a:xfrm flipH="1">
              <a:off x="5879985" y="1897347"/>
              <a:ext cx="89020" cy="38618"/>
            </a:xfrm>
            <a:custGeom>
              <a:avLst/>
              <a:gdLst/>
              <a:ahLst/>
              <a:cxnLst/>
              <a:rect l="l" t="t" r="r" b="b"/>
              <a:pathLst>
                <a:path w="1307" h="567" extrusionOk="0">
                  <a:moveTo>
                    <a:pt x="807" y="1"/>
                  </a:moveTo>
                  <a:cubicBezTo>
                    <a:pt x="440" y="1"/>
                    <a:pt x="0" y="141"/>
                    <a:pt x="43" y="385"/>
                  </a:cubicBezTo>
                  <a:cubicBezTo>
                    <a:pt x="66" y="516"/>
                    <a:pt x="210" y="567"/>
                    <a:pt x="392" y="567"/>
                  </a:cubicBezTo>
                  <a:cubicBezTo>
                    <a:pt x="767" y="567"/>
                    <a:pt x="1306" y="352"/>
                    <a:pt x="1280" y="193"/>
                  </a:cubicBezTo>
                  <a:cubicBezTo>
                    <a:pt x="1259" y="61"/>
                    <a:pt x="1049" y="1"/>
                    <a:pt x="807" y="1"/>
                  </a:cubicBezTo>
                  <a:close/>
                </a:path>
              </a:pathLst>
            </a:custGeom>
            <a:solidFill>
              <a:srgbClr val="491A1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 name="Google Shape;331;p37"/>
            <p:cNvSpPr/>
            <p:nvPr/>
          </p:nvSpPr>
          <p:spPr>
            <a:xfrm flipH="1">
              <a:off x="5727076" y="1897483"/>
              <a:ext cx="70562" cy="38278"/>
            </a:xfrm>
            <a:custGeom>
              <a:avLst/>
              <a:gdLst/>
              <a:ahLst/>
              <a:cxnLst/>
              <a:rect l="l" t="t" r="r" b="b"/>
              <a:pathLst>
                <a:path w="1036" h="562" extrusionOk="0">
                  <a:moveTo>
                    <a:pt x="415" y="1"/>
                  </a:moveTo>
                  <a:cubicBezTo>
                    <a:pt x="218" y="1"/>
                    <a:pt x="43" y="64"/>
                    <a:pt x="23" y="199"/>
                  </a:cubicBezTo>
                  <a:cubicBezTo>
                    <a:pt x="0" y="357"/>
                    <a:pt x="412" y="561"/>
                    <a:pt x="708" y="561"/>
                  </a:cubicBezTo>
                  <a:cubicBezTo>
                    <a:pt x="857" y="561"/>
                    <a:pt x="977" y="510"/>
                    <a:pt x="997" y="375"/>
                  </a:cubicBezTo>
                  <a:cubicBezTo>
                    <a:pt x="1035" y="135"/>
                    <a:pt x="702" y="1"/>
                    <a:pt x="415" y="1"/>
                  </a:cubicBezTo>
                  <a:close/>
                </a:path>
              </a:pathLst>
            </a:custGeom>
            <a:solidFill>
              <a:srgbClr val="491A1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 name="Google Shape;332;p37"/>
            <p:cNvSpPr/>
            <p:nvPr/>
          </p:nvSpPr>
          <p:spPr>
            <a:xfrm flipH="1">
              <a:off x="5875081" y="1967024"/>
              <a:ext cx="32284" cy="46723"/>
            </a:xfrm>
            <a:custGeom>
              <a:avLst/>
              <a:gdLst/>
              <a:ahLst/>
              <a:cxnLst/>
              <a:rect l="l" t="t" r="r" b="b"/>
              <a:pathLst>
                <a:path w="474" h="686" extrusionOk="0">
                  <a:moveTo>
                    <a:pt x="237" y="0"/>
                  </a:moveTo>
                  <a:cubicBezTo>
                    <a:pt x="106" y="0"/>
                    <a:pt x="1" y="154"/>
                    <a:pt x="1" y="344"/>
                  </a:cubicBezTo>
                  <a:cubicBezTo>
                    <a:pt x="1" y="532"/>
                    <a:pt x="106" y="686"/>
                    <a:pt x="237" y="686"/>
                  </a:cubicBezTo>
                  <a:cubicBezTo>
                    <a:pt x="367" y="686"/>
                    <a:pt x="473" y="532"/>
                    <a:pt x="473" y="344"/>
                  </a:cubicBezTo>
                  <a:cubicBezTo>
                    <a:pt x="473" y="154"/>
                    <a:pt x="367" y="0"/>
                    <a:pt x="237" y="0"/>
                  </a:cubicBezTo>
                  <a:close/>
                </a:path>
              </a:pathLst>
            </a:custGeom>
            <a:solidFill>
              <a:srgbClr val="491A1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333;p37"/>
            <p:cNvSpPr/>
            <p:nvPr/>
          </p:nvSpPr>
          <p:spPr>
            <a:xfrm flipH="1">
              <a:off x="5746692" y="1967024"/>
              <a:ext cx="32148" cy="46723"/>
            </a:xfrm>
            <a:custGeom>
              <a:avLst/>
              <a:gdLst/>
              <a:ahLst/>
              <a:cxnLst/>
              <a:rect l="l" t="t" r="r" b="b"/>
              <a:pathLst>
                <a:path w="472" h="686" extrusionOk="0">
                  <a:moveTo>
                    <a:pt x="235" y="0"/>
                  </a:moveTo>
                  <a:cubicBezTo>
                    <a:pt x="104" y="0"/>
                    <a:pt x="0" y="154"/>
                    <a:pt x="0" y="344"/>
                  </a:cubicBezTo>
                  <a:cubicBezTo>
                    <a:pt x="0" y="532"/>
                    <a:pt x="104" y="686"/>
                    <a:pt x="235" y="686"/>
                  </a:cubicBezTo>
                  <a:cubicBezTo>
                    <a:pt x="365" y="686"/>
                    <a:pt x="471" y="532"/>
                    <a:pt x="471" y="344"/>
                  </a:cubicBezTo>
                  <a:cubicBezTo>
                    <a:pt x="471" y="154"/>
                    <a:pt x="365" y="0"/>
                    <a:pt x="235" y="0"/>
                  </a:cubicBezTo>
                  <a:close/>
                </a:path>
              </a:pathLst>
            </a:custGeom>
            <a:solidFill>
              <a:srgbClr val="491A1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 name="Google Shape;334;p37"/>
            <p:cNvSpPr/>
            <p:nvPr/>
          </p:nvSpPr>
          <p:spPr>
            <a:xfrm flipH="1">
              <a:off x="5774686" y="2019197"/>
              <a:ext cx="45906" cy="60073"/>
            </a:xfrm>
            <a:custGeom>
              <a:avLst/>
              <a:gdLst/>
              <a:ahLst/>
              <a:cxnLst/>
              <a:rect l="l" t="t" r="r" b="b"/>
              <a:pathLst>
                <a:path w="674" h="882" extrusionOk="0">
                  <a:moveTo>
                    <a:pt x="225" y="0"/>
                  </a:moveTo>
                  <a:lnTo>
                    <a:pt x="1" y="882"/>
                  </a:lnTo>
                  <a:cubicBezTo>
                    <a:pt x="1" y="882"/>
                    <a:pt x="6" y="882"/>
                    <a:pt x="15" y="882"/>
                  </a:cubicBezTo>
                  <a:cubicBezTo>
                    <a:pt x="79" y="882"/>
                    <a:pt x="357" y="870"/>
                    <a:pt x="504" y="669"/>
                  </a:cubicBezTo>
                  <a:cubicBezTo>
                    <a:pt x="674" y="440"/>
                    <a:pt x="262" y="327"/>
                    <a:pt x="225" y="0"/>
                  </a:cubicBezTo>
                  <a:close/>
                </a:path>
              </a:pathLst>
            </a:custGeom>
            <a:solidFill>
              <a:srgbClr val="FCA3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 name="Google Shape;335;p37"/>
            <p:cNvSpPr/>
            <p:nvPr/>
          </p:nvSpPr>
          <p:spPr>
            <a:xfrm flipH="1">
              <a:off x="5774686" y="2019197"/>
              <a:ext cx="45906" cy="61163"/>
            </a:xfrm>
            <a:custGeom>
              <a:avLst/>
              <a:gdLst/>
              <a:ahLst/>
              <a:cxnLst/>
              <a:rect l="l" t="t" r="r" b="b"/>
              <a:pathLst>
                <a:path w="674" h="898" fill="none" extrusionOk="0">
                  <a:moveTo>
                    <a:pt x="225" y="0"/>
                  </a:moveTo>
                  <a:cubicBezTo>
                    <a:pt x="262" y="327"/>
                    <a:pt x="674" y="440"/>
                    <a:pt x="504" y="669"/>
                  </a:cubicBezTo>
                  <a:cubicBezTo>
                    <a:pt x="337" y="897"/>
                    <a:pt x="1" y="882"/>
                    <a:pt x="1" y="882"/>
                  </a:cubicBezTo>
                </a:path>
              </a:pathLst>
            </a:custGeom>
            <a:noFill/>
            <a:ln w="2600" cap="rnd" cmpd="sng">
              <a:solidFill>
                <a:srgbClr val="D16247"/>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 name="Google Shape;336;p37"/>
            <p:cNvSpPr/>
            <p:nvPr/>
          </p:nvSpPr>
          <p:spPr>
            <a:xfrm flipH="1">
              <a:off x="5811602" y="2082471"/>
              <a:ext cx="99577" cy="57349"/>
            </a:xfrm>
            <a:custGeom>
              <a:avLst/>
              <a:gdLst/>
              <a:ahLst/>
              <a:cxnLst/>
              <a:rect l="l" t="t" r="r" b="b"/>
              <a:pathLst>
                <a:path w="1462" h="842" extrusionOk="0">
                  <a:moveTo>
                    <a:pt x="57" y="1"/>
                  </a:moveTo>
                  <a:cubicBezTo>
                    <a:pt x="57" y="1"/>
                    <a:pt x="1" y="646"/>
                    <a:pt x="433" y="813"/>
                  </a:cubicBezTo>
                  <a:cubicBezTo>
                    <a:pt x="482" y="833"/>
                    <a:pt x="533" y="841"/>
                    <a:pt x="585" y="841"/>
                  </a:cubicBezTo>
                  <a:cubicBezTo>
                    <a:pt x="992" y="841"/>
                    <a:pt x="1461" y="321"/>
                    <a:pt x="1461" y="321"/>
                  </a:cubicBezTo>
                  <a:lnTo>
                    <a:pt x="1461" y="321"/>
                  </a:lnTo>
                  <a:cubicBezTo>
                    <a:pt x="1381" y="329"/>
                    <a:pt x="1304" y="332"/>
                    <a:pt x="1229" y="332"/>
                  </a:cubicBezTo>
                  <a:cubicBezTo>
                    <a:pt x="509" y="332"/>
                    <a:pt x="57" y="1"/>
                    <a:pt x="57"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 name="Google Shape;337;p37"/>
            <p:cNvSpPr/>
            <p:nvPr/>
          </p:nvSpPr>
          <p:spPr>
            <a:xfrm flipH="1">
              <a:off x="6068379" y="2018311"/>
              <a:ext cx="50333" cy="25746"/>
            </a:xfrm>
            <a:custGeom>
              <a:avLst/>
              <a:gdLst/>
              <a:ahLst/>
              <a:cxnLst/>
              <a:rect l="l" t="t" r="r" b="b"/>
              <a:pathLst>
                <a:path w="739" h="378" extrusionOk="0">
                  <a:moveTo>
                    <a:pt x="271" y="1"/>
                  </a:moveTo>
                  <a:cubicBezTo>
                    <a:pt x="96" y="1"/>
                    <a:pt x="0" y="166"/>
                    <a:pt x="55" y="377"/>
                  </a:cubicBezTo>
                  <a:lnTo>
                    <a:pt x="738" y="296"/>
                  </a:lnTo>
                  <a:cubicBezTo>
                    <a:pt x="560" y="85"/>
                    <a:pt x="395" y="1"/>
                    <a:pt x="271" y="1"/>
                  </a:cubicBezTo>
                  <a:close/>
                </a:path>
              </a:pathLst>
            </a:custGeom>
            <a:solidFill>
              <a:srgbClr val="FCA3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338;p37"/>
            <p:cNvSpPr/>
            <p:nvPr/>
          </p:nvSpPr>
          <p:spPr>
            <a:xfrm flipH="1">
              <a:off x="6068379" y="2003872"/>
              <a:ext cx="52990" cy="40185"/>
            </a:xfrm>
            <a:custGeom>
              <a:avLst/>
              <a:gdLst/>
              <a:ahLst/>
              <a:cxnLst/>
              <a:rect l="l" t="t" r="r" b="b"/>
              <a:pathLst>
                <a:path w="778" h="590" fill="none" extrusionOk="0">
                  <a:moveTo>
                    <a:pt x="777" y="508"/>
                  </a:moveTo>
                  <a:cubicBezTo>
                    <a:pt x="349" y="0"/>
                    <a:pt x="0" y="227"/>
                    <a:pt x="94" y="589"/>
                  </a:cubicBezTo>
                </a:path>
              </a:pathLst>
            </a:custGeom>
            <a:noFill/>
            <a:ln w="2600" cap="rnd" cmpd="sng">
              <a:solidFill>
                <a:srgbClr val="D16247"/>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339;p37"/>
            <p:cNvSpPr/>
            <p:nvPr/>
          </p:nvSpPr>
          <p:spPr>
            <a:xfrm flipH="1">
              <a:off x="6072056" y="2026621"/>
              <a:ext cx="33851" cy="52649"/>
            </a:xfrm>
            <a:custGeom>
              <a:avLst/>
              <a:gdLst/>
              <a:ahLst/>
              <a:cxnLst/>
              <a:rect l="l" t="t" r="r" b="b"/>
              <a:pathLst>
                <a:path w="497" h="773" extrusionOk="0">
                  <a:moveTo>
                    <a:pt x="373" y="0"/>
                  </a:moveTo>
                  <a:lnTo>
                    <a:pt x="373" y="0"/>
                  </a:lnTo>
                  <a:cubicBezTo>
                    <a:pt x="0" y="95"/>
                    <a:pt x="136" y="619"/>
                    <a:pt x="496" y="773"/>
                  </a:cubicBezTo>
                  <a:lnTo>
                    <a:pt x="373" y="0"/>
                  </a:lnTo>
                  <a:close/>
                </a:path>
              </a:pathLst>
            </a:custGeom>
            <a:solidFill>
              <a:srgbClr val="FCA3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 name="Google Shape;340;p37"/>
            <p:cNvSpPr/>
            <p:nvPr/>
          </p:nvSpPr>
          <p:spPr>
            <a:xfrm flipH="1">
              <a:off x="6072056" y="2026621"/>
              <a:ext cx="33851" cy="52649"/>
            </a:xfrm>
            <a:custGeom>
              <a:avLst/>
              <a:gdLst/>
              <a:ahLst/>
              <a:cxnLst/>
              <a:rect l="l" t="t" r="r" b="b"/>
              <a:pathLst>
                <a:path w="497" h="773" fill="none" extrusionOk="0">
                  <a:moveTo>
                    <a:pt x="373" y="0"/>
                  </a:moveTo>
                  <a:cubicBezTo>
                    <a:pt x="0" y="95"/>
                    <a:pt x="136" y="619"/>
                    <a:pt x="496" y="773"/>
                  </a:cubicBezTo>
                </a:path>
              </a:pathLst>
            </a:custGeom>
            <a:noFill/>
            <a:ln w="2600" cap="rnd" cmpd="sng">
              <a:solidFill>
                <a:srgbClr val="D16247"/>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 name="Google Shape;341;p37"/>
            <p:cNvSpPr/>
            <p:nvPr/>
          </p:nvSpPr>
          <p:spPr>
            <a:xfrm flipH="1">
              <a:off x="5670274" y="2671830"/>
              <a:ext cx="224150" cy="220200"/>
            </a:xfrm>
            <a:custGeom>
              <a:avLst/>
              <a:gdLst/>
              <a:ahLst/>
              <a:cxnLst/>
              <a:rect l="l" t="t" r="r" b="b"/>
              <a:pathLst>
                <a:path w="3291" h="3233" extrusionOk="0">
                  <a:moveTo>
                    <a:pt x="1652" y="1"/>
                  </a:moveTo>
                  <a:cubicBezTo>
                    <a:pt x="1515" y="1"/>
                    <a:pt x="1397" y="7"/>
                    <a:pt x="1318" y="19"/>
                  </a:cubicBezTo>
                  <a:cubicBezTo>
                    <a:pt x="1015" y="64"/>
                    <a:pt x="561" y="764"/>
                    <a:pt x="0" y="1146"/>
                  </a:cubicBezTo>
                  <a:lnTo>
                    <a:pt x="255" y="3233"/>
                  </a:lnTo>
                  <a:cubicBezTo>
                    <a:pt x="1051" y="3171"/>
                    <a:pt x="1935" y="2844"/>
                    <a:pt x="2059" y="2799"/>
                  </a:cubicBezTo>
                  <a:lnTo>
                    <a:pt x="2059" y="2799"/>
                  </a:lnTo>
                  <a:cubicBezTo>
                    <a:pt x="2020" y="2815"/>
                    <a:pt x="1927" y="2871"/>
                    <a:pt x="2019" y="2961"/>
                  </a:cubicBezTo>
                  <a:cubicBezTo>
                    <a:pt x="2030" y="2972"/>
                    <a:pt x="2047" y="2977"/>
                    <a:pt x="2069" y="2977"/>
                  </a:cubicBezTo>
                  <a:cubicBezTo>
                    <a:pt x="2277" y="2977"/>
                    <a:pt x="2924" y="2543"/>
                    <a:pt x="2999" y="2316"/>
                  </a:cubicBezTo>
                  <a:cubicBezTo>
                    <a:pt x="3083" y="2064"/>
                    <a:pt x="2916" y="1924"/>
                    <a:pt x="2916" y="1924"/>
                  </a:cubicBezTo>
                  <a:cubicBezTo>
                    <a:pt x="2916" y="1924"/>
                    <a:pt x="3139" y="1812"/>
                    <a:pt x="3186" y="1615"/>
                  </a:cubicBezTo>
                  <a:cubicBezTo>
                    <a:pt x="3233" y="1429"/>
                    <a:pt x="2919" y="1189"/>
                    <a:pt x="2889" y="1168"/>
                  </a:cubicBezTo>
                  <a:lnTo>
                    <a:pt x="2889" y="1168"/>
                  </a:lnTo>
                  <a:cubicBezTo>
                    <a:pt x="2897" y="1171"/>
                    <a:pt x="2929" y="1183"/>
                    <a:pt x="2973" y="1183"/>
                  </a:cubicBezTo>
                  <a:cubicBezTo>
                    <a:pt x="3038" y="1183"/>
                    <a:pt x="3127" y="1155"/>
                    <a:pt x="3186" y="1028"/>
                  </a:cubicBezTo>
                  <a:cubicBezTo>
                    <a:pt x="3290" y="802"/>
                    <a:pt x="3027" y="551"/>
                    <a:pt x="3027" y="551"/>
                  </a:cubicBezTo>
                  <a:cubicBezTo>
                    <a:pt x="3027" y="551"/>
                    <a:pt x="3195" y="327"/>
                    <a:pt x="3027" y="187"/>
                  </a:cubicBezTo>
                  <a:cubicBezTo>
                    <a:pt x="2896" y="76"/>
                    <a:pt x="2146" y="1"/>
                    <a:pt x="1652" y="1"/>
                  </a:cubicBezTo>
                  <a:close/>
                </a:path>
              </a:pathLst>
            </a:custGeom>
            <a:solidFill>
              <a:srgbClr val="FCA3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 name="Rectangle 10"/>
          <p:cNvSpPr/>
          <p:nvPr/>
        </p:nvSpPr>
        <p:spPr>
          <a:xfrm>
            <a:off x="617986" y="2195953"/>
            <a:ext cx="5212243" cy="2631490"/>
          </a:xfrm>
          <a:prstGeom prst="rect">
            <a:avLst/>
          </a:prstGeom>
        </p:spPr>
        <p:txBody>
          <a:bodyPr wrap="square">
            <a:spAutoFit/>
          </a:bodyPr>
          <a:lstStyle/>
          <a:p>
            <a:pPr algn="just">
              <a:lnSpc>
                <a:spcPct val="150000"/>
              </a:lnSpc>
              <a:spcBef>
                <a:spcPts val="100"/>
              </a:spcBef>
              <a:spcAft>
                <a:spcPts val="600"/>
              </a:spcAft>
            </a:pPr>
            <a:r>
              <a:rPr lang="en-US" sz="2200" b="1">
                <a:solidFill>
                  <a:schemeClr val="tx2"/>
                </a:solidFill>
                <a:latin typeface="+mj-lt"/>
                <a:ea typeface="Pontano Sans"/>
                <a:cs typeface="Pontano Sans"/>
                <a:sym typeface="Pontano Sans"/>
              </a:rPr>
              <a:t>Trường hợp 3: </a:t>
            </a:r>
            <a:r>
              <a:rPr lang="en-US" sz="2200">
                <a:solidFill>
                  <a:schemeClr val="dk1"/>
                </a:solidFill>
                <a:latin typeface="+mj-lt"/>
                <a:ea typeface="Pontano Sans"/>
                <a:cs typeface="Pontano Sans"/>
                <a:sym typeface="Pontano Sans"/>
              </a:rPr>
              <a:t>Công dân trong trường hợp này đã được pháp luật đối xử bình đẳng, công bằng thông qua việc chia số tài sản của bà M và ông C để lại cho cả hai người con bằng nhau.</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878"/>
        <p:cNvGrpSpPr/>
        <p:nvPr/>
      </p:nvGrpSpPr>
      <p:grpSpPr>
        <a:xfrm>
          <a:off x="0" y="0"/>
          <a:ext cx="0" cy="0"/>
          <a:chOff x="0" y="0"/>
          <a:chExt cx="0" cy="0"/>
        </a:xfrm>
      </p:grpSpPr>
      <p:sp>
        <p:nvSpPr>
          <p:cNvPr id="886" name="Google Shape;886;p45"/>
          <p:cNvSpPr/>
          <p:nvPr/>
        </p:nvSpPr>
        <p:spPr>
          <a:xfrm rot="-5400000">
            <a:off x="7807885" y="-673175"/>
            <a:ext cx="1822388" cy="1555408"/>
          </a:xfrm>
          <a:custGeom>
            <a:avLst/>
            <a:gdLst/>
            <a:ahLst/>
            <a:cxnLst/>
            <a:rect l="l" t="t" r="r" b="b"/>
            <a:pathLst>
              <a:path w="45611" h="38929" extrusionOk="0">
                <a:moveTo>
                  <a:pt x="26741" y="1"/>
                </a:moveTo>
                <a:cubicBezTo>
                  <a:pt x="24763" y="1"/>
                  <a:pt x="22797" y="680"/>
                  <a:pt x="21273" y="2151"/>
                </a:cubicBezTo>
                <a:cubicBezTo>
                  <a:pt x="19977" y="3402"/>
                  <a:pt x="18818" y="4971"/>
                  <a:pt x="17082" y="5450"/>
                </a:cubicBezTo>
                <a:cubicBezTo>
                  <a:pt x="16694" y="5557"/>
                  <a:pt x="16304" y="5602"/>
                  <a:pt x="15913" y="5602"/>
                </a:cubicBezTo>
                <a:cubicBezTo>
                  <a:pt x="13693" y="5602"/>
                  <a:pt x="11435" y="4134"/>
                  <a:pt x="9202" y="4134"/>
                </a:cubicBezTo>
                <a:cubicBezTo>
                  <a:pt x="8850" y="4134"/>
                  <a:pt x="8499" y="4170"/>
                  <a:pt x="8148" y="4255"/>
                </a:cubicBezTo>
                <a:cubicBezTo>
                  <a:pt x="7138" y="4499"/>
                  <a:pt x="6263" y="5122"/>
                  <a:pt x="5461" y="5781"/>
                </a:cubicBezTo>
                <a:cubicBezTo>
                  <a:pt x="4513" y="6561"/>
                  <a:pt x="3609" y="7430"/>
                  <a:pt x="3018" y="8503"/>
                </a:cubicBezTo>
                <a:cubicBezTo>
                  <a:pt x="1542" y="11186"/>
                  <a:pt x="2282" y="14521"/>
                  <a:pt x="1620" y="17509"/>
                </a:cubicBezTo>
                <a:cubicBezTo>
                  <a:pt x="1158" y="19594"/>
                  <a:pt x="0" y="21689"/>
                  <a:pt x="588" y="23744"/>
                </a:cubicBezTo>
                <a:cubicBezTo>
                  <a:pt x="965" y="25069"/>
                  <a:pt x="2041" y="26163"/>
                  <a:pt x="2188" y="27534"/>
                </a:cubicBezTo>
                <a:cubicBezTo>
                  <a:pt x="2317" y="28748"/>
                  <a:pt x="1693" y="29902"/>
                  <a:pt x="1456" y="31100"/>
                </a:cubicBezTo>
                <a:cubicBezTo>
                  <a:pt x="1158" y="32623"/>
                  <a:pt x="1525" y="34264"/>
                  <a:pt x="2443" y="35515"/>
                </a:cubicBezTo>
                <a:lnTo>
                  <a:pt x="35000" y="38928"/>
                </a:lnTo>
                <a:cubicBezTo>
                  <a:pt x="38019" y="38912"/>
                  <a:pt x="41404" y="38721"/>
                  <a:pt x="43463" y="36153"/>
                </a:cubicBezTo>
                <a:cubicBezTo>
                  <a:pt x="45087" y="34125"/>
                  <a:pt x="45420" y="31147"/>
                  <a:pt x="45533" y="28378"/>
                </a:cubicBezTo>
                <a:cubicBezTo>
                  <a:pt x="45611" y="26441"/>
                  <a:pt x="45609" y="24429"/>
                  <a:pt x="44927" y="22662"/>
                </a:cubicBezTo>
                <a:cubicBezTo>
                  <a:pt x="43684" y="19447"/>
                  <a:pt x="40557" y="17851"/>
                  <a:pt x="38688" y="15075"/>
                </a:cubicBezTo>
                <a:cubicBezTo>
                  <a:pt x="36453" y="11759"/>
                  <a:pt x="36212" y="7063"/>
                  <a:pt x="33971" y="3750"/>
                </a:cubicBezTo>
                <a:cubicBezTo>
                  <a:pt x="32355" y="1358"/>
                  <a:pt x="29537" y="1"/>
                  <a:pt x="2674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87" name="Google Shape;887;p45"/>
          <p:cNvGrpSpPr/>
          <p:nvPr/>
        </p:nvGrpSpPr>
        <p:grpSpPr>
          <a:xfrm rot="-5400000">
            <a:off x="8365534" y="573817"/>
            <a:ext cx="1029210" cy="282618"/>
            <a:chOff x="6913312" y="2687868"/>
            <a:chExt cx="1422936" cy="390734"/>
          </a:xfrm>
        </p:grpSpPr>
        <p:sp>
          <p:nvSpPr>
            <p:cNvPr id="888" name="Google Shape;888;p45"/>
            <p:cNvSpPr/>
            <p:nvPr/>
          </p:nvSpPr>
          <p:spPr>
            <a:xfrm flipH="1">
              <a:off x="6913312" y="2687868"/>
              <a:ext cx="1422936" cy="390662"/>
            </a:xfrm>
            <a:custGeom>
              <a:avLst/>
              <a:gdLst/>
              <a:ahLst/>
              <a:cxnLst/>
              <a:rect l="l" t="t" r="r" b="b"/>
              <a:pathLst>
                <a:path w="19443" h="5338" extrusionOk="0">
                  <a:moveTo>
                    <a:pt x="2072" y="0"/>
                  </a:moveTo>
                  <a:cubicBezTo>
                    <a:pt x="1052" y="0"/>
                    <a:pt x="185" y="781"/>
                    <a:pt x="95" y="1817"/>
                  </a:cubicBezTo>
                  <a:cubicBezTo>
                    <a:pt x="0" y="2909"/>
                    <a:pt x="808" y="3873"/>
                    <a:pt x="1902" y="3968"/>
                  </a:cubicBezTo>
                  <a:lnTo>
                    <a:pt x="17196" y="5330"/>
                  </a:lnTo>
                  <a:cubicBezTo>
                    <a:pt x="17254" y="5336"/>
                    <a:pt x="17312" y="5338"/>
                    <a:pt x="17370" y="5338"/>
                  </a:cubicBezTo>
                  <a:cubicBezTo>
                    <a:pt x="18390" y="5338"/>
                    <a:pt x="19257" y="4559"/>
                    <a:pt x="19348" y="3523"/>
                  </a:cubicBezTo>
                  <a:cubicBezTo>
                    <a:pt x="19443" y="2431"/>
                    <a:pt x="18633" y="1467"/>
                    <a:pt x="17539" y="1372"/>
                  </a:cubicBezTo>
                  <a:lnTo>
                    <a:pt x="2246" y="8"/>
                  </a:lnTo>
                  <a:cubicBezTo>
                    <a:pt x="2188" y="3"/>
                    <a:pt x="2130" y="0"/>
                    <a:pt x="207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9" name="Google Shape;889;p45"/>
            <p:cNvSpPr/>
            <p:nvPr/>
          </p:nvSpPr>
          <p:spPr>
            <a:xfrm flipH="1">
              <a:off x="6917410" y="2811257"/>
              <a:ext cx="1414886" cy="267345"/>
            </a:xfrm>
            <a:custGeom>
              <a:avLst/>
              <a:gdLst/>
              <a:ahLst/>
              <a:cxnLst/>
              <a:rect l="l" t="t" r="r" b="b"/>
              <a:pathLst>
                <a:path w="19333" h="3653" extrusionOk="0">
                  <a:moveTo>
                    <a:pt x="57" y="0"/>
                  </a:moveTo>
                  <a:cubicBezTo>
                    <a:pt x="50" y="42"/>
                    <a:pt x="44" y="86"/>
                    <a:pt x="41" y="131"/>
                  </a:cubicBezTo>
                  <a:cubicBezTo>
                    <a:pt x="1" y="580"/>
                    <a:pt x="116" y="1007"/>
                    <a:pt x="340" y="1362"/>
                  </a:cubicBezTo>
                  <a:cubicBezTo>
                    <a:pt x="660" y="1870"/>
                    <a:pt x="1205" y="2226"/>
                    <a:pt x="1848" y="2282"/>
                  </a:cubicBezTo>
                  <a:lnTo>
                    <a:pt x="17142" y="3644"/>
                  </a:lnTo>
                  <a:cubicBezTo>
                    <a:pt x="17201" y="3650"/>
                    <a:pt x="17260" y="3652"/>
                    <a:pt x="17318" y="3652"/>
                  </a:cubicBezTo>
                  <a:cubicBezTo>
                    <a:pt x="18337" y="3652"/>
                    <a:pt x="19203" y="2871"/>
                    <a:pt x="19294" y="1837"/>
                  </a:cubicBezTo>
                  <a:cubicBezTo>
                    <a:pt x="19333" y="1386"/>
                    <a:pt x="19218" y="959"/>
                    <a:pt x="18994" y="605"/>
                  </a:cubicBezTo>
                  <a:cubicBezTo>
                    <a:pt x="18964" y="558"/>
                    <a:pt x="18933" y="513"/>
                    <a:pt x="18901" y="471"/>
                  </a:cubicBezTo>
                  <a:cubicBezTo>
                    <a:pt x="18754" y="1441"/>
                    <a:pt x="17918" y="2157"/>
                    <a:pt x="16941" y="2157"/>
                  </a:cubicBezTo>
                  <a:cubicBezTo>
                    <a:pt x="16883" y="2157"/>
                    <a:pt x="16824" y="2155"/>
                    <a:pt x="16766" y="2149"/>
                  </a:cubicBezTo>
                  <a:lnTo>
                    <a:pt x="1472" y="787"/>
                  </a:lnTo>
                  <a:cubicBezTo>
                    <a:pt x="887" y="735"/>
                    <a:pt x="383" y="435"/>
                    <a:pt x="57"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0" name="Google Shape;890;p45"/>
            <p:cNvSpPr/>
            <p:nvPr/>
          </p:nvSpPr>
          <p:spPr>
            <a:xfrm flipH="1">
              <a:off x="7601837" y="2715019"/>
              <a:ext cx="319379" cy="304084"/>
            </a:xfrm>
            <a:custGeom>
              <a:avLst/>
              <a:gdLst/>
              <a:ahLst/>
              <a:cxnLst/>
              <a:rect l="l" t="t" r="r" b="b"/>
              <a:pathLst>
                <a:path w="4364" h="4155" extrusionOk="0">
                  <a:moveTo>
                    <a:pt x="343" y="1"/>
                  </a:moveTo>
                  <a:lnTo>
                    <a:pt x="350" y="1"/>
                  </a:lnTo>
                  <a:lnTo>
                    <a:pt x="350" y="1"/>
                  </a:lnTo>
                  <a:cubicBezTo>
                    <a:pt x="348" y="1"/>
                    <a:pt x="346" y="1"/>
                    <a:pt x="343" y="1"/>
                  </a:cubicBezTo>
                  <a:close/>
                  <a:moveTo>
                    <a:pt x="350" y="1"/>
                  </a:moveTo>
                  <a:cubicBezTo>
                    <a:pt x="894" y="49"/>
                    <a:pt x="1367" y="314"/>
                    <a:pt x="1692" y="701"/>
                  </a:cubicBezTo>
                  <a:cubicBezTo>
                    <a:pt x="2020" y="1091"/>
                    <a:pt x="2197" y="1606"/>
                    <a:pt x="2151" y="2151"/>
                  </a:cubicBezTo>
                  <a:cubicBezTo>
                    <a:pt x="2061" y="3187"/>
                    <a:pt x="1193" y="3966"/>
                    <a:pt x="174" y="3966"/>
                  </a:cubicBezTo>
                  <a:cubicBezTo>
                    <a:pt x="116" y="3966"/>
                    <a:pt x="58" y="3964"/>
                    <a:pt x="0" y="3959"/>
                  </a:cubicBezTo>
                  <a:lnTo>
                    <a:pt x="0" y="3959"/>
                  </a:lnTo>
                  <a:lnTo>
                    <a:pt x="2166" y="4147"/>
                  </a:lnTo>
                  <a:cubicBezTo>
                    <a:pt x="2225" y="4152"/>
                    <a:pt x="2283" y="4154"/>
                    <a:pt x="2340" y="4154"/>
                  </a:cubicBezTo>
                  <a:cubicBezTo>
                    <a:pt x="3359" y="4154"/>
                    <a:pt x="4227" y="3375"/>
                    <a:pt x="4317" y="2339"/>
                  </a:cubicBezTo>
                  <a:cubicBezTo>
                    <a:pt x="4364" y="1794"/>
                    <a:pt x="4185" y="1280"/>
                    <a:pt x="3859" y="889"/>
                  </a:cubicBezTo>
                  <a:cubicBezTo>
                    <a:pt x="3531" y="499"/>
                    <a:pt x="3057" y="235"/>
                    <a:pt x="2510" y="189"/>
                  </a:cubicBezTo>
                  <a:lnTo>
                    <a:pt x="350"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1" name="Google Shape;891;p45"/>
            <p:cNvSpPr/>
            <p:nvPr/>
          </p:nvSpPr>
          <p:spPr>
            <a:xfrm flipH="1">
              <a:off x="7543289" y="2754027"/>
              <a:ext cx="284397" cy="249780"/>
            </a:xfrm>
            <a:custGeom>
              <a:avLst/>
              <a:gdLst/>
              <a:ahLst/>
              <a:cxnLst/>
              <a:rect l="l" t="t" r="r" b="b"/>
              <a:pathLst>
                <a:path w="3886" h="3413" extrusionOk="0">
                  <a:moveTo>
                    <a:pt x="1946" y="0"/>
                  </a:moveTo>
                  <a:cubicBezTo>
                    <a:pt x="1300" y="0"/>
                    <a:pt x="681" y="369"/>
                    <a:pt x="394" y="994"/>
                  </a:cubicBezTo>
                  <a:cubicBezTo>
                    <a:pt x="1" y="1850"/>
                    <a:pt x="375" y="2863"/>
                    <a:pt x="1232" y="3256"/>
                  </a:cubicBezTo>
                  <a:cubicBezTo>
                    <a:pt x="1463" y="3362"/>
                    <a:pt x="1705" y="3412"/>
                    <a:pt x="1943" y="3412"/>
                  </a:cubicBezTo>
                  <a:cubicBezTo>
                    <a:pt x="2589" y="3412"/>
                    <a:pt x="3206" y="3044"/>
                    <a:pt x="3493" y="2419"/>
                  </a:cubicBezTo>
                  <a:cubicBezTo>
                    <a:pt x="3886" y="1562"/>
                    <a:pt x="3511" y="549"/>
                    <a:pt x="2655" y="156"/>
                  </a:cubicBezTo>
                  <a:cubicBezTo>
                    <a:pt x="2425" y="50"/>
                    <a:pt x="2183" y="0"/>
                    <a:pt x="194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2" name="Google Shape;892;p45"/>
            <p:cNvSpPr/>
            <p:nvPr/>
          </p:nvSpPr>
          <p:spPr>
            <a:xfrm flipH="1">
              <a:off x="7577613" y="2781544"/>
              <a:ext cx="216042" cy="194892"/>
            </a:xfrm>
            <a:custGeom>
              <a:avLst/>
              <a:gdLst/>
              <a:ahLst/>
              <a:cxnLst/>
              <a:rect l="l" t="t" r="r" b="b"/>
              <a:pathLst>
                <a:path w="2952" h="2663" extrusionOk="0">
                  <a:moveTo>
                    <a:pt x="1477" y="0"/>
                  </a:moveTo>
                  <a:cubicBezTo>
                    <a:pt x="1364" y="0"/>
                    <a:pt x="1248" y="15"/>
                    <a:pt x="1133" y="46"/>
                  </a:cubicBezTo>
                  <a:cubicBezTo>
                    <a:pt x="423" y="235"/>
                    <a:pt x="1" y="966"/>
                    <a:pt x="190" y="1676"/>
                  </a:cubicBezTo>
                  <a:cubicBezTo>
                    <a:pt x="350" y="2270"/>
                    <a:pt x="888" y="2663"/>
                    <a:pt x="1477" y="2663"/>
                  </a:cubicBezTo>
                  <a:cubicBezTo>
                    <a:pt x="1590" y="2663"/>
                    <a:pt x="1705" y="2648"/>
                    <a:pt x="1820" y="2618"/>
                  </a:cubicBezTo>
                  <a:cubicBezTo>
                    <a:pt x="2529" y="2428"/>
                    <a:pt x="2952" y="1698"/>
                    <a:pt x="2762" y="989"/>
                  </a:cubicBezTo>
                  <a:cubicBezTo>
                    <a:pt x="2603" y="394"/>
                    <a:pt x="2065" y="0"/>
                    <a:pt x="1477"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3" name="Google Shape;893;p45"/>
            <p:cNvSpPr/>
            <p:nvPr/>
          </p:nvSpPr>
          <p:spPr>
            <a:xfrm flipH="1">
              <a:off x="7614205" y="2810964"/>
              <a:ext cx="142564" cy="136636"/>
            </a:xfrm>
            <a:custGeom>
              <a:avLst/>
              <a:gdLst/>
              <a:ahLst/>
              <a:cxnLst/>
              <a:rect l="l" t="t" r="r" b="b"/>
              <a:pathLst>
                <a:path w="1948" h="1867" extrusionOk="0">
                  <a:moveTo>
                    <a:pt x="971" y="1"/>
                  </a:moveTo>
                  <a:cubicBezTo>
                    <a:pt x="493" y="1"/>
                    <a:pt x="86" y="368"/>
                    <a:pt x="44" y="853"/>
                  </a:cubicBezTo>
                  <a:cubicBezTo>
                    <a:pt x="0" y="1366"/>
                    <a:pt x="379" y="1818"/>
                    <a:pt x="892" y="1863"/>
                  </a:cubicBezTo>
                  <a:cubicBezTo>
                    <a:pt x="919" y="1865"/>
                    <a:pt x="946" y="1866"/>
                    <a:pt x="972" y="1866"/>
                  </a:cubicBezTo>
                  <a:cubicBezTo>
                    <a:pt x="1453" y="1866"/>
                    <a:pt x="1860" y="1500"/>
                    <a:pt x="1902" y="1014"/>
                  </a:cubicBezTo>
                  <a:cubicBezTo>
                    <a:pt x="1947" y="500"/>
                    <a:pt x="1567" y="49"/>
                    <a:pt x="1054" y="4"/>
                  </a:cubicBezTo>
                  <a:cubicBezTo>
                    <a:pt x="1026" y="2"/>
                    <a:pt x="999" y="1"/>
                    <a:pt x="97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4" name="Google Shape;894;p45"/>
            <p:cNvSpPr/>
            <p:nvPr/>
          </p:nvSpPr>
          <p:spPr>
            <a:xfrm flipH="1">
              <a:off x="8047679" y="2693430"/>
              <a:ext cx="284616" cy="279494"/>
            </a:xfrm>
            <a:custGeom>
              <a:avLst/>
              <a:gdLst/>
              <a:ahLst/>
              <a:cxnLst/>
              <a:rect l="l" t="t" r="r" b="b"/>
              <a:pathLst>
                <a:path w="3889" h="3819" extrusionOk="0">
                  <a:moveTo>
                    <a:pt x="1946" y="1"/>
                  </a:moveTo>
                  <a:cubicBezTo>
                    <a:pt x="921" y="1"/>
                    <a:pt x="73" y="813"/>
                    <a:pt x="38" y="1843"/>
                  </a:cubicBezTo>
                  <a:cubicBezTo>
                    <a:pt x="1" y="2897"/>
                    <a:pt x="826" y="3781"/>
                    <a:pt x="1880" y="3817"/>
                  </a:cubicBezTo>
                  <a:cubicBezTo>
                    <a:pt x="1903" y="3818"/>
                    <a:pt x="1925" y="3818"/>
                    <a:pt x="1948" y="3818"/>
                  </a:cubicBezTo>
                  <a:cubicBezTo>
                    <a:pt x="2971" y="3818"/>
                    <a:pt x="3817" y="3006"/>
                    <a:pt x="3853" y="1975"/>
                  </a:cubicBezTo>
                  <a:cubicBezTo>
                    <a:pt x="3889" y="922"/>
                    <a:pt x="3065" y="39"/>
                    <a:pt x="2012" y="2"/>
                  </a:cubicBezTo>
                  <a:cubicBezTo>
                    <a:pt x="1990" y="1"/>
                    <a:pt x="1968" y="1"/>
                    <a:pt x="1946"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5" name="Google Shape;895;p45"/>
            <p:cNvSpPr/>
            <p:nvPr/>
          </p:nvSpPr>
          <p:spPr>
            <a:xfrm flipH="1">
              <a:off x="8106666" y="2752929"/>
              <a:ext cx="166935" cy="159909"/>
            </a:xfrm>
            <a:custGeom>
              <a:avLst/>
              <a:gdLst/>
              <a:ahLst/>
              <a:cxnLst/>
              <a:rect l="l" t="t" r="r" b="b"/>
              <a:pathLst>
                <a:path w="2281" h="2185" extrusionOk="0">
                  <a:moveTo>
                    <a:pt x="1138" y="0"/>
                  </a:moveTo>
                  <a:cubicBezTo>
                    <a:pt x="577" y="0"/>
                    <a:pt x="102" y="430"/>
                    <a:pt x="52" y="998"/>
                  </a:cubicBezTo>
                  <a:cubicBezTo>
                    <a:pt x="1" y="1599"/>
                    <a:pt x="445" y="2128"/>
                    <a:pt x="1045" y="2180"/>
                  </a:cubicBezTo>
                  <a:cubicBezTo>
                    <a:pt x="1077" y="2183"/>
                    <a:pt x="1108" y="2184"/>
                    <a:pt x="1139" y="2184"/>
                  </a:cubicBezTo>
                  <a:cubicBezTo>
                    <a:pt x="1701" y="2184"/>
                    <a:pt x="2177" y="1756"/>
                    <a:pt x="2228" y="1187"/>
                  </a:cubicBezTo>
                  <a:cubicBezTo>
                    <a:pt x="2280" y="586"/>
                    <a:pt x="1834" y="58"/>
                    <a:pt x="1235" y="5"/>
                  </a:cubicBezTo>
                  <a:cubicBezTo>
                    <a:pt x="1202" y="2"/>
                    <a:pt x="1170" y="0"/>
                    <a:pt x="1138"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96" name="Google Shape;896;p45"/>
          <p:cNvGrpSpPr/>
          <p:nvPr/>
        </p:nvGrpSpPr>
        <p:grpSpPr>
          <a:xfrm rot="-810921" flipH="1">
            <a:off x="7856384" y="85203"/>
            <a:ext cx="777665" cy="409501"/>
            <a:chOff x="7001573" y="2060164"/>
            <a:chExt cx="1368559" cy="720653"/>
          </a:xfrm>
        </p:grpSpPr>
        <p:sp>
          <p:nvSpPr>
            <p:cNvPr id="897" name="Google Shape;897;p45"/>
            <p:cNvSpPr/>
            <p:nvPr/>
          </p:nvSpPr>
          <p:spPr>
            <a:xfrm flipH="1">
              <a:off x="7001573" y="2060164"/>
              <a:ext cx="1368340" cy="720653"/>
            </a:xfrm>
            <a:custGeom>
              <a:avLst/>
              <a:gdLst/>
              <a:ahLst/>
              <a:cxnLst/>
              <a:rect l="l" t="t" r="r" b="b"/>
              <a:pathLst>
                <a:path w="18697" h="9847" extrusionOk="0">
                  <a:moveTo>
                    <a:pt x="2256" y="0"/>
                  </a:moveTo>
                  <a:cubicBezTo>
                    <a:pt x="1474" y="0"/>
                    <a:pt x="733" y="464"/>
                    <a:pt x="417" y="1233"/>
                  </a:cubicBezTo>
                  <a:cubicBezTo>
                    <a:pt x="0" y="2248"/>
                    <a:pt x="485" y="3409"/>
                    <a:pt x="1500" y="3825"/>
                  </a:cubicBezTo>
                  <a:lnTo>
                    <a:pt x="15687" y="9696"/>
                  </a:lnTo>
                  <a:cubicBezTo>
                    <a:pt x="15934" y="9798"/>
                    <a:pt x="16190" y="9846"/>
                    <a:pt x="16442" y="9846"/>
                  </a:cubicBezTo>
                  <a:cubicBezTo>
                    <a:pt x="17223" y="9846"/>
                    <a:pt x="17964" y="9382"/>
                    <a:pt x="18280" y="8614"/>
                  </a:cubicBezTo>
                  <a:cubicBezTo>
                    <a:pt x="18697" y="7600"/>
                    <a:pt x="18213" y="6439"/>
                    <a:pt x="17199" y="6021"/>
                  </a:cubicBezTo>
                  <a:lnTo>
                    <a:pt x="3011" y="150"/>
                  </a:lnTo>
                  <a:cubicBezTo>
                    <a:pt x="2763" y="48"/>
                    <a:pt x="2508" y="0"/>
                    <a:pt x="225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8" name="Google Shape;898;p45"/>
            <p:cNvSpPr/>
            <p:nvPr/>
          </p:nvSpPr>
          <p:spPr>
            <a:xfrm flipH="1">
              <a:off x="7018039" y="2141618"/>
              <a:ext cx="1335260" cy="639198"/>
            </a:xfrm>
            <a:custGeom>
              <a:avLst/>
              <a:gdLst/>
              <a:ahLst/>
              <a:cxnLst/>
              <a:rect l="l" t="t" r="r" b="b"/>
              <a:pathLst>
                <a:path w="18245" h="8734" extrusionOk="0">
                  <a:moveTo>
                    <a:pt x="244" y="0"/>
                  </a:moveTo>
                  <a:cubicBezTo>
                    <a:pt x="226" y="39"/>
                    <a:pt x="209" y="78"/>
                    <a:pt x="190" y="120"/>
                  </a:cubicBezTo>
                  <a:cubicBezTo>
                    <a:pt x="19" y="536"/>
                    <a:pt x="0" y="979"/>
                    <a:pt x="108" y="1385"/>
                  </a:cubicBezTo>
                  <a:cubicBezTo>
                    <a:pt x="263" y="1964"/>
                    <a:pt x="675" y="2466"/>
                    <a:pt x="1273" y="2712"/>
                  </a:cubicBezTo>
                  <a:lnTo>
                    <a:pt x="15460" y="8583"/>
                  </a:lnTo>
                  <a:cubicBezTo>
                    <a:pt x="15707" y="8685"/>
                    <a:pt x="15963" y="8733"/>
                    <a:pt x="16215" y="8733"/>
                  </a:cubicBezTo>
                  <a:cubicBezTo>
                    <a:pt x="16996" y="8733"/>
                    <a:pt x="17737" y="8269"/>
                    <a:pt x="18053" y="7501"/>
                  </a:cubicBezTo>
                  <a:cubicBezTo>
                    <a:pt x="18226" y="7083"/>
                    <a:pt x="18244" y="6641"/>
                    <a:pt x="18136" y="6236"/>
                  </a:cubicBezTo>
                  <a:cubicBezTo>
                    <a:pt x="18122" y="6184"/>
                    <a:pt x="18106" y="6131"/>
                    <a:pt x="18088" y="6081"/>
                  </a:cubicBezTo>
                  <a:cubicBezTo>
                    <a:pt x="17748" y="6778"/>
                    <a:pt x="17044" y="7195"/>
                    <a:pt x="16303" y="7195"/>
                  </a:cubicBezTo>
                  <a:cubicBezTo>
                    <a:pt x="16052" y="7195"/>
                    <a:pt x="15796" y="7146"/>
                    <a:pt x="15548" y="7045"/>
                  </a:cubicBezTo>
                  <a:lnTo>
                    <a:pt x="1360" y="1174"/>
                  </a:lnTo>
                  <a:cubicBezTo>
                    <a:pt x="816" y="950"/>
                    <a:pt x="426" y="513"/>
                    <a:pt x="244"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9" name="Google Shape;899;p45"/>
            <p:cNvSpPr/>
            <p:nvPr/>
          </p:nvSpPr>
          <p:spPr>
            <a:xfrm flipH="1">
              <a:off x="7652627" y="2178869"/>
              <a:ext cx="352313" cy="340457"/>
            </a:xfrm>
            <a:custGeom>
              <a:avLst/>
              <a:gdLst/>
              <a:ahLst/>
              <a:cxnLst/>
              <a:rect l="l" t="t" r="r" b="b"/>
              <a:pathLst>
                <a:path w="4814" h="4652" extrusionOk="0">
                  <a:moveTo>
                    <a:pt x="1512" y="1"/>
                  </a:moveTo>
                  <a:lnTo>
                    <a:pt x="1513" y="1"/>
                  </a:lnTo>
                  <a:lnTo>
                    <a:pt x="1513" y="1"/>
                  </a:lnTo>
                  <a:cubicBezTo>
                    <a:pt x="1512" y="1"/>
                    <a:pt x="1512" y="1"/>
                    <a:pt x="1512" y="1"/>
                  </a:cubicBezTo>
                  <a:close/>
                  <a:moveTo>
                    <a:pt x="1513" y="1"/>
                  </a:moveTo>
                  <a:cubicBezTo>
                    <a:pt x="2019" y="209"/>
                    <a:pt x="2395" y="604"/>
                    <a:pt x="2589" y="1073"/>
                  </a:cubicBezTo>
                  <a:cubicBezTo>
                    <a:pt x="2785" y="1543"/>
                    <a:pt x="2802" y="2086"/>
                    <a:pt x="2594" y="2593"/>
                  </a:cubicBezTo>
                  <a:cubicBezTo>
                    <a:pt x="2278" y="3361"/>
                    <a:pt x="1536" y="3825"/>
                    <a:pt x="754" y="3825"/>
                  </a:cubicBezTo>
                  <a:cubicBezTo>
                    <a:pt x="503" y="3825"/>
                    <a:pt x="247" y="3778"/>
                    <a:pt x="0" y="3676"/>
                  </a:cubicBezTo>
                  <a:lnTo>
                    <a:pt x="0" y="3676"/>
                  </a:lnTo>
                  <a:lnTo>
                    <a:pt x="2011" y="4501"/>
                  </a:lnTo>
                  <a:cubicBezTo>
                    <a:pt x="2259" y="4603"/>
                    <a:pt x="2515" y="4652"/>
                    <a:pt x="2766" y="4652"/>
                  </a:cubicBezTo>
                  <a:cubicBezTo>
                    <a:pt x="3548" y="4652"/>
                    <a:pt x="4288" y="4187"/>
                    <a:pt x="4603" y="3420"/>
                  </a:cubicBezTo>
                  <a:cubicBezTo>
                    <a:pt x="4813" y="2913"/>
                    <a:pt x="4796" y="2369"/>
                    <a:pt x="4600" y="1900"/>
                  </a:cubicBezTo>
                  <a:cubicBezTo>
                    <a:pt x="4404" y="1429"/>
                    <a:pt x="4030" y="1036"/>
                    <a:pt x="3523" y="828"/>
                  </a:cubicBezTo>
                  <a:lnTo>
                    <a:pt x="1513"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0" name="Google Shape;900;p45"/>
            <p:cNvSpPr/>
            <p:nvPr/>
          </p:nvSpPr>
          <p:spPr>
            <a:xfrm flipH="1">
              <a:off x="7610326" y="2273790"/>
              <a:ext cx="263978" cy="249707"/>
            </a:xfrm>
            <a:custGeom>
              <a:avLst/>
              <a:gdLst/>
              <a:ahLst/>
              <a:cxnLst/>
              <a:rect l="l" t="t" r="r" b="b"/>
              <a:pathLst>
                <a:path w="3607" h="3412" extrusionOk="0">
                  <a:moveTo>
                    <a:pt x="1800" y="1"/>
                  </a:moveTo>
                  <a:cubicBezTo>
                    <a:pt x="947" y="1"/>
                    <a:pt x="209" y="642"/>
                    <a:pt x="110" y="1510"/>
                  </a:cubicBezTo>
                  <a:cubicBezTo>
                    <a:pt x="1" y="2446"/>
                    <a:pt x="672" y="3293"/>
                    <a:pt x="1608" y="3400"/>
                  </a:cubicBezTo>
                  <a:cubicBezTo>
                    <a:pt x="1674" y="3408"/>
                    <a:pt x="1741" y="3412"/>
                    <a:pt x="1806" y="3412"/>
                  </a:cubicBezTo>
                  <a:cubicBezTo>
                    <a:pt x="2660" y="3412"/>
                    <a:pt x="3398" y="2771"/>
                    <a:pt x="3497" y="1902"/>
                  </a:cubicBezTo>
                  <a:cubicBezTo>
                    <a:pt x="3606" y="967"/>
                    <a:pt x="2935" y="120"/>
                    <a:pt x="1999" y="12"/>
                  </a:cubicBezTo>
                  <a:cubicBezTo>
                    <a:pt x="1932" y="5"/>
                    <a:pt x="1866" y="1"/>
                    <a:pt x="180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1" name="Google Shape;901;p45"/>
            <p:cNvSpPr/>
            <p:nvPr/>
          </p:nvSpPr>
          <p:spPr>
            <a:xfrm flipH="1">
              <a:off x="7635575" y="2301087"/>
              <a:ext cx="213920" cy="194892"/>
            </a:xfrm>
            <a:custGeom>
              <a:avLst/>
              <a:gdLst/>
              <a:ahLst/>
              <a:cxnLst/>
              <a:rect l="l" t="t" r="r" b="b"/>
              <a:pathLst>
                <a:path w="2923" h="2663" extrusionOk="0">
                  <a:moveTo>
                    <a:pt x="1461" y="1"/>
                  </a:moveTo>
                  <a:cubicBezTo>
                    <a:pt x="1121" y="1"/>
                    <a:pt x="780" y="130"/>
                    <a:pt x="520" y="390"/>
                  </a:cubicBezTo>
                  <a:cubicBezTo>
                    <a:pt x="1" y="911"/>
                    <a:pt x="1" y="1753"/>
                    <a:pt x="520" y="2272"/>
                  </a:cubicBezTo>
                  <a:cubicBezTo>
                    <a:pt x="780" y="2532"/>
                    <a:pt x="1121" y="2662"/>
                    <a:pt x="1461" y="2662"/>
                  </a:cubicBezTo>
                  <a:cubicBezTo>
                    <a:pt x="1802" y="2662"/>
                    <a:pt x="2142" y="2532"/>
                    <a:pt x="2402" y="2272"/>
                  </a:cubicBezTo>
                  <a:cubicBezTo>
                    <a:pt x="2922" y="1753"/>
                    <a:pt x="2922" y="911"/>
                    <a:pt x="2402" y="390"/>
                  </a:cubicBezTo>
                  <a:cubicBezTo>
                    <a:pt x="2142" y="130"/>
                    <a:pt x="1802" y="1"/>
                    <a:pt x="1461" y="1"/>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2" name="Google Shape;902;p45"/>
            <p:cNvSpPr/>
            <p:nvPr/>
          </p:nvSpPr>
          <p:spPr>
            <a:xfrm flipH="1">
              <a:off x="7664923" y="2330215"/>
              <a:ext cx="155006" cy="136636"/>
            </a:xfrm>
            <a:custGeom>
              <a:avLst/>
              <a:gdLst/>
              <a:ahLst/>
              <a:cxnLst/>
              <a:rect l="l" t="t" r="r" b="b"/>
              <a:pathLst>
                <a:path w="2118" h="1867" extrusionOk="0">
                  <a:moveTo>
                    <a:pt x="1058" y="1"/>
                  </a:moveTo>
                  <a:cubicBezTo>
                    <a:pt x="692" y="1"/>
                    <a:pt x="345" y="219"/>
                    <a:pt x="196" y="579"/>
                  </a:cubicBezTo>
                  <a:cubicBezTo>
                    <a:pt x="1" y="1055"/>
                    <a:pt x="228" y="1600"/>
                    <a:pt x="705" y="1796"/>
                  </a:cubicBezTo>
                  <a:cubicBezTo>
                    <a:pt x="821" y="1844"/>
                    <a:pt x="941" y="1867"/>
                    <a:pt x="1059" y="1867"/>
                  </a:cubicBezTo>
                  <a:cubicBezTo>
                    <a:pt x="1425" y="1867"/>
                    <a:pt x="1773" y="1649"/>
                    <a:pt x="1921" y="1288"/>
                  </a:cubicBezTo>
                  <a:cubicBezTo>
                    <a:pt x="2117" y="811"/>
                    <a:pt x="1889" y="267"/>
                    <a:pt x="1413" y="71"/>
                  </a:cubicBezTo>
                  <a:cubicBezTo>
                    <a:pt x="1297" y="24"/>
                    <a:pt x="1177" y="1"/>
                    <a:pt x="105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3" name="Google Shape;903;p45"/>
            <p:cNvSpPr/>
            <p:nvPr/>
          </p:nvSpPr>
          <p:spPr>
            <a:xfrm flipH="1">
              <a:off x="8051046" y="2063677"/>
              <a:ext cx="319087" cy="279494"/>
            </a:xfrm>
            <a:custGeom>
              <a:avLst/>
              <a:gdLst/>
              <a:ahLst/>
              <a:cxnLst/>
              <a:rect l="l" t="t" r="r" b="b"/>
              <a:pathLst>
                <a:path w="4360" h="3819" extrusionOk="0">
                  <a:moveTo>
                    <a:pt x="2179" y="1"/>
                  </a:moveTo>
                  <a:cubicBezTo>
                    <a:pt x="1850" y="1"/>
                    <a:pt x="1517" y="86"/>
                    <a:pt x="1212" y="265"/>
                  </a:cubicBezTo>
                  <a:cubicBezTo>
                    <a:pt x="305" y="799"/>
                    <a:pt x="0" y="1970"/>
                    <a:pt x="535" y="2877"/>
                  </a:cubicBezTo>
                  <a:cubicBezTo>
                    <a:pt x="891" y="3482"/>
                    <a:pt x="1528" y="3819"/>
                    <a:pt x="2182" y="3819"/>
                  </a:cubicBezTo>
                  <a:cubicBezTo>
                    <a:pt x="2510" y="3819"/>
                    <a:pt x="2844" y="3734"/>
                    <a:pt x="3147" y="3555"/>
                  </a:cubicBezTo>
                  <a:cubicBezTo>
                    <a:pt x="4056" y="3020"/>
                    <a:pt x="4359" y="1852"/>
                    <a:pt x="3825" y="942"/>
                  </a:cubicBezTo>
                  <a:cubicBezTo>
                    <a:pt x="3469" y="338"/>
                    <a:pt x="2833" y="1"/>
                    <a:pt x="2179"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4" name="Google Shape;904;p45"/>
            <p:cNvSpPr/>
            <p:nvPr/>
          </p:nvSpPr>
          <p:spPr>
            <a:xfrm flipH="1">
              <a:off x="8119547" y="2123469"/>
              <a:ext cx="181352" cy="159909"/>
            </a:xfrm>
            <a:custGeom>
              <a:avLst/>
              <a:gdLst/>
              <a:ahLst/>
              <a:cxnLst/>
              <a:rect l="l" t="t" r="r" b="b"/>
              <a:pathLst>
                <a:path w="2478" h="2185" extrusionOk="0">
                  <a:moveTo>
                    <a:pt x="1240" y="1"/>
                  </a:moveTo>
                  <a:cubicBezTo>
                    <a:pt x="811" y="1"/>
                    <a:pt x="403" y="256"/>
                    <a:pt x="231" y="677"/>
                  </a:cubicBezTo>
                  <a:cubicBezTo>
                    <a:pt x="1" y="1235"/>
                    <a:pt x="266" y="1874"/>
                    <a:pt x="824" y="2102"/>
                  </a:cubicBezTo>
                  <a:cubicBezTo>
                    <a:pt x="960" y="2158"/>
                    <a:pt x="1101" y="2185"/>
                    <a:pt x="1239" y="2185"/>
                  </a:cubicBezTo>
                  <a:cubicBezTo>
                    <a:pt x="1669" y="2185"/>
                    <a:pt x="2075" y="1929"/>
                    <a:pt x="2249" y="1509"/>
                  </a:cubicBezTo>
                  <a:cubicBezTo>
                    <a:pt x="2478" y="951"/>
                    <a:pt x="2212" y="312"/>
                    <a:pt x="1654" y="83"/>
                  </a:cubicBezTo>
                  <a:cubicBezTo>
                    <a:pt x="1519" y="27"/>
                    <a:pt x="1378" y="1"/>
                    <a:pt x="1240"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8" name="Rectangle 67"/>
          <p:cNvSpPr/>
          <p:nvPr/>
        </p:nvSpPr>
        <p:spPr>
          <a:xfrm>
            <a:off x="-1" y="269490"/>
            <a:ext cx="2172929" cy="55490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algn="ctr"/>
            <a:r>
              <a:rPr lang="en-US" sz="2800" b="1" smtClean="0"/>
              <a:t>NHÓM 3, 4</a:t>
            </a:r>
            <a:endParaRPr lang="en-US" sz="2800" b="1"/>
          </a:p>
        </p:txBody>
      </p:sp>
      <p:sp>
        <p:nvSpPr>
          <p:cNvPr id="10" name="Rectangle 9"/>
          <p:cNvSpPr/>
          <p:nvPr/>
        </p:nvSpPr>
        <p:spPr>
          <a:xfrm>
            <a:off x="624358" y="956175"/>
            <a:ext cx="7796617" cy="1523494"/>
          </a:xfrm>
          <a:prstGeom prst="rect">
            <a:avLst/>
          </a:prstGeom>
        </p:spPr>
        <p:txBody>
          <a:bodyPr wrap="square">
            <a:spAutoFit/>
          </a:bodyPr>
          <a:lstStyle/>
          <a:p>
            <a:pPr algn="just">
              <a:lnSpc>
                <a:spcPct val="150000"/>
              </a:lnSpc>
              <a:spcBef>
                <a:spcPts val="100"/>
              </a:spcBef>
              <a:spcAft>
                <a:spcPts val="600"/>
              </a:spcAft>
            </a:pPr>
            <a:r>
              <a:rPr lang="vi-VN" sz="2200" b="1">
                <a:solidFill>
                  <a:schemeClr val="tx2"/>
                </a:solidFill>
                <a:latin typeface="+mn-lt"/>
                <a:ea typeface="Pontano Sans"/>
                <a:cs typeface="Pontano Sans"/>
                <a:sym typeface="Pontano Sans"/>
              </a:rPr>
              <a:t>Trường hợp 4: </a:t>
            </a:r>
            <a:r>
              <a:rPr lang="vi-VN" sz="2000">
                <a:solidFill>
                  <a:schemeClr val="tx1"/>
                </a:solidFill>
                <a:latin typeface="+mn-lt"/>
                <a:ea typeface="Pontano Sans"/>
                <a:cs typeface="Pontano Sans"/>
                <a:sym typeface="Pontano Sans"/>
              </a:rPr>
              <a:t>Mẹ của A đã thực hiện đúng quyền bình đẳng của công dân trước pháp luật qua việc tiếp tục để cho A đi học như anh trai của A dù hoàn cảnh gia đình khó khăn.</a:t>
            </a:r>
            <a:endParaRPr lang="en-US" sz="2000">
              <a:solidFill>
                <a:schemeClr val="dk1"/>
              </a:solidFill>
              <a:latin typeface="+mn-lt"/>
              <a:ea typeface="Pontano Sans"/>
              <a:cs typeface="Pontano Sans"/>
              <a:sym typeface="Pontano Sans"/>
            </a:endParaRPr>
          </a:p>
        </p:txBody>
      </p:sp>
      <p:sp>
        <p:nvSpPr>
          <p:cNvPr id="71" name="Google Shape;221;p37"/>
          <p:cNvSpPr/>
          <p:nvPr/>
        </p:nvSpPr>
        <p:spPr>
          <a:xfrm flipH="1">
            <a:off x="6134528" y="4587400"/>
            <a:ext cx="2578597" cy="218173"/>
          </a:xfrm>
          <a:custGeom>
            <a:avLst/>
            <a:gdLst/>
            <a:ahLst/>
            <a:cxnLst/>
            <a:rect l="l" t="t" r="r" b="b"/>
            <a:pathLst>
              <a:path w="46329" h="2845" extrusionOk="0">
                <a:moveTo>
                  <a:pt x="263" y="0"/>
                </a:moveTo>
                <a:cubicBezTo>
                  <a:pt x="119" y="0"/>
                  <a:pt x="1" y="118"/>
                  <a:pt x="1" y="264"/>
                </a:cubicBezTo>
                <a:lnTo>
                  <a:pt x="1" y="2581"/>
                </a:lnTo>
                <a:cubicBezTo>
                  <a:pt x="1" y="2726"/>
                  <a:pt x="119" y="2844"/>
                  <a:pt x="263" y="2844"/>
                </a:cubicBezTo>
                <a:lnTo>
                  <a:pt x="46065" y="2844"/>
                </a:lnTo>
                <a:cubicBezTo>
                  <a:pt x="46211" y="2844"/>
                  <a:pt x="46329" y="2726"/>
                  <a:pt x="46329" y="2581"/>
                </a:cubicBezTo>
                <a:lnTo>
                  <a:pt x="46329" y="264"/>
                </a:lnTo>
                <a:cubicBezTo>
                  <a:pt x="46329" y="118"/>
                  <a:pt x="46211" y="0"/>
                  <a:pt x="4606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2" name="Google Shape;222;p37"/>
          <p:cNvGrpSpPr/>
          <p:nvPr/>
        </p:nvGrpSpPr>
        <p:grpSpPr>
          <a:xfrm>
            <a:off x="6259890" y="2308647"/>
            <a:ext cx="2546695" cy="2324255"/>
            <a:chOff x="4146376" y="1624906"/>
            <a:chExt cx="3444508" cy="2853005"/>
          </a:xfrm>
        </p:grpSpPr>
        <p:grpSp>
          <p:nvGrpSpPr>
            <p:cNvPr id="73" name="Google Shape;223;p37"/>
            <p:cNvGrpSpPr/>
            <p:nvPr/>
          </p:nvGrpSpPr>
          <p:grpSpPr>
            <a:xfrm>
              <a:off x="4146376" y="2173535"/>
              <a:ext cx="1127901" cy="1780737"/>
              <a:chOff x="2241376" y="2173535"/>
              <a:chExt cx="1127901" cy="1780737"/>
            </a:xfrm>
          </p:grpSpPr>
          <p:sp>
            <p:nvSpPr>
              <p:cNvPr id="167" name="Google Shape;224;p37"/>
              <p:cNvSpPr/>
              <p:nvPr/>
            </p:nvSpPr>
            <p:spPr>
              <a:xfrm flipH="1">
                <a:off x="2805256" y="2214469"/>
                <a:ext cx="379645" cy="149093"/>
              </a:xfrm>
              <a:custGeom>
                <a:avLst/>
                <a:gdLst/>
                <a:ahLst/>
                <a:cxnLst/>
                <a:rect l="l" t="t" r="r" b="b"/>
                <a:pathLst>
                  <a:path w="5574" h="2189" extrusionOk="0">
                    <a:moveTo>
                      <a:pt x="4964" y="1"/>
                    </a:moveTo>
                    <a:cubicBezTo>
                      <a:pt x="2453" y="1439"/>
                      <a:pt x="1106" y="1690"/>
                      <a:pt x="473" y="1690"/>
                    </a:cubicBezTo>
                    <a:cubicBezTo>
                      <a:pt x="135" y="1690"/>
                      <a:pt x="0" y="1618"/>
                      <a:pt x="0" y="1618"/>
                    </a:cubicBezTo>
                    <a:lnTo>
                      <a:pt x="0" y="2189"/>
                    </a:lnTo>
                    <a:lnTo>
                      <a:pt x="5573" y="2189"/>
                    </a:lnTo>
                    <a:lnTo>
                      <a:pt x="5573"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 name="Google Shape;225;p37"/>
              <p:cNvSpPr/>
              <p:nvPr/>
            </p:nvSpPr>
            <p:spPr>
              <a:xfrm flipH="1">
                <a:off x="2428877" y="2214469"/>
                <a:ext cx="379645" cy="149093"/>
              </a:xfrm>
              <a:custGeom>
                <a:avLst/>
                <a:gdLst/>
                <a:ahLst/>
                <a:cxnLst/>
                <a:rect l="l" t="t" r="r" b="b"/>
                <a:pathLst>
                  <a:path w="5574" h="2189" extrusionOk="0">
                    <a:moveTo>
                      <a:pt x="0" y="1"/>
                    </a:moveTo>
                    <a:lnTo>
                      <a:pt x="0" y="2189"/>
                    </a:lnTo>
                    <a:lnTo>
                      <a:pt x="5573" y="2189"/>
                    </a:lnTo>
                    <a:lnTo>
                      <a:pt x="5573" y="1618"/>
                    </a:lnTo>
                    <a:cubicBezTo>
                      <a:pt x="5573" y="1618"/>
                      <a:pt x="5438" y="1690"/>
                      <a:pt x="5100" y="1690"/>
                    </a:cubicBezTo>
                    <a:cubicBezTo>
                      <a:pt x="4467" y="1690"/>
                      <a:pt x="3120" y="1439"/>
                      <a:pt x="61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 name="Google Shape;226;p37"/>
              <p:cNvSpPr/>
              <p:nvPr/>
            </p:nvSpPr>
            <p:spPr>
              <a:xfrm flipH="1">
                <a:off x="2763774" y="2363494"/>
                <a:ext cx="83094" cy="1590777"/>
              </a:xfrm>
              <a:custGeom>
                <a:avLst/>
                <a:gdLst/>
                <a:ahLst/>
                <a:cxnLst/>
                <a:rect l="l" t="t" r="r" b="b"/>
                <a:pathLst>
                  <a:path w="1220" h="23356" extrusionOk="0">
                    <a:moveTo>
                      <a:pt x="1" y="1"/>
                    </a:moveTo>
                    <a:lnTo>
                      <a:pt x="1" y="23356"/>
                    </a:lnTo>
                    <a:lnTo>
                      <a:pt x="1219" y="23356"/>
                    </a:lnTo>
                    <a:lnTo>
                      <a:pt x="121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 name="Google Shape;227;p37"/>
              <p:cNvSpPr/>
              <p:nvPr/>
            </p:nvSpPr>
            <p:spPr>
              <a:xfrm flipH="1">
                <a:off x="2805256" y="2214469"/>
                <a:ext cx="379645" cy="149093"/>
              </a:xfrm>
              <a:custGeom>
                <a:avLst/>
                <a:gdLst/>
                <a:ahLst/>
                <a:cxnLst/>
                <a:rect l="l" t="t" r="r" b="b"/>
                <a:pathLst>
                  <a:path w="5574" h="2189" extrusionOk="0">
                    <a:moveTo>
                      <a:pt x="4964" y="1"/>
                    </a:moveTo>
                    <a:cubicBezTo>
                      <a:pt x="2453" y="1439"/>
                      <a:pt x="1106" y="1690"/>
                      <a:pt x="473" y="1690"/>
                    </a:cubicBezTo>
                    <a:cubicBezTo>
                      <a:pt x="135" y="1690"/>
                      <a:pt x="0" y="1618"/>
                      <a:pt x="0" y="1618"/>
                    </a:cubicBezTo>
                    <a:lnTo>
                      <a:pt x="0" y="2189"/>
                    </a:lnTo>
                    <a:lnTo>
                      <a:pt x="5573" y="2189"/>
                    </a:lnTo>
                    <a:lnTo>
                      <a:pt x="5573" y="1"/>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 name="Google Shape;228;p37"/>
              <p:cNvSpPr/>
              <p:nvPr/>
            </p:nvSpPr>
            <p:spPr>
              <a:xfrm flipH="1">
                <a:off x="3180952" y="2339043"/>
                <a:ext cx="168232" cy="786534"/>
              </a:xfrm>
              <a:custGeom>
                <a:avLst/>
                <a:gdLst/>
                <a:ahLst/>
                <a:cxnLst/>
                <a:rect l="l" t="t" r="r" b="b"/>
                <a:pathLst>
                  <a:path w="2470" h="11548" fill="none" extrusionOk="0">
                    <a:moveTo>
                      <a:pt x="2470" y="1"/>
                    </a:moveTo>
                    <a:lnTo>
                      <a:pt x="1" y="11547"/>
                    </a:lnTo>
                  </a:path>
                </a:pathLst>
              </a:custGeom>
              <a:noFill/>
              <a:ln w="5175" cap="flat" cmpd="sng">
                <a:solidFill>
                  <a:schemeClr val="dk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 name="Google Shape;229;p37"/>
              <p:cNvSpPr/>
              <p:nvPr/>
            </p:nvSpPr>
            <p:spPr>
              <a:xfrm flipH="1">
                <a:off x="3012651" y="2339043"/>
                <a:ext cx="168368" cy="786534"/>
              </a:xfrm>
              <a:custGeom>
                <a:avLst/>
                <a:gdLst/>
                <a:ahLst/>
                <a:cxnLst/>
                <a:rect l="l" t="t" r="r" b="b"/>
                <a:pathLst>
                  <a:path w="2472" h="11548" fill="none" extrusionOk="0">
                    <a:moveTo>
                      <a:pt x="1" y="1"/>
                    </a:moveTo>
                    <a:lnTo>
                      <a:pt x="2472" y="11547"/>
                    </a:lnTo>
                  </a:path>
                </a:pathLst>
              </a:custGeom>
              <a:noFill/>
              <a:ln w="5175" cap="flat" cmpd="sng">
                <a:solidFill>
                  <a:schemeClr val="dk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 name="Google Shape;230;p37"/>
              <p:cNvSpPr/>
              <p:nvPr/>
            </p:nvSpPr>
            <p:spPr>
              <a:xfrm flipH="1">
                <a:off x="3012652" y="3092003"/>
                <a:ext cx="336532" cy="191798"/>
              </a:xfrm>
              <a:custGeom>
                <a:avLst/>
                <a:gdLst/>
                <a:ahLst/>
                <a:cxnLst/>
                <a:rect l="l" t="t" r="r" b="b"/>
                <a:pathLst>
                  <a:path w="4941" h="2816" extrusionOk="0">
                    <a:moveTo>
                      <a:pt x="2470" y="1"/>
                    </a:moveTo>
                    <a:cubicBezTo>
                      <a:pt x="1105" y="1"/>
                      <a:pt x="1" y="222"/>
                      <a:pt x="1" y="492"/>
                    </a:cubicBezTo>
                    <a:cubicBezTo>
                      <a:pt x="1" y="762"/>
                      <a:pt x="338" y="2815"/>
                      <a:pt x="2470" y="2815"/>
                    </a:cubicBezTo>
                    <a:cubicBezTo>
                      <a:pt x="4604" y="2815"/>
                      <a:pt x="4941" y="762"/>
                      <a:pt x="4941" y="492"/>
                    </a:cubicBezTo>
                    <a:cubicBezTo>
                      <a:pt x="4941" y="222"/>
                      <a:pt x="3834" y="1"/>
                      <a:pt x="247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231;p37"/>
              <p:cNvSpPr/>
              <p:nvPr/>
            </p:nvSpPr>
            <p:spPr>
              <a:xfrm flipH="1">
                <a:off x="3012652" y="3092003"/>
                <a:ext cx="336532" cy="66884"/>
              </a:xfrm>
              <a:custGeom>
                <a:avLst/>
                <a:gdLst/>
                <a:ahLst/>
                <a:cxnLst/>
                <a:rect l="l" t="t" r="r" b="b"/>
                <a:pathLst>
                  <a:path w="4941" h="982" extrusionOk="0">
                    <a:moveTo>
                      <a:pt x="2470" y="1"/>
                    </a:moveTo>
                    <a:cubicBezTo>
                      <a:pt x="1105" y="1"/>
                      <a:pt x="1" y="222"/>
                      <a:pt x="1" y="492"/>
                    </a:cubicBezTo>
                    <a:cubicBezTo>
                      <a:pt x="1" y="762"/>
                      <a:pt x="1105" y="982"/>
                      <a:pt x="2470" y="982"/>
                    </a:cubicBezTo>
                    <a:cubicBezTo>
                      <a:pt x="3834" y="982"/>
                      <a:pt x="4941" y="762"/>
                      <a:pt x="4941" y="492"/>
                    </a:cubicBezTo>
                    <a:cubicBezTo>
                      <a:pt x="4941" y="222"/>
                      <a:pt x="3834" y="1"/>
                      <a:pt x="2470" y="1"/>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 name="Google Shape;232;p37"/>
              <p:cNvSpPr/>
              <p:nvPr/>
            </p:nvSpPr>
            <p:spPr>
              <a:xfrm flipH="1">
                <a:off x="3040237" y="3101674"/>
                <a:ext cx="281294" cy="47609"/>
              </a:xfrm>
              <a:custGeom>
                <a:avLst/>
                <a:gdLst/>
                <a:ahLst/>
                <a:cxnLst/>
                <a:rect l="l" t="t" r="r" b="b"/>
                <a:pathLst>
                  <a:path w="4130" h="699" extrusionOk="0">
                    <a:moveTo>
                      <a:pt x="2064" y="0"/>
                    </a:moveTo>
                    <a:cubicBezTo>
                      <a:pt x="925" y="0"/>
                      <a:pt x="0" y="157"/>
                      <a:pt x="0" y="350"/>
                    </a:cubicBezTo>
                    <a:cubicBezTo>
                      <a:pt x="0" y="543"/>
                      <a:pt x="925" y="698"/>
                      <a:pt x="2064" y="698"/>
                    </a:cubicBezTo>
                    <a:cubicBezTo>
                      <a:pt x="3204" y="698"/>
                      <a:pt x="4129" y="543"/>
                      <a:pt x="4129" y="350"/>
                    </a:cubicBezTo>
                    <a:cubicBezTo>
                      <a:pt x="4129" y="157"/>
                      <a:pt x="3204" y="0"/>
                      <a:pt x="2064"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233;p37"/>
              <p:cNvSpPr/>
              <p:nvPr/>
            </p:nvSpPr>
            <p:spPr>
              <a:xfrm flipH="1">
                <a:off x="3104600" y="2272090"/>
                <a:ext cx="152090" cy="133904"/>
              </a:xfrm>
              <a:custGeom>
                <a:avLst/>
                <a:gdLst/>
                <a:ahLst/>
                <a:cxnLst/>
                <a:rect l="l" t="t" r="r" b="b"/>
                <a:pathLst>
                  <a:path w="2233" h="1966" extrusionOk="0">
                    <a:moveTo>
                      <a:pt x="1116" y="0"/>
                    </a:moveTo>
                    <a:cubicBezTo>
                      <a:pt x="991" y="0"/>
                      <a:pt x="863" y="24"/>
                      <a:pt x="740" y="75"/>
                    </a:cubicBezTo>
                    <a:cubicBezTo>
                      <a:pt x="238" y="283"/>
                      <a:pt x="1" y="858"/>
                      <a:pt x="209" y="1358"/>
                    </a:cubicBezTo>
                    <a:cubicBezTo>
                      <a:pt x="365" y="1737"/>
                      <a:pt x="731" y="1966"/>
                      <a:pt x="1118" y="1966"/>
                    </a:cubicBezTo>
                    <a:cubicBezTo>
                      <a:pt x="1243" y="1966"/>
                      <a:pt x="1370" y="1942"/>
                      <a:pt x="1493" y="1891"/>
                    </a:cubicBezTo>
                    <a:cubicBezTo>
                      <a:pt x="1995" y="1683"/>
                      <a:pt x="2232" y="1108"/>
                      <a:pt x="2024" y="606"/>
                    </a:cubicBezTo>
                    <a:cubicBezTo>
                      <a:pt x="1868" y="228"/>
                      <a:pt x="1502" y="0"/>
                      <a:pt x="111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234;p37"/>
              <p:cNvSpPr/>
              <p:nvPr/>
            </p:nvSpPr>
            <p:spPr>
              <a:xfrm flipH="1">
                <a:off x="3147577" y="2305737"/>
                <a:ext cx="66748" cy="66748"/>
              </a:xfrm>
              <a:custGeom>
                <a:avLst/>
                <a:gdLst/>
                <a:ahLst/>
                <a:cxnLst/>
                <a:rect l="l" t="t" r="r" b="b"/>
                <a:pathLst>
                  <a:path w="980" h="980" extrusionOk="0">
                    <a:moveTo>
                      <a:pt x="490" y="0"/>
                    </a:moveTo>
                    <a:cubicBezTo>
                      <a:pt x="219" y="0"/>
                      <a:pt x="0" y="219"/>
                      <a:pt x="0" y="490"/>
                    </a:cubicBezTo>
                    <a:cubicBezTo>
                      <a:pt x="0" y="760"/>
                      <a:pt x="219" y="979"/>
                      <a:pt x="490" y="979"/>
                    </a:cubicBezTo>
                    <a:cubicBezTo>
                      <a:pt x="760" y="979"/>
                      <a:pt x="979" y="760"/>
                      <a:pt x="979" y="490"/>
                    </a:cubicBezTo>
                    <a:cubicBezTo>
                      <a:pt x="979" y="219"/>
                      <a:pt x="760" y="0"/>
                      <a:pt x="49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 name="Google Shape;235;p37"/>
              <p:cNvSpPr/>
              <p:nvPr/>
            </p:nvSpPr>
            <p:spPr>
              <a:xfrm flipH="1">
                <a:off x="3329092" y="3098201"/>
                <a:ext cx="40185" cy="40049"/>
              </a:xfrm>
              <a:custGeom>
                <a:avLst/>
                <a:gdLst/>
                <a:ahLst/>
                <a:cxnLst/>
                <a:rect l="l" t="t" r="r" b="b"/>
                <a:pathLst>
                  <a:path w="590" h="588" extrusionOk="0">
                    <a:moveTo>
                      <a:pt x="296" y="0"/>
                    </a:moveTo>
                    <a:cubicBezTo>
                      <a:pt x="132" y="0"/>
                      <a:pt x="0" y="132"/>
                      <a:pt x="0" y="294"/>
                    </a:cubicBezTo>
                    <a:cubicBezTo>
                      <a:pt x="0" y="457"/>
                      <a:pt x="132" y="588"/>
                      <a:pt x="296" y="588"/>
                    </a:cubicBezTo>
                    <a:cubicBezTo>
                      <a:pt x="457" y="588"/>
                      <a:pt x="589" y="457"/>
                      <a:pt x="589" y="294"/>
                    </a:cubicBezTo>
                    <a:cubicBezTo>
                      <a:pt x="589" y="132"/>
                      <a:pt x="457" y="0"/>
                      <a:pt x="29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 name="Google Shape;236;p37"/>
              <p:cNvSpPr/>
              <p:nvPr/>
            </p:nvSpPr>
            <p:spPr>
              <a:xfrm flipH="1">
                <a:off x="2992625" y="3098201"/>
                <a:ext cx="40049" cy="40049"/>
              </a:xfrm>
              <a:custGeom>
                <a:avLst/>
                <a:gdLst/>
                <a:ahLst/>
                <a:cxnLst/>
                <a:rect l="l" t="t" r="r" b="b"/>
                <a:pathLst>
                  <a:path w="588" h="588" extrusionOk="0">
                    <a:moveTo>
                      <a:pt x="294" y="0"/>
                    </a:moveTo>
                    <a:cubicBezTo>
                      <a:pt x="132" y="0"/>
                      <a:pt x="0" y="132"/>
                      <a:pt x="0" y="294"/>
                    </a:cubicBezTo>
                    <a:cubicBezTo>
                      <a:pt x="0" y="457"/>
                      <a:pt x="132" y="588"/>
                      <a:pt x="294" y="588"/>
                    </a:cubicBezTo>
                    <a:cubicBezTo>
                      <a:pt x="457" y="588"/>
                      <a:pt x="587" y="457"/>
                      <a:pt x="587" y="294"/>
                    </a:cubicBezTo>
                    <a:cubicBezTo>
                      <a:pt x="587" y="132"/>
                      <a:pt x="457" y="0"/>
                      <a:pt x="29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 name="Google Shape;237;p37"/>
              <p:cNvSpPr/>
              <p:nvPr/>
            </p:nvSpPr>
            <p:spPr>
              <a:xfrm flipH="1">
                <a:off x="2428877" y="2214469"/>
                <a:ext cx="379645" cy="149093"/>
              </a:xfrm>
              <a:custGeom>
                <a:avLst/>
                <a:gdLst/>
                <a:ahLst/>
                <a:cxnLst/>
                <a:rect l="l" t="t" r="r" b="b"/>
                <a:pathLst>
                  <a:path w="5574" h="2189" extrusionOk="0">
                    <a:moveTo>
                      <a:pt x="0" y="1"/>
                    </a:moveTo>
                    <a:lnTo>
                      <a:pt x="0" y="2189"/>
                    </a:lnTo>
                    <a:lnTo>
                      <a:pt x="5573" y="2189"/>
                    </a:lnTo>
                    <a:lnTo>
                      <a:pt x="5573" y="1618"/>
                    </a:lnTo>
                    <a:cubicBezTo>
                      <a:pt x="5573" y="1618"/>
                      <a:pt x="5438" y="1690"/>
                      <a:pt x="5100" y="1690"/>
                    </a:cubicBezTo>
                    <a:cubicBezTo>
                      <a:pt x="4467" y="1690"/>
                      <a:pt x="3120" y="1439"/>
                      <a:pt x="610"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 name="Google Shape;238;p37"/>
              <p:cNvSpPr/>
              <p:nvPr/>
            </p:nvSpPr>
            <p:spPr>
              <a:xfrm flipH="1">
                <a:off x="2264660" y="2339043"/>
                <a:ext cx="168300" cy="786534"/>
              </a:xfrm>
              <a:custGeom>
                <a:avLst/>
                <a:gdLst/>
                <a:ahLst/>
                <a:cxnLst/>
                <a:rect l="l" t="t" r="r" b="b"/>
                <a:pathLst>
                  <a:path w="2471" h="11548" fill="none" extrusionOk="0">
                    <a:moveTo>
                      <a:pt x="0" y="1"/>
                    </a:moveTo>
                    <a:lnTo>
                      <a:pt x="2471" y="11547"/>
                    </a:lnTo>
                  </a:path>
                </a:pathLst>
              </a:custGeom>
              <a:noFill/>
              <a:ln w="5175" cap="flat" cmpd="sng">
                <a:solidFill>
                  <a:schemeClr val="dk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 name="Google Shape;239;p37"/>
              <p:cNvSpPr/>
              <p:nvPr/>
            </p:nvSpPr>
            <p:spPr>
              <a:xfrm flipH="1">
                <a:off x="2432893" y="2339043"/>
                <a:ext cx="168368" cy="786534"/>
              </a:xfrm>
              <a:custGeom>
                <a:avLst/>
                <a:gdLst/>
                <a:ahLst/>
                <a:cxnLst/>
                <a:rect l="l" t="t" r="r" b="b"/>
                <a:pathLst>
                  <a:path w="2472" h="11548" fill="none" extrusionOk="0">
                    <a:moveTo>
                      <a:pt x="2471" y="1"/>
                    </a:moveTo>
                    <a:lnTo>
                      <a:pt x="0" y="11547"/>
                    </a:lnTo>
                  </a:path>
                </a:pathLst>
              </a:custGeom>
              <a:noFill/>
              <a:ln w="5175" cap="flat" cmpd="sng">
                <a:solidFill>
                  <a:schemeClr val="dk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 name="Google Shape;240;p37"/>
              <p:cNvSpPr/>
              <p:nvPr/>
            </p:nvSpPr>
            <p:spPr>
              <a:xfrm flipH="1">
                <a:off x="2264661" y="3092003"/>
                <a:ext cx="336600" cy="191798"/>
              </a:xfrm>
              <a:custGeom>
                <a:avLst/>
                <a:gdLst/>
                <a:ahLst/>
                <a:cxnLst/>
                <a:rect l="l" t="t" r="r" b="b"/>
                <a:pathLst>
                  <a:path w="4942" h="2816" extrusionOk="0">
                    <a:moveTo>
                      <a:pt x="2471" y="1"/>
                    </a:moveTo>
                    <a:cubicBezTo>
                      <a:pt x="1107" y="1"/>
                      <a:pt x="0" y="222"/>
                      <a:pt x="0" y="492"/>
                    </a:cubicBezTo>
                    <a:cubicBezTo>
                      <a:pt x="0" y="762"/>
                      <a:pt x="339" y="2815"/>
                      <a:pt x="2471" y="2815"/>
                    </a:cubicBezTo>
                    <a:cubicBezTo>
                      <a:pt x="4603" y="2815"/>
                      <a:pt x="4942" y="762"/>
                      <a:pt x="4942" y="492"/>
                    </a:cubicBezTo>
                    <a:cubicBezTo>
                      <a:pt x="4942" y="222"/>
                      <a:pt x="3836" y="1"/>
                      <a:pt x="24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241;p37"/>
              <p:cNvSpPr/>
              <p:nvPr/>
            </p:nvSpPr>
            <p:spPr>
              <a:xfrm flipH="1">
                <a:off x="2264661" y="3092003"/>
                <a:ext cx="336600" cy="66884"/>
              </a:xfrm>
              <a:custGeom>
                <a:avLst/>
                <a:gdLst/>
                <a:ahLst/>
                <a:cxnLst/>
                <a:rect l="l" t="t" r="r" b="b"/>
                <a:pathLst>
                  <a:path w="4942" h="982" extrusionOk="0">
                    <a:moveTo>
                      <a:pt x="2471" y="1"/>
                    </a:moveTo>
                    <a:cubicBezTo>
                      <a:pt x="1107" y="1"/>
                      <a:pt x="0" y="222"/>
                      <a:pt x="0" y="492"/>
                    </a:cubicBezTo>
                    <a:cubicBezTo>
                      <a:pt x="0" y="762"/>
                      <a:pt x="1107" y="982"/>
                      <a:pt x="2471" y="982"/>
                    </a:cubicBezTo>
                    <a:cubicBezTo>
                      <a:pt x="3836" y="982"/>
                      <a:pt x="4942" y="762"/>
                      <a:pt x="4942" y="492"/>
                    </a:cubicBezTo>
                    <a:cubicBezTo>
                      <a:pt x="4942" y="222"/>
                      <a:pt x="3836" y="1"/>
                      <a:pt x="2471" y="1"/>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 name="Google Shape;242;p37"/>
              <p:cNvSpPr/>
              <p:nvPr/>
            </p:nvSpPr>
            <p:spPr>
              <a:xfrm flipH="1">
                <a:off x="2292246" y="3101674"/>
                <a:ext cx="281294" cy="47609"/>
              </a:xfrm>
              <a:custGeom>
                <a:avLst/>
                <a:gdLst/>
                <a:ahLst/>
                <a:cxnLst/>
                <a:rect l="l" t="t" r="r" b="b"/>
                <a:pathLst>
                  <a:path w="4130" h="699" extrusionOk="0">
                    <a:moveTo>
                      <a:pt x="2064" y="0"/>
                    </a:moveTo>
                    <a:cubicBezTo>
                      <a:pt x="923" y="0"/>
                      <a:pt x="0" y="157"/>
                      <a:pt x="0" y="350"/>
                    </a:cubicBezTo>
                    <a:cubicBezTo>
                      <a:pt x="0" y="543"/>
                      <a:pt x="923" y="698"/>
                      <a:pt x="2064" y="698"/>
                    </a:cubicBezTo>
                    <a:cubicBezTo>
                      <a:pt x="3205" y="698"/>
                      <a:pt x="4129" y="543"/>
                      <a:pt x="4129" y="350"/>
                    </a:cubicBezTo>
                    <a:cubicBezTo>
                      <a:pt x="4129" y="157"/>
                      <a:pt x="3205" y="0"/>
                      <a:pt x="2064"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 name="Google Shape;243;p37"/>
              <p:cNvSpPr/>
              <p:nvPr/>
            </p:nvSpPr>
            <p:spPr>
              <a:xfrm flipH="1">
                <a:off x="2359538" y="2272158"/>
                <a:ext cx="146981" cy="133904"/>
              </a:xfrm>
              <a:custGeom>
                <a:avLst/>
                <a:gdLst/>
                <a:ahLst/>
                <a:cxnLst/>
                <a:rect l="l" t="t" r="r" b="b"/>
                <a:pathLst>
                  <a:path w="2158" h="1966" extrusionOk="0">
                    <a:moveTo>
                      <a:pt x="1079" y="0"/>
                    </a:moveTo>
                    <a:cubicBezTo>
                      <a:pt x="827" y="0"/>
                      <a:pt x="576" y="96"/>
                      <a:pt x="384" y="288"/>
                    </a:cubicBezTo>
                    <a:cubicBezTo>
                      <a:pt x="0" y="672"/>
                      <a:pt x="0" y="1293"/>
                      <a:pt x="384" y="1677"/>
                    </a:cubicBezTo>
                    <a:cubicBezTo>
                      <a:pt x="576" y="1869"/>
                      <a:pt x="827" y="1965"/>
                      <a:pt x="1079" y="1965"/>
                    </a:cubicBezTo>
                    <a:cubicBezTo>
                      <a:pt x="1330" y="1965"/>
                      <a:pt x="1581" y="1869"/>
                      <a:pt x="1773" y="1677"/>
                    </a:cubicBezTo>
                    <a:cubicBezTo>
                      <a:pt x="2157" y="1293"/>
                      <a:pt x="2157" y="672"/>
                      <a:pt x="1773" y="288"/>
                    </a:cubicBezTo>
                    <a:cubicBezTo>
                      <a:pt x="1581" y="96"/>
                      <a:pt x="1330" y="0"/>
                      <a:pt x="107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244;p37"/>
              <p:cNvSpPr/>
              <p:nvPr/>
            </p:nvSpPr>
            <p:spPr>
              <a:xfrm flipH="1">
                <a:off x="2399586" y="2305737"/>
                <a:ext cx="66748" cy="66748"/>
              </a:xfrm>
              <a:custGeom>
                <a:avLst/>
                <a:gdLst/>
                <a:ahLst/>
                <a:cxnLst/>
                <a:rect l="l" t="t" r="r" b="b"/>
                <a:pathLst>
                  <a:path w="980" h="980" extrusionOk="0">
                    <a:moveTo>
                      <a:pt x="490" y="0"/>
                    </a:moveTo>
                    <a:cubicBezTo>
                      <a:pt x="220" y="0"/>
                      <a:pt x="1" y="219"/>
                      <a:pt x="1" y="490"/>
                    </a:cubicBezTo>
                    <a:cubicBezTo>
                      <a:pt x="1" y="760"/>
                      <a:pt x="220" y="979"/>
                      <a:pt x="490" y="979"/>
                    </a:cubicBezTo>
                    <a:cubicBezTo>
                      <a:pt x="761" y="979"/>
                      <a:pt x="980" y="760"/>
                      <a:pt x="980" y="490"/>
                    </a:cubicBezTo>
                    <a:cubicBezTo>
                      <a:pt x="980" y="219"/>
                      <a:pt x="761" y="0"/>
                      <a:pt x="49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245;p37"/>
              <p:cNvSpPr/>
              <p:nvPr/>
            </p:nvSpPr>
            <p:spPr>
              <a:xfrm flipH="1">
                <a:off x="2581101" y="3098201"/>
                <a:ext cx="40185" cy="40049"/>
              </a:xfrm>
              <a:custGeom>
                <a:avLst/>
                <a:gdLst/>
                <a:ahLst/>
                <a:cxnLst/>
                <a:rect l="l" t="t" r="r" b="b"/>
                <a:pathLst>
                  <a:path w="590" h="588" extrusionOk="0">
                    <a:moveTo>
                      <a:pt x="294" y="0"/>
                    </a:moveTo>
                    <a:cubicBezTo>
                      <a:pt x="133" y="0"/>
                      <a:pt x="1" y="132"/>
                      <a:pt x="1" y="294"/>
                    </a:cubicBezTo>
                    <a:cubicBezTo>
                      <a:pt x="1" y="457"/>
                      <a:pt x="133" y="588"/>
                      <a:pt x="294" y="588"/>
                    </a:cubicBezTo>
                    <a:cubicBezTo>
                      <a:pt x="457" y="588"/>
                      <a:pt x="589" y="457"/>
                      <a:pt x="589" y="294"/>
                    </a:cubicBezTo>
                    <a:cubicBezTo>
                      <a:pt x="589" y="132"/>
                      <a:pt x="457" y="0"/>
                      <a:pt x="29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 name="Google Shape;246;p37"/>
              <p:cNvSpPr/>
              <p:nvPr/>
            </p:nvSpPr>
            <p:spPr>
              <a:xfrm flipH="1">
                <a:off x="2733738" y="2173535"/>
                <a:ext cx="146232" cy="132883"/>
              </a:xfrm>
              <a:custGeom>
                <a:avLst/>
                <a:gdLst/>
                <a:ahLst/>
                <a:cxnLst/>
                <a:rect l="l" t="t" r="r" b="b"/>
                <a:pathLst>
                  <a:path w="2147" h="1951" extrusionOk="0">
                    <a:moveTo>
                      <a:pt x="1072" y="0"/>
                    </a:moveTo>
                    <a:cubicBezTo>
                      <a:pt x="630" y="0"/>
                      <a:pt x="230" y="303"/>
                      <a:pt x="125" y="751"/>
                    </a:cubicBezTo>
                    <a:cubicBezTo>
                      <a:pt x="0" y="1276"/>
                      <a:pt x="325" y="1801"/>
                      <a:pt x="849" y="1924"/>
                    </a:cubicBezTo>
                    <a:cubicBezTo>
                      <a:pt x="925" y="1942"/>
                      <a:pt x="1000" y="1951"/>
                      <a:pt x="1075" y="1951"/>
                    </a:cubicBezTo>
                    <a:cubicBezTo>
                      <a:pt x="1517" y="1951"/>
                      <a:pt x="1917" y="1648"/>
                      <a:pt x="2022" y="1200"/>
                    </a:cubicBezTo>
                    <a:cubicBezTo>
                      <a:pt x="2147" y="676"/>
                      <a:pt x="1822" y="149"/>
                      <a:pt x="1298" y="27"/>
                    </a:cubicBezTo>
                    <a:cubicBezTo>
                      <a:pt x="1222" y="9"/>
                      <a:pt x="1147" y="0"/>
                      <a:pt x="107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 name="Google Shape;247;p37"/>
              <p:cNvSpPr/>
              <p:nvPr/>
            </p:nvSpPr>
            <p:spPr>
              <a:xfrm flipH="1">
                <a:off x="2768746" y="2201119"/>
                <a:ext cx="76419" cy="76283"/>
              </a:xfrm>
              <a:custGeom>
                <a:avLst/>
                <a:gdLst/>
                <a:ahLst/>
                <a:cxnLst/>
                <a:rect l="l" t="t" r="r" b="b"/>
                <a:pathLst>
                  <a:path w="1122" h="1120" extrusionOk="0">
                    <a:moveTo>
                      <a:pt x="560" y="1"/>
                    </a:moveTo>
                    <a:cubicBezTo>
                      <a:pt x="251" y="1"/>
                      <a:pt x="1" y="251"/>
                      <a:pt x="1" y="560"/>
                    </a:cubicBezTo>
                    <a:cubicBezTo>
                      <a:pt x="1" y="869"/>
                      <a:pt x="251" y="1120"/>
                      <a:pt x="560" y="1120"/>
                    </a:cubicBezTo>
                    <a:cubicBezTo>
                      <a:pt x="869" y="1120"/>
                      <a:pt x="1121" y="869"/>
                      <a:pt x="1121" y="560"/>
                    </a:cubicBezTo>
                    <a:cubicBezTo>
                      <a:pt x="1121" y="251"/>
                      <a:pt x="869" y="1"/>
                      <a:pt x="56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 name="Google Shape;248;p37"/>
              <p:cNvSpPr/>
              <p:nvPr/>
            </p:nvSpPr>
            <p:spPr>
              <a:xfrm flipH="1">
                <a:off x="2241376" y="3098201"/>
                <a:ext cx="40185" cy="40049"/>
              </a:xfrm>
              <a:custGeom>
                <a:avLst/>
                <a:gdLst/>
                <a:ahLst/>
                <a:cxnLst/>
                <a:rect l="l" t="t" r="r" b="b"/>
                <a:pathLst>
                  <a:path w="590" h="588" extrusionOk="0">
                    <a:moveTo>
                      <a:pt x="294" y="0"/>
                    </a:moveTo>
                    <a:cubicBezTo>
                      <a:pt x="133" y="0"/>
                      <a:pt x="1" y="132"/>
                      <a:pt x="1" y="294"/>
                    </a:cubicBezTo>
                    <a:cubicBezTo>
                      <a:pt x="1" y="457"/>
                      <a:pt x="133" y="588"/>
                      <a:pt x="294" y="588"/>
                    </a:cubicBezTo>
                    <a:cubicBezTo>
                      <a:pt x="457" y="588"/>
                      <a:pt x="589" y="457"/>
                      <a:pt x="589" y="294"/>
                    </a:cubicBezTo>
                    <a:cubicBezTo>
                      <a:pt x="589" y="132"/>
                      <a:pt x="457" y="0"/>
                      <a:pt x="29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4" name="Google Shape;249;p37"/>
            <p:cNvGrpSpPr/>
            <p:nvPr/>
          </p:nvGrpSpPr>
          <p:grpSpPr>
            <a:xfrm flipH="1">
              <a:off x="4498051" y="3567413"/>
              <a:ext cx="673883" cy="849128"/>
              <a:chOff x="3103876" y="3567413"/>
              <a:chExt cx="673883" cy="849128"/>
            </a:xfrm>
          </p:grpSpPr>
          <p:sp>
            <p:nvSpPr>
              <p:cNvPr id="162" name="Google Shape;250;p37"/>
              <p:cNvSpPr/>
              <p:nvPr/>
            </p:nvSpPr>
            <p:spPr>
              <a:xfrm flipH="1">
                <a:off x="3107965" y="3693349"/>
                <a:ext cx="669794" cy="723192"/>
              </a:xfrm>
              <a:custGeom>
                <a:avLst/>
                <a:gdLst/>
                <a:ahLst/>
                <a:cxnLst/>
                <a:rect l="l" t="t" r="r" b="b"/>
                <a:pathLst>
                  <a:path w="9834" h="10618" extrusionOk="0">
                    <a:moveTo>
                      <a:pt x="346" y="0"/>
                    </a:moveTo>
                    <a:cubicBezTo>
                      <a:pt x="346" y="0"/>
                      <a:pt x="1" y="1150"/>
                      <a:pt x="1985" y="3777"/>
                    </a:cubicBezTo>
                    <a:cubicBezTo>
                      <a:pt x="3970" y="6404"/>
                      <a:pt x="2161" y="8757"/>
                      <a:pt x="6997" y="10617"/>
                    </a:cubicBezTo>
                    <a:lnTo>
                      <a:pt x="9833" y="9607"/>
                    </a:lnTo>
                    <a:cubicBezTo>
                      <a:pt x="9833" y="9607"/>
                      <a:pt x="7953" y="8061"/>
                      <a:pt x="6845" y="5948"/>
                    </a:cubicBezTo>
                    <a:cubicBezTo>
                      <a:pt x="5735" y="3833"/>
                      <a:pt x="5101" y="3073"/>
                      <a:pt x="3221" y="2470"/>
                    </a:cubicBezTo>
                    <a:cubicBezTo>
                      <a:pt x="1340" y="1865"/>
                      <a:pt x="346" y="0"/>
                      <a:pt x="34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 name="Google Shape;251;p37"/>
              <p:cNvSpPr/>
              <p:nvPr/>
            </p:nvSpPr>
            <p:spPr>
              <a:xfrm flipH="1">
                <a:off x="3107965" y="3693349"/>
                <a:ext cx="669794" cy="723192"/>
              </a:xfrm>
              <a:custGeom>
                <a:avLst/>
                <a:gdLst/>
                <a:ahLst/>
                <a:cxnLst/>
                <a:rect l="l" t="t" r="r" b="b"/>
                <a:pathLst>
                  <a:path w="9834" h="10618" extrusionOk="0">
                    <a:moveTo>
                      <a:pt x="346" y="0"/>
                    </a:moveTo>
                    <a:cubicBezTo>
                      <a:pt x="346" y="0"/>
                      <a:pt x="1" y="1150"/>
                      <a:pt x="1985" y="3777"/>
                    </a:cubicBezTo>
                    <a:cubicBezTo>
                      <a:pt x="3970" y="6404"/>
                      <a:pt x="2161" y="8757"/>
                      <a:pt x="6997" y="10617"/>
                    </a:cubicBezTo>
                    <a:lnTo>
                      <a:pt x="9833" y="9607"/>
                    </a:lnTo>
                    <a:cubicBezTo>
                      <a:pt x="9833" y="9607"/>
                      <a:pt x="7953" y="8061"/>
                      <a:pt x="6845" y="5948"/>
                    </a:cubicBezTo>
                    <a:cubicBezTo>
                      <a:pt x="5735" y="3833"/>
                      <a:pt x="5101" y="3073"/>
                      <a:pt x="3221" y="2470"/>
                    </a:cubicBezTo>
                    <a:cubicBezTo>
                      <a:pt x="1340" y="1865"/>
                      <a:pt x="346" y="0"/>
                      <a:pt x="346"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 name="Google Shape;252;p37"/>
              <p:cNvSpPr/>
              <p:nvPr/>
            </p:nvSpPr>
            <p:spPr>
              <a:xfrm flipH="1">
                <a:off x="3224228" y="3693349"/>
                <a:ext cx="530032" cy="664754"/>
              </a:xfrm>
              <a:custGeom>
                <a:avLst/>
                <a:gdLst/>
                <a:ahLst/>
                <a:cxnLst/>
                <a:rect l="l" t="t" r="r" b="b"/>
                <a:pathLst>
                  <a:path w="7782" h="9760" fill="none" extrusionOk="0">
                    <a:moveTo>
                      <a:pt x="1" y="0"/>
                    </a:moveTo>
                    <a:cubicBezTo>
                      <a:pt x="1640" y="3777"/>
                      <a:pt x="3845" y="3831"/>
                      <a:pt x="4733" y="6467"/>
                    </a:cubicBezTo>
                    <a:cubicBezTo>
                      <a:pt x="5620" y="9104"/>
                      <a:pt x="7782" y="9760"/>
                      <a:pt x="7782" y="9760"/>
                    </a:cubicBezTo>
                  </a:path>
                </a:pathLst>
              </a:custGeom>
              <a:noFill/>
              <a:ln w="2600" cap="flat" cmpd="sng">
                <a:solidFill>
                  <a:schemeClr val="l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 name="Google Shape;253;p37"/>
              <p:cNvSpPr/>
              <p:nvPr/>
            </p:nvSpPr>
            <p:spPr>
              <a:xfrm flipH="1">
                <a:off x="3103876" y="3567413"/>
                <a:ext cx="417582" cy="602297"/>
              </a:xfrm>
              <a:custGeom>
                <a:avLst/>
                <a:gdLst/>
                <a:ahLst/>
                <a:cxnLst/>
                <a:rect l="l" t="t" r="r" b="b"/>
                <a:pathLst>
                  <a:path w="6131" h="8843" extrusionOk="0">
                    <a:moveTo>
                      <a:pt x="420" y="0"/>
                    </a:moveTo>
                    <a:cubicBezTo>
                      <a:pt x="420" y="0"/>
                      <a:pt x="0" y="808"/>
                      <a:pt x="1108" y="3043"/>
                    </a:cubicBezTo>
                    <a:cubicBezTo>
                      <a:pt x="2216" y="5277"/>
                      <a:pt x="538" y="6777"/>
                      <a:pt x="3877" y="8842"/>
                    </a:cubicBezTo>
                    <a:lnTo>
                      <a:pt x="6131" y="8488"/>
                    </a:lnTo>
                    <a:cubicBezTo>
                      <a:pt x="6131" y="8488"/>
                      <a:pt x="4950" y="7072"/>
                      <a:pt x="4421" y="5343"/>
                    </a:cubicBezTo>
                    <a:cubicBezTo>
                      <a:pt x="3893" y="3613"/>
                      <a:pt x="3528" y="2957"/>
                      <a:pt x="2211" y="2242"/>
                    </a:cubicBezTo>
                    <a:cubicBezTo>
                      <a:pt x="897" y="1529"/>
                      <a:pt x="420" y="0"/>
                      <a:pt x="42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 name="Google Shape;254;p37"/>
              <p:cNvSpPr/>
              <p:nvPr/>
            </p:nvSpPr>
            <p:spPr>
              <a:xfrm flipH="1">
                <a:off x="3191805" y="3567413"/>
                <a:ext cx="301114" cy="569604"/>
              </a:xfrm>
              <a:custGeom>
                <a:avLst/>
                <a:gdLst/>
                <a:ahLst/>
                <a:cxnLst/>
                <a:rect l="l" t="t" r="r" b="b"/>
                <a:pathLst>
                  <a:path w="4421" h="8363" fill="none" extrusionOk="0">
                    <a:moveTo>
                      <a:pt x="1" y="0"/>
                    </a:moveTo>
                    <a:cubicBezTo>
                      <a:pt x="689" y="3043"/>
                      <a:pt x="2324" y="3392"/>
                      <a:pt x="2613" y="5481"/>
                    </a:cubicBezTo>
                    <a:cubicBezTo>
                      <a:pt x="2904" y="7570"/>
                      <a:pt x="4420" y="8362"/>
                      <a:pt x="4420" y="8362"/>
                    </a:cubicBezTo>
                  </a:path>
                </a:pathLst>
              </a:custGeom>
              <a:noFill/>
              <a:ln w="2600" cap="flat" cmpd="sng">
                <a:solidFill>
                  <a:schemeClr val="l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5" name="Google Shape;255;p37"/>
            <p:cNvGrpSpPr/>
            <p:nvPr/>
          </p:nvGrpSpPr>
          <p:grpSpPr>
            <a:xfrm>
              <a:off x="6917001" y="3567413"/>
              <a:ext cx="673883" cy="849128"/>
              <a:chOff x="3103876" y="3567413"/>
              <a:chExt cx="673883" cy="849128"/>
            </a:xfrm>
          </p:grpSpPr>
          <p:sp>
            <p:nvSpPr>
              <p:cNvPr id="157" name="Google Shape;256;p37"/>
              <p:cNvSpPr/>
              <p:nvPr/>
            </p:nvSpPr>
            <p:spPr>
              <a:xfrm flipH="1">
                <a:off x="3107965" y="3693349"/>
                <a:ext cx="669794" cy="723192"/>
              </a:xfrm>
              <a:custGeom>
                <a:avLst/>
                <a:gdLst/>
                <a:ahLst/>
                <a:cxnLst/>
                <a:rect l="l" t="t" r="r" b="b"/>
                <a:pathLst>
                  <a:path w="9834" h="10618" extrusionOk="0">
                    <a:moveTo>
                      <a:pt x="346" y="0"/>
                    </a:moveTo>
                    <a:cubicBezTo>
                      <a:pt x="346" y="0"/>
                      <a:pt x="1" y="1150"/>
                      <a:pt x="1985" y="3777"/>
                    </a:cubicBezTo>
                    <a:cubicBezTo>
                      <a:pt x="3970" y="6404"/>
                      <a:pt x="2161" y="8757"/>
                      <a:pt x="6997" y="10617"/>
                    </a:cubicBezTo>
                    <a:lnTo>
                      <a:pt x="9833" y="9607"/>
                    </a:lnTo>
                    <a:cubicBezTo>
                      <a:pt x="9833" y="9607"/>
                      <a:pt x="7953" y="8061"/>
                      <a:pt x="6845" y="5948"/>
                    </a:cubicBezTo>
                    <a:cubicBezTo>
                      <a:pt x="5735" y="3833"/>
                      <a:pt x="5101" y="3073"/>
                      <a:pt x="3221" y="2470"/>
                    </a:cubicBezTo>
                    <a:cubicBezTo>
                      <a:pt x="1340" y="1865"/>
                      <a:pt x="346" y="0"/>
                      <a:pt x="34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 name="Google Shape;257;p37"/>
              <p:cNvSpPr/>
              <p:nvPr/>
            </p:nvSpPr>
            <p:spPr>
              <a:xfrm flipH="1">
                <a:off x="3107965" y="3693349"/>
                <a:ext cx="669794" cy="723192"/>
              </a:xfrm>
              <a:custGeom>
                <a:avLst/>
                <a:gdLst/>
                <a:ahLst/>
                <a:cxnLst/>
                <a:rect l="l" t="t" r="r" b="b"/>
                <a:pathLst>
                  <a:path w="9834" h="10618" extrusionOk="0">
                    <a:moveTo>
                      <a:pt x="346" y="0"/>
                    </a:moveTo>
                    <a:cubicBezTo>
                      <a:pt x="346" y="0"/>
                      <a:pt x="1" y="1150"/>
                      <a:pt x="1985" y="3777"/>
                    </a:cubicBezTo>
                    <a:cubicBezTo>
                      <a:pt x="3970" y="6404"/>
                      <a:pt x="2161" y="8757"/>
                      <a:pt x="6997" y="10617"/>
                    </a:cubicBezTo>
                    <a:lnTo>
                      <a:pt x="9833" y="9607"/>
                    </a:lnTo>
                    <a:cubicBezTo>
                      <a:pt x="9833" y="9607"/>
                      <a:pt x="7953" y="8061"/>
                      <a:pt x="6845" y="5948"/>
                    </a:cubicBezTo>
                    <a:cubicBezTo>
                      <a:pt x="5735" y="3833"/>
                      <a:pt x="5101" y="3073"/>
                      <a:pt x="3221" y="2470"/>
                    </a:cubicBezTo>
                    <a:cubicBezTo>
                      <a:pt x="1340" y="1865"/>
                      <a:pt x="346" y="0"/>
                      <a:pt x="346"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 name="Google Shape;258;p37"/>
              <p:cNvSpPr/>
              <p:nvPr/>
            </p:nvSpPr>
            <p:spPr>
              <a:xfrm flipH="1">
                <a:off x="3224228" y="3693349"/>
                <a:ext cx="530032" cy="664754"/>
              </a:xfrm>
              <a:custGeom>
                <a:avLst/>
                <a:gdLst/>
                <a:ahLst/>
                <a:cxnLst/>
                <a:rect l="l" t="t" r="r" b="b"/>
                <a:pathLst>
                  <a:path w="7782" h="9760" fill="none" extrusionOk="0">
                    <a:moveTo>
                      <a:pt x="1" y="0"/>
                    </a:moveTo>
                    <a:cubicBezTo>
                      <a:pt x="1640" y="3777"/>
                      <a:pt x="3845" y="3831"/>
                      <a:pt x="4733" y="6467"/>
                    </a:cubicBezTo>
                    <a:cubicBezTo>
                      <a:pt x="5620" y="9104"/>
                      <a:pt x="7782" y="9760"/>
                      <a:pt x="7782" y="9760"/>
                    </a:cubicBezTo>
                  </a:path>
                </a:pathLst>
              </a:custGeom>
              <a:noFill/>
              <a:ln w="2600" cap="flat" cmpd="sng">
                <a:solidFill>
                  <a:schemeClr val="l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 name="Google Shape;259;p37"/>
              <p:cNvSpPr/>
              <p:nvPr/>
            </p:nvSpPr>
            <p:spPr>
              <a:xfrm flipH="1">
                <a:off x="3103876" y="3567413"/>
                <a:ext cx="417582" cy="602297"/>
              </a:xfrm>
              <a:custGeom>
                <a:avLst/>
                <a:gdLst/>
                <a:ahLst/>
                <a:cxnLst/>
                <a:rect l="l" t="t" r="r" b="b"/>
                <a:pathLst>
                  <a:path w="6131" h="8843" extrusionOk="0">
                    <a:moveTo>
                      <a:pt x="420" y="0"/>
                    </a:moveTo>
                    <a:cubicBezTo>
                      <a:pt x="420" y="0"/>
                      <a:pt x="0" y="808"/>
                      <a:pt x="1108" y="3043"/>
                    </a:cubicBezTo>
                    <a:cubicBezTo>
                      <a:pt x="2216" y="5277"/>
                      <a:pt x="538" y="6777"/>
                      <a:pt x="3877" y="8842"/>
                    </a:cubicBezTo>
                    <a:lnTo>
                      <a:pt x="6131" y="8488"/>
                    </a:lnTo>
                    <a:cubicBezTo>
                      <a:pt x="6131" y="8488"/>
                      <a:pt x="4950" y="7072"/>
                      <a:pt x="4421" y="5343"/>
                    </a:cubicBezTo>
                    <a:cubicBezTo>
                      <a:pt x="3893" y="3613"/>
                      <a:pt x="3528" y="2957"/>
                      <a:pt x="2211" y="2242"/>
                    </a:cubicBezTo>
                    <a:cubicBezTo>
                      <a:pt x="897" y="1529"/>
                      <a:pt x="420" y="0"/>
                      <a:pt x="42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260;p37"/>
              <p:cNvSpPr/>
              <p:nvPr/>
            </p:nvSpPr>
            <p:spPr>
              <a:xfrm flipH="1">
                <a:off x="3191805" y="3567413"/>
                <a:ext cx="301114" cy="569604"/>
              </a:xfrm>
              <a:custGeom>
                <a:avLst/>
                <a:gdLst/>
                <a:ahLst/>
                <a:cxnLst/>
                <a:rect l="l" t="t" r="r" b="b"/>
                <a:pathLst>
                  <a:path w="4421" h="8363" fill="none" extrusionOk="0">
                    <a:moveTo>
                      <a:pt x="1" y="0"/>
                    </a:moveTo>
                    <a:cubicBezTo>
                      <a:pt x="689" y="3043"/>
                      <a:pt x="2324" y="3392"/>
                      <a:pt x="2613" y="5481"/>
                    </a:cubicBezTo>
                    <a:cubicBezTo>
                      <a:pt x="2904" y="7570"/>
                      <a:pt x="4420" y="8362"/>
                      <a:pt x="4420" y="8362"/>
                    </a:cubicBezTo>
                  </a:path>
                </a:pathLst>
              </a:custGeom>
              <a:noFill/>
              <a:ln w="2600" cap="flat" cmpd="sng">
                <a:solidFill>
                  <a:schemeClr val="l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6" name="Google Shape;261;p37"/>
            <p:cNvSpPr/>
            <p:nvPr/>
          </p:nvSpPr>
          <p:spPr>
            <a:xfrm flipH="1">
              <a:off x="4357695" y="4184833"/>
              <a:ext cx="1622789" cy="293077"/>
            </a:xfrm>
            <a:custGeom>
              <a:avLst/>
              <a:gdLst/>
              <a:ahLst/>
              <a:cxnLst/>
              <a:rect l="l" t="t" r="r" b="b"/>
              <a:pathLst>
                <a:path w="23826" h="4303" extrusionOk="0">
                  <a:moveTo>
                    <a:pt x="21849" y="1"/>
                  </a:moveTo>
                  <a:cubicBezTo>
                    <a:pt x="21837" y="1"/>
                    <a:pt x="21826" y="1"/>
                    <a:pt x="21814" y="1"/>
                  </a:cubicBezTo>
                  <a:lnTo>
                    <a:pt x="1945" y="329"/>
                  </a:lnTo>
                  <a:cubicBezTo>
                    <a:pt x="863" y="348"/>
                    <a:pt x="1" y="1240"/>
                    <a:pt x="18" y="2321"/>
                  </a:cubicBezTo>
                  <a:lnTo>
                    <a:pt x="19" y="2376"/>
                  </a:lnTo>
                  <a:cubicBezTo>
                    <a:pt x="36" y="3446"/>
                    <a:pt x="910" y="4303"/>
                    <a:pt x="1977" y="4303"/>
                  </a:cubicBezTo>
                  <a:cubicBezTo>
                    <a:pt x="1989" y="4303"/>
                    <a:pt x="2000" y="4303"/>
                    <a:pt x="2012" y="4303"/>
                  </a:cubicBezTo>
                  <a:lnTo>
                    <a:pt x="21880" y="3973"/>
                  </a:lnTo>
                  <a:cubicBezTo>
                    <a:pt x="22963" y="3956"/>
                    <a:pt x="23825" y="3064"/>
                    <a:pt x="23808" y="1981"/>
                  </a:cubicBezTo>
                  <a:lnTo>
                    <a:pt x="23807" y="1928"/>
                  </a:lnTo>
                  <a:cubicBezTo>
                    <a:pt x="23788" y="857"/>
                    <a:pt x="22915" y="1"/>
                    <a:pt x="2184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262;p37"/>
            <p:cNvSpPr/>
            <p:nvPr/>
          </p:nvSpPr>
          <p:spPr>
            <a:xfrm flipH="1">
              <a:off x="4358444" y="4253761"/>
              <a:ext cx="1621290" cy="224150"/>
            </a:xfrm>
            <a:custGeom>
              <a:avLst/>
              <a:gdLst/>
              <a:ahLst/>
              <a:cxnLst/>
              <a:rect l="l" t="t" r="r" b="b"/>
              <a:pathLst>
                <a:path w="23804" h="3291" extrusionOk="0">
                  <a:moveTo>
                    <a:pt x="495" y="1"/>
                  </a:moveTo>
                  <a:cubicBezTo>
                    <a:pt x="459" y="41"/>
                    <a:pt x="425" y="85"/>
                    <a:pt x="392" y="128"/>
                  </a:cubicBezTo>
                  <a:cubicBezTo>
                    <a:pt x="143" y="465"/>
                    <a:pt x="0" y="885"/>
                    <a:pt x="7" y="1337"/>
                  </a:cubicBezTo>
                  <a:cubicBezTo>
                    <a:pt x="25" y="2421"/>
                    <a:pt x="911" y="3291"/>
                    <a:pt x="1993" y="3291"/>
                  </a:cubicBezTo>
                  <a:cubicBezTo>
                    <a:pt x="2004" y="3291"/>
                    <a:pt x="2015" y="3291"/>
                    <a:pt x="2027" y="3291"/>
                  </a:cubicBezTo>
                  <a:lnTo>
                    <a:pt x="21842" y="2963"/>
                  </a:lnTo>
                  <a:cubicBezTo>
                    <a:pt x="22489" y="2952"/>
                    <a:pt x="23056" y="2635"/>
                    <a:pt x="23412" y="2152"/>
                  </a:cubicBezTo>
                  <a:cubicBezTo>
                    <a:pt x="23660" y="1813"/>
                    <a:pt x="23803" y="1395"/>
                    <a:pt x="23796" y="943"/>
                  </a:cubicBezTo>
                  <a:cubicBezTo>
                    <a:pt x="23796" y="899"/>
                    <a:pt x="23793" y="856"/>
                    <a:pt x="23789" y="812"/>
                  </a:cubicBezTo>
                  <a:cubicBezTo>
                    <a:pt x="23434" y="1224"/>
                    <a:pt x="22910" y="1488"/>
                    <a:pt x="22322" y="1497"/>
                  </a:cubicBezTo>
                  <a:lnTo>
                    <a:pt x="2507" y="1825"/>
                  </a:lnTo>
                  <a:cubicBezTo>
                    <a:pt x="2496" y="1825"/>
                    <a:pt x="2485" y="1826"/>
                    <a:pt x="2474" y="1826"/>
                  </a:cubicBezTo>
                  <a:cubicBezTo>
                    <a:pt x="1435" y="1826"/>
                    <a:pt x="576" y="1027"/>
                    <a:pt x="495"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8" name="Google Shape;263;p37"/>
            <p:cNvGrpSpPr/>
            <p:nvPr/>
          </p:nvGrpSpPr>
          <p:grpSpPr>
            <a:xfrm>
              <a:off x="5789817" y="4142332"/>
              <a:ext cx="1279583" cy="298731"/>
              <a:chOff x="5942217" y="4142332"/>
              <a:chExt cx="1279583" cy="298731"/>
            </a:xfrm>
          </p:grpSpPr>
          <p:sp>
            <p:nvSpPr>
              <p:cNvPr id="149" name="Google Shape;264;p37"/>
              <p:cNvSpPr/>
              <p:nvPr/>
            </p:nvSpPr>
            <p:spPr>
              <a:xfrm flipH="1">
                <a:off x="5942217" y="4142332"/>
                <a:ext cx="1279583" cy="298730"/>
              </a:xfrm>
              <a:custGeom>
                <a:avLst/>
                <a:gdLst/>
                <a:ahLst/>
                <a:cxnLst/>
                <a:rect l="l" t="t" r="r" b="b"/>
                <a:pathLst>
                  <a:path w="18787" h="4386" extrusionOk="0">
                    <a:moveTo>
                      <a:pt x="0" y="0"/>
                    </a:moveTo>
                    <a:lnTo>
                      <a:pt x="0" y="4386"/>
                    </a:lnTo>
                    <a:lnTo>
                      <a:pt x="18381" y="4386"/>
                    </a:lnTo>
                    <a:cubicBezTo>
                      <a:pt x="18605" y="4386"/>
                      <a:pt x="18787" y="4204"/>
                      <a:pt x="18787" y="3980"/>
                    </a:cubicBezTo>
                    <a:lnTo>
                      <a:pt x="18787" y="406"/>
                    </a:lnTo>
                    <a:cubicBezTo>
                      <a:pt x="18787" y="182"/>
                      <a:pt x="18605" y="0"/>
                      <a:pt x="1838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 name="Google Shape;265;p37"/>
              <p:cNvSpPr/>
              <p:nvPr/>
            </p:nvSpPr>
            <p:spPr>
              <a:xfrm flipH="1">
                <a:off x="6046486" y="4142332"/>
                <a:ext cx="270669" cy="298730"/>
              </a:xfrm>
              <a:custGeom>
                <a:avLst/>
                <a:gdLst/>
                <a:ahLst/>
                <a:cxnLst/>
                <a:rect l="l" t="t" r="r" b="b"/>
                <a:pathLst>
                  <a:path w="3974" h="4386" extrusionOk="0">
                    <a:moveTo>
                      <a:pt x="0" y="0"/>
                    </a:moveTo>
                    <a:cubicBezTo>
                      <a:pt x="1211" y="0"/>
                      <a:pt x="2191" y="983"/>
                      <a:pt x="2191" y="2193"/>
                    </a:cubicBezTo>
                    <a:cubicBezTo>
                      <a:pt x="2191" y="2799"/>
                      <a:pt x="1946" y="3346"/>
                      <a:pt x="1550" y="3744"/>
                    </a:cubicBezTo>
                    <a:cubicBezTo>
                      <a:pt x="1153" y="4140"/>
                      <a:pt x="605" y="4386"/>
                      <a:pt x="0" y="4386"/>
                    </a:cubicBezTo>
                    <a:lnTo>
                      <a:pt x="1781" y="4386"/>
                    </a:lnTo>
                    <a:cubicBezTo>
                      <a:pt x="2387" y="4386"/>
                      <a:pt x="2934" y="4140"/>
                      <a:pt x="3332" y="3744"/>
                    </a:cubicBezTo>
                    <a:cubicBezTo>
                      <a:pt x="3728" y="3346"/>
                      <a:pt x="3974" y="2799"/>
                      <a:pt x="3974" y="2193"/>
                    </a:cubicBezTo>
                    <a:cubicBezTo>
                      <a:pt x="3974" y="983"/>
                      <a:pt x="2992" y="0"/>
                      <a:pt x="1781"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 name="Google Shape;266;p37"/>
              <p:cNvSpPr/>
              <p:nvPr/>
            </p:nvSpPr>
            <p:spPr>
              <a:xfrm flipH="1">
                <a:off x="5942217" y="4221681"/>
                <a:ext cx="1279514" cy="219382"/>
              </a:xfrm>
              <a:custGeom>
                <a:avLst/>
                <a:gdLst/>
                <a:ahLst/>
                <a:cxnLst/>
                <a:rect l="l" t="t" r="r" b="b"/>
                <a:pathLst>
                  <a:path w="18786" h="3221" extrusionOk="0">
                    <a:moveTo>
                      <a:pt x="18531" y="1"/>
                    </a:moveTo>
                    <a:cubicBezTo>
                      <a:pt x="18428" y="195"/>
                      <a:pt x="18298" y="371"/>
                      <a:pt x="18144" y="525"/>
                    </a:cubicBezTo>
                    <a:cubicBezTo>
                      <a:pt x="17746" y="921"/>
                      <a:pt x="17199" y="1166"/>
                      <a:pt x="16593" y="1166"/>
                    </a:cubicBezTo>
                    <a:lnTo>
                      <a:pt x="1" y="1166"/>
                    </a:lnTo>
                    <a:lnTo>
                      <a:pt x="1" y="3221"/>
                    </a:lnTo>
                    <a:lnTo>
                      <a:pt x="16593" y="3221"/>
                    </a:lnTo>
                    <a:cubicBezTo>
                      <a:pt x="17199" y="3221"/>
                      <a:pt x="17746" y="2975"/>
                      <a:pt x="18144" y="2579"/>
                    </a:cubicBezTo>
                    <a:cubicBezTo>
                      <a:pt x="18540" y="2181"/>
                      <a:pt x="18786" y="1634"/>
                      <a:pt x="18786" y="1028"/>
                    </a:cubicBezTo>
                    <a:cubicBezTo>
                      <a:pt x="18786" y="657"/>
                      <a:pt x="18694" y="307"/>
                      <a:pt x="18531"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 name="Google Shape;267;p37"/>
              <p:cNvSpPr/>
              <p:nvPr/>
            </p:nvSpPr>
            <p:spPr>
              <a:xfrm flipH="1">
                <a:off x="6319002" y="4142332"/>
                <a:ext cx="902730" cy="298730"/>
              </a:xfrm>
              <a:custGeom>
                <a:avLst/>
                <a:gdLst/>
                <a:ahLst/>
                <a:cxnLst/>
                <a:rect l="l" t="t" r="r" b="b"/>
                <a:pathLst>
                  <a:path w="13254" h="4386" extrusionOk="0">
                    <a:moveTo>
                      <a:pt x="1" y="0"/>
                    </a:moveTo>
                    <a:lnTo>
                      <a:pt x="1" y="4386"/>
                    </a:lnTo>
                    <a:lnTo>
                      <a:pt x="11061" y="4386"/>
                    </a:lnTo>
                    <a:cubicBezTo>
                      <a:pt x="11667" y="4386"/>
                      <a:pt x="12215" y="4140"/>
                      <a:pt x="12611" y="3744"/>
                    </a:cubicBezTo>
                    <a:cubicBezTo>
                      <a:pt x="13008" y="3346"/>
                      <a:pt x="13253" y="2799"/>
                      <a:pt x="13253" y="2193"/>
                    </a:cubicBezTo>
                    <a:cubicBezTo>
                      <a:pt x="13253" y="983"/>
                      <a:pt x="12273" y="0"/>
                      <a:pt x="11061"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 name="Google Shape;268;p37"/>
              <p:cNvSpPr/>
              <p:nvPr/>
            </p:nvSpPr>
            <p:spPr>
              <a:xfrm flipH="1">
                <a:off x="6366951" y="4183403"/>
                <a:ext cx="854849" cy="216590"/>
              </a:xfrm>
              <a:custGeom>
                <a:avLst/>
                <a:gdLst/>
                <a:ahLst/>
                <a:cxnLst/>
                <a:rect l="l" t="t" r="r" b="b"/>
                <a:pathLst>
                  <a:path w="12551" h="3180" extrusionOk="0">
                    <a:moveTo>
                      <a:pt x="0" y="0"/>
                    </a:moveTo>
                    <a:lnTo>
                      <a:pt x="0" y="3180"/>
                    </a:lnTo>
                    <a:lnTo>
                      <a:pt x="12257" y="3180"/>
                    </a:lnTo>
                    <a:cubicBezTo>
                      <a:pt x="12418" y="3180"/>
                      <a:pt x="12550" y="3048"/>
                      <a:pt x="12550" y="2885"/>
                    </a:cubicBezTo>
                    <a:lnTo>
                      <a:pt x="12550" y="296"/>
                    </a:lnTo>
                    <a:cubicBezTo>
                      <a:pt x="12550" y="133"/>
                      <a:pt x="12418" y="0"/>
                      <a:pt x="1225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 name="Google Shape;269;p37"/>
              <p:cNvSpPr/>
              <p:nvPr/>
            </p:nvSpPr>
            <p:spPr>
              <a:xfrm flipH="1">
                <a:off x="6501196" y="4221681"/>
                <a:ext cx="687843" cy="24043"/>
              </a:xfrm>
              <a:custGeom>
                <a:avLst/>
                <a:gdLst/>
                <a:ahLst/>
                <a:cxnLst/>
                <a:rect l="l" t="t" r="r" b="b"/>
                <a:pathLst>
                  <a:path w="10099" h="353" extrusionOk="0">
                    <a:moveTo>
                      <a:pt x="33" y="1"/>
                    </a:moveTo>
                    <a:cubicBezTo>
                      <a:pt x="16" y="1"/>
                      <a:pt x="1" y="15"/>
                      <a:pt x="1" y="34"/>
                    </a:cubicBezTo>
                    <a:lnTo>
                      <a:pt x="1" y="320"/>
                    </a:lnTo>
                    <a:cubicBezTo>
                      <a:pt x="1" y="338"/>
                      <a:pt x="16" y="352"/>
                      <a:pt x="33" y="352"/>
                    </a:cubicBezTo>
                    <a:lnTo>
                      <a:pt x="10066" y="352"/>
                    </a:lnTo>
                    <a:cubicBezTo>
                      <a:pt x="10085" y="352"/>
                      <a:pt x="10099" y="338"/>
                      <a:pt x="10099" y="320"/>
                    </a:cubicBezTo>
                    <a:lnTo>
                      <a:pt x="10099" y="34"/>
                    </a:lnTo>
                    <a:cubicBezTo>
                      <a:pt x="10099" y="15"/>
                      <a:pt x="10085" y="1"/>
                      <a:pt x="100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 name="Google Shape;270;p37"/>
              <p:cNvSpPr/>
              <p:nvPr/>
            </p:nvSpPr>
            <p:spPr>
              <a:xfrm flipH="1">
                <a:off x="6501196" y="4279711"/>
                <a:ext cx="687843" cy="23975"/>
              </a:xfrm>
              <a:custGeom>
                <a:avLst/>
                <a:gdLst/>
                <a:ahLst/>
                <a:cxnLst/>
                <a:rect l="l" t="t" r="r" b="b"/>
                <a:pathLst>
                  <a:path w="10099" h="352" extrusionOk="0">
                    <a:moveTo>
                      <a:pt x="33" y="1"/>
                    </a:moveTo>
                    <a:cubicBezTo>
                      <a:pt x="16" y="1"/>
                      <a:pt x="1" y="15"/>
                      <a:pt x="1" y="33"/>
                    </a:cubicBezTo>
                    <a:lnTo>
                      <a:pt x="1" y="319"/>
                    </a:lnTo>
                    <a:cubicBezTo>
                      <a:pt x="1" y="338"/>
                      <a:pt x="16" y="352"/>
                      <a:pt x="33" y="352"/>
                    </a:cubicBezTo>
                    <a:lnTo>
                      <a:pt x="10066" y="352"/>
                    </a:lnTo>
                    <a:cubicBezTo>
                      <a:pt x="10085" y="352"/>
                      <a:pt x="10099" y="338"/>
                      <a:pt x="10099" y="319"/>
                    </a:cubicBezTo>
                    <a:lnTo>
                      <a:pt x="10099" y="33"/>
                    </a:lnTo>
                    <a:cubicBezTo>
                      <a:pt x="10099" y="15"/>
                      <a:pt x="10085" y="1"/>
                      <a:pt x="100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 name="Google Shape;271;p37"/>
              <p:cNvSpPr/>
              <p:nvPr/>
            </p:nvSpPr>
            <p:spPr>
              <a:xfrm flipH="1">
                <a:off x="6501196" y="4337741"/>
                <a:ext cx="687843" cy="24043"/>
              </a:xfrm>
              <a:custGeom>
                <a:avLst/>
                <a:gdLst/>
                <a:ahLst/>
                <a:cxnLst/>
                <a:rect l="l" t="t" r="r" b="b"/>
                <a:pathLst>
                  <a:path w="10099" h="353" extrusionOk="0">
                    <a:moveTo>
                      <a:pt x="33" y="0"/>
                    </a:moveTo>
                    <a:cubicBezTo>
                      <a:pt x="16" y="0"/>
                      <a:pt x="1" y="16"/>
                      <a:pt x="1" y="33"/>
                    </a:cubicBezTo>
                    <a:lnTo>
                      <a:pt x="1" y="320"/>
                    </a:lnTo>
                    <a:cubicBezTo>
                      <a:pt x="1" y="337"/>
                      <a:pt x="16" y="353"/>
                      <a:pt x="33" y="353"/>
                    </a:cubicBezTo>
                    <a:lnTo>
                      <a:pt x="10066" y="353"/>
                    </a:lnTo>
                    <a:cubicBezTo>
                      <a:pt x="10085" y="353"/>
                      <a:pt x="10099" y="337"/>
                      <a:pt x="10099" y="320"/>
                    </a:cubicBezTo>
                    <a:lnTo>
                      <a:pt x="10099" y="33"/>
                    </a:lnTo>
                    <a:cubicBezTo>
                      <a:pt x="10099" y="16"/>
                      <a:pt x="10085" y="0"/>
                      <a:pt x="1006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9" name="Google Shape;272;p37"/>
            <p:cNvGrpSpPr/>
            <p:nvPr/>
          </p:nvGrpSpPr>
          <p:grpSpPr>
            <a:xfrm flipH="1">
              <a:off x="5713617" y="3854182"/>
              <a:ext cx="1279583" cy="298731"/>
              <a:chOff x="5942217" y="4142332"/>
              <a:chExt cx="1279583" cy="298731"/>
            </a:xfrm>
          </p:grpSpPr>
          <p:sp>
            <p:nvSpPr>
              <p:cNvPr id="141" name="Google Shape;273;p37"/>
              <p:cNvSpPr/>
              <p:nvPr/>
            </p:nvSpPr>
            <p:spPr>
              <a:xfrm flipH="1">
                <a:off x="5942217" y="4142332"/>
                <a:ext cx="1279583" cy="298730"/>
              </a:xfrm>
              <a:custGeom>
                <a:avLst/>
                <a:gdLst/>
                <a:ahLst/>
                <a:cxnLst/>
                <a:rect l="l" t="t" r="r" b="b"/>
                <a:pathLst>
                  <a:path w="18787" h="4386" extrusionOk="0">
                    <a:moveTo>
                      <a:pt x="0" y="0"/>
                    </a:moveTo>
                    <a:lnTo>
                      <a:pt x="0" y="4386"/>
                    </a:lnTo>
                    <a:lnTo>
                      <a:pt x="18381" y="4386"/>
                    </a:lnTo>
                    <a:cubicBezTo>
                      <a:pt x="18605" y="4386"/>
                      <a:pt x="18787" y="4204"/>
                      <a:pt x="18787" y="3980"/>
                    </a:cubicBezTo>
                    <a:lnTo>
                      <a:pt x="18787" y="406"/>
                    </a:lnTo>
                    <a:cubicBezTo>
                      <a:pt x="18787" y="182"/>
                      <a:pt x="18605" y="0"/>
                      <a:pt x="1838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 name="Google Shape;274;p37"/>
              <p:cNvSpPr/>
              <p:nvPr/>
            </p:nvSpPr>
            <p:spPr>
              <a:xfrm flipH="1">
                <a:off x="6046486" y="4142332"/>
                <a:ext cx="270669" cy="298730"/>
              </a:xfrm>
              <a:custGeom>
                <a:avLst/>
                <a:gdLst/>
                <a:ahLst/>
                <a:cxnLst/>
                <a:rect l="l" t="t" r="r" b="b"/>
                <a:pathLst>
                  <a:path w="3974" h="4386" extrusionOk="0">
                    <a:moveTo>
                      <a:pt x="0" y="0"/>
                    </a:moveTo>
                    <a:cubicBezTo>
                      <a:pt x="1211" y="0"/>
                      <a:pt x="2191" y="983"/>
                      <a:pt x="2191" y="2193"/>
                    </a:cubicBezTo>
                    <a:cubicBezTo>
                      <a:pt x="2191" y="2799"/>
                      <a:pt x="1946" y="3346"/>
                      <a:pt x="1550" y="3744"/>
                    </a:cubicBezTo>
                    <a:cubicBezTo>
                      <a:pt x="1153" y="4140"/>
                      <a:pt x="605" y="4386"/>
                      <a:pt x="0" y="4386"/>
                    </a:cubicBezTo>
                    <a:lnTo>
                      <a:pt x="1781" y="4386"/>
                    </a:lnTo>
                    <a:cubicBezTo>
                      <a:pt x="2387" y="4386"/>
                      <a:pt x="2934" y="4140"/>
                      <a:pt x="3332" y="3744"/>
                    </a:cubicBezTo>
                    <a:cubicBezTo>
                      <a:pt x="3728" y="3346"/>
                      <a:pt x="3974" y="2799"/>
                      <a:pt x="3974" y="2193"/>
                    </a:cubicBezTo>
                    <a:cubicBezTo>
                      <a:pt x="3974" y="983"/>
                      <a:pt x="2992" y="0"/>
                      <a:pt x="1781"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 name="Google Shape;275;p37"/>
              <p:cNvSpPr/>
              <p:nvPr/>
            </p:nvSpPr>
            <p:spPr>
              <a:xfrm flipH="1">
                <a:off x="5942217" y="4221681"/>
                <a:ext cx="1279514" cy="219382"/>
              </a:xfrm>
              <a:custGeom>
                <a:avLst/>
                <a:gdLst/>
                <a:ahLst/>
                <a:cxnLst/>
                <a:rect l="l" t="t" r="r" b="b"/>
                <a:pathLst>
                  <a:path w="18786" h="3221" extrusionOk="0">
                    <a:moveTo>
                      <a:pt x="18531" y="1"/>
                    </a:moveTo>
                    <a:cubicBezTo>
                      <a:pt x="18428" y="195"/>
                      <a:pt x="18298" y="371"/>
                      <a:pt x="18144" y="525"/>
                    </a:cubicBezTo>
                    <a:cubicBezTo>
                      <a:pt x="17746" y="921"/>
                      <a:pt x="17199" y="1166"/>
                      <a:pt x="16593" y="1166"/>
                    </a:cubicBezTo>
                    <a:lnTo>
                      <a:pt x="1" y="1166"/>
                    </a:lnTo>
                    <a:lnTo>
                      <a:pt x="1" y="3221"/>
                    </a:lnTo>
                    <a:lnTo>
                      <a:pt x="16593" y="3221"/>
                    </a:lnTo>
                    <a:cubicBezTo>
                      <a:pt x="17199" y="3221"/>
                      <a:pt x="17746" y="2975"/>
                      <a:pt x="18144" y="2579"/>
                    </a:cubicBezTo>
                    <a:cubicBezTo>
                      <a:pt x="18540" y="2181"/>
                      <a:pt x="18786" y="1634"/>
                      <a:pt x="18786" y="1028"/>
                    </a:cubicBezTo>
                    <a:cubicBezTo>
                      <a:pt x="18786" y="657"/>
                      <a:pt x="18694" y="307"/>
                      <a:pt x="18531"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 name="Google Shape;276;p37"/>
              <p:cNvSpPr/>
              <p:nvPr/>
            </p:nvSpPr>
            <p:spPr>
              <a:xfrm flipH="1">
                <a:off x="6319002" y="4142332"/>
                <a:ext cx="902730" cy="298730"/>
              </a:xfrm>
              <a:custGeom>
                <a:avLst/>
                <a:gdLst/>
                <a:ahLst/>
                <a:cxnLst/>
                <a:rect l="l" t="t" r="r" b="b"/>
                <a:pathLst>
                  <a:path w="13254" h="4386" extrusionOk="0">
                    <a:moveTo>
                      <a:pt x="1" y="0"/>
                    </a:moveTo>
                    <a:lnTo>
                      <a:pt x="1" y="4386"/>
                    </a:lnTo>
                    <a:lnTo>
                      <a:pt x="11061" y="4386"/>
                    </a:lnTo>
                    <a:cubicBezTo>
                      <a:pt x="11667" y="4386"/>
                      <a:pt x="12215" y="4140"/>
                      <a:pt x="12611" y="3744"/>
                    </a:cubicBezTo>
                    <a:cubicBezTo>
                      <a:pt x="13008" y="3346"/>
                      <a:pt x="13253" y="2799"/>
                      <a:pt x="13253" y="2193"/>
                    </a:cubicBezTo>
                    <a:cubicBezTo>
                      <a:pt x="13253" y="983"/>
                      <a:pt x="12273" y="0"/>
                      <a:pt x="11061"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277;p37"/>
              <p:cNvSpPr/>
              <p:nvPr/>
            </p:nvSpPr>
            <p:spPr>
              <a:xfrm flipH="1">
                <a:off x="6366951" y="4183403"/>
                <a:ext cx="854849" cy="216590"/>
              </a:xfrm>
              <a:custGeom>
                <a:avLst/>
                <a:gdLst/>
                <a:ahLst/>
                <a:cxnLst/>
                <a:rect l="l" t="t" r="r" b="b"/>
                <a:pathLst>
                  <a:path w="12551" h="3180" extrusionOk="0">
                    <a:moveTo>
                      <a:pt x="0" y="0"/>
                    </a:moveTo>
                    <a:lnTo>
                      <a:pt x="0" y="3180"/>
                    </a:lnTo>
                    <a:lnTo>
                      <a:pt x="12257" y="3180"/>
                    </a:lnTo>
                    <a:cubicBezTo>
                      <a:pt x="12418" y="3180"/>
                      <a:pt x="12550" y="3048"/>
                      <a:pt x="12550" y="2885"/>
                    </a:cubicBezTo>
                    <a:lnTo>
                      <a:pt x="12550" y="296"/>
                    </a:lnTo>
                    <a:cubicBezTo>
                      <a:pt x="12550" y="133"/>
                      <a:pt x="12418" y="0"/>
                      <a:pt x="1225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278;p37"/>
              <p:cNvSpPr/>
              <p:nvPr/>
            </p:nvSpPr>
            <p:spPr>
              <a:xfrm flipH="1">
                <a:off x="6501196" y="4221681"/>
                <a:ext cx="687843" cy="24043"/>
              </a:xfrm>
              <a:custGeom>
                <a:avLst/>
                <a:gdLst/>
                <a:ahLst/>
                <a:cxnLst/>
                <a:rect l="l" t="t" r="r" b="b"/>
                <a:pathLst>
                  <a:path w="10099" h="353" extrusionOk="0">
                    <a:moveTo>
                      <a:pt x="33" y="1"/>
                    </a:moveTo>
                    <a:cubicBezTo>
                      <a:pt x="16" y="1"/>
                      <a:pt x="1" y="15"/>
                      <a:pt x="1" y="34"/>
                    </a:cubicBezTo>
                    <a:lnTo>
                      <a:pt x="1" y="320"/>
                    </a:lnTo>
                    <a:cubicBezTo>
                      <a:pt x="1" y="338"/>
                      <a:pt x="16" y="352"/>
                      <a:pt x="33" y="352"/>
                    </a:cubicBezTo>
                    <a:lnTo>
                      <a:pt x="10066" y="352"/>
                    </a:lnTo>
                    <a:cubicBezTo>
                      <a:pt x="10085" y="352"/>
                      <a:pt x="10099" y="338"/>
                      <a:pt x="10099" y="320"/>
                    </a:cubicBezTo>
                    <a:lnTo>
                      <a:pt x="10099" y="34"/>
                    </a:lnTo>
                    <a:cubicBezTo>
                      <a:pt x="10099" y="15"/>
                      <a:pt x="10085" y="1"/>
                      <a:pt x="100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 name="Google Shape;279;p37"/>
              <p:cNvSpPr/>
              <p:nvPr/>
            </p:nvSpPr>
            <p:spPr>
              <a:xfrm flipH="1">
                <a:off x="6501196" y="4279711"/>
                <a:ext cx="687843" cy="23975"/>
              </a:xfrm>
              <a:custGeom>
                <a:avLst/>
                <a:gdLst/>
                <a:ahLst/>
                <a:cxnLst/>
                <a:rect l="l" t="t" r="r" b="b"/>
                <a:pathLst>
                  <a:path w="10099" h="352" extrusionOk="0">
                    <a:moveTo>
                      <a:pt x="33" y="1"/>
                    </a:moveTo>
                    <a:cubicBezTo>
                      <a:pt x="16" y="1"/>
                      <a:pt x="1" y="15"/>
                      <a:pt x="1" y="33"/>
                    </a:cubicBezTo>
                    <a:lnTo>
                      <a:pt x="1" y="319"/>
                    </a:lnTo>
                    <a:cubicBezTo>
                      <a:pt x="1" y="338"/>
                      <a:pt x="16" y="352"/>
                      <a:pt x="33" y="352"/>
                    </a:cubicBezTo>
                    <a:lnTo>
                      <a:pt x="10066" y="352"/>
                    </a:lnTo>
                    <a:cubicBezTo>
                      <a:pt x="10085" y="352"/>
                      <a:pt x="10099" y="338"/>
                      <a:pt x="10099" y="319"/>
                    </a:cubicBezTo>
                    <a:lnTo>
                      <a:pt x="10099" y="33"/>
                    </a:lnTo>
                    <a:cubicBezTo>
                      <a:pt x="10099" y="15"/>
                      <a:pt x="10085" y="1"/>
                      <a:pt x="100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 name="Google Shape;280;p37"/>
              <p:cNvSpPr/>
              <p:nvPr/>
            </p:nvSpPr>
            <p:spPr>
              <a:xfrm flipH="1">
                <a:off x="6501196" y="4337741"/>
                <a:ext cx="687843" cy="24043"/>
              </a:xfrm>
              <a:custGeom>
                <a:avLst/>
                <a:gdLst/>
                <a:ahLst/>
                <a:cxnLst/>
                <a:rect l="l" t="t" r="r" b="b"/>
                <a:pathLst>
                  <a:path w="10099" h="353" extrusionOk="0">
                    <a:moveTo>
                      <a:pt x="33" y="0"/>
                    </a:moveTo>
                    <a:cubicBezTo>
                      <a:pt x="16" y="0"/>
                      <a:pt x="1" y="16"/>
                      <a:pt x="1" y="33"/>
                    </a:cubicBezTo>
                    <a:lnTo>
                      <a:pt x="1" y="320"/>
                    </a:lnTo>
                    <a:cubicBezTo>
                      <a:pt x="1" y="337"/>
                      <a:pt x="16" y="353"/>
                      <a:pt x="33" y="353"/>
                    </a:cubicBezTo>
                    <a:lnTo>
                      <a:pt x="10066" y="353"/>
                    </a:lnTo>
                    <a:cubicBezTo>
                      <a:pt x="10085" y="353"/>
                      <a:pt x="10099" y="337"/>
                      <a:pt x="10099" y="320"/>
                    </a:cubicBezTo>
                    <a:lnTo>
                      <a:pt x="10099" y="33"/>
                    </a:lnTo>
                    <a:cubicBezTo>
                      <a:pt x="10099" y="16"/>
                      <a:pt x="10085" y="0"/>
                      <a:pt x="1006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0" name="Google Shape;281;p37"/>
            <p:cNvGrpSpPr/>
            <p:nvPr/>
          </p:nvGrpSpPr>
          <p:grpSpPr>
            <a:xfrm>
              <a:off x="5789817" y="3549932"/>
              <a:ext cx="1279583" cy="298731"/>
              <a:chOff x="5942217" y="4142332"/>
              <a:chExt cx="1279583" cy="298731"/>
            </a:xfrm>
          </p:grpSpPr>
          <p:sp>
            <p:nvSpPr>
              <p:cNvPr id="133" name="Google Shape;282;p37"/>
              <p:cNvSpPr/>
              <p:nvPr/>
            </p:nvSpPr>
            <p:spPr>
              <a:xfrm flipH="1">
                <a:off x="5942217" y="4142332"/>
                <a:ext cx="1279583" cy="298730"/>
              </a:xfrm>
              <a:custGeom>
                <a:avLst/>
                <a:gdLst/>
                <a:ahLst/>
                <a:cxnLst/>
                <a:rect l="l" t="t" r="r" b="b"/>
                <a:pathLst>
                  <a:path w="18787" h="4386" extrusionOk="0">
                    <a:moveTo>
                      <a:pt x="0" y="0"/>
                    </a:moveTo>
                    <a:lnTo>
                      <a:pt x="0" y="4386"/>
                    </a:lnTo>
                    <a:lnTo>
                      <a:pt x="18381" y="4386"/>
                    </a:lnTo>
                    <a:cubicBezTo>
                      <a:pt x="18605" y="4386"/>
                      <a:pt x="18787" y="4204"/>
                      <a:pt x="18787" y="3980"/>
                    </a:cubicBezTo>
                    <a:lnTo>
                      <a:pt x="18787" y="406"/>
                    </a:lnTo>
                    <a:cubicBezTo>
                      <a:pt x="18787" y="182"/>
                      <a:pt x="18605" y="0"/>
                      <a:pt x="1838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 name="Google Shape;283;p37"/>
              <p:cNvSpPr/>
              <p:nvPr/>
            </p:nvSpPr>
            <p:spPr>
              <a:xfrm flipH="1">
                <a:off x="6046486" y="4142332"/>
                <a:ext cx="270669" cy="298730"/>
              </a:xfrm>
              <a:custGeom>
                <a:avLst/>
                <a:gdLst/>
                <a:ahLst/>
                <a:cxnLst/>
                <a:rect l="l" t="t" r="r" b="b"/>
                <a:pathLst>
                  <a:path w="3974" h="4386" extrusionOk="0">
                    <a:moveTo>
                      <a:pt x="0" y="0"/>
                    </a:moveTo>
                    <a:cubicBezTo>
                      <a:pt x="1211" y="0"/>
                      <a:pt x="2191" y="983"/>
                      <a:pt x="2191" y="2193"/>
                    </a:cubicBezTo>
                    <a:cubicBezTo>
                      <a:pt x="2191" y="2799"/>
                      <a:pt x="1946" y="3346"/>
                      <a:pt x="1550" y="3744"/>
                    </a:cubicBezTo>
                    <a:cubicBezTo>
                      <a:pt x="1153" y="4140"/>
                      <a:pt x="605" y="4386"/>
                      <a:pt x="0" y="4386"/>
                    </a:cubicBezTo>
                    <a:lnTo>
                      <a:pt x="1781" y="4386"/>
                    </a:lnTo>
                    <a:cubicBezTo>
                      <a:pt x="2387" y="4386"/>
                      <a:pt x="2934" y="4140"/>
                      <a:pt x="3332" y="3744"/>
                    </a:cubicBezTo>
                    <a:cubicBezTo>
                      <a:pt x="3728" y="3346"/>
                      <a:pt x="3974" y="2799"/>
                      <a:pt x="3974" y="2193"/>
                    </a:cubicBezTo>
                    <a:cubicBezTo>
                      <a:pt x="3974" y="983"/>
                      <a:pt x="2992" y="0"/>
                      <a:pt x="1781"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 name="Google Shape;284;p37"/>
              <p:cNvSpPr/>
              <p:nvPr/>
            </p:nvSpPr>
            <p:spPr>
              <a:xfrm flipH="1">
                <a:off x="5942217" y="4221681"/>
                <a:ext cx="1279514" cy="219382"/>
              </a:xfrm>
              <a:custGeom>
                <a:avLst/>
                <a:gdLst/>
                <a:ahLst/>
                <a:cxnLst/>
                <a:rect l="l" t="t" r="r" b="b"/>
                <a:pathLst>
                  <a:path w="18786" h="3221" extrusionOk="0">
                    <a:moveTo>
                      <a:pt x="18531" y="1"/>
                    </a:moveTo>
                    <a:cubicBezTo>
                      <a:pt x="18428" y="195"/>
                      <a:pt x="18298" y="371"/>
                      <a:pt x="18144" y="525"/>
                    </a:cubicBezTo>
                    <a:cubicBezTo>
                      <a:pt x="17746" y="921"/>
                      <a:pt x="17199" y="1166"/>
                      <a:pt x="16593" y="1166"/>
                    </a:cubicBezTo>
                    <a:lnTo>
                      <a:pt x="1" y="1166"/>
                    </a:lnTo>
                    <a:lnTo>
                      <a:pt x="1" y="3221"/>
                    </a:lnTo>
                    <a:lnTo>
                      <a:pt x="16593" y="3221"/>
                    </a:lnTo>
                    <a:cubicBezTo>
                      <a:pt x="17199" y="3221"/>
                      <a:pt x="17746" y="2975"/>
                      <a:pt x="18144" y="2579"/>
                    </a:cubicBezTo>
                    <a:cubicBezTo>
                      <a:pt x="18540" y="2181"/>
                      <a:pt x="18786" y="1634"/>
                      <a:pt x="18786" y="1028"/>
                    </a:cubicBezTo>
                    <a:cubicBezTo>
                      <a:pt x="18786" y="657"/>
                      <a:pt x="18694" y="307"/>
                      <a:pt x="18531"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 name="Google Shape;285;p37"/>
              <p:cNvSpPr/>
              <p:nvPr/>
            </p:nvSpPr>
            <p:spPr>
              <a:xfrm flipH="1">
                <a:off x="6319002" y="4142332"/>
                <a:ext cx="902730" cy="298730"/>
              </a:xfrm>
              <a:custGeom>
                <a:avLst/>
                <a:gdLst/>
                <a:ahLst/>
                <a:cxnLst/>
                <a:rect l="l" t="t" r="r" b="b"/>
                <a:pathLst>
                  <a:path w="13254" h="4386" extrusionOk="0">
                    <a:moveTo>
                      <a:pt x="1" y="0"/>
                    </a:moveTo>
                    <a:lnTo>
                      <a:pt x="1" y="4386"/>
                    </a:lnTo>
                    <a:lnTo>
                      <a:pt x="11061" y="4386"/>
                    </a:lnTo>
                    <a:cubicBezTo>
                      <a:pt x="11667" y="4386"/>
                      <a:pt x="12215" y="4140"/>
                      <a:pt x="12611" y="3744"/>
                    </a:cubicBezTo>
                    <a:cubicBezTo>
                      <a:pt x="13008" y="3346"/>
                      <a:pt x="13253" y="2799"/>
                      <a:pt x="13253" y="2193"/>
                    </a:cubicBezTo>
                    <a:cubicBezTo>
                      <a:pt x="13253" y="983"/>
                      <a:pt x="12273" y="0"/>
                      <a:pt x="11061"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286;p37"/>
              <p:cNvSpPr/>
              <p:nvPr/>
            </p:nvSpPr>
            <p:spPr>
              <a:xfrm flipH="1">
                <a:off x="6366951" y="4183403"/>
                <a:ext cx="854849" cy="216590"/>
              </a:xfrm>
              <a:custGeom>
                <a:avLst/>
                <a:gdLst/>
                <a:ahLst/>
                <a:cxnLst/>
                <a:rect l="l" t="t" r="r" b="b"/>
                <a:pathLst>
                  <a:path w="12551" h="3180" extrusionOk="0">
                    <a:moveTo>
                      <a:pt x="0" y="0"/>
                    </a:moveTo>
                    <a:lnTo>
                      <a:pt x="0" y="3180"/>
                    </a:lnTo>
                    <a:lnTo>
                      <a:pt x="12257" y="3180"/>
                    </a:lnTo>
                    <a:cubicBezTo>
                      <a:pt x="12418" y="3180"/>
                      <a:pt x="12550" y="3048"/>
                      <a:pt x="12550" y="2885"/>
                    </a:cubicBezTo>
                    <a:lnTo>
                      <a:pt x="12550" y="296"/>
                    </a:lnTo>
                    <a:cubicBezTo>
                      <a:pt x="12550" y="133"/>
                      <a:pt x="12418" y="0"/>
                      <a:pt x="1225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287;p37"/>
              <p:cNvSpPr/>
              <p:nvPr/>
            </p:nvSpPr>
            <p:spPr>
              <a:xfrm flipH="1">
                <a:off x="6501196" y="4221681"/>
                <a:ext cx="687843" cy="24043"/>
              </a:xfrm>
              <a:custGeom>
                <a:avLst/>
                <a:gdLst/>
                <a:ahLst/>
                <a:cxnLst/>
                <a:rect l="l" t="t" r="r" b="b"/>
                <a:pathLst>
                  <a:path w="10099" h="353" extrusionOk="0">
                    <a:moveTo>
                      <a:pt x="33" y="1"/>
                    </a:moveTo>
                    <a:cubicBezTo>
                      <a:pt x="16" y="1"/>
                      <a:pt x="1" y="15"/>
                      <a:pt x="1" y="34"/>
                    </a:cubicBezTo>
                    <a:lnTo>
                      <a:pt x="1" y="320"/>
                    </a:lnTo>
                    <a:cubicBezTo>
                      <a:pt x="1" y="338"/>
                      <a:pt x="16" y="352"/>
                      <a:pt x="33" y="352"/>
                    </a:cubicBezTo>
                    <a:lnTo>
                      <a:pt x="10066" y="352"/>
                    </a:lnTo>
                    <a:cubicBezTo>
                      <a:pt x="10085" y="352"/>
                      <a:pt x="10099" y="338"/>
                      <a:pt x="10099" y="320"/>
                    </a:cubicBezTo>
                    <a:lnTo>
                      <a:pt x="10099" y="34"/>
                    </a:lnTo>
                    <a:cubicBezTo>
                      <a:pt x="10099" y="15"/>
                      <a:pt x="10085" y="1"/>
                      <a:pt x="100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 name="Google Shape;288;p37"/>
              <p:cNvSpPr/>
              <p:nvPr/>
            </p:nvSpPr>
            <p:spPr>
              <a:xfrm flipH="1">
                <a:off x="6501196" y="4279711"/>
                <a:ext cx="687843" cy="23975"/>
              </a:xfrm>
              <a:custGeom>
                <a:avLst/>
                <a:gdLst/>
                <a:ahLst/>
                <a:cxnLst/>
                <a:rect l="l" t="t" r="r" b="b"/>
                <a:pathLst>
                  <a:path w="10099" h="352" extrusionOk="0">
                    <a:moveTo>
                      <a:pt x="33" y="1"/>
                    </a:moveTo>
                    <a:cubicBezTo>
                      <a:pt x="16" y="1"/>
                      <a:pt x="1" y="15"/>
                      <a:pt x="1" y="33"/>
                    </a:cubicBezTo>
                    <a:lnTo>
                      <a:pt x="1" y="319"/>
                    </a:lnTo>
                    <a:cubicBezTo>
                      <a:pt x="1" y="338"/>
                      <a:pt x="16" y="352"/>
                      <a:pt x="33" y="352"/>
                    </a:cubicBezTo>
                    <a:lnTo>
                      <a:pt x="10066" y="352"/>
                    </a:lnTo>
                    <a:cubicBezTo>
                      <a:pt x="10085" y="352"/>
                      <a:pt x="10099" y="338"/>
                      <a:pt x="10099" y="319"/>
                    </a:cubicBezTo>
                    <a:lnTo>
                      <a:pt x="10099" y="33"/>
                    </a:lnTo>
                    <a:cubicBezTo>
                      <a:pt x="10099" y="15"/>
                      <a:pt x="10085" y="1"/>
                      <a:pt x="100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 name="Google Shape;289;p37"/>
              <p:cNvSpPr/>
              <p:nvPr/>
            </p:nvSpPr>
            <p:spPr>
              <a:xfrm flipH="1">
                <a:off x="6501196" y="4337741"/>
                <a:ext cx="687843" cy="24043"/>
              </a:xfrm>
              <a:custGeom>
                <a:avLst/>
                <a:gdLst/>
                <a:ahLst/>
                <a:cxnLst/>
                <a:rect l="l" t="t" r="r" b="b"/>
                <a:pathLst>
                  <a:path w="10099" h="353" extrusionOk="0">
                    <a:moveTo>
                      <a:pt x="33" y="0"/>
                    </a:moveTo>
                    <a:cubicBezTo>
                      <a:pt x="16" y="0"/>
                      <a:pt x="1" y="16"/>
                      <a:pt x="1" y="33"/>
                    </a:cubicBezTo>
                    <a:lnTo>
                      <a:pt x="1" y="320"/>
                    </a:lnTo>
                    <a:cubicBezTo>
                      <a:pt x="1" y="337"/>
                      <a:pt x="16" y="353"/>
                      <a:pt x="33" y="353"/>
                    </a:cubicBezTo>
                    <a:lnTo>
                      <a:pt x="10066" y="353"/>
                    </a:lnTo>
                    <a:cubicBezTo>
                      <a:pt x="10085" y="353"/>
                      <a:pt x="10099" y="337"/>
                      <a:pt x="10099" y="320"/>
                    </a:cubicBezTo>
                    <a:lnTo>
                      <a:pt x="10099" y="33"/>
                    </a:lnTo>
                    <a:cubicBezTo>
                      <a:pt x="10099" y="16"/>
                      <a:pt x="10085" y="0"/>
                      <a:pt x="1006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1" name="Google Shape;290;p37"/>
            <p:cNvSpPr/>
            <p:nvPr/>
          </p:nvSpPr>
          <p:spPr>
            <a:xfrm flipH="1">
              <a:off x="5986385" y="2240828"/>
              <a:ext cx="1273453" cy="670679"/>
            </a:xfrm>
            <a:custGeom>
              <a:avLst/>
              <a:gdLst/>
              <a:ahLst/>
              <a:cxnLst/>
              <a:rect l="l" t="t" r="r" b="b"/>
              <a:pathLst>
                <a:path w="18697" h="9847" extrusionOk="0">
                  <a:moveTo>
                    <a:pt x="2256" y="0"/>
                  </a:moveTo>
                  <a:cubicBezTo>
                    <a:pt x="1474" y="0"/>
                    <a:pt x="733" y="464"/>
                    <a:pt x="417" y="1233"/>
                  </a:cubicBezTo>
                  <a:cubicBezTo>
                    <a:pt x="0" y="2248"/>
                    <a:pt x="485" y="3409"/>
                    <a:pt x="1500" y="3825"/>
                  </a:cubicBezTo>
                  <a:lnTo>
                    <a:pt x="15687" y="9696"/>
                  </a:lnTo>
                  <a:cubicBezTo>
                    <a:pt x="15934" y="9798"/>
                    <a:pt x="16190" y="9846"/>
                    <a:pt x="16442" y="9846"/>
                  </a:cubicBezTo>
                  <a:cubicBezTo>
                    <a:pt x="17223" y="9846"/>
                    <a:pt x="17964" y="9382"/>
                    <a:pt x="18280" y="8614"/>
                  </a:cubicBezTo>
                  <a:cubicBezTo>
                    <a:pt x="18697" y="7600"/>
                    <a:pt x="18213" y="6439"/>
                    <a:pt x="17199" y="6021"/>
                  </a:cubicBezTo>
                  <a:lnTo>
                    <a:pt x="3011" y="150"/>
                  </a:lnTo>
                  <a:cubicBezTo>
                    <a:pt x="2763" y="48"/>
                    <a:pt x="2508" y="0"/>
                    <a:pt x="225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291;p37"/>
            <p:cNvSpPr/>
            <p:nvPr/>
          </p:nvSpPr>
          <p:spPr>
            <a:xfrm flipH="1">
              <a:off x="6001709" y="2316635"/>
              <a:ext cx="1242667" cy="594873"/>
            </a:xfrm>
            <a:custGeom>
              <a:avLst/>
              <a:gdLst/>
              <a:ahLst/>
              <a:cxnLst/>
              <a:rect l="l" t="t" r="r" b="b"/>
              <a:pathLst>
                <a:path w="18245" h="8734" extrusionOk="0">
                  <a:moveTo>
                    <a:pt x="244" y="0"/>
                  </a:moveTo>
                  <a:cubicBezTo>
                    <a:pt x="226" y="39"/>
                    <a:pt x="209" y="78"/>
                    <a:pt x="190" y="120"/>
                  </a:cubicBezTo>
                  <a:cubicBezTo>
                    <a:pt x="19" y="536"/>
                    <a:pt x="0" y="979"/>
                    <a:pt x="108" y="1385"/>
                  </a:cubicBezTo>
                  <a:cubicBezTo>
                    <a:pt x="263" y="1964"/>
                    <a:pt x="675" y="2466"/>
                    <a:pt x="1273" y="2712"/>
                  </a:cubicBezTo>
                  <a:lnTo>
                    <a:pt x="15460" y="8583"/>
                  </a:lnTo>
                  <a:cubicBezTo>
                    <a:pt x="15707" y="8685"/>
                    <a:pt x="15963" y="8733"/>
                    <a:pt x="16215" y="8733"/>
                  </a:cubicBezTo>
                  <a:cubicBezTo>
                    <a:pt x="16996" y="8733"/>
                    <a:pt x="17737" y="8269"/>
                    <a:pt x="18053" y="7501"/>
                  </a:cubicBezTo>
                  <a:cubicBezTo>
                    <a:pt x="18226" y="7083"/>
                    <a:pt x="18244" y="6641"/>
                    <a:pt x="18136" y="6236"/>
                  </a:cubicBezTo>
                  <a:cubicBezTo>
                    <a:pt x="18122" y="6184"/>
                    <a:pt x="18106" y="6131"/>
                    <a:pt x="18088" y="6081"/>
                  </a:cubicBezTo>
                  <a:cubicBezTo>
                    <a:pt x="17748" y="6778"/>
                    <a:pt x="17044" y="7195"/>
                    <a:pt x="16303" y="7195"/>
                  </a:cubicBezTo>
                  <a:cubicBezTo>
                    <a:pt x="16052" y="7195"/>
                    <a:pt x="15796" y="7146"/>
                    <a:pt x="15548" y="7045"/>
                  </a:cubicBezTo>
                  <a:lnTo>
                    <a:pt x="1360" y="1174"/>
                  </a:lnTo>
                  <a:cubicBezTo>
                    <a:pt x="816" y="950"/>
                    <a:pt x="426" y="513"/>
                    <a:pt x="244"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292;p37"/>
            <p:cNvSpPr/>
            <p:nvPr/>
          </p:nvSpPr>
          <p:spPr>
            <a:xfrm flipH="1">
              <a:off x="6592288" y="2351303"/>
              <a:ext cx="327882" cy="316848"/>
            </a:xfrm>
            <a:custGeom>
              <a:avLst/>
              <a:gdLst/>
              <a:ahLst/>
              <a:cxnLst/>
              <a:rect l="l" t="t" r="r" b="b"/>
              <a:pathLst>
                <a:path w="4814" h="4652" extrusionOk="0">
                  <a:moveTo>
                    <a:pt x="1512" y="1"/>
                  </a:moveTo>
                  <a:lnTo>
                    <a:pt x="1513" y="1"/>
                  </a:lnTo>
                  <a:lnTo>
                    <a:pt x="1513" y="1"/>
                  </a:lnTo>
                  <a:cubicBezTo>
                    <a:pt x="1512" y="1"/>
                    <a:pt x="1512" y="1"/>
                    <a:pt x="1512" y="1"/>
                  </a:cubicBezTo>
                  <a:close/>
                  <a:moveTo>
                    <a:pt x="1513" y="1"/>
                  </a:moveTo>
                  <a:cubicBezTo>
                    <a:pt x="2019" y="209"/>
                    <a:pt x="2395" y="604"/>
                    <a:pt x="2589" y="1073"/>
                  </a:cubicBezTo>
                  <a:cubicBezTo>
                    <a:pt x="2785" y="1543"/>
                    <a:pt x="2802" y="2086"/>
                    <a:pt x="2594" y="2593"/>
                  </a:cubicBezTo>
                  <a:cubicBezTo>
                    <a:pt x="2278" y="3361"/>
                    <a:pt x="1536" y="3825"/>
                    <a:pt x="754" y="3825"/>
                  </a:cubicBezTo>
                  <a:cubicBezTo>
                    <a:pt x="503" y="3825"/>
                    <a:pt x="247" y="3778"/>
                    <a:pt x="0" y="3676"/>
                  </a:cubicBezTo>
                  <a:lnTo>
                    <a:pt x="0" y="3676"/>
                  </a:lnTo>
                  <a:lnTo>
                    <a:pt x="2011" y="4501"/>
                  </a:lnTo>
                  <a:cubicBezTo>
                    <a:pt x="2259" y="4603"/>
                    <a:pt x="2515" y="4652"/>
                    <a:pt x="2766" y="4652"/>
                  </a:cubicBezTo>
                  <a:cubicBezTo>
                    <a:pt x="3548" y="4652"/>
                    <a:pt x="4288" y="4187"/>
                    <a:pt x="4603" y="3420"/>
                  </a:cubicBezTo>
                  <a:cubicBezTo>
                    <a:pt x="4813" y="2913"/>
                    <a:pt x="4796" y="2369"/>
                    <a:pt x="4600" y="1900"/>
                  </a:cubicBezTo>
                  <a:cubicBezTo>
                    <a:pt x="4404" y="1429"/>
                    <a:pt x="4030" y="1036"/>
                    <a:pt x="3523" y="828"/>
                  </a:cubicBezTo>
                  <a:lnTo>
                    <a:pt x="1513"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293;p37"/>
            <p:cNvSpPr/>
            <p:nvPr/>
          </p:nvSpPr>
          <p:spPr>
            <a:xfrm flipH="1">
              <a:off x="6552919" y="2439642"/>
              <a:ext cx="245673" cy="232391"/>
            </a:xfrm>
            <a:custGeom>
              <a:avLst/>
              <a:gdLst/>
              <a:ahLst/>
              <a:cxnLst/>
              <a:rect l="l" t="t" r="r" b="b"/>
              <a:pathLst>
                <a:path w="3607" h="3412" extrusionOk="0">
                  <a:moveTo>
                    <a:pt x="1800" y="1"/>
                  </a:moveTo>
                  <a:cubicBezTo>
                    <a:pt x="947" y="1"/>
                    <a:pt x="209" y="642"/>
                    <a:pt x="110" y="1510"/>
                  </a:cubicBezTo>
                  <a:cubicBezTo>
                    <a:pt x="1" y="2446"/>
                    <a:pt x="672" y="3293"/>
                    <a:pt x="1608" y="3400"/>
                  </a:cubicBezTo>
                  <a:cubicBezTo>
                    <a:pt x="1674" y="3408"/>
                    <a:pt x="1741" y="3412"/>
                    <a:pt x="1806" y="3412"/>
                  </a:cubicBezTo>
                  <a:cubicBezTo>
                    <a:pt x="2660" y="3412"/>
                    <a:pt x="3398" y="2771"/>
                    <a:pt x="3497" y="1902"/>
                  </a:cubicBezTo>
                  <a:cubicBezTo>
                    <a:pt x="3606" y="967"/>
                    <a:pt x="2935" y="120"/>
                    <a:pt x="1999" y="12"/>
                  </a:cubicBezTo>
                  <a:cubicBezTo>
                    <a:pt x="1932" y="5"/>
                    <a:pt x="1866" y="1"/>
                    <a:pt x="180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294;p37"/>
            <p:cNvSpPr/>
            <p:nvPr/>
          </p:nvSpPr>
          <p:spPr>
            <a:xfrm flipH="1">
              <a:off x="6576417" y="2465047"/>
              <a:ext cx="199086" cy="181377"/>
            </a:xfrm>
            <a:custGeom>
              <a:avLst/>
              <a:gdLst/>
              <a:ahLst/>
              <a:cxnLst/>
              <a:rect l="l" t="t" r="r" b="b"/>
              <a:pathLst>
                <a:path w="2923" h="2663" extrusionOk="0">
                  <a:moveTo>
                    <a:pt x="1461" y="1"/>
                  </a:moveTo>
                  <a:cubicBezTo>
                    <a:pt x="1121" y="1"/>
                    <a:pt x="780" y="130"/>
                    <a:pt x="520" y="390"/>
                  </a:cubicBezTo>
                  <a:cubicBezTo>
                    <a:pt x="1" y="911"/>
                    <a:pt x="1" y="1753"/>
                    <a:pt x="520" y="2272"/>
                  </a:cubicBezTo>
                  <a:cubicBezTo>
                    <a:pt x="780" y="2532"/>
                    <a:pt x="1121" y="2662"/>
                    <a:pt x="1461" y="2662"/>
                  </a:cubicBezTo>
                  <a:cubicBezTo>
                    <a:pt x="1802" y="2662"/>
                    <a:pt x="2142" y="2532"/>
                    <a:pt x="2402" y="2272"/>
                  </a:cubicBezTo>
                  <a:cubicBezTo>
                    <a:pt x="2922" y="1753"/>
                    <a:pt x="2922" y="911"/>
                    <a:pt x="2402" y="390"/>
                  </a:cubicBezTo>
                  <a:cubicBezTo>
                    <a:pt x="2142" y="130"/>
                    <a:pt x="1802" y="1"/>
                    <a:pt x="1461" y="1"/>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295;p37"/>
            <p:cNvSpPr/>
            <p:nvPr/>
          </p:nvSpPr>
          <p:spPr>
            <a:xfrm flipH="1">
              <a:off x="6603729" y="2492155"/>
              <a:ext cx="144257" cy="127161"/>
            </a:xfrm>
            <a:custGeom>
              <a:avLst/>
              <a:gdLst/>
              <a:ahLst/>
              <a:cxnLst/>
              <a:rect l="l" t="t" r="r" b="b"/>
              <a:pathLst>
                <a:path w="2118" h="1867" extrusionOk="0">
                  <a:moveTo>
                    <a:pt x="1058" y="1"/>
                  </a:moveTo>
                  <a:cubicBezTo>
                    <a:pt x="692" y="1"/>
                    <a:pt x="345" y="219"/>
                    <a:pt x="196" y="579"/>
                  </a:cubicBezTo>
                  <a:cubicBezTo>
                    <a:pt x="1" y="1055"/>
                    <a:pt x="228" y="1600"/>
                    <a:pt x="705" y="1796"/>
                  </a:cubicBezTo>
                  <a:cubicBezTo>
                    <a:pt x="821" y="1844"/>
                    <a:pt x="941" y="1867"/>
                    <a:pt x="1059" y="1867"/>
                  </a:cubicBezTo>
                  <a:cubicBezTo>
                    <a:pt x="1425" y="1867"/>
                    <a:pt x="1773" y="1649"/>
                    <a:pt x="1921" y="1288"/>
                  </a:cubicBezTo>
                  <a:cubicBezTo>
                    <a:pt x="2117" y="811"/>
                    <a:pt x="1889" y="267"/>
                    <a:pt x="1413" y="71"/>
                  </a:cubicBezTo>
                  <a:cubicBezTo>
                    <a:pt x="1297" y="24"/>
                    <a:pt x="1177" y="1"/>
                    <a:pt x="105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296;p37"/>
            <p:cNvSpPr/>
            <p:nvPr/>
          </p:nvSpPr>
          <p:spPr>
            <a:xfrm flipH="1">
              <a:off x="6963082" y="2244097"/>
              <a:ext cx="296960" cy="260112"/>
            </a:xfrm>
            <a:custGeom>
              <a:avLst/>
              <a:gdLst/>
              <a:ahLst/>
              <a:cxnLst/>
              <a:rect l="l" t="t" r="r" b="b"/>
              <a:pathLst>
                <a:path w="4360" h="3819" extrusionOk="0">
                  <a:moveTo>
                    <a:pt x="2179" y="1"/>
                  </a:moveTo>
                  <a:cubicBezTo>
                    <a:pt x="1850" y="1"/>
                    <a:pt x="1517" y="86"/>
                    <a:pt x="1212" y="265"/>
                  </a:cubicBezTo>
                  <a:cubicBezTo>
                    <a:pt x="305" y="799"/>
                    <a:pt x="0" y="1970"/>
                    <a:pt x="535" y="2877"/>
                  </a:cubicBezTo>
                  <a:cubicBezTo>
                    <a:pt x="891" y="3482"/>
                    <a:pt x="1528" y="3819"/>
                    <a:pt x="2182" y="3819"/>
                  </a:cubicBezTo>
                  <a:cubicBezTo>
                    <a:pt x="2510" y="3819"/>
                    <a:pt x="2844" y="3734"/>
                    <a:pt x="3147" y="3555"/>
                  </a:cubicBezTo>
                  <a:cubicBezTo>
                    <a:pt x="4056" y="3020"/>
                    <a:pt x="4359" y="1852"/>
                    <a:pt x="3825" y="942"/>
                  </a:cubicBezTo>
                  <a:cubicBezTo>
                    <a:pt x="3469" y="338"/>
                    <a:pt x="2833" y="1"/>
                    <a:pt x="2179"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297;p37"/>
            <p:cNvSpPr/>
            <p:nvPr/>
          </p:nvSpPr>
          <p:spPr>
            <a:xfrm flipH="1">
              <a:off x="7026832" y="2299743"/>
              <a:ext cx="168777" cy="148820"/>
            </a:xfrm>
            <a:custGeom>
              <a:avLst/>
              <a:gdLst/>
              <a:ahLst/>
              <a:cxnLst/>
              <a:rect l="l" t="t" r="r" b="b"/>
              <a:pathLst>
                <a:path w="2478" h="2185" extrusionOk="0">
                  <a:moveTo>
                    <a:pt x="1240" y="1"/>
                  </a:moveTo>
                  <a:cubicBezTo>
                    <a:pt x="811" y="1"/>
                    <a:pt x="403" y="256"/>
                    <a:pt x="231" y="677"/>
                  </a:cubicBezTo>
                  <a:cubicBezTo>
                    <a:pt x="1" y="1235"/>
                    <a:pt x="266" y="1874"/>
                    <a:pt x="824" y="2102"/>
                  </a:cubicBezTo>
                  <a:cubicBezTo>
                    <a:pt x="960" y="2158"/>
                    <a:pt x="1101" y="2185"/>
                    <a:pt x="1239" y="2185"/>
                  </a:cubicBezTo>
                  <a:cubicBezTo>
                    <a:pt x="1669" y="2185"/>
                    <a:pt x="2075" y="1929"/>
                    <a:pt x="2249" y="1509"/>
                  </a:cubicBezTo>
                  <a:cubicBezTo>
                    <a:pt x="2478" y="951"/>
                    <a:pt x="2212" y="312"/>
                    <a:pt x="1654" y="83"/>
                  </a:cubicBezTo>
                  <a:cubicBezTo>
                    <a:pt x="1519" y="27"/>
                    <a:pt x="1378" y="1"/>
                    <a:pt x="1240"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298;p37"/>
            <p:cNvSpPr/>
            <p:nvPr/>
          </p:nvSpPr>
          <p:spPr>
            <a:xfrm flipH="1">
              <a:off x="5904244" y="2825010"/>
              <a:ext cx="1324263" cy="363571"/>
            </a:xfrm>
            <a:custGeom>
              <a:avLst/>
              <a:gdLst/>
              <a:ahLst/>
              <a:cxnLst/>
              <a:rect l="l" t="t" r="r" b="b"/>
              <a:pathLst>
                <a:path w="19443" h="5338" extrusionOk="0">
                  <a:moveTo>
                    <a:pt x="2072" y="0"/>
                  </a:moveTo>
                  <a:cubicBezTo>
                    <a:pt x="1052" y="0"/>
                    <a:pt x="185" y="781"/>
                    <a:pt x="95" y="1817"/>
                  </a:cubicBezTo>
                  <a:cubicBezTo>
                    <a:pt x="0" y="2909"/>
                    <a:pt x="808" y="3873"/>
                    <a:pt x="1902" y="3968"/>
                  </a:cubicBezTo>
                  <a:lnTo>
                    <a:pt x="17196" y="5330"/>
                  </a:lnTo>
                  <a:cubicBezTo>
                    <a:pt x="17254" y="5336"/>
                    <a:pt x="17312" y="5338"/>
                    <a:pt x="17370" y="5338"/>
                  </a:cubicBezTo>
                  <a:cubicBezTo>
                    <a:pt x="18390" y="5338"/>
                    <a:pt x="19257" y="4559"/>
                    <a:pt x="19348" y="3523"/>
                  </a:cubicBezTo>
                  <a:cubicBezTo>
                    <a:pt x="19443" y="2431"/>
                    <a:pt x="18633" y="1467"/>
                    <a:pt x="17539" y="1372"/>
                  </a:cubicBezTo>
                  <a:lnTo>
                    <a:pt x="2246" y="8"/>
                  </a:lnTo>
                  <a:cubicBezTo>
                    <a:pt x="2188" y="3"/>
                    <a:pt x="2130" y="0"/>
                    <a:pt x="207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299;p37"/>
            <p:cNvSpPr/>
            <p:nvPr/>
          </p:nvSpPr>
          <p:spPr>
            <a:xfrm flipH="1">
              <a:off x="5908058" y="2939844"/>
              <a:ext cx="1316771" cy="248806"/>
            </a:xfrm>
            <a:custGeom>
              <a:avLst/>
              <a:gdLst/>
              <a:ahLst/>
              <a:cxnLst/>
              <a:rect l="l" t="t" r="r" b="b"/>
              <a:pathLst>
                <a:path w="19333" h="3653" extrusionOk="0">
                  <a:moveTo>
                    <a:pt x="57" y="0"/>
                  </a:moveTo>
                  <a:cubicBezTo>
                    <a:pt x="50" y="42"/>
                    <a:pt x="44" y="86"/>
                    <a:pt x="41" y="131"/>
                  </a:cubicBezTo>
                  <a:cubicBezTo>
                    <a:pt x="1" y="580"/>
                    <a:pt x="116" y="1007"/>
                    <a:pt x="340" y="1362"/>
                  </a:cubicBezTo>
                  <a:cubicBezTo>
                    <a:pt x="660" y="1870"/>
                    <a:pt x="1205" y="2226"/>
                    <a:pt x="1848" y="2282"/>
                  </a:cubicBezTo>
                  <a:lnTo>
                    <a:pt x="17142" y="3644"/>
                  </a:lnTo>
                  <a:cubicBezTo>
                    <a:pt x="17201" y="3650"/>
                    <a:pt x="17260" y="3652"/>
                    <a:pt x="17318" y="3652"/>
                  </a:cubicBezTo>
                  <a:cubicBezTo>
                    <a:pt x="18337" y="3652"/>
                    <a:pt x="19203" y="2871"/>
                    <a:pt x="19294" y="1837"/>
                  </a:cubicBezTo>
                  <a:cubicBezTo>
                    <a:pt x="19333" y="1386"/>
                    <a:pt x="19218" y="959"/>
                    <a:pt x="18994" y="605"/>
                  </a:cubicBezTo>
                  <a:cubicBezTo>
                    <a:pt x="18964" y="558"/>
                    <a:pt x="18933" y="513"/>
                    <a:pt x="18901" y="471"/>
                  </a:cubicBezTo>
                  <a:cubicBezTo>
                    <a:pt x="18754" y="1441"/>
                    <a:pt x="17918" y="2157"/>
                    <a:pt x="16941" y="2157"/>
                  </a:cubicBezTo>
                  <a:cubicBezTo>
                    <a:pt x="16883" y="2157"/>
                    <a:pt x="16824" y="2155"/>
                    <a:pt x="16766" y="2149"/>
                  </a:cubicBezTo>
                  <a:lnTo>
                    <a:pt x="1472" y="787"/>
                  </a:lnTo>
                  <a:cubicBezTo>
                    <a:pt x="887" y="735"/>
                    <a:pt x="383" y="435"/>
                    <a:pt x="57"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300;p37"/>
            <p:cNvSpPr/>
            <p:nvPr/>
          </p:nvSpPr>
          <p:spPr>
            <a:xfrm flipH="1">
              <a:off x="6545019" y="2850279"/>
              <a:ext cx="297232" cy="282997"/>
            </a:xfrm>
            <a:custGeom>
              <a:avLst/>
              <a:gdLst/>
              <a:ahLst/>
              <a:cxnLst/>
              <a:rect l="l" t="t" r="r" b="b"/>
              <a:pathLst>
                <a:path w="4364" h="4155" extrusionOk="0">
                  <a:moveTo>
                    <a:pt x="343" y="1"/>
                  </a:moveTo>
                  <a:lnTo>
                    <a:pt x="350" y="1"/>
                  </a:lnTo>
                  <a:lnTo>
                    <a:pt x="350" y="1"/>
                  </a:lnTo>
                  <a:cubicBezTo>
                    <a:pt x="348" y="1"/>
                    <a:pt x="346" y="1"/>
                    <a:pt x="343" y="1"/>
                  </a:cubicBezTo>
                  <a:close/>
                  <a:moveTo>
                    <a:pt x="350" y="1"/>
                  </a:moveTo>
                  <a:cubicBezTo>
                    <a:pt x="894" y="49"/>
                    <a:pt x="1367" y="314"/>
                    <a:pt x="1692" y="701"/>
                  </a:cubicBezTo>
                  <a:cubicBezTo>
                    <a:pt x="2020" y="1091"/>
                    <a:pt x="2197" y="1606"/>
                    <a:pt x="2151" y="2151"/>
                  </a:cubicBezTo>
                  <a:cubicBezTo>
                    <a:pt x="2061" y="3187"/>
                    <a:pt x="1193" y="3966"/>
                    <a:pt x="174" y="3966"/>
                  </a:cubicBezTo>
                  <a:cubicBezTo>
                    <a:pt x="116" y="3966"/>
                    <a:pt x="58" y="3964"/>
                    <a:pt x="0" y="3959"/>
                  </a:cubicBezTo>
                  <a:lnTo>
                    <a:pt x="0" y="3959"/>
                  </a:lnTo>
                  <a:lnTo>
                    <a:pt x="2166" y="4147"/>
                  </a:lnTo>
                  <a:cubicBezTo>
                    <a:pt x="2225" y="4152"/>
                    <a:pt x="2283" y="4154"/>
                    <a:pt x="2340" y="4154"/>
                  </a:cubicBezTo>
                  <a:cubicBezTo>
                    <a:pt x="3359" y="4154"/>
                    <a:pt x="4227" y="3375"/>
                    <a:pt x="4317" y="2339"/>
                  </a:cubicBezTo>
                  <a:cubicBezTo>
                    <a:pt x="4364" y="1794"/>
                    <a:pt x="4185" y="1280"/>
                    <a:pt x="3859" y="889"/>
                  </a:cubicBezTo>
                  <a:cubicBezTo>
                    <a:pt x="3531" y="499"/>
                    <a:pt x="3057" y="235"/>
                    <a:pt x="2510" y="189"/>
                  </a:cubicBezTo>
                  <a:lnTo>
                    <a:pt x="350"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301;p37"/>
            <p:cNvSpPr/>
            <p:nvPr/>
          </p:nvSpPr>
          <p:spPr>
            <a:xfrm flipH="1">
              <a:off x="6490530" y="2886582"/>
              <a:ext cx="264675" cy="232459"/>
            </a:xfrm>
            <a:custGeom>
              <a:avLst/>
              <a:gdLst/>
              <a:ahLst/>
              <a:cxnLst/>
              <a:rect l="l" t="t" r="r" b="b"/>
              <a:pathLst>
                <a:path w="3886" h="3413" extrusionOk="0">
                  <a:moveTo>
                    <a:pt x="1946" y="0"/>
                  </a:moveTo>
                  <a:cubicBezTo>
                    <a:pt x="1300" y="0"/>
                    <a:pt x="681" y="369"/>
                    <a:pt x="394" y="994"/>
                  </a:cubicBezTo>
                  <a:cubicBezTo>
                    <a:pt x="1" y="1850"/>
                    <a:pt x="375" y="2863"/>
                    <a:pt x="1232" y="3256"/>
                  </a:cubicBezTo>
                  <a:cubicBezTo>
                    <a:pt x="1463" y="3362"/>
                    <a:pt x="1705" y="3412"/>
                    <a:pt x="1943" y="3412"/>
                  </a:cubicBezTo>
                  <a:cubicBezTo>
                    <a:pt x="2589" y="3412"/>
                    <a:pt x="3206" y="3044"/>
                    <a:pt x="3493" y="2419"/>
                  </a:cubicBezTo>
                  <a:cubicBezTo>
                    <a:pt x="3886" y="1562"/>
                    <a:pt x="3511" y="549"/>
                    <a:pt x="2655" y="156"/>
                  </a:cubicBezTo>
                  <a:cubicBezTo>
                    <a:pt x="2425" y="50"/>
                    <a:pt x="2183" y="0"/>
                    <a:pt x="194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302;p37"/>
            <p:cNvSpPr/>
            <p:nvPr/>
          </p:nvSpPr>
          <p:spPr>
            <a:xfrm flipH="1">
              <a:off x="6522474" y="2912191"/>
              <a:ext cx="201061" cy="181377"/>
            </a:xfrm>
            <a:custGeom>
              <a:avLst/>
              <a:gdLst/>
              <a:ahLst/>
              <a:cxnLst/>
              <a:rect l="l" t="t" r="r" b="b"/>
              <a:pathLst>
                <a:path w="2952" h="2663" extrusionOk="0">
                  <a:moveTo>
                    <a:pt x="1477" y="0"/>
                  </a:moveTo>
                  <a:cubicBezTo>
                    <a:pt x="1364" y="0"/>
                    <a:pt x="1248" y="15"/>
                    <a:pt x="1133" y="46"/>
                  </a:cubicBezTo>
                  <a:cubicBezTo>
                    <a:pt x="423" y="235"/>
                    <a:pt x="1" y="966"/>
                    <a:pt x="190" y="1676"/>
                  </a:cubicBezTo>
                  <a:cubicBezTo>
                    <a:pt x="350" y="2270"/>
                    <a:pt x="888" y="2663"/>
                    <a:pt x="1477" y="2663"/>
                  </a:cubicBezTo>
                  <a:cubicBezTo>
                    <a:pt x="1590" y="2663"/>
                    <a:pt x="1705" y="2648"/>
                    <a:pt x="1820" y="2618"/>
                  </a:cubicBezTo>
                  <a:cubicBezTo>
                    <a:pt x="2529" y="2428"/>
                    <a:pt x="2952" y="1698"/>
                    <a:pt x="2762" y="989"/>
                  </a:cubicBezTo>
                  <a:cubicBezTo>
                    <a:pt x="2603" y="394"/>
                    <a:pt x="2065" y="0"/>
                    <a:pt x="1477"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303;p37"/>
            <p:cNvSpPr/>
            <p:nvPr/>
          </p:nvSpPr>
          <p:spPr>
            <a:xfrm flipH="1">
              <a:off x="6556528" y="2939572"/>
              <a:ext cx="132678" cy="127161"/>
            </a:xfrm>
            <a:custGeom>
              <a:avLst/>
              <a:gdLst/>
              <a:ahLst/>
              <a:cxnLst/>
              <a:rect l="l" t="t" r="r" b="b"/>
              <a:pathLst>
                <a:path w="1948" h="1867" extrusionOk="0">
                  <a:moveTo>
                    <a:pt x="971" y="1"/>
                  </a:moveTo>
                  <a:cubicBezTo>
                    <a:pt x="493" y="1"/>
                    <a:pt x="86" y="368"/>
                    <a:pt x="44" y="853"/>
                  </a:cubicBezTo>
                  <a:cubicBezTo>
                    <a:pt x="0" y="1366"/>
                    <a:pt x="379" y="1818"/>
                    <a:pt x="892" y="1863"/>
                  </a:cubicBezTo>
                  <a:cubicBezTo>
                    <a:pt x="919" y="1865"/>
                    <a:pt x="946" y="1866"/>
                    <a:pt x="972" y="1866"/>
                  </a:cubicBezTo>
                  <a:cubicBezTo>
                    <a:pt x="1453" y="1866"/>
                    <a:pt x="1860" y="1500"/>
                    <a:pt x="1902" y="1014"/>
                  </a:cubicBezTo>
                  <a:cubicBezTo>
                    <a:pt x="1947" y="500"/>
                    <a:pt x="1567" y="49"/>
                    <a:pt x="1054" y="4"/>
                  </a:cubicBezTo>
                  <a:cubicBezTo>
                    <a:pt x="1026" y="2"/>
                    <a:pt x="999" y="1"/>
                    <a:pt x="97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304;p37"/>
            <p:cNvSpPr/>
            <p:nvPr/>
          </p:nvSpPr>
          <p:spPr>
            <a:xfrm flipH="1">
              <a:off x="6959949" y="2830186"/>
              <a:ext cx="264880" cy="260112"/>
            </a:xfrm>
            <a:custGeom>
              <a:avLst/>
              <a:gdLst/>
              <a:ahLst/>
              <a:cxnLst/>
              <a:rect l="l" t="t" r="r" b="b"/>
              <a:pathLst>
                <a:path w="3889" h="3819" extrusionOk="0">
                  <a:moveTo>
                    <a:pt x="1946" y="1"/>
                  </a:moveTo>
                  <a:cubicBezTo>
                    <a:pt x="921" y="1"/>
                    <a:pt x="73" y="813"/>
                    <a:pt x="38" y="1843"/>
                  </a:cubicBezTo>
                  <a:cubicBezTo>
                    <a:pt x="1" y="2897"/>
                    <a:pt x="826" y="3781"/>
                    <a:pt x="1880" y="3817"/>
                  </a:cubicBezTo>
                  <a:cubicBezTo>
                    <a:pt x="1903" y="3818"/>
                    <a:pt x="1925" y="3818"/>
                    <a:pt x="1948" y="3818"/>
                  </a:cubicBezTo>
                  <a:cubicBezTo>
                    <a:pt x="2971" y="3818"/>
                    <a:pt x="3817" y="3006"/>
                    <a:pt x="3853" y="1975"/>
                  </a:cubicBezTo>
                  <a:cubicBezTo>
                    <a:pt x="3889" y="922"/>
                    <a:pt x="3065" y="39"/>
                    <a:pt x="2012" y="2"/>
                  </a:cubicBezTo>
                  <a:cubicBezTo>
                    <a:pt x="1990" y="1"/>
                    <a:pt x="1968" y="1"/>
                    <a:pt x="1946"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305;p37"/>
            <p:cNvSpPr/>
            <p:nvPr/>
          </p:nvSpPr>
          <p:spPr>
            <a:xfrm flipH="1">
              <a:off x="7014845" y="2885560"/>
              <a:ext cx="155359" cy="148820"/>
            </a:xfrm>
            <a:custGeom>
              <a:avLst/>
              <a:gdLst/>
              <a:ahLst/>
              <a:cxnLst/>
              <a:rect l="l" t="t" r="r" b="b"/>
              <a:pathLst>
                <a:path w="2281" h="2185" extrusionOk="0">
                  <a:moveTo>
                    <a:pt x="1138" y="0"/>
                  </a:moveTo>
                  <a:cubicBezTo>
                    <a:pt x="577" y="0"/>
                    <a:pt x="102" y="430"/>
                    <a:pt x="52" y="998"/>
                  </a:cubicBezTo>
                  <a:cubicBezTo>
                    <a:pt x="1" y="1599"/>
                    <a:pt x="445" y="2128"/>
                    <a:pt x="1045" y="2180"/>
                  </a:cubicBezTo>
                  <a:cubicBezTo>
                    <a:pt x="1077" y="2183"/>
                    <a:pt x="1108" y="2184"/>
                    <a:pt x="1139" y="2184"/>
                  </a:cubicBezTo>
                  <a:cubicBezTo>
                    <a:pt x="1701" y="2184"/>
                    <a:pt x="2177" y="1756"/>
                    <a:pt x="2228" y="1187"/>
                  </a:cubicBezTo>
                  <a:cubicBezTo>
                    <a:pt x="2280" y="586"/>
                    <a:pt x="1834" y="58"/>
                    <a:pt x="1235" y="5"/>
                  </a:cubicBezTo>
                  <a:cubicBezTo>
                    <a:pt x="1202" y="2"/>
                    <a:pt x="1170" y="0"/>
                    <a:pt x="1138"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306;p37"/>
            <p:cNvSpPr/>
            <p:nvPr/>
          </p:nvSpPr>
          <p:spPr>
            <a:xfrm flipH="1">
              <a:off x="4749042" y="4194164"/>
              <a:ext cx="286266" cy="273189"/>
            </a:xfrm>
            <a:custGeom>
              <a:avLst/>
              <a:gdLst/>
              <a:ahLst/>
              <a:cxnLst/>
              <a:rect l="l" t="t" r="r" b="b"/>
              <a:pathLst>
                <a:path w="4203" h="4011" extrusionOk="0">
                  <a:moveTo>
                    <a:pt x="4137" y="1"/>
                  </a:moveTo>
                  <a:lnTo>
                    <a:pt x="1963" y="37"/>
                  </a:lnTo>
                  <a:cubicBezTo>
                    <a:pt x="1415" y="46"/>
                    <a:pt x="922" y="276"/>
                    <a:pt x="569" y="641"/>
                  </a:cubicBezTo>
                  <a:cubicBezTo>
                    <a:pt x="215" y="1008"/>
                    <a:pt x="0" y="1508"/>
                    <a:pt x="10" y="2057"/>
                  </a:cubicBezTo>
                  <a:cubicBezTo>
                    <a:pt x="28" y="3142"/>
                    <a:pt x="916" y="4011"/>
                    <a:pt x="1997" y="4011"/>
                  </a:cubicBezTo>
                  <a:cubicBezTo>
                    <a:pt x="2007" y="4011"/>
                    <a:pt x="2018" y="4010"/>
                    <a:pt x="2028" y="4010"/>
                  </a:cubicBezTo>
                  <a:lnTo>
                    <a:pt x="4202" y="3973"/>
                  </a:lnTo>
                  <a:lnTo>
                    <a:pt x="4202" y="3973"/>
                  </a:lnTo>
                  <a:cubicBezTo>
                    <a:pt x="4191" y="3973"/>
                    <a:pt x="4180" y="3973"/>
                    <a:pt x="4168" y="3973"/>
                  </a:cubicBezTo>
                  <a:cubicBezTo>
                    <a:pt x="3087" y="3973"/>
                    <a:pt x="2202" y="3105"/>
                    <a:pt x="2184" y="2021"/>
                  </a:cubicBezTo>
                  <a:cubicBezTo>
                    <a:pt x="2175" y="1473"/>
                    <a:pt x="2389" y="971"/>
                    <a:pt x="2743" y="605"/>
                  </a:cubicBezTo>
                  <a:cubicBezTo>
                    <a:pt x="3096" y="240"/>
                    <a:pt x="3589" y="10"/>
                    <a:pt x="413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307;p37"/>
            <p:cNvSpPr/>
            <p:nvPr/>
          </p:nvSpPr>
          <p:spPr>
            <a:xfrm flipH="1">
              <a:off x="4832204" y="4216777"/>
              <a:ext cx="255072" cy="232323"/>
            </a:xfrm>
            <a:custGeom>
              <a:avLst/>
              <a:gdLst/>
              <a:ahLst/>
              <a:cxnLst/>
              <a:rect l="l" t="t" r="r" b="b"/>
              <a:pathLst>
                <a:path w="3745" h="3411" extrusionOk="0">
                  <a:moveTo>
                    <a:pt x="1872" y="0"/>
                  </a:moveTo>
                  <a:cubicBezTo>
                    <a:pt x="1436" y="0"/>
                    <a:pt x="999" y="167"/>
                    <a:pt x="666" y="500"/>
                  </a:cubicBezTo>
                  <a:cubicBezTo>
                    <a:pt x="0" y="1165"/>
                    <a:pt x="0" y="2245"/>
                    <a:pt x="666" y="2912"/>
                  </a:cubicBezTo>
                  <a:cubicBezTo>
                    <a:pt x="999" y="3245"/>
                    <a:pt x="1436" y="3411"/>
                    <a:pt x="1872" y="3411"/>
                  </a:cubicBezTo>
                  <a:cubicBezTo>
                    <a:pt x="2309" y="3411"/>
                    <a:pt x="2745" y="3245"/>
                    <a:pt x="3077" y="2912"/>
                  </a:cubicBezTo>
                  <a:cubicBezTo>
                    <a:pt x="3744" y="2245"/>
                    <a:pt x="3744" y="1165"/>
                    <a:pt x="3077" y="500"/>
                  </a:cubicBezTo>
                  <a:cubicBezTo>
                    <a:pt x="2745" y="167"/>
                    <a:pt x="2309" y="0"/>
                    <a:pt x="187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308;p37"/>
            <p:cNvSpPr/>
            <p:nvPr/>
          </p:nvSpPr>
          <p:spPr>
            <a:xfrm flipH="1">
              <a:off x="4895546" y="4269426"/>
              <a:ext cx="128251" cy="127093"/>
            </a:xfrm>
            <a:custGeom>
              <a:avLst/>
              <a:gdLst/>
              <a:ahLst/>
              <a:cxnLst/>
              <a:rect l="l" t="t" r="r" b="b"/>
              <a:pathLst>
                <a:path w="1883" h="1866" extrusionOk="0">
                  <a:moveTo>
                    <a:pt x="943" y="1"/>
                  </a:moveTo>
                  <a:cubicBezTo>
                    <a:pt x="937" y="1"/>
                    <a:pt x="931" y="1"/>
                    <a:pt x="925" y="1"/>
                  </a:cubicBezTo>
                  <a:cubicBezTo>
                    <a:pt x="411" y="9"/>
                    <a:pt x="1" y="433"/>
                    <a:pt x="9" y="949"/>
                  </a:cubicBezTo>
                  <a:cubicBezTo>
                    <a:pt x="18" y="1458"/>
                    <a:pt x="434" y="1866"/>
                    <a:pt x="942" y="1866"/>
                  </a:cubicBezTo>
                  <a:cubicBezTo>
                    <a:pt x="947" y="1866"/>
                    <a:pt x="952" y="1866"/>
                    <a:pt x="957" y="1866"/>
                  </a:cubicBezTo>
                  <a:cubicBezTo>
                    <a:pt x="1472" y="1856"/>
                    <a:pt x="1883" y="1432"/>
                    <a:pt x="1873" y="918"/>
                  </a:cubicBezTo>
                  <a:cubicBezTo>
                    <a:pt x="1866" y="408"/>
                    <a:pt x="1451" y="1"/>
                    <a:pt x="94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309;p37"/>
            <p:cNvSpPr/>
            <p:nvPr/>
          </p:nvSpPr>
          <p:spPr>
            <a:xfrm flipH="1">
              <a:off x="4357819" y="4190146"/>
              <a:ext cx="262360" cy="260044"/>
            </a:xfrm>
            <a:custGeom>
              <a:avLst/>
              <a:gdLst/>
              <a:ahLst/>
              <a:cxnLst/>
              <a:rect l="l" t="t" r="r" b="b"/>
              <a:pathLst>
                <a:path w="3852" h="3818" extrusionOk="0">
                  <a:moveTo>
                    <a:pt x="1930" y="1"/>
                  </a:moveTo>
                  <a:cubicBezTo>
                    <a:pt x="1918" y="1"/>
                    <a:pt x="1907" y="1"/>
                    <a:pt x="1895" y="1"/>
                  </a:cubicBezTo>
                  <a:cubicBezTo>
                    <a:pt x="842" y="18"/>
                    <a:pt x="1" y="887"/>
                    <a:pt x="18" y="1940"/>
                  </a:cubicBezTo>
                  <a:cubicBezTo>
                    <a:pt x="35" y="2983"/>
                    <a:pt x="886" y="3818"/>
                    <a:pt x="1927" y="3818"/>
                  </a:cubicBezTo>
                  <a:cubicBezTo>
                    <a:pt x="1938" y="3818"/>
                    <a:pt x="1948" y="3818"/>
                    <a:pt x="1959" y="3818"/>
                  </a:cubicBezTo>
                  <a:cubicBezTo>
                    <a:pt x="3013" y="3799"/>
                    <a:pt x="3852" y="2930"/>
                    <a:pt x="3835" y="1877"/>
                  </a:cubicBezTo>
                  <a:cubicBezTo>
                    <a:pt x="3818" y="834"/>
                    <a:pt x="2968" y="1"/>
                    <a:pt x="1930"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 name="Google Shape;310;p37"/>
            <p:cNvSpPr/>
            <p:nvPr/>
          </p:nvSpPr>
          <p:spPr>
            <a:xfrm flipH="1">
              <a:off x="4407471" y="4245792"/>
              <a:ext cx="163260" cy="148752"/>
            </a:xfrm>
            <a:custGeom>
              <a:avLst/>
              <a:gdLst/>
              <a:ahLst/>
              <a:cxnLst/>
              <a:rect l="l" t="t" r="r" b="b"/>
              <a:pathLst>
                <a:path w="2397" h="2184" extrusionOk="0">
                  <a:moveTo>
                    <a:pt x="1199" y="1"/>
                  </a:moveTo>
                  <a:cubicBezTo>
                    <a:pt x="920" y="1"/>
                    <a:pt x="640" y="107"/>
                    <a:pt x="426" y="320"/>
                  </a:cubicBezTo>
                  <a:cubicBezTo>
                    <a:pt x="1" y="746"/>
                    <a:pt x="1" y="1437"/>
                    <a:pt x="426" y="1863"/>
                  </a:cubicBezTo>
                  <a:cubicBezTo>
                    <a:pt x="640" y="2077"/>
                    <a:pt x="920" y="2184"/>
                    <a:pt x="1199" y="2184"/>
                  </a:cubicBezTo>
                  <a:cubicBezTo>
                    <a:pt x="1479" y="2184"/>
                    <a:pt x="1758" y="2077"/>
                    <a:pt x="1971" y="1863"/>
                  </a:cubicBezTo>
                  <a:cubicBezTo>
                    <a:pt x="2397" y="1437"/>
                    <a:pt x="2397" y="746"/>
                    <a:pt x="1971" y="320"/>
                  </a:cubicBezTo>
                  <a:cubicBezTo>
                    <a:pt x="1758" y="107"/>
                    <a:pt x="1479" y="1"/>
                    <a:pt x="1199"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311;p37"/>
            <p:cNvSpPr/>
            <p:nvPr/>
          </p:nvSpPr>
          <p:spPr>
            <a:xfrm flipH="1">
              <a:off x="5464514" y="2217330"/>
              <a:ext cx="470708" cy="796546"/>
            </a:xfrm>
            <a:custGeom>
              <a:avLst/>
              <a:gdLst/>
              <a:ahLst/>
              <a:cxnLst/>
              <a:rect l="l" t="t" r="r" b="b"/>
              <a:pathLst>
                <a:path w="6911" h="11695" extrusionOk="0">
                  <a:moveTo>
                    <a:pt x="1" y="1"/>
                  </a:moveTo>
                  <a:lnTo>
                    <a:pt x="3810" y="11695"/>
                  </a:lnTo>
                  <a:lnTo>
                    <a:pt x="6910" y="10849"/>
                  </a:lnTo>
                  <a:cubicBezTo>
                    <a:pt x="6910" y="10849"/>
                    <a:pt x="5384" y="3365"/>
                    <a:pt x="4755" y="2108"/>
                  </a:cubicBezTo>
                  <a:cubicBezTo>
                    <a:pt x="4127" y="851"/>
                    <a:pt x="1592" y="347"/>
                    <a:pt x="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 name="Google Shape;312;p37"/>
            <p:cNvSpPr/>
            <p:nvPr/>
          </p:nvSpPr>
          <p:spPr>
            <a:xfrm flipH="1">
              <a:off x="4929913" y="4305288"/>
              <a:ext cx="405118" cy="166938"/>
            </a:xfrm>
            <a:custGeom>
              <a:avLst/>
              <a:gdLst/>
              <a:ahLst/>
              <a:cxnLst/>
              <a:rect l="l" t="t" r="r" b="b"/>
              <a:pathLst>
                <a:path w="5948" h="2451" extrusionOk="0">
                  <a:moveTo>
                    <a:pt x="0" y="0"/>
                  </a:moveTo>
                  <a:lnTo>
                    <a:pt x="0" y="609"/>
                  </a:lnTo>
                  <a:lnTo>
                    <a:pt x="0" y="2451"/>
                  </a:lnTo>
                  <a:lnTo>
                    <a:pt x="5947" y="2451"/>
                  </a:lnTo>
                  <a:cubicBezTo>
                    <a:pt x="5947" y="2451"/>
                    <a:pt x="5706" y="609"/>
                    <a:pt x="3061" y="609"/>
                  </a:cubicBezTo>
                  <a:cubicBezTo>
                    <a:pt x="3032" y="609"/>
                    <a:pt x="3004" y="609"/>
                    <a:pt x="2975" y="609"/>
                  </a:cubicBezTo>
                  <a:lnTo>
                    <a:pt x="2975"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 name="Google Shape;313;p37"/>
            <p:cNvSpPr/>
            <p:nvPr/>
          </p:nvSpPr>
          <p:spPr>
            <a:xfrm flipH="1">
              <a:off x="5289605" y="4305288"/>
              <a:ext cx="405118" cy="166938"/>
            </a:xfrm>
            <a:custGeom>
              <a:avLst/>
              <a:gdLst/>
              <a:ahLst/>
              <a:cxnLst/>
              <a:rect l="l" t="t" r="r" b="b"/>
              <a:pathLst>
                <a:path w="5948" h="2451" extrusionOk="0">
                  <a:moveTo>
                    <a:pt x="1" y="0"/>
                  </a:moveTo>
                  <a:lnTo>
                    <a:pt x="1" y="609"/>
                  </a:lnTo>
                  <a:lnTo>
                    <a:pt x="1" y="2451"/>
                  </a:lnTo>
                  <a:lnTo>
                    <a:pt x="5948" y="2451"/>
                  </a:lnTo>
                  <a:cubicBezTo>
                    <a:pt x="5948" y="2451"/>
                    <a:pt x="5706" y="609"/>
                    <a:pt x="3060" y="609"/>
                  </a:cubicBezTo>
                  <a:cubicBezTo>
                    <a:pt x="3031" y="609"/>
                    <a:pt x="3002" y="609"/>
                    <a:pt x="2974" y="609"/>
                  </a:cubicBezTo>
                  <a:lnTo>
                    <a:pt x="2974"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314;p37"/>
            <p:cNvSpPr/>
            <p:nvPr/>
          </p:nvSpPr>
          <p:spPr>
            <a:xfrm flipH="1">
              <a:off x="4983658" y="3115092"/>
              <a:ext cx="1027507" cy="1189132"/>
            </a:xfrm>
            <a:custGeom>
              <a:avLst/>
              <a:gdLst/>
              <a:ahLst/>
              <a:cxnLst/>
              <a:rect l="l" t="t" r="r" b="b"/>
              <a:pathLst>
                <a:path w="15086" h="17459" extrusionOk="0">
                  <a:moveTo>
                    <a:pt x="359" y="1"/>
                  </a:moveTo>
                  <a:lnTo>
                    <a:pt x="359" y="1"/>
                  </a:lnTo>
                  <a:cubicBezTo>
                    <a:pt x="0" y="4821"/>
                    <a:pt x="841" y="6660"/>
                    <a:pt x="4058" y="6953"/>
                  </a:cubicBezTo>
                  <a:cubicBezTo>
                    <a:pt x="5130" y="7051"/>
                    <a:pt x="6089" y="7084"/>
                    <a:pt x="6891" y="7084"/>
                  </a:cubicBezTo>
                  <a:cubicBezTo>
                    <a:pt x="8496" y="7084"/>
                    <a:pt x="9473" y="6953"/>
                    <a:pt x="9473" y="6953"/>
                  </a:cubicBezTo>
                  <a:lnTo>
                    <a:pt x="9473" y="17459"/>
                  </a:lnTo>
                  <a:lnTo>
                    <a:pt x="13921" y="17459"/>
                  </a:lnTo>
                  <a:cubicBezTo>
                    <a:pt x="13921" y="17459"/>
                    <a:pt x="15085" y="8709"/>
                    <a:pt x="14367" y="5553"/>
                  </a:cubicBezTo>
                  <a:cubicBezTo>
                    <a:pt x="13651" y="2397"/>
                    <a:pt x="6637" y="179"/>
                    <a:pt x="6014" y="155"/>
                  </a:cubicBezTo>
                  <a:cubicBezTo>
                    <a:pt x="5390" y="130"/>
                    <a:pt x="359" y="1"/>
                    <a:pt x="35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315;p37"/>
            <p:cNvSpPr/>
            <p:nvPr/>
          </p:nvSpPr>
          <p:spPr>
            <a:xfrm flipH="1">
              <a:off x="5354589" y="3115092"/>
              <a:ext cx="1077092" cy="1196352"/>
            </a:xfrm>
            <a:custGeom>
              <a:avLst/>
              <a:gdLst/>
              <a:ahLst/>
              <a:cxnLst/>
              <a:rect l="l" t="t" r="r" b="b"/>
              <a:pathLst>
                <a:path w="15814" h="17565" extrusionOk="0">
                  <a:moveTo>
                    <a:pt x="1088" y="1"/>
                  </a:moveTo>
                  <a:lnTo>
                    <a:pt x="1088" y="1"/>
                  </a:lnTo>
                  <a:cubicBezTo>
                    <a:pt x="0" y="3900"/>
                    <a:pt x="1570" y="6660"/>
                    <a:pt x="4786" y="6953"/>
                  </a:cubicBezTo>
                  <a:cubicBezTo>
                    <a:pt x="5859" y="7051"/>
                    <a:pt x="6818" y="7084"/>
                    <a:pt x="7620" y="7084"/>
                  </a:cubicBezTo>
                  <a:cubicBezTo>
                    <a:pt x="9225" y="7084"/>
                    <a:pt x="10202" y="6953"/>
                    <a:pt x="10202" y="6953"/>
                  </a:cubicBezTo>
                  <a:lnTo>
                    <a:pt x="10308" y="17564"/>
                  </a:lnTo>
                  <a:lnTo>
                    <a:pt x="14754" y="17564"/>
                  </a:lnTo>
                  <a:cubicBezTo>
                    <a:pt x="14754" y="17564"/>
                    <a:pt x="15814" y="8709"/>
                    <a:pt x="15096" y="5553"/>
                  </a:cubicBezTo>
                  <a:cubicBezTo>
                    <a:pt x="14379" y="2397"/>
                    <a:pt x="7366" y="179"/>
                    <a:pt x="6743" y="155"/>
                  </a:cubicBezTo>
                  <a:cubicBezTo>
                    <a:pt x="6118" y="130"/>
                    <a:pt x="1088" y="1"/>
                    <a:pt x="108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316;p37"/>
            <p:cNvSpPr/>
            <p:nvPr/>
          </p:nvSpPr>
          <p:spPr>
            <a:xfrm flipH="1">
              <a:off x="5694662" y="2248388"/>
              <a:ext cx="734839" cy="1007892"/>
            </a:xfrm>
            <a:custGeom>
              <a:avLst/>
              <a:gdLst/>
              <a:ahLst/>
              <a:cxnLst/>
              <a:rect l="l" t="t" r="r" b="b"/>
              <a:pathLst>
                <a:path w="10789" h="14798" extrusionOk="0">
                  <a:moveTo>
                    <a:pt x="6264" y="1"/>
                  </a:moveTo>
                  <a:cubicBezTo>
                    <a:pt x="4936" y="1"/>
                    <a:pt x="3502" y="536"/>
                    <a:pt x="2378" y="1341"/>
                  </a:cubicBezTo>
                  <a:cubicBezTo>
                    <a:pt x="1" y="3044"/>
                    <a:pt x="276" y="14350"/>
                    <a:pt x="276" y="14698"/>
                  </a:cubicBezTo>
                  <a:cubicBezTo>
                    <a:pt x="276" y="14769"/>
                    <a:pt x="720" y="14798"/>
                    <a:pt x="1425" y="14798"/>
                  </a:cubicBezTo>
                  <a:cubicBezTo>
                    <a:pt x="4153" y="14798"/>
                    <a:pt x="10789" y="14373"/>
                    <a:pt x="10789" y="14373"/>
                  </a:cubicBezTo>
                  <a:cubicBezTo>
                    <a:pt x="10789" y="14373"/>
                    <a:pt x="10340" y="3994"/>
                    <a:pt x="9730" y="2365"/>
                  </a:cubicBezTo>
                  <a:cubicBezTo>
                    <a:pt x="9140" y="788"/>
                    <a:pt x="7934" y="101"/>
                    <a:pt x="6577" y="11"/>
                  </a:cubicBezTo>
                  <a:cubicBezTo>
                    <a:pt x="6474" y="4"/>
                    <a:pt x="6369" y="1"/>
                    <a:pt x="626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317;p37"/>
            <p:cNvSpPr/>
            <p:nvPr/>
          </p:nvSpPr>
          <p:spPr>
            <a:xfrm flipH="1">
              <a:off x="5873111" y="2183274"/>
              <a:ext cx="642345" cy="881412"/>
            </a:xfrm>
            <a:custGeom>
              <a:avLst/>
              <a:gdLst/>
              <a:ahLst/>
              <a:cxnLst/>
              <a:rect l="l" t="t" r="r" b="b"/>
              <a:pathLst>
                <a:path w="9431" h="12941" extrusionOk="0">
                  <a:moveTo>
                    <a:pt x="5962" y="0"/>
                  </a:moveTo>
                  <a:cubicBezTo>
                    <a:pt x="5344" y="267"/>
                    <a:pt x="1595" y="965"/>
                    <a:pt x="1270" y="2098"/>
                  </a:cubicBezTo>
                  <a:cubicBezTo>
                    <a:pt x="947" y="3231"/>
                    <a:pt x="1" y="9372"/>
                    <a:pt x="568" y="11680"/>
                  </a:cubicBezTo>
                  <a:cubicBezTo>
                    <a:pt x="788" y="12575"/>
                    <a:pt x="2021" y="12940"/>
                    <a:pt x="3505" y="12940"/>
                  </a:cubicBezTo>
                  <a:cubicBezTo>
                    <a:pt x="5845" y="12940"/>
                    <a:pt x="8812" y="12034"/>
                    <a:pt x="9431" y="10871"/>
                  </a:cubicBezTo>
                  <a:lnTo>
                    <a:pt x="9373" y="10406"/>
                  </a:lnTo>
                  <a:lnTo>
                    <a:pt x="9118" y="8319"/>
                  </a:lnTo>
                  <a:lnTo>
                    <a:pt x="9082" y="8038"/>
                  </a:lnTo>
                  <a:cubicBezTo>
                    <a:pt x="9082" y="8038"/>
                    <a:pt x="5418" y="8543"/>
                    <a:pt x="4450" y="8623"/>
                  </a:cubicBezTo>
                  <a:cubicBezTo>
                    <a:pt x="4450" y="8623"/>
                    <a:pt x="4655" y="4760"/>
                    <a:pt x="4413" y="3950"/>
                  </a:cubicBezTo>
                  <a:lnTo>
                    <a:pt x="5962"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318;p37"/>
            <p:cNvSpPr/>
            <p:nvPr/>
          </p:nvSpPr>
          <p:spPr>
            <a:xfrm flipH="1">
              <a:off x="5712642" y="2217330"/>
              <a:ext cx="601139" cy="464306"/>
            </a:xfrm>
            <a:custGeom>
              <a:avLst/>
              <a:gdLst/>
              <a:ahLst/>
              <a:cxnLst/>
              <a:rect l="l" t="t" r="r" b="b"/>
              <a:pathLst>
                <a:path w="8826" h="6817" extrusionOk="0">
                  <a:moveTo>
                    <a:pt x="1021" y="1"/>
                  </a:moveTo>
                  <a:lnTo>
                    <a:pt x="0" y="419"/>
                  </a:lnTo>
                  <a:lnTo>
                    <a:pt x="510" y="2481"/>
                  </a:lnTo>
                  <a:lnTo>
                    <a:pt x="1949" y="2997"/>
                  </a:lnTo>
                  <a:lnTo>
                    <a:pt x="1822" y="4313"/>
                  </a:lnTo>
                  <a:lnTo>
                    <a:pt x="5790" y="6816"/>
                  </a:lnTo>
                  <a:lnTo>
                    <a:pt x="7904" y="3409"/>
                  </a:lnTo>
                  <a:lnTo>
                    <a:pt x="7778" y="2504"/>
                  </a:lnTo>
                  <a:lnTo>
                    <a:pt x="8233" y="2669"/>
                  </a:lnTo>
                  <a:lnTo>
                    <a:pt x="8825" y="924"/>
                  </a:lnTo>
                  <a:cubicBezTo>
                    <a:pt x="8825" y="924"/>
                    <a:pt x="7700" y="318"/>
                    <a:pt x="7239" y="296"/>
                  </a:cubicBezTo>
                  <a:cubicBezTo>
                    <a:pt x="6777" y="273"/>
                    <a:pt x="1021" y="1"/>
                    <a:pt x="102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 name="Google Shape;319;p37"/>
            <p:cNvSpPr/>
            <p:nvPr/>
          </p:nvSpPr>
          <p:spPr>
            <a:xfrm flipH="1">
              <a:off x="4976369" y="2209906"/>
              <a:ext cx="934265" cy="1820921"/>
            </a:xfrm>
            <a:custGeom>
              <a:avLst/>
              <a:gdLst/>
              <a:ahLst/>
              <a:cxnLst/>
              <a:rect l="l" t="t" r="r" b="b"/>
              <a:pathLst>
                <a:path w="13717" h="26735" extrusionOk="0">
                  <a:moveTo>
                    <a:pt x="3203" y="1"/>
                  </a:moveTo>
                  <a:cubicBezTo>
                    <a:pt x="3096" y="2607"/>
                    <a:pt x="551" y="3413"/>
                    <a:pt x="1320" y="6371"/>
                  </a:cubicBezTo>
                  <a:cubicBezTo>
                    <a:pt x="2260" y="9982"/>
                    <a:pt x="0" y="15415"/>
                    <a:pt x="2112" y="16135"/>
                  </a:cubicBezTo>
                  <a:cubicBezTo>
                    <a:pt x="4224" y="16854"/>
                    <a:pt x="6590" y="18400"/>
                    <a:pt x="5516" y="21149"/>
                  </a:cubicBezTo>
                  <a:cubicBezTo>
                    <a:pt x="4568" y="23569"/>
                    <a:pt x="6038" y="26390"/>
                    <a:pt x="9118" y="26707"/>
                  </a:cubicBezTo>
                  <a:cubicBezTo>
                    <a:pt x="9304" y="26725"/>
                    <a:pt x="9496" y="26735"/>
                    <a:pt x="9694" y="26735"/>
                  </a:cubicBezTo>
                  <a:cubicBezTo>
                    <a:pt x="9941" y="26735"/>
                    <a:pt x="10197" y="26720"/>
                    <a:pt x="10462" y="26688"/>
                  </a:cubicBezTo>
                  <a:cubicBezTo>
                    <a:pt x="11914" y="26514"/>
                    <a:pt x="12966" y="26116"/>
                    <a:pt x="13716" y="25682"/>
                  </a:cubicBezTo>
                  <a:cubicBezTo>
                    <a:pt x="13483" y="25482"/>
                    <a:pt x="13276" y="25260"/>
                    <a:pt x="13099" y="25019"/>
                  </a:cubicBezTo>
                  <a:cubicBezTo>
                    <a:pt x="12294" y="23930"/>
                    <a:pt x="12085" y="22478"/>
                    <a:pt x="12605" y="21149"/>
                  </a:cubicBezTo>
                  <a:cubicBezTo>
                    <a:pt x="13679" y="18400"/>
                    <a:pt x="11315" y="16854"/>
                    <a:pt x="9202" y="16135"/>
                  </a:cubicBezTo>
                  <a:cubicBezTo>
                    <a:pt x="7090" y="15415"/>
                    <a:pt x="9349" y="9982"/>
                    <a:pt x="8409" y="6371"/>
                  </a:cubicBezTo>
                  <a:cubicBezTo>
                    <a:pt x="7640" y="3413"/>
                    <a:pt x="10186" y="2607"/>
                    <a:pt x="10293"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320;p37"/>
            <p:cNvSpPr/>
            <p:nvPr/>
          </p:nvSpPr>
          <p:spPr>
            <a:xfrm flipH="1">
              <a:off x="6404644" y="3120405"/>
              <a:ext cx="428003" cy="428003"/>
            </a:xfrm>
            <a:custGeom>
              <a:avLst/>
              <a:gdLst/>
              <a:ahLst/>
              <a:cxnLst/>
              <a:rect l="l" t="t" r="r" b="b"/>
              <a:pathLst>
                <a:path w="6284" h="6284" extrusionOk="0">
                  <a:moveTo>
                    <a:pt x="3141" y="0"/>
                  </a:moveTo>
                  <a:cubicBezTo>
                    <a:pt x="1407" y="0"/>
                    <a:pt x="0" y="1407"/>
                    <a:pt x="0" y="3141"/>
                  </a:cubicBezTo>
                  <a:cubicBezTo>
                    <a:pt x="0" y="4877"/>
                    <a:pt x="1407" y="6283"/>
                    <a:pt x="3141" y="6283"/>
                  </a:cubicBezTo>
                  <a:cubicBezTo>
                    <a:pt x="4877" y="6283"/>
                    <a:pt x="6283" y="4877"/>
                    <a:pt x="6283" y="3141"/>
                  </a:cubicBezTo>
                  <a:cubicBezTo>
                    <a:pt x="6283" y="1407"/>
                    <a:pt x="4877" y="0"/>
                    <a:pt x="314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 name="Google Shape;321;p37"/>
            <p:cNvSpPr/>
            <p:nvPr/>
          </p:nvSpPr>
          <p:spPr>
            <a:xfrm flipH="1">
              <a:off x="6478202" y="3193828"/>
              <a:ext cx="281022" cy="281022"/>
            </a:xfrm>
            <a:custGeom>
              <a:avLst/>
              <a:gdLst/>
              <a:ahLst/>
              <a:cxnLst/>
              <a:rect l="l" t="t" r="r" b="b"/>
              <a:pathLst>
                <a:path w="4126" h="4126" extrusionOk="0">
                  <a:moveTo>
                    <a:pt x="2063" y="1"/>
                  </a:moveTo>
                  <a:cubicBezTo>
                    <a:pt x="924" y="1"/>
                    <a:pt x="1" y="924"/>
                    <a:pt x="1" y="2063"/>
                  </a:cubicBezTo>
                  <a:cubicBezTo>
                    <a:pt x="1" y="3202"/>
                    <a:pt x="924" y="4125"/>
                    <a:pt x="2063" y="4125"/>
                  </a:cubicBezTo>
                  <a:cubicBezTo>
                    <a:pt x="3202" y="4125"/>
                    <a:pt x="4125" y="3202"/>
                    <a:pt x="4125" y="2063"/>
                  </a:cubicBezTo>
                  <a:cubicBezTo>
                    <a:pt x="4125" y="924"/>
                    <a:pt x="3202" y="1"/>
                    <a:pt x="206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322;p37"/>
            <p:cNvSpPr/>
            <p:nvPr/>
          </p:nvSpPr>
          <p:spPr>
            <a:xfrm flipH="1">
              <a:off x="5712642" y="2217330"/>
              <a:ext cx="601139" cy="464306"/>
            </a:xfrm>
            <a:custGeom>
              <a:avLst/>
              <a:gdLst/>
              <a:ahLst/>
              <a:cxnLst/>
              <a:rect l="l" t="t" r="r" b="b"/>
              <a:pathLst>
                <a:path w="8826" h="6817" extrusionOk="0">
                  <a:moveTo>
                    <a:pt x="1021" y="1"/>
                  </a:moveTo>
                  <a:lnTo>
                    <a:pt x="0" y="419"/>
                  </a:lnTo>
                  <a:lnTo>
                    <a:pt x="510" y="2481"/>
                  </a:lnTo>
                  <a:lnTo>
                    <a:pt x="1949" y="2997"/>
                  </a:lnTo>
                  <a:lnTo>
                    <a:pt x="1822" y="4313"/>
                  </a:lnTo>
                  <a:lnTo>
                    <a:pt x="5790" y="6816"/>
                  </a:lnTo>
                  <a:lnTo>
                    <a:pt x="7904" y="3409"/>
                  </a:lnTo>
                  <a:lnTo>
                    <a:pt x="7778" y="2504"/>
                  </a:lnTo>
                  <a:lnTo>
                    <a:pt x="8233" y="2669"/>
                  </a:lnTo>
                  <a:lnTo>
                    <a:pt x="8825" y="924"/>
                  </a:lnTo>
                  <a:cubicBezTo>
                    <a:pt x="8825" y="924"/>
                    <a:pt x="7700" y="318"/>
                    <a:pt x="7239" y="296"/>
                  </a:cubicBezTo>
                  <a:cubicBezTo>
                    <a:pt x="6777" y="273"/>
                    <a:pt x="1021" y="1"/>
                    <a:pt x="1021" y="1"/>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323;p37"/>
            <p:cNvSpPr/>
            <p:nvPr/>
          </p:nvSpPr>
          <p:spPr>
            <a:xfrm flipH="1">
              <a:off x="5783952" y="2159776"/>
              <a:ext cx="460287" cy="497407"/>
            </a:xfrm>
            <a:custGeom>
              <a:avLst/>
              <a:gdLst/>
              <a:ahLst/>
              <a:cxnLst/>
              <a:rect l="l" t="t" r="r" b="b"/>
              <a:pathLst>
                <a:path w="6758" h="7303" extrusionOk="0">
                  <a:moveTo>
                    <a:pt x="2869" y="0"/>
                  </a:moveTo>
                  <a:lnTo>
                    <a:pt x="0" y="846"/>
                  </a:lnTo>
                  <a:cubicBezTo>
                    <a:pt x="912" y="4672"/>
                    <a:pt x="4776" y="7302"/>
                    <a:pt x="4776" y="7302"/>
                  </a:cubicBezTo>
                  <a:lnTo>
                    <a:pt x="6757" y="1386"/>
                  </a:lnTo>
                  <a:lnTo>
                    <a:pt x="2869"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324;p37"/>
            <p:cNvSpPr/>
            <p:nvPr/>
          </p:nvSpPr>
          <p:spPr>
            <a:xfrm flipH="1">
              <a:off x="5887818" y="2291842"/>
              <a:ext cx="159582" cy="365478"/>
            </a:xfrm>
            <a:custGeom>
              <a:avLst/>
              <a:gdLst/>
              <a:ahLst/>
              <a:cxnLst/>
              <a:rect l="l" t="t" r="r" b="b"/>
              <a:pathLst>
                <a:path w="2343" h="5366" extrusionOk="0">
                  <a:moveTo>
                    <a:pt x="489" y="1"/>
                  </a:moveTo>
                  <a:lnTo>
                    <a:pt x="1" y="283"/>
                  </a:lnTo>
                  <a:lnTo>
                    <a:pt x="681" y="987"/>
                  </a:lnTo>
                  <a:lnTo>
                    <a:pt x="818" y="4512"/>
                  </a:lnTo>
                  <a:lnTo>
                    <a:pt x="1886" y="5365"/>
                  </a:lnTo>
                  <a:lnTo>
                    <a:pt x="2343" y="3999"/>
                  </a:lnTo>
                  <a:lnTo>
                    <a:pt x="1171" y="869"/>
                  </a:lnTo>
                  <a:lnTo>
                    <a:pt x="1471"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325;p37"/>
            <p:cNvSpPr/>
            <p:nvPr/>
          </p:nvSpPr>
          <p:spPr>
            <a:xfrm flipH="1">
              <a:off x="5882643" y="2156780"/>
              <a:ext cx="257592" cy="202355"/>
            </a:xfrm>
            <a:custGeom>
              <a:avLst/>
              <a:gdLst/>
              <a:ahLst/>
              <a:cxnLst/>
              <a:rect l="l" t="t" r="r" b="b"/>
              <a:pathLst>
                <a:path w="3782" h="2971" extrusionOk="0">
                  <a:moveTo>
                    <a:pt x="1405" y="0"/>
                  </a:moveTo>
                  <a:cubicBezTo>
                    <a:pt x="992" y="0"/>
                    <a:pt x="608" y="97"/>
                    <a:pt x="355" y="335"/>
                  </a:cubicBezTo>
                  <a:cubicBezTo>
                    <a:pt x="1" y="1373"/>
                    <a:pt x="828" y="2970"/>
                    <a:pt x="828" y="2970"/>
                  </a:cubicBezTo>
                  <a:lnTo>
                    <a:pt x="2139" y="2125"/>
                  </a:lnTo>
                  <a:lnTo>
                    <a:pt x="3420" y="2736"/>
                  </a:lnTo>
                  <a:cubicBezTo>
                    <a:pt x="3420" y="2736"/>
                    <a:pt x="3782" y="1385"/>
                    <a:pt x="3406" y="781"/>
                  </a:cubicBezTo>
                  <a:cubicBezTo>
                    <a:pt x="3157" y="379"/>
                    <a:pt x="2224" y="0"/>
                    <a:pt x="140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326;p37"/>
            <p:cNvSpPr/>
            <p:nvPr/>
          </p:nvSpPr>
          <p:spPr>
            <a:xfrm flipH="1">
              <a:off x="5954635" y="2105016"/>
              <a:ext cx="115855" cy="169321"/>
            </a:xfrm>
            <a:custGeom>
              <a:avLst/>
              <a:gdLst/>
              <a:ahLst/>
              <a:cxnLst/>
              <a:rect l="l" t="t" r="r" b="b"/>
              <a:pathLst>
                <a:path w="1701" h="2486" extrusionOk="0">
                  <a:moveTo>
                    <a:pt x="150" y="1"/>
                  </a:moveTo>
                  <a:lnTo>
                    <a:pt x="32" y="1674"/>
                  </a:lnTo>
                  <a:cubicBezTo>
                    <a:pt x="1" y="2113"/>
                    <a:pt x="349" y="2486"/>
                    <a:pt x="789" y="2486"/>
                  </a:cubicBezTo>
                  <a:cubicBezTo>
                    <a:pt x="1182" y="2486"/>
                    <a:pt x="1511" y="2186"/>
                    <a:pt x="1544" y="1794"/>
                  </a:cubicBezTo>
                  <a:lnTo>
                    <a:pt x="1701" y="1"/>
                  </a:lnTo>
                  <a:close/>
                </a:path>
              </a:pathLst>
            </a:custGeom>
            <a:solidFill>
              <a:srgbClr val="F487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327;p37"/>
            <p:cNvSpPr/>
            <p:nvPr/>
          </p:nvSpPr>
          <p:spPr>
            <a:xfrm flipH="1">
              <a:off x="5694318" y="1781492"/>
              <a:ext cx="420988" cy="443260"/>
            </a:xfrm>
            <a:custGeom>
              <a:avLst/>
              <a:gdLst/>
              <a:ahLst/>
              <a:cxnLst/>
              <a:rect l="l" t="t" r="r" b="b"/>
              <a:pathLst>
                <a:path w="6181" h="6508" extrusionOk="0">
                  <a:moveTo>
                    <a:pt x="3485" y="0"/>
                  </a:moveTo>
                  <a:cubicBezTo>
                    <a:pt x="3062" y="0"/>
                    <a:pt x="2605" y="66"/>
                    <a:pt x="2131" y="199"/>
                  </a:cubicBezTo>
                  <a:cubicBezTo>
                    <a:pt x="0" y="796"/>
                    <a:pt x="17" y="3369"/>
                    <a:pt x="662" y="4681"/>
                  </a:cubicBezTo>
                  <a:cubicBezTo>
                    <a:pt x="1185" y="5744"/>
                    <a:pt x="2354" y="6508"/>
                    <a:pt x="3454" y="6508"/>
                  </a:cubicBezTo>
                  <a:cubicBezTo>
                    <a:pt x="3890" y="6508"/>
                    <a:pt x="4315" y="6388"/>
                    <a:pt x="4685" y="6118"/>
                  </a:cubicBezTo>
                  <a:cubicBezTo>
                    <a:pt x="5175" y="5762"/>
                    <a:pt x="6180" y="4515"/>
                    <a:pt x="6100" y="2440"/>
                  </a:cubicBezTo>
                  <a:cubicBezTo>
                    <a:pt x="6037" y="809"/>
                    <a:pt x="4962" y="0"/>
                    <a:pt x="3485" y="0"/>
                  </a:cubicBezTo>
                  <a:close/>
                </a:path>
              </a:pathLst>
            </a:custGeom>
            <a:solidFill>
              <a:srgbClr val="FCA3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 name="Google Shape;328;p37"/>
            <p:cNvSpPr/>
            <p:nvPr/>
          </p:nvSpPr>
          <p:spPr>
            <a:xfrm flipH="1">
              <a:off x="5616742" y="1624906"/>
              <a:ext cx="627702" cy="541270"/>
            </a:xfrm>
            <a:custGeom>
              <a:avLst/>
              <a:gdLst/>
              <a:ahLst/>
              <a:cxnLst/>
              <a:rect l="l" t="t" r="r" b="b"/>
              <a:pathLst>
                <a:path w="9216" h="7947" extrusionOk="0">
                  <a:moveTo>
                    <a:pt x="4547" y="0"/>
                  </a:moveTo>
                  <a:cubicBezTo>
                    <a:pt x="3825" y="0"/>
                    <a:pt x="3123" y="173"/>
                    <a:pt x="2530" y="543"/>
                  </a:cubicBezTo>
                  <a:cubicBezTo>
                    <a:pt x="1155" y="1404"/>
                    <a:pt x="1560" y="2299"/>
                    <a:pt x="1560" y="2299"/>
                  </a:cubicBezTo>
                  <a:cubicBezTo>
                    <a:pt x="1560" y="2299"/>
                    <a:pt x="1536" y="2295"/>
                    <a:pt x="1494" y="2295"/>
                  </a:cubicBezTo>
                  <a:cubicBezTo>
                    <a:pt x="1289" y="2295"/>
                    <a:pt x="660" y="2382"/>
                    <a:pt x="361" y="3401"/>
                  </a:cubicBezTo>
                  <a:cubicBezTo>
                    <a:pt x="0" y="4629"/>
                    <a:pt x="110" y="6958"/>
                    <a:pt x="2642" y="7946"/>
                  </a:cubicBezTo>
                  <a:lnTo>
                    <a:pt x="2743" y="5553"/>
                  </a:lnTo>
                  <a:cubicBezTo>
                    <a:pt x="2982" y="5012"/>
                    <a:pt x="2584" y="4002"/>
                    <a:pt x="2584" y="4002"/>
                  </a:cubicBezTo>
                  <a:lnTo>
                    <a:pt x="2584" y="4002"/>
                  </a:lnTo>
                  <a:cubicBezTo>
                    <a:pt x="2584" y="4002"/>
                    <a:pt x="2740" y="4038"/>
                    <a:pt x="2950" y="4038"/>
                  </a:cubicBezTo>
                  <a:cubicBezTo>
                    <a:pt x="3225" y="4038"/>
                    <a:pt x="3593" y="3976"/>
                    <a:pt x="3825" y="3690"/>
                  </a:cubicBezTo>
                  <a:cubicBezTo>
                    <a:pt x="4235" y="3185"/>
                    <a:pt x="4379" y="2919"/>
                    <a:pt x="4379" y="2919"/>
                  </a:cubicBezTo>
                  <a:cubicBezTo>
                    <a:pt x="4379" y="2919"/>
                    <a:pt x="5029" y="3497"/>
                    <a:pt x="5991" y="3521"/>
                  </a:cubicBezTo>
                  <a:cubicBezTo>
                    <a:pt x="6038" y="3522"/>
                    <a:pt x="6083" y="3522"/>
                    <a:pt x="6125" y="3522"/>
                  </a:cubicBezTo>
                  <a:cubicBezTo>
                    <a:pt x="6941" y="3522"/>
                    <a:pt x="6836" y="3305"/>
                    <a:pt x="6836" y="3305"/>
                  </a:cubicBezTo>
                  <a:lnTo>
                    <a:pt x="6836" y="3305"/>
                  </a:lnTo>
                  <a:cubicBezTo>
                    <a:pt x="6836" y="3305"/>
                    <a:pt x="7539" y="4010"/>
                    <a:pt x="8285" y="4010"/>
                  </a:cubicBezTo>
                  <a:cubicBezTo>
                    <a:pt x="8331" y="4010"/>
                    <a:pt x="8376" y="4008"/>
                    <a:pt x="8421" y="4002"/>
                  </a:cubicBezTo>
                  <a:cubicBezTo>
                    <a:pt x="9215" y="3906"/>
                    <a:pt x="8985" y="2510"/>
                    <a:pt x="7560" y="1884"/>
                  </a:cubicBezTo>
                  <a:cubicBezTo>
                    <a:pt x="7560" y="1884"/>
                    <a:pt x="8743" y="1813"/>
                    <a:pt x="7307" y="851"/>
                  </a:cubicBezTo>
                  <a:cubicBezTo>
                    <a:pt x="6490" y="302"/>
                    <a:pt x="5501" y="0"/>
                    <a:pt x="4547" y="0"/>
                  </a:cubicBezTo>
                  <a:close/>
                </a:path>
              </a:pathLst>
            </a:custGeom>
            <a:solidFill>
              <a:srgbClr val="491A1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 name="Google Shape;329;p37"/>
            <p:cNvSpPr/>
            <p:nvPr/>
          </p:nvSpPr>
          <p:spPr>
            <a:xfrm flipH="1">
              <a:off x="6035890" y="1982826"/>
              <a:ext cx="115787" cy="142895"/>
            </a:xfrm>
            <a:custGeom>
              <a:avLst/>
              <a:gdLst/>
              <a:ahLst/>
              <a:cxnLst/>
              <a:rect l="l" t="t" r="r" b="b"/>
              <a:pathLst>
                <a:path w="1700" h="2098" extrusionOk="0">
                  <a:moveTo>
                    <a:pt x="747" y="0"/>
                  </a:moveTo>
                  <a:cubicBezTo>
                    <a:pt x="282" y="0"/>
                    <a:pt x="0" y="782"/>
                    <a:pt x="365" y="1372"/>
                  </a:cubicBezTo>
                  <a:cubicBezTo>
                    <a:pt x="658" y="1847"/>
                    <a:pt x="1036" y="2097"/>
                    <a:pt x="1315" y="2097"/>
                  </a:cubicBezTo>
                  <a:cubicBezTo>
                    <a:pt x="1539" y="2097"/>
                    <a:pt x="1700" y="1935"/>
                    <a:pt x="1700" y="1599"/>
                  </a:cubicBezTo>
                  <a:lnTo>
                    <a:pt x="1448" y="566"/>
                  </a:lnTo>
                  <a:cubicBezTo>
                    <a:pt x="1205" y="159"/>
                    <a:pt x="957" y="0"/>
                    <a:pt x="747" y="0"/>
                  </a:cubicBezTo>
                  <a:close/>
                </a:path>
              </a:pathLst>
            </a:custGeom>
            <a:solidFill>
              <a:srgbClr val="FCA3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330;p37"/>
            <p:cNvSpPr/>
            <p:nvPr/>
          </p:nvSpPr>
          <p:spPr>
            <a:xfrm flipH="1">
              <a:off x="5879985" y="1897347"/>
              <a:ext cx="89020" cy="38618"/>
            </a:xfrm>
            <a:custGeom>
              <a:avLst/>
              <a:gdLst/>
              <a:ahLst/>
              <a:cxnLst/>
              <a:rect l="l" t="t" r="r" b="b"/>
              <a:pathLst>
                <a:path w="1307" h="567" extrusionOk="0">
                  <a:moveTo>
                    <a:pt x="807" y="1"/>
                  </a:moveTo>
                  <a:cubicBezTo>
                    <a:pt x="440" y="1"/>
                    <a:pt x="0" y="141"/>
                    <a:pt x="43" y="385"/>
                  </a:cubicBezTo>
                  <a:cubicBezTo>
                    <a:pt x="66" y="516"/>
                    <a:pt x="210" y="567"/>
                    <a:pt x="392" y="567"/>
                  </a:cubicBezTo>
                  <a:cubicBezTo>
                    <a:pt x="767" y="567"/>
                    <a:pt x="1306" y="352"/>
                    <a:pt x="1280" y="193"/>
                  </a:cubicBezTo>
                  <a:cubicBezTo>
                    <a:pt x="1259" y="61"/>
                    <a:pt x="1049" y="1"/>
                    <a:pt x="807" y="1"/>
                  </a:cubicBezTo>
                  <a:close/>
                </a:path>
              </a:pathLst>
            </a:custGeom>
            <a:solidFill>
              <a:srgbClr val="491A1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 name="Google Shape;331;p37"/>
            <p:cNvSpPr/>
            <p:nvPr/>
          </p:nvSpPr>
          <p:spPr>
            <a:xfrm flipH="1">
              <a:off x="5727076" y="1897483"/>
              <a:ext cx="70562" cy="38278"/>
            </a:xfrm>
            <a:custGeom>
              <a:avLst/>
              <a:gdLst/>
              <a:ahLst/>
              <a:cxnLst/>
              <a:rect l="l" t="t" r="r" b="b"/>
              <a:pathLst>
                <a:path w="1036" h="562" extrusionOk="0">
                  <a:moveTo>
                    <a:pt x="415" y="1"/>
                  </a:moveTo>
                  <a:cubicBezTo>
                    <a:pt x="218" y="1"/>
                    <a:pt x="43" y="64"/>
                    <a:pt x="23" y="199"/>
                  </a:cubicBezTo>
                  <a:cubicBezTo>
                    <a:pt x="0" y="357"/>
                    <a:pt x="412" y="561"/>
                    <a:pt x="708" y="561"/>
                  </a:cubicBezTo>
                  <a:cubicBezTo>
                    <a:pt x="857" y="561"/>
                    <a:pt x="977" y="510"/>
                    <a:pt x="997" y="375"/>
                  </a:cubicBezTo>
                  <a:cubicBezTo>
                    <a:pt x="1035" y="135"/>
                    <a:pt x="702" y="1"/>
                    <a:pt x="415" y="1"/>
                  </a:cubicBezTo>
                  <a:close/>
                </a:path>
              </a:pathLst>
            </a:custGeom>
            <a:solidFill>
              <a:srgbClr val="491A1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 name="Google Shape;332;p37"/>
            <p:cNvSpPr/>
            <p:nvPr/>
          </p:nvSpPr>
          <p:spPr>
            <a:xfrm flipH="1">
              <a:off x="5875081" y="1967024"/>
              <a:ext cx="32284" cy="46723"/>
            </a:xfrm>
            <a:custGeom>
              <a:avLst/>
              <a:gdLst/>
              <a:ahLst/>
              <a:cxnLst/>
              <a:rect l="l" t="t" r="r" b="b"/>
              <a:pathLst>
                <a:path w="474" h="686" extrusionOk="0">
                  <a:moveTo>
                    <a:pt x="237" y="0"/>
                  </a:moveTo>
                  <a:cubicBezTo>
                    <a:pt x="106" y="0"/>
                    <a:pt x="1" y="154"/>
                    <a:pt x="1" y="344"/>
                  </a:cubicBezTo>
                  <a:cubicBezTo>
                    <a:pt x="1" y="532"/>
                    <a:pt x="106" y="686"/>
                    <a:pt x="237" y="686"/>
                  </a:cubicBezTo>
                  <a:cubicBezTo>
                    <a:pt x="367" y="686"/>
                    <a:pt x="473" y="532"/>
                    <a:pt x="473" y="344"/>
                  </a:cubicBezTo>
                  <a:cubicBezTo>
                    <a:pt x="473" y="154"/>
                    <a:pt x="367" y="0"/>
                    <a:pt x="237" y="0"/>
                  </a:cubicBezTo>
                  <a:close/>
                </a:path>
              </a:pathLst>
            </a:custGeom>
            <a:solidFill>
              <a:srgbClr val="491A1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333;p37"/>
            <p:cNvSpPr/>
            <p:nvPr/>
          </p:nvSpPr>
          <p:spPr>
            <a:xfrm flipH="1">
              <a:off x="5746692" y="1967024"/>
              <a:ext cx="32148" cy="46723"/>
            </a:xfrm>
            <a:custGeom>
              <a:avLst/>
              <a:gdLst/>
              <a:ahLst/>
              <a:cxnLst/>
              <a:rect l="l" t="t" r="r" b="b"/>
              <a:pathLst>
                <a:path w="472" h="686" extrusionOk="0">
                  <a:moveTo>
                    <a:pt x="235" y="0"/>
                  </a:moveTo>
                  <a:cubicBezTo>
                    <a:pt x="104" y="0"/>
                    <a:pt x="0" y="154"/>
                    <a:pt x="0" y="344"/>
                  </a:cubicBezTo>
                  <a:cubicBezTo>
                    <a:pt x="0" y="532"/>
                    <a:pt x="104" y="686"/>
                    <a:pt x="235" y="686"/>
                  </a:cubicBezTo>
                  <a:cubicBezTo>
                    <a:pt x="365" y="686"/>
                    <a:pt x="471" y="532"/>
                    <a:pt x="471" y="344"/>
                  </a:cubicBezTo>
                  <a:cubicBezTo>
                    <a:pt x="471" y="154"/>
                    <a:pt x="365" y="0"/>
                    <a:pt x="235" y="0"/>
                  </a:cubicBezTo>
                  <a:close/>
                </a:path>
              </a:pathLst>
            </a:custGeom>
            <a:solidFill>
              <a:srgbClr val="491A1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 name="Google Shape;334;p37"/>
            <p:cNvSpPr/>
            <p:nvPr/>
          </p:nvSpPr>
          <p:spPr>
            <a:xfrm flipH="1">
              <a:off x="5774686" y="2019197"/>
              <a:ext cx="45906" cy="60073"/>
            </a:xfrm>
            <a:custGeom>
              <a:avLst/>
              <a:gdLst/>
              <a:ahLst/>
              <a:cxnLst/>
              <a:rect l="l" t="t" r="r" b="b"/>
              <a:pathLst>
                <a:path w="674" h="882" extrusionOk="0">
                  <a:moveTo>
                    <a:pt x="225" y="0"/>
                  </a:moveTo>
                  <a:lnTo>
                    <a:pt x="1" y="882"/>
                  </a:lnTo>
                  <a:cubicBezTo>
                    <a:pt x="1" y="882"/>
                    <a:pt x="6" y="882"/>
                    <a:pt x="15" y="882"/>
                  </a:cubicBezTo>
                  <a:cubicBezTo>
                    <a:pt x="79" y="882"/>
                    <a:pt x="357" y="870"/>
                    <a:pt x="504" y="669"/>
                  </a:cubicBezTo>
                  <a:cubicBezTo>
                    <a:pt x="674" y="440"/>
                    <a:pt x="262" y="327"/>
                    <a:pt x="225" y="0"/>
                  </a:cubicBezTo>
                  <a:close/>
                </a:path>
              </a:pathLst>
            </a:custGeom>
            <a:solidFill>
              <a:srgbClr val="FCA3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 name="Google Shape;335;p37"/>
            <p:cNvSpPr/>
            <p:nvPr/>
          </p:nvSpPr>
          <p:spPr>
            <a:xfrm flipH="1">
              <a:off x="5774686" y="2019197"/>
              <a:ext cx="45906" cy="61163"/>
            </a:xfrm>
            <a:custGeom>
              <a:avLst/>
              <a:gdLst/>
              <a:ahLst/>
              <a:cxnLst/>
              <a:rect l="l" t="t" r="r" b="b"/>
              <a:pathLst>
                <a:path w="674" h="898" fill="none" extrusionOk="0">
                  <a:moveTo>
                    <a:pt x="225" y="0"/>
                  </a:moveTo>
                  <a:cubicBezTo>
                    <a:pt x="262" y="327"/>
                    <a:pt x="674" y="440"/>
                    <a:pt x="504" y="669"/>
                  </a:cubicBezTo>
                  <a:cubicBezTo>
                    <a:pt x="337" y="897"/>
                    <a:pt x="1" y="882"/>
                    <a:pt x="1" y="882"/>
                  </a:cubicBezTo>
                </a:path>
              </a:pathLst>
            </a:custGeom>
            <a:noFill/>
            <a:ln w="2600" cap="rnd" cmpd="sng">
              <a:solidFill>
                <a:srgbClr val="D16247"/>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 name="Google Shape;336;p37"/>
            <p:cNvSpPr/>
            <p:nvPr/>
          </p:nvSpPr>
          <p:spPr>
            <a:xfrm flipH="1">
              <a:off x="5811602" y="2082471"/>
              <a:ext cx="99577" cy="57349"/>
            </a:xfrm>
            <a:custGeom>
              <a:avLst/>
              <a:gdLst/>
              <a:ahLst/>
              <a:cxnLst/>
              <a:rect l="l" t="t" r="r" b="b"/>
              <a:pathLst>
                <a:path w="1462" h="842" extrusionOk="0">
                  <a:moveTo>
                    <a:pt x="57" y="1"/>
                  </a:moveTo>
                  <a:cubicBezTo>
                    <a:pt x="57" y="1"/>
                    <a:pt x="1" y="646"/>
                    <a:pt x="433" y="813"/>
                  </a:cubicBezTo>
                  <a:cubicBezTo>
                    <a:pt x="482" y="833"/>
                    <a:pt x="533" y="841"/>
                    <a:pt x="585" y="841"/>
                  </a:cubicBezTo>
                  <a:cubicBezTo>
                    <a:pt x="992" y="841"/>
                    <a:pt x="1461" y="321"/>
                    <a:pt x="1461" y="321"/>
                  </a:cubicBezTo>
                  <a:lnTo>
                    <a:pt x="1461" y="321"/>
                  </a:lnTo>
                  <a:cubicBezTo>
                    <a:pt x="1381" y="329"/>
                    <a:pt x="1304" y="332"/>
                    <a:pt x="1229" y="332"/>
                  </a:cubicBezTo>
                  <a:cubicBezTo>
                    <a:pt x="509" y="332"/>
                    <a:pt x="57" y="1"/>
                    <a:pt x="57"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 name="Google Shape;337;p37"/>
            <p:cNvSpPr/>
            <p:nvPr/>
          </p:nvSpPr>
          <p:spPr>
            <a:xfrm flipH="1">
              <a:off x="6068379" y="2018311"/>
              <a:ext cx="50333" cy="25746"/>
            </a:xfrm>
            <a:custGeom>
              <a:avLst/>
              <a:gdLst/>
              <a:ahLst/>
              <a:cxnLst/>
              <a:rect l="l" t="t" r="r" b="b"/>
              <a:pathLst>
                <a:path w="739" h="378" extrusionOk="0">
                  <a:moveTo>
                    <a:pt x="271" y="1"/>
                  </a:moveTo>
                  <a:cubicBezTo>
                    <a:pt x="96" y="1"/>
                    <a:pt x="0" y="166"/>
                    <a:pt x="55" y="377"/>
                  </a:cubicBezTo>
                  <a:lnTo>
                    <a:pt x="738" y="296"/>
                  </a:lnTo>
                  <a:cubicBezTo>
                    <a:pt x="560" y="85"/>
                    <a:pt x="395" y="1"/>
                    <a:pt x="271" y="1"/>
                  </a:cubicBezTo>
                  <a:close/>
                </a:path>
              </a:pathLst>
            </a:custGeom>
            <a:solidFill>
              <a:srgbClr val="FCA3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338;p37"/>
            <p:cNvSpPr/>
            <p:nvPr/>
          </p:nvSpPr>
          <p:spPr>
            <a:xfrm flipH="1">
              <a:off x="6068379" y="2003872"/>
              <a:ext cx="52990" cy="40185"/>
            </a:xfrm>
            <a:custGeom>
              <a:avLst/>
              <a:gdLst/>
              <a:ahLst/>
              <a:cxnLst/>
              <a:rect l="l" t="t" r="r" b="b"/>
              <a:pathLst>
                <a:path w="778" h="590" fill="none" extrusionOk="0">
                  <a:moveTo>
                    <a:pt x="777" y="508"/>
                  </a:moveTo>
                  <a:cubicBezTo>
                    <a:pt x="349" y="0"/>
                    <a:pt x="0" y="227"/>
                    <a:pt x="94" y="589"/>
                  </a:cubicBezTo>
                </a:path>
              </a:pathLst>
            </a:custGeom>
            <a:noFill/>
            <a:ln w="2600" cap="rnd" cmpd="sng">
              <a:solidFill>
                <a:srgbClr val="D16247"/>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339;p37"/>
            <p:cNvSpPr/>
            <p:nvPr/>
          </p:nvSpPr>
          <p:spPr>
            <a:xfrm flipH="1">
              <a:off x="6072056" y="2026621"/>
              <a:ext cx="33851" cy="52649"/>
            </a:xfrm>
            <a:custGeom>
              <a:avLst/>
              <a:gdLst/>
              <a:ahLst/>
              <a:cxnLst/>
              <a:rect l="l" t="t" r="r" b="b"/>
              <a:pathLst>
                <a:path w="497" h="773" extrusionOk="0">
                  <a:moveTo>
                    <a:pt x="373" y="0"/>
                  </a:moveTo>
                  <a:lnTo>
                    <a:pt x="373" y="0"/>
                  </a:lnTo>
                  <a:cubicBezTo>
                    <a:pt x="0" y="95"/>
                    <a:pt x="136" y="619"/>
                    <a:pt x="496" y="773"/>
                  </a:cubicBezTo>
                  <a:lnTo>
                    <a:pt x="373" y="0"/>
                  </a:lnTo>
                  <a:close/>
                </a:path>
              </a:pathLst>
            </a:custGeom>
            <a:solidFill>
              <a:srgbClr val="FCA3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 name="Google Shape;340;p37"/>
            <p:cNvSpPr/>
            <p:nvPr/>
          </p:nvSpPr>
          <p:spPr>
            <a:xfrm flipH="1">
              <a:off x="6072056" y="2026621"/>
              <a:ext cx="33851" cy="52649"/>
            </a:xfrm>
            <a:custGeom>
              <a:avLst/>
              <a:gdLst/>
              <a:ahLst/>
              <a:cxnLst/>
              <a:rect l="l" t="t" r="r" b="b"/>
              <a:pathLst>
                <a:path w="497" h="773" fill="none" extrusionOk="0">
                  <a:moveTo>
                    <a:pt x="373" y="0"/>
                  </a:moveTo>
                  <a:cubicBezTo>
                    <a:pt x="0" y="95"/>
                    <a:pt x="136" y="619"/>
                    <a:pt x="496" y="773"/>
                  </a:cubicBezTo>
                </a:path>
              </a:pathLst>
            </a:custGeom>
            <a:noFill/>
            <a:ln w="2600" cap="rnd" cmpd="sng">
              <a:solidFill>
                <a:srgbClr val="D16247"/>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 name="Google Shape;341;p37"/>
            <p:cNvSpPr/>
            <p:nvPr/>
          </p:nvSpPr>
          <p:spPr>
            <a:xfrm flipH="1">
              <a:off x="5670274" y="2671830"/>
              <a:ext cx="224150" cy="220200"/>
            </a:xfrm>
            <a:custGeom>
              <a:avLst/>
              <a:gdLst/>
              <a:ahLst/>
              <a:cxnLst/>
              <a:rect l="l" t="t" r="r" b="b"/>
              <a:pathLst>
                <a:path w="3291" h="3233" extrusionOk="0">
                  <a:moveTo>
                    <a:pt x="1652" y="1"/>
                  </a:moveTo>
                  <a:cubicBezTo>
                    <a:pt x="1515" y="1"/>
                    <a:pt x="1397" y="7"/>
                    <a:pt x="1318" y="19"/>
                  </a:cubicBezTo>
                  <a:cubicBezTo>
                    <a:pt x="1015" y="64"/>
                    <a:pt x="561" y="764"/>
                    <a:pt x="0" y="1146"/>
                  </a:cubicBezTo>
                  <a:lnTo>
                    <a:pt x="255" y="3233"/>
                  </a:lnTo>
                  <a:cubicBezTo>
                    <a:pt x="1051" y="3171"/>
                    <a:pt x="1935" y="2844"/>
                    <a:pt x="2059" y="2799"/>
                  </a:cubicBezTo>
                  <a:lnTo>
                    <a:pt x="2059" y="2799"/>
                  </a:lnTo>
                  <a:cubicBezTo>
                    <a:pt x="2020" y="2815"/>
                    <a:pt x="1927" y="2871"/>
                    <a:pt x="2019" y="2961"/>
                  </a:cubicBezTo>
                  <a:cubicBezTo>
                    <a:pt x="2030" y="2972"/>
                    <a:pt x="2047" y="2977"/>
                    <a:pt x="2069" y="2977"/>
                  </a:cubicBezTo>
                  <a:cubicBezTo>
                    <a:pt x="2277" y="2977"/>
                    <a:pt x="2924" y="2543"/>
                    <a:pt x="2999" y="2316"/>
                  </a:cubicBezTo>
                  <a:cubicBezTo>
                    <a:pt x="3083" y="2064"/>
                    <a:pt x="2916" y="1924"/>
                    <a:pt x="2916" y="1924"/>
                  </a:cubicBezTo>
                  <a:cubicBezTo>
                    <a:pt x="2916" y="1924"/>
                    <a:pt x="3139" y="1812"/>
                    <a:pt x="3186" y="1615"/>
                  </a:cubicBezTo>
                  <a:cubicBezTo>
                    <a:pt x="3233" y="1429"/>
                    <a:pt x="2919" y="1189"/>
                    <a:pt x="2889" y="1168"/>
                  </a:cubicBezTo>
                  <a:lnTo>
                    <a:pt x="2889" y="1168"/>
                  </a:lnTo>
                  <a:cubicBezTo>
                    <a:pt x="2897" y="1171"/>
                    <a:pt x="2929" y="1183"/>
                    <a:pt x="2973" y="1183"/>
                  </a:cubicBezTo>
                  <a:cubicBezTo>
                    <a:pt x="3038" y="1183"/>
                    <a:pt x="3127" y="1155"/>
                    <a:pt x="3186" y="1028"/>
                  </a:cubicBezTo>
                  <a:cubicBezTo>
                    <a:pt x="3290" y="802"/>
                    <a:pt x="3027" y="551"/>
                    <a:pt x="3027" y="551"/>
                  </a:cubicBezTo>
                  <a:cubicBezTo>
                    <a:pt x="3027" y="551"/>
                    <a:pt x="3195" y="327"/>
                    <a:pt x="3027" y="187"/>
                  </a:cubicBezTo>
                  <a:cubicBezTo>
                    <a:pt x="2896" y="76"/>
                    <a:pt x="2146" y="1"/>
                    <a:pt x="1652" y="1"/>
                  </a:cubicBezTo>
                  <a:close/>
                </a:path>
              </a:pathLst>
            </a:custGeom>
            <a:solidFill>
              <a:srgbClr val="FCA3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 name="Rectangle 10"/>
          <p:cNvSpPr/>
          <p:nvPr/>
        </p:nvSpPr>
        <p:spPr>
          <a:xfrm>
            <a:off x="645314" y="2529441"/>
            <a:ext cx="5212243" cy="2400657"/>
          </a:xfrm>
          <a:prstGeom prst="rect">
            <a:avLst/>
          </a:prstGeom>
        </p:spPr>
        <p:txBody>
          <a:bodyPr wrap="square">
            <a:spAutoFit/>
          </a:bodyPr>
          <a:lstStyle/>
          <a:p>
            <a:pPr algn="just">
              <a:lnSpc>
                <a:spcPct val="150000"/>
              </a:lnSpc>
              <a:spcBef>
                <a:spcPts val="100"/>
              </a:spcBef>
              <a:spcAft>
                <a:spcPts val="600"/>
              </a:spcAft>
            </a:pPr>
            <a:r>
              <a:rPr lang="vi-VN" sz="2000" b="1">
                <a:solidFill>
                  <a:schemeClr val="tx2"/>
                </a:solidFill>
                <a:latin typeface="+mn-lt"/>
                <a:ea typeface="Pontano Sans"/>
                <a:cs typeface="Pontano Sans"/>
                <a:sym typeface="Pontano Sans"/>
              </a:rPr>
              <a:t>Trường hợp 5</a:t>
            </a:r>
            <a:r>
              <a:rPr lang="vi-VN" sz="2000">
                <a:solidFill>
                  <a:schemeClr val="tx2"/>
                </a:solidFill>
                <a:latin typeface="+mn-lt"/>
                <a:ea typeface="Pontano Sans"/>
                <a:cs typeface="Pontano Sans"/>
                <a:sym typeface="Pontano Sans"/>
              </a:rPr>
              <a:t>: </a:t>
            </a:r>
            <a:r>
              <a:rPr lang="vi-VN" sz="2000">
                <a:solidFill>
                  <a:schemeClr val="dk1"/>
                </a:solidFill>
                <a:latin typeface="+mn-lt"/>
                <a:ea typeface="Pontano Sans"/>
                <a:cs typeface="Pontano Sans"/>
                <a:sym typeface="Pontano Sans"/>
              </a:rPr>
              <a:t>Trước pháp luật, ở đây cụ thể là trước Luật Giao thông đường bộ, người điều khiển giao thông là mọi công dân đều phải chấp hành quy định theo đúng luật mà không phân biệt độ tuổi, giới tính.</a:t>
            </a:r>
            <a:endParaRPr lang="en-US" sz="2000">
              <a:solidFill>
                <a:schemeClr val="dk1"/>
              </a:solidFill>
              <a:latin typeface="+mn-lt"/>
              <a:ea typeface="Pontano Sans"/>
              <a:cs typeface="Pontano Sans"/>
              <a:sym typeface="Pontano Sans"/>
            </a:endParaRPr>
          </a:p>
        </p:txBody>
      </p:sp>
    </p:spTree>
    <p:extLst>
      <p:ext uri="{BB962C8B-B14F-4D97-AF65-F5344CB8AC3E}">
        <p14:creationId xmlns:p14="http://schemas.microsoft.com/office/powerpoint/2010/main" val="42695725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797"/>
        <p:cNvGrpSpPr/>
        <p:nvPr/>
      </p:nvGrpSpPr>
      <p:grpSpPr>
        <a:xfrm>
          <a:off x="0" y="0"/>
          <a:ext cx="0" cy="0"/>
          <a:chOff x="0" y="0"/>
          <a:chExt cx="0" cy="0"/>
        </a:xfrm>
      </p:grpSpPr>
      <p:sp>
        <p:nvSpPr>
          <p:cNvPr id="813" name="Google Shape;813;p43"/>
          <p:cNvSpPr/>
          <p:nvPr/>
        </p:nvSpPr>
        <p:spPr>
          <a:xfrm flipH="1">
            <a:off x="5331816" y="4812304"/>
            <a:ext cx="3588644" cy="208197"/>
          </a:xfrm>
          <a:custGeom>
            <a:avLst/>
            <a:gdLst/>
            <a:ahLst/>
            <a:cxnLst/>
            <a:rect l="l" t="t" r="r" b="b"/>
            <a:pathLst>
              <a:path w="46329" h="2845" extrusionOk="0">
                <a:moveTo>
                  <a:pt x="263" y="0"/>
                </a:moveTo>
                <a:cubicBezTo>
                  <a:pt x="119" y="0"/>
                  <a:pt x="1" y="118"/>
                  <a:pt x="1" y="264"/>
                </a:cubicBezTo>
                <a:lnTo>
                  <a:pt x="1" y="2581"/>
                </a:lnTo>
                <a:cubicBezTo>
                  <a:pt x="1" y="2726"/>
                  <a:pt x="119" y="2844"/>
                  <a:pt x="263" y="2844"/>
                </a:cubicBezTo>
                <a:lnTo>
                  <a:pt x="46065" y="2844"/>
                </a:lnTo>
                <a:cubicBezTo>
                  <a:pt x="46211" y="2844"/>
                  <a:pt x="46329" y="2726"/>
                  <a:pt x="46329" y="2581"/>
                </a:cubicBezTo>
                <a:lnTo>
                  <a:pt x="46329" y="264"/>
                </a:lnTo>
                <a:cubicBezTo>
                  <a:pt x="46329" y="118"/>
                  <a:pt x="46211" y="0"/>
                  <a:pt x="4606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599;p40"/>
          <p:cNvSpPr/>
          <p:nvPr/>
        </p:nvSpPr>
        <p:spPr>
          <a:xfrm>
            <a:off x="720000" y="1004820"/>
            <a:ext cx="7704000" cy="939742"/>
          </a:xfrm>
          <a:prstGeom prst="roundRect">
            <a:avLst>
              <a:gd name="adj" fmla="val 20122"/>
            </a:avLst>
          </a:prstGeom>
          <a:solidFill>
            <a:schemeClr val="lt2"/>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latin typeface="+mj-lt"/>
            </a:endParaRPr>
          </a:p>
        </p:txBody>
      </p:sp>
      <p:sp>
        <p:nvSpPr>
          <p:cNvPr id="43" name="Google Shape;601;p40"/>
          <p:cNvSpPr txBox="1">
            <a:spLocks noGrp="1"/>
          </p:cNvSpPr>
          <p:nvPr/>
        </p:nvSpPr>
        <p:spPr>
          <a:xfrm>
            <a:off x="720000" y="259571"/>
            <a:ext cx="7704000" cy="572700"/>
          </a:xfrm>
          <a:prstGeom prst="rect">
            <a:avLst/>
          </a:prstGeom>
          <a:solidFill>
            <a:schemeClr val="accent2"/>
          </a:solid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lt1"/>
              </a:buClr>
              <a:buSzPts val="3200"/>
              <a:buFont typeface="Lexend Deca"/>
              <a:buNone/>
              <a:defRPr sz="3200" b="0" i="0" u="none" strike="noStrike" cap="none">
                <a:solidFill>
                  <a:schemeClr val="lt1"/>
                </a:solidFill>
                <a:latin typeface="Lexend Deca"/>
                <a:ea typeface="Lexend Deca"/>
                <a:cs typeface="Lexend Deca"/>
                <a:sym typeface="Lexend Deca"/>
              </a:defRPr>
            </a:lvl1pPr>
            <a:lvl2pPr marR="0" lvl="1"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2pPr>
            <a:lvl3pPr marR="0" lvl="2"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3pPr>
            <a:lvl4pPr marR="0" lvl="3"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4pPr>
            <a:lvl5pPr marR="0" lvl="4"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5pPr>
            <a:lvl6pPr marR="0" lvl="5"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6pPr>
            <a:lvl7pPr marR="0" lvl="6"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7pPr>
            <a:lvl8pPr marR="0" lvl="7"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8pPr>
            <a:lvl9pPr marR="0" lvl="8"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9pPr>
          </a:lstStyle>
          <a:p>
            <a:pPr lvl="0"/>
            <a:r>
              <a:rPr lang="en-US" sz="2800" b="1">
                <a:latin typeface="+mj-lt"/>
              </a:rPr>
              <a:t>KẾT LUẬN</a:t>
            </a:r>
            <a:endParaRPr sz="2800" b="1">
              <a:solidFill>
                <a:schemeClr val="lt1"/>
              </a:solidFill>
              <a:latin typeface="+mj-lt"/>
            </a:endParaRPr>
          </a:p>
        </p:txBody>
      </p:sp>
      <p:sp>
        <p:nvSpPr>
          <p:cNvPr id="44" name="Google Shape;602;p40"/>
          <p:cNvSpPr txBox="1">
            <a:spLocks noGrp="1"/>
          </p:cNvSpPr>
          <p:nvPr/>
        </p:nvSpPr>
        <p:spPr>
          <a:xfrm>
            <a:off x="836500" y="945828"/>
            <a:ext cx="7484290" cy="518268"/>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30200" algn="ctr" rtl="0">
              <a:lnSpc>
                <a:spcPct val="100000"/>
              </a:lnSpc>
              <a:spcBef>
                <a:spcPts val="0"/>
              </a:spcBef>
              <a:spcAft>
                <a:spcPts val="0"/>
              </a:spcAft>
              <a:buClr>
                <a:schemeClr val="dk1"/>
              </a:buClr>
              <a:buSzPts val="2000"/>
              <a:buFont typeface="Lexend Deca"/>
              <a:buNone/>
              <a:defRPr sz="2000" b="0" i="0" u="none" strike="noStrike" cap="none">
                <a:solidFill>
                  <a:schemeClr val="dk1"/>
                </a:solidFill>
                <a:latin typeface="Lexend Deca"/>
                <a:ea typeface="Lexend Deca"/>
                <a:cs typeface="Lexend Deca"/>
                <a:sym typeface="Lexend Deca"/>
              </a:defRPr>
            </a:lvl1pPr>
            <a:lvl2pPr marL="914400" marR="0" lvl="1" indent="-330200" algn="ctr" rtl="0">
              <a:lnSpc>
                <a:spcPct val="100000"/>
              </a:lnSpc>
              <a:spcBef>
                <a:spcPts val="0"/>
              </a:spcBef>
              <a:spcAft>
                <a:spcPts val="0"/>
              </a:spcAft>
              <a:buClr>
                <a:schemeClr val="dk1"/>
              </a:buClr>
              <a:buSzPts val="1600"/>
              <a:buFont typeface="Pontano Sans"/>
              <a:buNone/>
              <a:defRPr sz="1600" b="0" i="0" u="none" strike="noStrike" cap="none">
                <a:solidFill>
                  <a:schemeClr val="dk1"/>
                </a:solidFill>
                <a:latin typeface="Pontano Sans"/>
                <a:ea typeface="Pontano Sans"/>
                <a:cs typeface="Pontano Sans"/>
                <a:sym typeface="Pontano Sans"/>
              </a:defRPr>
            </a:lvl2pPr>
            <a:lvl3pPr marL="1371600" marR="0" lvl="2" indent="-330200" algn="ctr" rtl="0">
              <a:lnSpc>
                <a:spcPct val="100000"/>
              </a:lnSpc>
              <a:spcBef>
                <a:spcPts val="0"/>
              </a:spcBef>
              <a:spcAft>
                <a:spcPts val="0"/>
              </a:spcAft>
              <a:buClr>
                <a:schemeClr val="dk1"/>
              </a:buClr>
              <a:buSzPts val="1600"/>
              <a:buFont typeface="Pontano Sans"/>
              <a:buNone/>
              <a:defRPr sz="1600" b="0" i="0" u="none" strike="noStrike" cap="none">
                <a:solidFill>
                  <a:schemeClr val="dk1"/>
                </a:solidFill>
                <a:latin typeface="Pontano Sans"/>
                <a:ea typeface="Pontano Sans"/>
                <a:cs typeface="Pontano Sans"/>
                <a:sym typeface="Pontano Sans"/>
              </a:defRPr>
            </a:lvl3pPr>
            <a:lvl4pPr marL="1828800" marR="0" lvl="3" indent="-330200" algn="ctr" rtl="0">
              <a:lnSpc>
                <a:spcPct val="100000"/>
              </a:lnSpc>
              <a:spcBef>
                <a:spcPts val="0"/>
              </a:spcBef>
              <a:spcAft>
                <a:spcPts val="0"/>
              </a:spcAft>
              <a:buClr>
                <a:schemeClr val="dk1"/>
              </a:buClr>
              <a:buSzPts val="1600"/>
              <a:buFont typeface="Pontano Sans"/>
              <a:buNone/>
              <a:defRPr sz="1600" b="0" i="0" u="none" strike="noStrike" cap="none">
                <a:solidFill>
                  <a:schemeClr val="dk1"/>
                </a:solidFill>
                <a:latin typeface="Pontano Sans"/>
                <a:ea typeface="Pontano Sans"/>
                <a:cs typeface="Pontano Sans"/>
                <a:sym typeface="Pontano Sans"/>
              </a:defRPr>
            </a:lvl4pPr>
            <a:lvl5pPr marL="2286000" marR="0" lvl="4" indent="-330200" algn="ctr" rtl="0">
              <a:lnSpc>
                <a:spcPct val="100000"/>
              </a:lnSpc>
              <a:spcBef>
                <a:spcPts val="0"/>
              </a:spcBef>
              <a:spcAft>
                <a:spcPts val="0"/>
              </a:spcAft>
              <a:buClr>
                <a:schemeClr val="dk1"/>
              </a:buClr>
              <a:buSzPts val="1600"/>
              <a:buFont typeface="Pontano Sans"/>
              <a:buNone/>
              <a:defRPr sz="1600" b="0" i="0" u="none" strike="noStrike" cap="none">
                <a:solidFill>
                  <a:schemeClr val="dk1"/>
                </a:solidFill>
                <a:latin typeface="Pontano Sans"/>
                <a:ea typeface="Pontano Sans"/>
                <a:cs typeface="Pontano Sans"/>
                <a:sym typeface="Pontano Sans"/>
              </a:defRPr>
            </a:lvl5pPr>
            <a:lvl6pPr marL="2743200" marR="0" lvl="5" indent="-330200" algn="ctr" rtl="0">
              <a:lnSpc>
                <a:spcPct val="100000"/>
              </a:lnSpc>
              <a:spcBef>
                <a:spcPts val="0"/>
              </a:spcBef>
              <a:spcAft>
                <a:spcPts val="0"/>
              </a:spcAft>
              <a:buClr>
                <a:schemeClr val="dk1"/>
              </a:buClr>
              <a:buSzPts val="1600"/>
              <a:buFont typeface="Pontano Sans"/>
              <a:buNone/>
              <a:defRPr sz="1600" b="0" i="0" u="none" strike="noStrike" cap="none">
                <a:solidFill>
                  <a:schemeClr val="dk1"/>
                </a:solidFill>
                <a:latin typeface="Pontano Sans"/>
                <a:ea typeface="Pontano Sans"/>
                <a:cs typeface="Pontano Sans"/>
                <a:sym typeface="Pontano Sans"/>
              </a:defRPr>
            </a:lvl6pPr>
            <a:lvl7pPr marL="3200400" marR="0" lvl="6" indent="-330200" algn="ctr" rtl="0">
              <a:lnSpc>
                <a:spcPct val="100000"/>
              </a:lnSpc>
              <a:spcBef>
                <a:spcPts val="0"/>
              </a:spcBef>
              <a:spcAft>
                <a:spcPts val="0"/>
              </a:spcAft>
              <a:buClr>
                <a:schemeClr val="dk1"/>
              </a:buClr>
              <a:buSzPts val="1600"/>
              <a:buFont typeface="Pontano Sans"/>
              <a:buNone/>
              <a:defRPr sz="1600" b="0" i="0" u="none" strike="noStrike" cap="none">
                <a:solidFill>
                  <a:schemeClr val="dk1"/>
                </a:solidFill>
                <a:latin typeface="Pontano Sans"/>
                <a:ea typeface="Pontano Sans"/>
                <a:cs typeface="Pontano Sans"/>
                <a:sym typeface="Pontano Sans"/>
              </a:defRPr>
            </a:lvl7pPr>
            <a:lvl8pPr marL="3657600" marR="0" lvl="7" indent="-330200" algn="ctr" rtl="0">
              <a:lnSpc>
                <a:spcPct val="100000"/>
              </a:lnSpc>
              <a:spcBef>
                <a:spcPts val="0"/>
              </a:spcBef>
              <a:spcAft>
                <a:spcPts val="0"/>
              </a:spcAft>
              <a:buClr>
                <a:schemeClr val="dk1"/>
              </a:buClr>
              <a:buSzPts val="1600"/>
              <a:buFont typeface="Pontano Sans"/>
              <a:buNone/>
              <a:defRPr sz="1600" b="0" i="0" u="none" strike="noStrike" cap="none">
                <a:solidFill>
                  <a:schemeClr val="dk1"/>
                </a:solidFill>
                <a:latin typeface="Pontano Sans"/>
                <a:ea typeface="Pontano Sans"/>
                <a:cs typeface="Pontano Sans"/>
                <a:sym typeface="Pontano Sans"/>
              </a:defRPr>
            </a:lvl8pPr>
            <a:lvl9pPr marL="4114800" marR="0" lvl="8" indent="-330200" algn="ctr" rtl="0">
              <a:lnSpc>
                <a:spcPct val="100000"/>
              </a:lnSpc>
              <a:spcBef>
                <a:spcPts val="0"/>
              </a:spcBef>
              <a:spcAft>
                <a:spcPts val="0"/>
              </a:spcAft>
              <a:buClr>
                <a:schemeClr val="dk1"/>
              </a:buClr>
              <a:buSzPts val="1600"/>
              <a:buFont typeface="Pontano Sans"/>
              <a:buNone/>
              <a:defRPr sz="1600" b="0" i="0" u="none" strike="noStrike" cap="none">
                <a:solidFill>
                  <a:schemeClr val="dk1"/>
                </a:solidFill>
                <a:latin typeface="Pontano Sans"/>
                <a:ea typeface="Pontano Sans"/>
                <a:cs typeface="Pontano Sans"/>
                <a:sym typeface="Pontano Sans"/>
              </a:defRPr>
            </a:lvl9pPr>
          </a:lstStyle>
          <a:p>
            <a:pPr marL="0" lvl="0" indent="0" algn="l">
              <a:lnSpc>
                <a:spcPct val="150000"/>
              </a:lnSpc>
              <a:spcAft>
                <a:spcPts val="1200"/>
              </a:spcAft>
            </a:pPr>
            <a:r>
              <a:rPr lang="vi-VN" b="1">
                <a:solidFill>
                  <a:schemeClr val="lt1"/>
                </a:solidFill>
                <a:latin typeface="+mn-lt"/>
              </a:rPr>
              <a:t>1. Tìm hiểu một số quy định cơ bản của pháp luật về quyền bình đẳng của công dân trước pháp luật</a:t>
            </a:r>
            <a:endParaRPr b="1">
              <a:solidFill>
                <a:schemeClr val="lt1"/>
              </a:solidFill>
              <a:latin typeface="+mn-lt"/>
            </a:endParaRPr>
          </a:p>
        </p:txBody>
      </p:sp>
      <p:sp>
        <p:nvSpPr>
          <p:cNvPr id="5" name="Rectangle 4"/>
          <p:cNvSpPr/>
          <p:nvPr/>
        </p:nvSpPr>
        <p:spPr>
          <a:xfrm>
            <a:off x="720000" y="2028432"/>
            <a:ext cx="7704000" cy="2887970"/>
          </a:xfrm>
          <a:prstGeom prst="rect">
            <a:avLst/>
          </a:prstGeom>
        </p:spPr>
        <p:txBody>
          <a:bodyPr wrap="square">
            <a:spAutoFit/>
          </a:bodyPr>
          <a:lstStyle/>
          <a:p>
            <a:pPr algn="just">
              <a:lnSpc>
                <a:spcPct val="150000"/>
              </a:lnSpc>
              <a:spcBef>
                <a:spcPts val="100"/>
              </a:spcBef>
              <a:spcAft>
                <a:spcPts val="100"/>
              </a:spcAft>
            </a:pPr>
            <a:r>
              <a:rPr lang="en-US" sz="2000" b="1">
                <a:solidFill>
                  <a:schemeClr val="tx1"/>
                </a:solidFill>
                <a:latin typeface="+mn-lt"/>
                <a:ea typeface="Pontano Sans"/>
                <a:cs typeface="Pontano Sans"/>
              </a:rPr>
              <a:t>a. Công dân bình đẳng về quyền và nghĩa vụ</a:t>
            </a:r>
          </a:p>
          <a:p>
            <a:pPr algn="just">
              <a:lnSpc>
                <a:spcPct val="150000"/>
              </a:lnSpc>
              <a:spcBef>
                <a:spcPts val="100"/>
              </a:spcBef>
              <a:spcAft>
                <a:spcPts val="100"/>
              </a:spcAft>
            </a:pPr>
            <a:r>
              <a:rPr lang="en-US" sz="2000">
                <a:solidFill>
                  <a:schemeClr val="tx1"/>
                </a:solidFill>
                <a:latin typeface="+mn-lt"/>
                <a:ea typeface="Pontano Sans"/>
                <a:cs typeface="Pontano Sans"/>
              </a:rPr>
              <a:t>Mọi công dân không phân biệt giới tính, dân tộc, tín ngưỡng, tôn giáo, thành phần, địa vị xã hội, độ tuổi,... nếu có đủ các điều kiện theo quy định của Hiến pháp, pháp luật thì đều được hưởng các quyền và phải thực hiện các nghĩa vụ pháp lí mà Hiến pháp, pháp luật đã quy định.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837"/>
        <p:cNvGrpSpPr/>
        <p:nvPr/>
      </p:nvGrpSpPr>
      <p:grpSpPr>
        <a:xfrm>
          <a:off x="0" y="0"/>
          <a:ext cx="0" cy="0"/>
          <a:chOff x="0" y="0"/>
          <a:chExt cx="0" cy="0"/>
        </a:xfrm>
      </p:grpSpPr>
      <p:sp>
        <p:nvSpPr>
          <p:cNvPr id="23" name="Google Shape;775;p42"/>
          <p:cNvSpPr/>
          <p:nvPr/>
        </p:nvSpPr>
        <p:spPr>
          <a:xfrm rot="-2144863" flipH="1">
            <a:off x="7810241" y="4257793"/>
            <a:ext cx="1822395" cy="1555415"/>
          </a:xfrm>
          <a:custGeom>
            <a:avLst/>
            <a:gdLst/>
            <a:ahLst/>
            <a:cxnLst/>
            <a:rect l="l" t="t" r="r" b="b"/>
            <a:pathLst>
              <a:path w="45611" h="38929" extrusionOk="0">
                <a:moveTo>
                  <a:pt x="26741" y="1"/>
                </a:moveTo>
                <a:cubicBezTo>
                  <a:pt x="24763" y="1"/>
                  <a:pt x="22797" y="680"/>
                  <a:pt x="21273" y="2151"/>
                </a:cubicBezTo>
                <a:cubicBezTo>
                  <a:pt x="19977" y="3402"/>
                  <a:pt x="18818" y="4971"/>
                  <a:pt x="17082" y="5450"/>
                </a:cubicBezTo>
                <a:cubicBezTo>
                  <a:pt x="16694" y="5557"/>
                  <a:pt x="16304" y="5602"/>
                  <a:pt x="15913" y="5602"/>
                </a:cubicBezTo>
                <a:cubicBezTo>
                  <a:pt x="13693" y="5602"/>
                  <a:pt x="11435" y="4134"/>
                  <a:pt x="9202" y="4134"/>
                </a:cubicBezTo>
                <a:cubicBezTo>
                  <a:pt x="8850" y="4134"/>
                  <a:pt x="8499" y="4170"/>
                  <a:pt x="8148" y="4255"/>
                </a:cubicBezTo>
                <a:cubicBezTo>
                  <a:pt x="7138" y="4499"/>
                  <a:pt x="6263" y="5122"/>
                  <a:pt x="5461" y="5781"/>
                </a:cubicBezTo>
                <a:cubicBezTo>
                  <a:pt x="4513" y="6561"/>
                  <a:pt x="3609" y="7430"/>
                  <a:pt x="3018" y="8503"/>
                </a:cubicBezTo>
                <a:cubicBezTo>
                  <a:pt x="1542" y="11186"/>
                  <a:pt x="2282" y="14521"/>
                  <a:pt x="1620" y="17509"/>
                </a:cubicBezTo>
                <a:cubicBezTo>
                  <a:pt x="1158" y="19594"/>
                  <a:pt x="0" y="21689"/>
                  <a:pt x="588" y="23744"/>
                </a:cubicBezTo>
                <a:cubicBezTo>
                  <a:pt x="965" y="25069"/>
                  <a:pt x="2041" y="26163"/>
                  <a:pt x="2188" y="27534"/>
                </a:cubicBezTo>
                <a:cubicBezTo>
                  <a:pt x="2317" y="28748"/>
                  <a:pt x="1693" y="29902"/>
                  <a:pt x="1456" y="31100"/>
                </a:cubicBezTo>
                <a:cubicBezTo>
                  <a:pt x="1158" y="32623"/>
                  <a:pt x="1525" y="34264"/>
                  <a:pt x="2443" y="35515"/>
                </a:cubicBezTo>
                <a:lnTo>
                  <a:pt x="35000" y="38928"/>
                </a:lnTo>
                <a:cubicBezTo>
                  <a:pt x="38019" y="38912"/>
                  <a:pt x="41404" y="38721"/>
                  <a:pt x="43463" y="36153"/>
                </a:cubicBezTo>
                <a:cubicBezTo>
                  <a:pt x="45087" y="34125"/>
                  <a:pt x="45420" y="31147"/>
                  <a:pt x="45533" y="28378"/>
                </a:cubicBezTo>
                <a:cubicBezTo>
                  <a:pt x="45611" y="26441"/>
                  <a:pt x="45609" y="24429"/>
                  <a:pt x="44927" y="22662"/>
                </a:cubicBezTo>
                <a:cubicBezTo>
                  <a:pt x="43684" y="19447"/>
                  <a:pt x="40557" y="17851"/>
                  <a:pt x="38688" y="15075"/>
                </a:cubicBezTo>
                <a:cubicBezTo>
                  <a:pt x="36453" y="11759"/>
                  <a:pt x="36212" y="7063"/>
                  <a:pt x="33971" y="3750"/>
                </a:cubicBezTo>
                <a:cubicBezTo>
                  <a:pt x="32355" y="1358"/>
                  <a:pt x="29537" y="1"/>
                  <a:pt x="2674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377;p36"/>
          <p:cNvSpPr txBox="1">
            <a:spLocks noGrp="1"/>
          </p:cNvSpPr>
          <p:nvPr/>
        </p:nvSpPr>
        <p:spPr>
          <a:xfrm>
            <a:off x="745815" y="1013530"/>
            <a:ext cx="7637545" cy="3179400"/>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457200" marR="0" lvl="0" indent="-330200" algn="l" rtl="0">
              <a:lnSpc>
                <a:spcPct val="100000"/>
              </a:lnSpc>
              <a:spcBef>
                <a:spcPts val="0"/>
              </a:spcBef>
              <a:spcAft>
                <a:spcPts val="0"/>
              </a:spcAft>
              <a:buClr>
                <a:schemeClr val="dk1"/>
              </a:buClr>
              <a:buSzPts val="1600"/>
              <a:buFont typeface="Pontano Sans"/>
              <a:buChar char="●"/>
              <a:defRPr sz="1600" b="0" i="0" u="none" strike="noStrike" cap="none">
                <a:solidFill>
                  <a:schemeClr val="dk1"/>
                </a:solidFill>
                <a:latin typeface="Pontano Sans"/>
                <a:ea typeface="Pontano Sans"/>
                <a:cs typeface="Pontano Sans"/>
                <a:sym typeface="Pontano Sans"/>
              </a:defRPr>
            </a:lvl1pPr>
            <a:lvl2pPr marL="914400" marR="0" lvl="1" indent="-330200" algn="l" rtl="0">
              <a:lnSpc>
                <a:spcPct val="100000"/>
              </a:lnSpc>
              <a:spcBef>
                <a:spcPts val="0"/>
              </a:spcBef>
              <a:spcAft>
                <a:spcPts val="0"/>
              </a:spcAft>
              <a:buClr>
                <a:schemeClr val="dk1"/>
              </a:buClr>
              <a:buSzPts val="1600"/>
              <a:buFont typeface="Pontano Sans"/>
              <a:buChar char="○"/>
              <a:defRPr sz="1600" b="0" i="0" u="none" strike="noStrike" cap="none">
                <a:solidFill>
                  <a:schemeClr val="dk1"/>
                </a:solidFill>
                <a:latin typeface="Pontano Sans"/>
                <a:ea typeface="Pontano Sans"/>
                <a:cs typeface="Pontano Sans"/>
                <a:sym typeface="Pontano Sans"/>
              </a:defRPr>
            </a:lvl2pPr>
            <a:lvl3pPr marL="1371600" marR="0" lvl="2" indent="-330200" algn="l" rtl="0">
              <a:lnSpc>
                <a:spcPct val="100000"/>
              </a:lnSpc>
              <a:spcBef>
                <a:spcPts val="0"/>
              </a:spcBef>
              <a:spcAft>
                <a:spcPts val="0"/>
              </a:spcAft>
              <a:buClr>
                <a:schemeClr val="dk1"/>
              </a:buClr>
              <a:buSzPts val="1600"/>
              <a:buFont typeface="Pontano Sans"/>
              <a:buChar char="■"/>
              <a:defRPr sz="1600" b="0" i="0" u="none" strike="noStrike" cap="none">
                <a:solidFill>
                  <a:schemeClr val="dk1"/>
                </a:solidFill>
                <a:latin typeface="Pontano Sans"/>
                <a:ea typeface="Pontano Sans"/>
                <a:cs typeface="Pontano Sans"/>
                <a:sym typeface="Pontano Sans"/>
              </a:defRPr>
            </a:lvl3pPr>
            <a:lvl4pPr marL="1828800" marR="0" lvl="3" indent="-330200" algn="l" rtl="0">
              <a:lnSpc>
                <a:spcPct val="100000"/>
              </a:lnSpc>
              <a:spcBef>
                <a:spcPts val="0"/>
              </a:spcBef>
              <a:spcAft>
                <a:spcPts val="0"/>
              </a:spcAft>
              <a:buClr>
                <a:schemeClr val="dk1"/>
              </a:buClr>
              <a:buSzPts val="1600"/>
              <a:buFont typeface="Pontano Sans"/>
              <a:buChar char="●"/>
              <a:defRPr sz="1600" b="0" i="0" u="none" strike="noStrike" cap="none">
                <a:solidFill>
                  <a:schemeClr val="dk1"/>
                </a:solidFill>
                <a:latin typeface="Pontano Sans"/>
                <a:ea typeface="Pontano Sans"/>
                <a:cs typeface="Pontano Sans"/>
                <a:sym typeface="Pontano Sans"/>
              </a:defRPr>
            </a:lvl4pPr>
            <a:lvl5pPr marL="2286000" marR="0" lvl="4" indent="-330200" algn="l" rtl="0">
              <a:lnSpc>
                <a:spcPct val="100000"/>
              </a:lnSpc>
              <a:spcBef>
                <a:spcPts val="0"/>
              </a:spcBef>
              <a:spcAft>
                <a:spcPts val="0"/>
              </a:spcAft>
              <a:buClr>
                <a:schemeClr val="dk1"/>
              </a:buClr>
              <a:buSzPts val="1600"/>
              <a:buFont typeface="Pontano Sans"/>
              <a:buChar char="○"/>
              <a:defRPr sz="1600" b="0" i="0" u="none" strike="noStrike" cap="none">
                <a:solidFill>
                  <a:schemeClr val="dk1"/>
                </a:solidFill>
                <a:latin typeface="Pontano Sans"/>
                <a:ea typeface="Pontano Sans"/>
                <a:cs typeface="Pontano Sans"/>
                <a:sym typeface="Pontano Sans"/>
              </a:defRPr>
            </a:lvl5pPr>
            <a:lvl6pPr marL="2743200" marR="0" lvl="5" indent="-330200" algn="l" rtl="0">
              <a:lnSpc>
                <a:spcPct val="100000"/>
              </a:lnSpc>
              <a:spcBef>
                <a:spcPts val="0"/>
              </a:spcBef>
              <a:spcAft>
                <a:spcPts val="0"/>
              </a:spcAft>
              <a:buClr>
                <a:schemeClr val="dk1"/>
              </a:buClr>
              <a:buSzPts val="1600"/>
              <a:buFont typeface="Pontano Sans"/>
              <a:buChar char="■"/>
              <a:defRPr sz="1600" b="0" i="0" u="none" strike="noStrike" cap="none">
                <a:solidFill>
                  <a:schemeClr val="dk1"/>
                </a:solidFill>
                <a:latin typeface="Pontano Sans"/>
                <a:ea typeface="Pontano Sans"/>
                <a:cs typeface="Pontano Sans"/>
                <a:sym typeface="Pontano Sans"/>
              </a:defRPr>
            </a:lvl6pPr>
            <a:lvl7pPr marL="3200400" marR="0" lvl="6" indent="-330200" algn="l" rtl="0">
              <a:lnSpc>
                <a:spcPct val="100000"/>
              </a:lnSpc>
              <a:spcBef>
                <a:spcPts val="0"/>
              </a:spcBef>
              <a:spcAft>
                <a:spcPts val="0"/>
              </a:spcAft>
              <a:buClr>
                <a:schemeClr val="dk1"/>
              </a:buClr>
              <a:buSzPts val="1600"/>
              <a:buFont typeface="Pontano Sans"/>
              <a:buChar char="●"/>
              <a:defRPr sz="1600" b="0" i="0" u="none" strike="noStrike" cap="none">
                <a:solidFill>
                  <a:schemeClr val="dk1"/>
                </a:solidFill>
                <a:latin typeface="Pontano Sans"/>
                <a:ea typeface="Pontano Sans"/>
                <a:cs typeface="Pontano Sans"/>
                <a:sym typeface="Pontano Sans"/>
              </a:defRPr>
            </a:lvl7pPr>
            <a:lvl8pPr marL="3657600" marR="0" lvl="7" indent="-330200" algn="l" rtl="0">
              <a:lnSpc>
                <a:spcPct val="100000"/>
              </a:lnSpc>
              <a:spcBef>
                <a:spcPts val="0"/>
              </a:spcBef>
              <a:spcAft>
                <a:spcPts val="0"/>
              </a:spcAft>
              <a:buClr>
                <a:schemeClr val="dk1"/>
              </a:buClr>
              <a:buSzPts val="1600"/>
              <a:buFont typeface="Pontano Sans"/>
              <a:buChar char="○"/>
              <a:defRPr sz="1600" b="0" i="0" u="none" strike="noStrike" cap="none">
                <a:solidFill>
                  <a:schemeClr val="dk1"/>
                </a:solidFill>
                <a:latin typeface="Pontano Sans"/>
                <a:ea typeface="Pontano Sans"/>
                <a:cs typeface="Pontano Sans"/>
                <a:sym typeface="Pontano Sans"/>
              </a:defRPr>
            </a:lvl8pPr>
            <a:lvl9pPr marL="4114800" marR="0" lvl="8" indent="-330200" algn="l" rtl="0">
              <a:lnSpc>
                <a:spcPct val="100000"/>
              </a:lnSpc>
              <a:spcBef>
                <a:spcPts val="0"/>
              </a:spcBef>
              <a:spcAft>
                <a:spcPts val="0"/>
              </a:spcAft>
              <a:buClr>
                <a:schemeClr val="dk1"/>
              </a:buClr>
              <a:buSzPts val="1600"/>
              <a:buFont typeface="Pontano Sans"/>
              <a:buChar char="■"/>
              <a:defRPr sz="1600" b="0" i="0" u="none" strike="noStrike" cap="none">
                <a:solidFill>
                  <a:schemeClr val="dk1"/>
                </a:solidFill>
                <a:latin typeface="Pontano Sans"/>
                <a:ea typeface="Pontano Sans"/>
                <a:cs typeface="Pontano Sans"/>
                <a:sym typeface="Pontano Sans"/>
              </a:defRPr>
            </a:lvl9pPr>
          </a:lstStyle>
          <a:p>
            <a:pPr marL="0" lvl="0" indent="0" algn="just">
              <a:lnSpc>
                <a:spcPct val="150000"/>
              </a:lnSpc>
              <a:buClr>
                <a:srgbClr val="543C52"/>
              </a:buClr>
              <a:buSzPts val="1100"/>
              <a:buNone/>
            </a:pPr>
            <a:r>
              <a:rPr lang="vi-VN" b="1">
                <a:latin typeface="+mn-lt"/>
              </a:rPr>
              <a:t>Bộ luật Hình sự năm 2015 (sửa đổi, bổ sung năm 2017)</a:t>
            </a:r>
          </a:p>
          <a:p>
            <a:pPr marL="0" lvl="0" indent="0" algn="just">
              <a:lnSpc>
                <a:spcPct val="150000"/>
              </a:lnSpc>
              <a:buClr>
                <a:srgbClr val="543C52"/>
              </a:buClr>
              <a:buSzPts val="1100"/>
              <a:buNone/>
            </a:pPr>
            <a:endParaRPr lang="vi-VN" b="1">
              <a:latin typeface="+mn-lt"/>
            </a:endParaRPr>
          </a:p>
          <a:p>
            <a:pPr marL="0" lvl="0" indent="0" algn="just">
              <a:lnSpc>
                <a:spcPct val="150000"/>
              </a:lnSpc>
              <a:buClr>
                <a:srgbClr val="543C52"/>
              </a:buClr>
              <a:buSzPts val="1100"/>
              <a:buNone/>
            </a:pPr>
            <a:r>
              <a:rPr lang="en-US" b="1" smtClean="0">
                <a:solidFill>
                  <a:schemeClr val="tx2"/>
                </a:solidFill>
                <a:latin typeface="+mn-lt"/>
              </a:rPr>
              <a:t>(1) </a:t>
            </a:r>
            <a:r>
              <a:rPr lang="vi-VN" b="1" smtClean="0">
                <a:solidFill>
                  <a:schemeClr val="tx2"/>
                </a:solidFill>
                <a:latin typeface="+mn-lt"/>
              </a:rPr>
              <a:t>BỘ </a:t>
            </a:r>
            <a:r>
              <a:rPr lang="vi-VN" b="1" smtClean="0">
                <a:solidFill>
                  <a:schemeClr val="tx2"/>
                </a:solidFill>
                <a:latin typeface="+mn-lt"/>
              </a:rPr>
              <a:t>LUẬT HÌNH SỰ NĂM 2015 </a:t>
            </a:r>
            <a:endParaRPr lang="en-US" b="1" smtClean="0">
              <a:solidFill>
                <a:schemeClr val="tx2"/>
              </a:solidFill>
              <a:latin typeface="+mn-lt"/>
            </a:endParaRPr>
          </a:p>
          <a:p>
            <a:pPr marL="0" lvl="0" indent="0" algn="just">
              <a:lnSpc>
                <a:spcPct val="150000"/>
              </a:lnSpc>
              <a:buClr>
                <a:srgbClr val="543C52"/>
              </a:buClr>
              <a:buSzPts val="1100"/>
              <a:buNone/>
            </a:pPr>
            <a:r>
              <a:rPr lang="vi-VN" b="1" smtClean="0">
                <a:latin typeface="+mn-lt"/>
              </a:rPr>
              <a:t>Điều </a:t>
            </a:r>
            <a:r>
              <a:rPr lang="vi-VN" b="1">
                <a:latin typeface="+mn-lt"/>
              </a:rPr>
              <a:t>3. Nguyên tắc xử lí (trích)</a:t>
            </a:r>
          </a:p>
          <a:p>
            <a:pPr marL="0" lvl="0" indent="0" algn="just">
              <a:lnSpc>
                <a:spcPct val="150000"/>
              </a:lnSpc>
              <a:buClr>
                <a:srgbClr val="543C52"/>
              </a:buClr>
              <a:buSzPts val="1100"/>
              <a:buNone/>
            </a:pPr>
            <a:r>
              <a:rPr lang="vi-VN" b="1" i="1" smtClean="0">
                <a:latin typeface="+mn-lt"/>
              </a:rPr>
              <a:t>1</a:t>
            </a:r>
            <a:r>
              <a:rPr lang="vi-VN" b="1" i="1">
                <a:latin typeface="+mn-lt"/>
              </a:rPr>
              <a:t>. Đối với người phạm tội:</a:t>
            </a:r>
          </a:p>
          <a:p>
            <a:pPr marL="0" lvl="0" indent="0" algn="just">
              <a:lnSpc>
                <a:spcPct val="150000"/>
              </a:lnSpc>
              <a:buClr>
                <a:srgbClr val="543C52"/>
              </a:buClr>
              <a:buSzPts val="1100"/>
              <a:buNone/>
            </a:pPr>
            <a:r>
              <a:rPr lang="vi-VN" smtClean="0">
                <a:latin typeface="+mn-lt"/>
              </a:rPr>
              <a:t>b</a:t>
            </a:r>
            <a:r>
              <a:rPr lang="vi-VN">
                <a:latin typeface="+mn-lt"/>
              </a:rPr>
              <a:t>) Mọi người phạm tội đều bình đẳng trước pháp luật, không phân biệt giới tính, dân tộc, tín ngưỡng, tôn giáo. thành phần, địa vị xã hội;</a:t>
            </a:r>
          </a:p>
          <a:p>
            <a:pPr marL="0" lvl="0" indent="0" algn="just">
              <a:lnSpc>
                <a:spcPct val="150000"/>
              </a:lnSpc>
              <a:buClr>
                <a:srgbClr val="543C52"/>
              </a:buClr>
              <a:buSzPts val="1100"/>
              <a:buNone/>
            </a:pPr>
            <a:r>
              <a:rPr lang="vi-VN" smtClean="0">
                <a:latin typeface="+mn-lt"/>
              </a:rPr>
              <a:t>c</a:t>
            </a:r>
            <a:r>
              <a:rPr lang="vi-VN">
                <a:latin typeface="+mn-lt"/>
              </a:rPr>
              <a:t>) Nghiêm trị người chủ mưu, cầm đâu, chỉ huy, ngoan cố chống đói, côn đồ, tái phạm nguy hiểm. lợi dụng chức vụ, quyền hạn để phạm tội</a:t>
            </a:r>
            <a:r>
              <a:rPr lang="vi-VN" smtClean="0">
                <a:latin typeface="+mn-lt"/>
              </a:rPr>
              <a:t>;</a:t>
            </a:r>
            <a:endParaRPr lang="vi-VN" b="1">
              <a:latin typeface="+mn-lt"/>
            </a:endParaRPr>
          </a:p>
          <a:p>
            <a:pPr marL="0" lvl="0" indent="0" algn="just">
              <a:lnSpc>
                <a:spcPct val="150000"/>
              </a:lnSpc>
              <a:buClr>
                <a:srgbClr val="543C52"/>
              </a:buClr>
              <a:buSzPts val="1100"/>
              <a:buNone/>
            </a:pPr>
            <a:r>
              <a:rPr lang="vi-VN" b="1" smtClean="0">
                <a:solidFill>
                  <a:schemeClr val="tx2"/>
                </a:solidFill>
                <a:latin typeface="+mn-lt"/>
              </a:rPr>
              <a:t> </a:t>
            </a:r>
            <a:r>
              <a:rPr lang="en-US" b="1" smtClean="0">
                <a:solidFill>
                  <a:schemeClr val="tx2"/>
                </a:solidFill>
                <a:latin typeface="+mn-lt"/>
              </a:rPr>
              <a:t>(2) </a:t>
            </a:r>
            <a:r>
              <a:rPr lang="vi-VN" b="1" smtClean="0">
                <a:solidFill>
                  <a:schemeClr val="tx2"/>
                </a:solidFill>
                <a:latin typeface="+mn-lt"/>
              </a:rPr>
              <a:t>BỘ </a:t>
            </a:r>
            <a:r>
              <a:rPr lang="vi-VN" b="1" smtClean="0">
                <a:solidFill>
                  <a:schemeClr val="tx2"/>
                </a:solidFill>
                <a:latin typeface="+mn-lt"/>
              </a:rPr>
              <a:t>LUẬT DÂN SỰ NĂM 2015</a:t>
            </a:r>
          </a:p>
          <a:p>
            <a:pPr marL="0" lvl="0" indent="0" algn="just">
              <a:lnSpc>
                <a:spcPct val="150000"/>
              </a:lnSpc>
              <a:buClr>
                <a:srgbClr val="543C52"/>
              </a:buClr>
              <a:buSzPts val="1100"/>
              <a:buNone/>
            </a:pPr>
            <a:r>
              <a:rPr lang="vi-VN" b="1" smtClean="0">
                <a:latin typeface="+mn-lt"/>
              </a:rPr>
              <a:t>Điều </a:t>
            </a:r>
            <a:r>
              <a:rPr lang="vi-VN" b="1">
                <a:latin typeface="+mn-lt"/>
              </a:rPr>
              <a:t>3. Các nguyên tắc cơ bản của pháp luật dân sự (trích)</a:t>
            </a:r>
          </a:p>
          <a:p>
            <a:pPr marL="0" lvl="0" indent="0" algn="just">
              <a:lnSpc>
                <a:spcPct val="150000"/>
              </a:lnSpc>
              <a:buClr>
                <a:srgbClr val="543C52"/>
              </a:buClr>
              <a:buSzPts val="1100"/>
              <a:buNone/>
            </a:pPr>
            <a:r>
              <a:rPr lang="vi-VN" smtClean="0">
                <a:latin typeface="+mn-lt"/>
              </a:rPr>
              <a:t>5</a:t>
            </a:r>
            <a:r>
              <a:rPr lang="vi-VN">
                <a:latin typeface="+mn-lt"/>
              </a:rPr>
              <a:t>. Cá nhân, pháp nhân phải tự chịu trách nhiệm về việc không thực hiện hoặc thực hiện không đúng nghĩa vụ dân sự.</a:t>
            </a:r>
            <a:endParaRPr>
              <a:latin typeface="+mn-lt"/>
            </a:endParaRPr>
          </a:p>
        </p:txBody>
      </p:sp>
      <p:sp>
        <p:nvSpPr>
          <p:cNvPr id="45" name="Google Shape;378;p36"/>
          <p:cNvSpPr txBox="1">
            <a:spLocks noGrp="1"/>
          </p:cNvSpPr>
          <p:nvPr/>
        </p:nvSpPr>
        <p:spPr>
          <a:xfrm>
            <a:off x="679360" y="316865"/>
            <a:ext cx="7704000" cy="572700"/>
          </a:xfrm>
          <a:prstGeom prst="roundRect">
            <a:avLst>
              <a:gd name="adj" fmla="val 37269"/>
            </a:avLst>
          </a:prstGeom>
          <a:solidFill>
            <a:schemeClr val="accent2"/>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lt1"/>
              </a:buClr>
              <a:buSzPts val="3200"/>
              <a:buFont typeface="Lexend Deca"/>
              <a:buNone/>
              <a:defRPr sz="3200" b="0" i="0" u="none" strike="noStrike" cap="none">
                <a:solidFill>
                  <a:schemeClr val="lt1"/>
                </a:solidFill>
                <a:latin typeface="Lexend Deca"/>
                <a:ea typeface="Lexend Deca"/>
                <a:cs typeface="Lexend Deca"/>
                <a:sym typeface="Lexend Deca"/>
              </a:defRPr>
            </a:lvl1pPr>
            <a:lvl2pPr marR="0" lvl="1"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2pPr>
            <a:lvl3pPr marR="0" lvl="2"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3pPr>
            <a:lvl4pPr marR="0" lvl="3"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4pPr>
            <a:lvl5pPr marR="0" lvl="4"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5pPr>
            <a:lvl6pPr marR="0" lvl="5"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6pPr>
            <a:lvl7pPr marR="0" lvl="6"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7pPr>
            <a:lvl8pPr marR="0" lvl="7"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8pPr>
            <a:lvl9pPr marR="0" lvl="8"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9pPr>
          </a:lstStyle>
          <a:p>
            <a:pPr lvl="0"/>
            <a:r>
              <a:rPr lang="en-US" sz="2600" b="1">
                <a:latin typeface="+mj-lt"/>
              </a:rPr>
              <a:t>Đọc các thông tin sau để trả lời câu hỏi</a:t>
            </a:r>
            <a:endParaRPr sz="2600" b="1">
              <a:latin typeface="+mj-lt"/>
            </a:endParaRPr>
          </a:p>
        </p:txBody>
      </p:sp>
      <p:grpSp>
        <p:nvGrpSpPr>
          <p:cNvPr id="24" name="Google Shape;776;p42"/>
          <p:cNvGrpSpPr/>
          <p:nvPr/>
        </p:nvGrpSpPr>
        <p:grpSpPr>
          <a:xfrm rot="-10092041">
            <a:off x="7743770" y="4823123"/>
            <a:ext cx="1029185" cy="282611"/>
            <a:chOff x="6913312" y="2687868"/>
            <a:chExt cx="1422936" cy="390734"/>
          </a:xfrm>
        </p:grpSpPr>
        <p:sp>
          <p:nvSpPr>
            <p:cNvPr id="25" name="Google Shape;777;p42"/>
            <p:cNvSpPr/>
            <p:nvPr/>
          </p:nvSpPr>
          <p:spPr>
            <a:xfrm flipH="1">
              <a:off x="6913312" y="2687868"/>
              <a:ext cx="1422936" cy="390662"/>
            </a:xfrm>
            <a:custGeom>
              <a:avLst/>
              <a:gdLst/>
              <a:ahLst/>
              <a:cxnLst/>
              <a:rect l="l" t="t" r="r" b="b"/>
              <a:pathLst>
                <a:path w="19443" h="5338" extrusionOk="0">
                  <a:moveTo>
                    <a:pt x="2072" y="0"/>
                  </a:moveTo>
                  <a:cubicBezTo>
                    <a:pt x="1052" y="0"/>
                    <a:pt x="185" y="781"/>
                    <a:pt x="95" y="1817"/>
                  </a:cubicBezTo>
                  <a:cubicBezTo>
                    <a:pt x="0" y="2909"/>
                    <a:pt x="808" y="3873"/>
                    <a:pt x="1902" y="3968"/>
                  </a:cubicBezTo>
                  <a:lnTo>
                    <a:pt x="17196" y="5330"/>
                  </a:lnTo>
                  <a:cubicBezTo>
                    <a:pt x="17254" y="5336"/>
                    <a:pt x="17312" y="5338"/>
                    <a:pt x="17370" y="5338"/>
                  </a:cubicBezTo>
                  <a:cubicBezTo>
                    <a:pt x="18390" y="5338"/>
                    <a:pt x="19257" y="4559"/>
                    <a:pt x="19348" y="3523"/>
                  </a:cubicBezTo>
                  <a:cubicBezTo>
                    <a:pt x="19443" y="2431"/>
                    <a:pt x="18633" y="1467"/>
                    <a:pt x="17539" y="1372"/>
                  </a:cubicBezTo>
                  <a:lnTo>
                    <a:pt x="2246" y="8"/>
                  </a:lnTo>
                  <a:cubicBezTo>
                    <a:pt x="2188" y="3"/>
                    <a:pt x="2130" y="0"/>
                    <a:pt x="207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778;p42"/>
            <p:cNvSpPr/>
            <p:nvPr/>
          </p:nvSpPr>
          <p:spPr>
            <a:xfrm flipH="1">
              <a:off x="6917410" y="2811257"/>
              <a:ext cx="1414886" cy="267345"/>
            </a:xfrm>
            <a:custGeom>
              <a:avLst/>
              <a:gdLst/>
              <a:ahLst/>
              <a:cxnLst/>
              <a:rect l="l" t="t" r="r" b="b"/>
              <a:pathLst>
                <a:path w="19333" h="3653" extrusionOk="0">
                  <a:moveTo>
                    <a:pt x="57" y="0"/>
                  </a:moveTo>
                  <a:cubicBezTo>
                    <a:pt x="50" y="42"/>
                    <a:pt x="44" y="86"/>
                    <a:pt x="41" y="131"/>
                  </a:cubicBezTo>
                  <a:cubicBezTo>
                    <a:pt x="1" y="580"/>
                    <a:pt x="116" y="1007"/>
                    <a:pt x="340" y="1362"/>
                  </a:cubicBezTo>
                  <a:cubicBezTo>
                    <a:pt x="660" y="1870"/>
                    <a:pt x="1205" y="2226"/>
                    <a:pt x="1848" y="2282"/>
                  </a:cubicBezTo>
                  <a:lnTo>
                    <a:pt x="17142" y="3644"/>
                  </a:lnTo>
                  <a:cubicBezTo>
                    <a:pt x="17201" y="3650"/>
                    <a:pt x="17260" y="3652"/>
                    <a:pt x="17318" y="3652"/>
                  </a:cubicBezTo>
                  <a:cubicBezTo>
                    <a:pt x="18337" y="3652"/>
                    <a:pt x="19203" y="2871"/>
                    <a:pt x="19294" y="1837"/>
                  </a:cubicBezTo>
                  <a:cubicBezTo>
                    <a:pt x="19333" y="1386"/>
                    <a:pt x="19218" y="959"/>
                    <a:pt x="18994" y="605"/>
                  </a:cubicBezTo>
                  <a:cubicBezTo>
                    <a:pt x="18964" y="558"/>
                    <a:pt x="18933" y="513"/>
                    <a:pt x="18901" y="471"/>
                  </a:cubicBezTo>
                  <a:cubicBezTo>
                    <a:pt x="18754" y="1441"/>
                    <a:pt x="17918" y="2157"/>
                    <a:pt x="16941" y="2157"/>
                  </a:cubicBezTo>
                  <a:cubicBezTo>
                    <a:pt x="16883" y="2157"/>
                    <a:pt x="16824" y="2155"/>
                    <a:pt x="16766" y="2149"/>
                  </a:cubicBezTo>
                  <a:lnTo>
                    <a:pt x="1472" y="787"/>
                  </a:lnTo>
                  <a:cubicBezTo>
                    <a:pt x="887" y="735"/>
                    <a:pt x="383" y="435"/>
                    <a:pt x="57"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779;p42"/>
            <p:cNvSpPr/>
            <p:nvPr/>
          </p:nvSpPr>
          <p:spPr>
            <a:xfrm flipH="1">
              <a:off x="7601837" y="2715019"/>
              <a:ext cx="319379" cy="304084"/>
            </a:xfrm>
            <a:custGeom>
              <a:avLst/>
              <a:gdLst/>
              <a:ahLst/>
              <a:cxnLst/>
              <a:rect l="l" t="t" r="r" b="b"/>
              <a:pathLst>
                <a:path w="4364" h="4155" extrusionOk="0">
                  <a:moveTo>
                    <a:pt x="343" y="1"/>
                  </a:moveTo>
                  <a:lnTo>
                    <a:pt x="350" y="1"/>
                  </a:lnTo>
                  <a:lnTo>
                    <a:pt x="350" y="1"/>
                  </a:lnTo>
                  <a:cubicBezTo>
                    <a:pt x="348" y="1"/>
                    <a:pt x="346" y="1"/>
                    <a:pt x="343" y="1"/>
                  </a:cubicBezTo>
                  <a:close/>
                  <a:moveTo>
                    <a:pt x="350" y="1"/>
                  </a:moveTo>
                  <a:cubicBezTo>
                    <a:pt x="894" y="49"/>
                    <a:pt x="1367" y="314"/>
                    <a:pt x="1692" y="701"/>
                  </a:cubicBezTo>
                  <a:cubicBezTo>
                    <a:pt x="2020" y="1091"/>
                    <a:pt x="2197" y="1606"/>
                    <a:pt x="2151" y="2151"/>
                  </a:cubicBezTo>
                  <a:cubicBezTo>
                    <a:pt x="2061" y="3187"/>
                    <a:pt x="1193" y="3966"/>
                    <a:pt x="174" y="3966"/>
                  </a:cubicBezTo>
                  <a:cubicBezTo>
                    <a:pt x="116" y="3966"/>
                    <a:pt x="58" y="3964"/>
                    <a:pt x="0" y="3959"/>
                  </a:cubicBezTo>
                  <a:lnTo>
                    <a:pt x="0" y="3959"/>
                  </a:lnTo>
                  <a:lnTo>
                    <a:pt x="2166" y="4147"/>
                  </a:lnTo>
                  <a:cubicBezTo>
                    <a:pt x="2225" y="4152"/>
                    <a:pt x="2283" y="4154"/>
                    <a:pt x="2340" y="4154"/>
                  </a:cubicBezTo>
                  <a:cubicBezTo>
                    <a:pt x="3359" y="4154"/>
                    <a:pt x="4227" y="3375"/>
                    <a:pt x="4317" y="2339"/>
                  </a:cubicBezTo>
                  <a:cubicBezTo>
                    <a:pt x="4364" y="1794"/>
                    <a:pt x="4185" y="1280"/>
                    <a:pt x="3859" y="889"/>
                  </a:cubicBezTo>
                  <a:cubicBezTo>
                    <a:pt x="3531" y="499"/>
                    <a:pt x="3057" y="235"/>
                    <a:pt x="2510" y="189"/>
                  </a:cubicBezTo>
                  <a:lnTo>
                    <a:pt x="350"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780;p42"/>
            <p:cNvSpPr/>
            <p:nvPr/>
          </p:nvSpPr>
          <p:spPr>
            <a:xfrm flipH="1">
              <a:off x="7543289" y="2754027"/>
              <a:ext cx="284397" cy="249780"/>
            </a:xfrm>
            <a:custGeom>
              <a:avLst/>
              <a:gdLst/>
              <a:ahLst/>
              <a:cxnLst/>
              <a:rect l="l" t="t" r="r" b="b"/>
              <a:pathLst>
                <a:path w="3886" h="3413" extrusionOk="0">
                  <a:moveTo>
                    <a:pt x="1946" y="0"/>
                  </a:moveTo>
                  <a:cubicBezTo>
                    <a:pt x="1300" y="0"/>
                    <a:pt x="681" y="369"/>
                    <a:pt x="394" y="994"/>
                  </a:cubicBezTo>
                  <a:cubicBezTo>
                    <a:pt x="1" y="1850"/>
                    <a:pt x="375" y="2863"/>
                    <a:pt x="1232" y="3256"/>
                  </a:cubicBezTo>
                  <a:cubicBezTo>
                    <a:pt x="1463" y="3362"/>
                    <a:pt x="1705" y="3412"/>
                    <a:pt x="1943" y="3412"/>
                  </a:cubicBezTo>
                  <a:cubicBezTo>
                    <a:pt x="2589" y="3412"/>
                    <a:pt x="3206" y="3044"/>
                    <a:pt x="3493" y="2419"/>
                  </a:cubicBezTo>
                  <a:cubicBezTo>
                    <a:pt x="3886" y="1562"/>
                    <a:pt x="3511" y="549"/>
                    <a:pt x="2655" y="156"/>
                  </a:cubicBezTo>
                  <a:cubicBezTo>
                    <a:pt x="2425" y="50"/>
                    <a:pt x="2183" y="0"/>
                    <a:pt x="194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781;p42"/>
            <p:cNvSpPr/>
            <p:nvPr/>
          </p:nvSpPr>
          <p:spPr>
            <a:xfrm flipH="1">
              <a:off x="7577613" y="2781544"/>
              <a:ext cx="216042" cy="194892"/>
            </a:xfrm>
            <a:custGeom>
              <a:avLst/>
              <a:gdLst/>
              <a:ahLst/>
              <a:cxnLst/>
              <a:rect l="l" t="t" r="r" b="b"/>
              <a:pathLst>
                <a:path w="2952" h="2663" extrusionOk="0">
                  <a:moveTo>
                    <a:pt x="1477" y="0"/>
                  </a:moveTo>
                  <a:cubicBezTo>
                    <a:pt x="1364" y="0"/>
                    <a:pt x="1248" y="15"/>
                    <a:pt x="1133" y="46"/>
                  </a:cubicBezTo>
                  <a:cubicBezTo>
                    <a:pt x="423" y="235"/>
                    <a:pt x="1" y="966"/>
                    <a:pt x="190" y="1676"/>
                  </a:cubicBezTo>
                  <a:cubicBezTo>
                    <a:pt x="350" y="2270"/>
                    <a:pt x="888" y="2663"/>
                    <a:pt x="1477" y="2663"/>
                  </a:cubicBezTo>
                  <a:cubicBezTo>
                    <a:pt x="1590" y="2663"/>
                    <a:pt x="1705" y="2648"/>
                    <a:pt x="1820" y="2618"/>
                  </a:cubicBezTo>
                  <a:cubicBezTo>
                    <a:pt x="2529" y="2428"/>
                    <a:pt x="2952" y="1698"/>
                    <a:pt x="2762" y="989"/>
                  </a:cubicBezTo>
                  <a:cubicBezTo>
                    <a:pt x="2603" y="394"/>
                    <a:pt x="2065" y="0"/>
                    <a:pt x="1477"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782;p42"/>
            <p:cNvSpPr/>
            <p:nvPr/>
          </p:nvSpPr>
          <p:spPr>
            <a:xfrm flipH="1">
              <a:off x="7614205" y="2810964"/>
              <a:ext cx="142564" cy="136636"/>
            </a:xfrm>
            <a:custGeom>
              <a:avLst/>
              <a:gdLst/>
              <a:ahLst/>
              <a:cxnLst/>
              <a:rect l="l" t="t" r="r" b="b"/>
              <a:pathLst>
                <a:path w="1948" h="1867" extrusionOk="0">
                  <a:moveTo>
                    <a:pt x="971" y="1"/>
                  </a:moveTo>
                  <a:cubicBezTo>
                    <a:pt x="493" y="1"/>
                    <a:pt x="86" y="368"/>
                    <a:pt x="44" y="853"/>
                  </a:cubicBezTo>
                  <a:cubicBezTo>
                    <a:pt x="0" y="1366"/>
                    <a:pt x="379" y="1818"/>
                    <a:pt x="892" y="1863"/>
                  </a:cubicBezTo>
                  <a:cubicBezTo>
                    <a:pt x="919" y="1865"/>
                    <a:pt x="946" y="1866"/>
                    <a:pt x="972" y="1866"/>
                  </a:cubicBezTo>
                  <a:cubicBezTo>
                    <a:pt x="1453" y="1866"/>
                    <a:pt x="1860" y="1500"/>
                    <a:pt x="1902" y="1014"/>
                  </a:cubicBezTo>
                  <a:cubicBezTo>
                    <a:pt x="1947" y="500"/>
                    <a:pt x="1567" y="49"/>
                    <a:pt x="1054" y="4"/>
                  </a:cubicBezTo>
                  <a:cubicBezTo>
                    <a:pt x="1026" y="2"/>
                    <a:pt x="999" y="1"/>
                    <a:pt x="97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783;p42"/>
            <p:cNvSpPr/>
            <p:nvPr/>
          </p:nvSpPr>
          <p:spPr>
            <a:xfrm flipH="1">
              <a:off x="8047679" y="2693430"/>
              <a:ext cx="284616" cy="279494"/>
            </a:xfrm>
            <a:custGeom>
              <a:avLst/>
              <a:gdLst/>
              <a:ahLst/>
              <a:cxnLst/>
              <a:rect l="l" t="t" r="r" b="b"/>
              <a:pathLst>
                <a:path w="3889" h="3819" extrusionOk="0">
                  <a:moveTo>
                    <a:pt x="1946" y="1"/>
                  </a:moveTo>
                  <a:cubicBezTo>
                    <a:pt x="921" y="1"/>
                    <a:pt x="73" y="813"/>
                    <a:pt x="38" y="1843"/>
                  </a:cubicBezTo>
                  <a:cubicBezTo>
                    <a:pt x="1" y="2897"/>
                    <a:pt x="826" y="3781"/>
                    <a:pt x="1880" y="3817"/>
                  </a:cubicBezTo>
                  <a:cubicBezTo>
                    <a:pt x="1903" y="3818"/>
                    <a:pt x="1925" y="3818"/>
                    <a:pt x="1948" y="3818"/>
                  </a:cubicBezTo>
                  <a:cubicBezTo>
                    <a:pt x="2971" y="3818"/>
                    <a:pt x="3817" y="3006"/>
                    <a:pt x="3853" y="1975"/>
                  </a:cubicBezTo>
                  <a:cubicBezTo>
                    <a:pt x="3889" y="922"/>
                    <a:pt x="3065" y="39"/>
                    <a:pt x="2012" y="2"/>
                  </a:cubicBezTo>
                  <a:cubicBezTo>
                    <a:pt x="1990" y="1"/>
                    <a:pt x="1968" y="1"/>
                    <a:pt x="1946"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784;p42"/>
            <p:cNvSpPr/>
            <p:nvPr/>
          </p:nvSpPr>
          <p:spPr>
            <a:xfrm flipH="1">
              <a:off x="8106666" y="2752929"/>
              <a:ext cx="166935" cy="159909"/>
            </a:xfrm>
            <a:custGeom>
              <a:avLst/>
              <a:gdLst/>
              <a:ahLst/>
              <a:cxnLst/>
              <a:rect l="l" t="t" r="r" b="b"/>
              <a:pathLst>
                <a:path w="2281" h="2185" extrusionOk="0">
                  <a:moveTo>
                    <a:pt x="1138" y="0"/>
                  </a:moveTo>
                  <a:cubicBezTo>
                    <a:pt x="577" y="0"/>
                    <a:pt x="102" y="430"/>
                    <a:pt x="52" y="998"/>
                  </a:cubicBezTo>
                  <a:cubicBezTo>
                    <a:pt x="1" y="1599"/>
                    <a:pt x="445" y="2128"/>
                    <a:pt x="1045" y="2180"/>
                  </a:cubicBezTo>
                  <a:cubicBezTo>
                    <a:pt x="1077" y="2183"/>
                    <a:pt x="1108" y="2184"/>
                    <a:pt x="1139" y="2184"/>
                  </a:cubicBezTo>
                  <a:cubicBezTo>
                    <a:pt x="1701" y="2184"/>
                    <a:pt x="2177" y="1756"/>
                    <a:pt x="2228" y="1187"/>
                  </a:cubicBezTo>
                  <a:cubicBezTo>
                    <a:pt x="2280" y="586"/>
                    <a:pt x="1834" y="58"/>
                    <a:pt x="1235" y="5"/>
                  </a:cubicBezTo>
                  <a:cubicBezTo>
                    <a:pt x="1202" y="2"/>
                    <a:pt x="1170" y="0"/>
                    <a:pt x="1138"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3" name="Google Shape;785;p42"/>
          <p:cNvGrpSpPr/>
          <p:nvPr/>
        </p:nvGrpSpPr>
        <p:grpSpPr>
          <a:xfrm rot="7646074">
            <a:off x="8382978" y="4149180"/>
            <a:ext cx="777653" cy="409495"/>
            <a:chOff x="7001573" y="2060164"/>
            <a:chExt cx="1368559" cy="720653"/>
          </a:xfrm>
        </p:grpSpPr>
        <p:sp>
          <p:nvSpPr>
            <p:cNvPr id="34" name="Google Shape;786;p42"/>
            <p:cNvSpPr/>
            <p:nvPr/>
          </p:nvSpPr>
          <p:spPr>
            <a:xfrm flipH="1">
              <a:off x="7001573" y="2060164"/>
              <a:ext cx="1368340" cy="720653"/>
            </a:xfrm>
            <a:custGeom>
              <a:avLst/>
              <a:gdLst/>
              <a:ahLst/>
              <a:cxnLst/>
              <a:rect l="l" t="t" r="r" b="b"/>
              <a:pathLst>
                <a:path w="18697" h="9847" extrusionOk="0">
                  <a:moveTo>
                    <a:pt x="2256" y="0"/>
                  </a:moveTo>
                  <a:cubicBezTo>
                    <a:pt x="1474" y="0"/>
                    <a:pt x="733" y="464"/>
                    <a:pt x="417" y="1233"/>
                  </a:cubicBezTo>
                  <a:cubicBezTo>
                    <a:pt x="0" y="2248"/>
                    <a:pt x="485" y="3409"/>
                    <a:pt x="1500" y="3825"/>
                  </a:cubicBezTo>
                  <a:lnTo>
                    <a:pt x="15687" y="9696"/>
                  </a:lnTo>
                  <a:cubicBezTo>
                    <a:pt x="15934" y="9798"/>
                    <a:pt x="16190" y="9846"/>
                    <a:pt x="16442" y="9846"/>
                  </a:cubicBezTo>
                  <a:cubicBezTo>
                    <a:pt x="17223" y="9846"/>
                    <a:pt x="17964" y="9382"/>
                    <a:pt x="18280" y="8614"/>
                  </a:cubicBezTo>
                  <a:cubicBezTo>
                    <a:pt x="18697" y="7600"/>
                    <a:pt x="18213" y="6439"/>
                    <a:pt x="17199" y="6021"/>
                  </a:cubicBezTo>
                  <a:lnTo>
                    <a:pt x="3011" y="150"/>
                  </a:lnTo>
                  <a:cubicBezTo>
                    <a:pt x="2763" y="48"/>
                    <a:pt x="2508" y="0"/>
                    <a:pt x="225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787;p42"/>
            <p:cNvSpPr/>
            <p:nvPr/>
          </p:nvSpPr>
          <p:spPr>
            <a:xfrm flipH="1">
              <a:off x="7018039" y="2141618"/>
              <a:ext cx="1335260" cy="639198"/>
            </a:xfrm>
            <a:custGeom>
              <a:avLst/>
              <a:gdLst/>
              <a:ahLst/>
              <a:cxnLst/>
              <a:rect l="l" t="t" r="r" b="b"/>
              <a:pathLst>
                <a:path w="18245" h="8734" extrusionOk="0">
                  <a:moveTo>
                    <a:pt x="244" y="0"/>
                  </a:moveTo>
                  <a:cubicBezTo>
                    <a:pt x="226" y="39"/>
                    <a:pt x="209" y="78"/>
                    <a:pt x="190" y="120"/>
                  </a:cubicBezTo>
                  <a:cubicBezTo>
                    <a:pt x="19" y="536"/>
                    <a:pt x="0" y="979"/>
                    <a:pt x="108" y="1385"/>
                  </a:cubicBezTo>
                  <a:cubicBezTo>
                    <a:pt x="263" y="1964"/>
                    <a:pt x="675" y="2466"/>
                    <a:pt x="1273" y="2712"/>
                  </a:cubicBezTo>
                  <a:lnTo>
                    <a:pt x="15460" y="8583"/>
                  </a:lnTo>
                  <a:cubicBezTo>
                    <a:pt x="15707" y="8685"/>
                    <a:pt x="15963" y="8733"/>
                    <a:pt x="16215" y="8733"/>
                  </a:cubicBezTo>
                  <a:cubicBezTo>
                    <a:pt x="16996" y="8733"/>
                    <a:pt x="17737" y="8269"/>
                    <a:pt x="18053" y="7501"/>
                  </a:cubicBezTo>
                  <a:cubicBezTo>
                    <a:pt x="18226" y="7083"/>
                    <a:pt x="18244" y="6641"/>
                    <a:pt x="18136" y="6236"/>
                  </a:cubicBezTo>
                  <a:cubicBezTo>
                    <a:pt x="18122" y="6184"/>
                    <a:pt x="18106" y="6131"/>
                    <a:pt x="18088" y="6081"/>
                  </a:cubicBezTo>
                  <a:cubicBezTo>
                    <a:pt x="17748" y="6778"/>
                    <a:pt x="17044" y="7195"/>
                    <a:pt x="16303" y="7195"/>
                  </a:cubicBezTo>
                  <a:cubicBezTo>
                    <a:pt x="16052" y="7195"/>
                    <a:pt x="15796" y="7146"/>
                    <a:pt x="15548" y="7045"/>
                  </a:cubicBezTo>
                  <a:lnTo>
                    <a:pt x="1360" y="1174"/>
                  </a:lnTo>
                  <a:cubicBezTo>
                    <a:pt x="816" y="950"/>
                    <a:pt x="426" y="513"/>
                    <a:pt x="244"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788;p42"/>
            <p:cNvSpPr/>
            <p:nvPr/>
          </p:nvSpPr>
          <p:spPr>
            <a:xfrm flipH="1">
              <a:off x="7652627" y="2178869"/>
              <a:ext cx="352313" cy="340457"/>
            </a:xfrm>
            <a:custGeom>
              <a:avLst/>
              <a:gdLst/>
              <a:ahLst/>
              <a:cxnLst/>
              <a:rect l="l" t="t" r="r" b="b"/>
              <a:pathLst>
                <a:path w="4814" h="4652" extrusionOk="0">
                  <a:moveTo>
                    <a:pt x="1512" y="1"/>
                  </a:moveTo>
                  <a:lnTo>
                    <a:pt x="1513" y="1"/>
                  </a:lnTo>
                  <a:lnTo>
                    <a:pt x="1513" y="1"/>
                  </a:lnTo>
                  <a:cubicBezTo>
                    <a:pt x="1512" y="1"/>
                    <a:pt x="1512" y="1"/>
                    <a:pt x="1512" y="1"/>
                  </a:cubicBezTo>
                  <a:close/>
                  <a:moveTo>
                    <a:pt x="1513" y="1"/>
                  </a:moveTo>
                  <a:cubicBezTo>
                    <a:pt x="2019" y="209"/>
                    <a:pt x="2395" y="604"/>
                    <a:pt x="2589" y="1073"/>
                  </a:cubicBezTo>
                  <a:cubicBezTo>
                    <a:pt x="2785" y="1543"/>
                    <a:pt x="2802" y="2086"/>
                    <a:pt x="2594" y="2593"/>
                  </a:cubicBezTo>
                  <a:cubicBezTo>
                    <a:pt x="2278" y="3361"/>
                    <a:pt x="1536" y="3825"/>
                    <a:pt x="754" y="3825"/>
                  </a:cubicBezTo>
                  <a:cubicBezTo>
                    <a:pt x="503" y="3825"/>
                    <a:pt x="247" y="3778"/>
                    <a:pt x="0" y="3676"/>
                  </a:cubicBezTo>
                  <a:lnTo>
                    <a:pt x="0" y="3676"/>
                  </a:lnTo>
                  <a:lnTo>
                    <a:pt x="2011" y="4501"/>
                  </a:lnTo>
                  <a:cubicBezTo>
                    <a:pt x="2259" y="4603"/>
                    <a:pt x="2515" y="4652"/>
                    <a:pt x="2766" y="4652"/>
                  </a:cubicBezTo>
                  <a:cubicBezTo>
                    <a:pt x="3548" y="4652"/>
                    <a:pt x="4288" y="4187"/>
                    <a:pt x="4603" y="3420"/>
                  </a:cubicBezTo>
                  <a:cubicBezTo>
                    <a:pt x="4813" y="2913"/>
                    <a:pt x="4796" y="2369"/>
                    <a:pt x="4600" y="1900"/>
                  </a:cubicBezTo>
                  <a:cubicBezTo>
                    <a:pt x="4404" y="1429"/>
                    <a:pt x="4030" y="1036"/>
                    <a:pt x="3523" y="828"/>
                  </a:cubicBezTo>
                  <a:lnTo>
                    <a:pt x="1513"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789;p42"/>
            <p:cNvSpPr/>
            <p:nvPr/>
          </p:nvSpPr>
          <p:spPr>
            <a:xfrm flipH="1">
              <a:off x="7610326" y="2273790"/>
              <a:ext cx="263978" cy="249707"/>
            </a:xfrm>
            <a:custGeom>
              <a:avLst/>
              <a:gdLst/>
              <a:ahLst/>
              <a:cxnLst/>
              <a:rect l="l" t="t" r="r" b="b"/>
              <a:pathLst>
                <a:path w="3607" h="3412" extrusionOk="0">
                  <a:moveTo>
                    <a:pt x="1800" y="1"/>
                  </a:moveTo>
                  <a:cubicBezTo>
                    <a:pt x="947" y="1"/>
                    <a:pt x="209" y="642"/>
                    <a:pt x="110" y="1510"/>
                  </a:cubicBezTo>
                  <a:cubicBezTo>
                    <a:pt x="1" y="2446"/>
                    <a:pt x="672" y="3293"/>
                    <a:pt x="1608" y="3400"/>
                  </a:cubicBezTo>
                  <a:cubicBezTo>
                    <a:pt x="1674" y="3408"/>
                    <a:pt x="1741" y="3412"/>
                    <a:pt x="1806" y="3412"/>
                  </a:cubicBezTo>
                  <a:cubicBezTo>
                    <a:pt x="2660" y="3412"/>
                    <a:pt x="3398" y="2771"/>
                    <a:pt x="3497" y="1902"/>
                  </a:cubicBezTo>
                  <a:cubicBezTo>
                    <a:pt x="3606" y="967"/>
                    <a:pt x="2935" y="120"/>
                    <a:pt x="1999" y="12"/>
                  </a:cubicBezTo>
                  <a:cubicBezTo>
                    <a:pt x="1932" y="5"/>
                    <a:pt x="1866" y="1"/>
                    <a:pt x="180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790;p42"/>
            <p:cNvSpPr/>
            <p:nvPr/>
          </p:nvSpPr>
          <p:spPr>
            <a:xfrm flipH="1">
              <a:off x="7635575" y="2301087"/>
              <a:ext cx="213920" cy="194892"/>
            </a:xfrm>
            <a:custGeom>
              <a:avLst/>
              <a:gdLst/>
              <a:ahLst/>
              <a:cxnLst/>
              <a:rect l="l" t="t" r="r" b="b"/>
              <a:pathLst>
                <a:path w="2923" h="2663" extrusionOk="0">
                  <a:moveTo>
                    <a:pt x="1461" y="1"/>
                  </a:moveTo>
                  <a:cubicBezTo>
                    <a:pt x="1121" y="1"/>
                    <a:pt x="780" y="130"/>
                    <a:pt x="520" y="390"/>
                  </a:cubicBezTo>
                  <a:cubicBezTo>
                    <a:pt x="1" y="911"/>
                    <a:pt x="1" y="1753"/>
                    <a:pt x="520" y="2272"/>
                  </a:cubicBezTo>
                  <a:cubicBezTo>
                    <a:pt x="780" y="2532"/>
                    <a:pt x="1121" y="2662"/>
                    <a:pt x="1461" y="2662"/>
                  </a:cubicBezTo>
                  <a:cubicBezTo>
                    <a:pt x="1802" y="2662"/>
                    <a:pt x="2142" y="2532"/>
                    <a:pt x="2402" y="2272"/>
                  </a:cubicBezTo>
                  <a:cubicBezTo>
                    <a:pt x="2922" y="1753"/>
                    <a:pt x="2922" y="911"/>
                    <a:pt x="2402" y="390"/>
                  </a:cubicBezTo>
                  <a:cubicBezTo>
                    <a:pt x="2142" y="130"/>
                    <a:pt x="1802" y="1"/>
                    <a:pt x="1461" y="1"/>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791;p42"/>
            <p:cNvSpPr/>
            <p:nvPr/>
          </p:nvSpPr>
          <p:spPr>
            <a:xfrm flipH="1">
              <a:off x="7664923" y="2330215"/>
              <a:ext cx="155006" cy="136636"/>
            </a:xfrm>
            <a:custGeom>
              <a:avLst/>
              <a:gdLst/>
              <a:ahLst/>
              <a:cxnLst/>
              <a:rect l="l" t="t" r="r" b="b"/>
              <a:pathLst>
                <a:path w="2118" h="1867" extrusionOk="0">
                  <a:moveTo>
                    <a:pt x="1058" y="1"/>
                  </a:moveTo>
                  <a:cubicBezTo>
                    <a:pt x="692" y="1"/>
                    <a:pt x="345" y="219"/>
                    <a:pt x="196" y="579"/>
                  </a:cubicBezTo>
                  <a:cubicBezTo>
                    <a:pt x="1" y="1055"/>
                    <a:pt x="228" y="1600"/>
                    <a:pt x="705" y="1796"/>
                  </a:cubicBezTo>
                  <a:cubicBezTo>
                    <a:pt x="821" y="1844"/>
                    <a:pt x="941" y="1867"/>
                    <a:pt x="1059" y="1867"/>
                  </a:cubicBezTo>
                  <a:cubicBezTo>
                    <a:pt x="1425" y="1867"/>
                    <a:pt x="1773" y="1649"/>
                    <a:pt x="1921" y="1288"/>
                  </a:cubicBezTo>
                  <a:cubicBezTo>
                    <a:pt x="2117" y="811"/>
                    <a:pt x="1889" y="267"/>
                    <a:pt x="1413" y="71"/>
                  </a:cubicBezTo>
                  <a:cubicBezTo>
                    <a:pt x="1297" y="24"/>
                    <a:pt x="1177" y="1"/>
                    <a:pt x="105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792;p42"/>
            <p:cNvSpPr/>
            <p:nvPr/>
          </p:nvSpPr>
          <p:spPr>
            <a:xfrm flipH="1">
              <a:off x="8051046" y="2063677"/>
              <a:ext cx="319087" cy="279494"/>
            </a:xfrm>
            <a:custGeom>
              <a:avLst/>
              <a:gdLst/>
              <a:ahLst/>
              <a:cxnLst/>
              <a:rect l="l" t="t" r="r" b="b"/>
              <a:pathLst>
                <a:path w="4360" h="3819" extrusionOk="0">
                  <a:moveTo>
                    <a:pt x="2179" y="1"/>
                  </a:moveTo>
                  <a:cubicBezTo>
                    <a:pt x="1850" y="1"/>
                    <a:pt x="1517" y="86"/>
                    <a:pt x="1212" y="265"/>
                  </a:cubicBezTo>
                  <a:cubicBezTo>
                    <a:pt x="305" y="799"/>
                    <a:pt x="0" y="1970"/>
                    <a:pt x="535" y="2877"/>
                  </a:cubicBezTo>
                  <a:cubicBezTo>
                    <a:pt x="891" y="3482"/>
                    <a:pt x="1528" y="3819"/>
                    <a:pt x="2182" y="3819"/>
                  </a:cubicBezTo>
                  <a:cubicBezTo>
                    <a:pt x="2510" y="3819"/>
                    <a:pt x="2844" y="3734"/>
                    <a:pt x="3147" y="3555"/>
                  </a:cubicBezTo>
                  <a:cubicBezTo>
                    <a:pt x="4056" y="3020"/>
                    <a:pt x="4359" y="1852"/>
                    <a:pt x="3825" y="942"/>
                  </a:cubicBezTo>
                  <a:cubicBezTo>
                    <a:pt x="3469" y="338"/>
                    <a:pt x="2833" y="1"/>
                    <a:pt x="2179"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793;p42"/>
            <p:cNvSpPr/>
            <p:nvPr/>
          </p:nvSpPr>
          <p:spPr>
            <a:xfrm flipH="1">
              <a:off x="8119547" y="2123469"/>
              <a:ext cx="181352" cy="159909"/>
            </a:xfrm>
            <a:custGeom>
              <a:avLst/>
              <a:gdLst/>
              <a:ahLst/>
              <a:cxnLst/>
              <a:rect l="l" t="t" r="r" b="b"/>
              <a:pathLst>
                <a:path w="2478" h="2185" extrusionOk="0">
                  <a:moveTo>
                    <a:pt x="1240" y="1"/>
                  </a:moveTo>
                  <a:cubicBezTo>
                    <a:pt x="811" y="1"/>
                    <a:pt x="403" y="256"/>
                    <a:pt x="231" y="677"/>
                  </a:cubicBezTo>
                  <a:cubicBezTo>
                    <a:pt x="1" y="1235"/>
                    <a:pt x="266" y="1874"/>
                    <a:pt x="824" y="2102"/>
                  </a:cubicBezTo>
                  <a:cubicBezTo>
                    <a:pt x="960" y="2158"/>
                    <a:pt x="1101" y="2185"/>
                    <a:pt x="1239" y="2185"/>
                  </a:cubicBezTo>
                  <a:cubicBezTo>
                    <a:pt x="1669" y="2185"/>
                    <a:pt x="2075" y="1929"/>
                    <a:pt x="2249" y="1509"/>
                  </a:cubicBezTo>
                  <a:cubicBezTo>
                    <a:pt x="2478" y="951"/>
                    <a:pt x="2212" y="312"/>
                    <a:pt x="1654" y="83"/>
                  </a:cubicBezTo>
                  <a:cubicBezTo>
                    <a:pt x="1519" y="27"/>
                    <a:pt x="1378" y="1"/>
                    <a:pt x="1240"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424463738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837"/>
        <p:cNvGrpSpPr/>
        <p:nvPr/>
      </p:nvGrpSpPr>
      <p:grpSpPr>
        <a:xfrm>
          <a:off x="0" y="0"/>
          <a:ext cx="0" cy="0"/>
          <a:chOff x="0" y="0"/>
          <a:chExt cx="0" cy="0"/>
        </a:xfrm>
      </p:grpSpPr>
      <p:sp>
        <p:nvSpPr>
          <p:cNvPr id="23" name="Google Shape;775;p42"/>
          <p:cNvSpPr/>
          <p:nvPr/>
        </p:nvSpPr>
        <p:spPr>
          <a:xfrm rot="-2144863" flipH="1">
            <a:off x="7810241" y="4257793"/>
            <a:ext cx="1822395" cy="1555415"/>
          </a:xfrm>
          <a:custGeom>
            <a:avLst/>
            <a:gdLst/>
            <a:ahLst/>
            <a:cxnLst/>
            <a:rect l="l" t="t" r="r" b="b"/>
            <a:pathLst>
              <a:path w="45611" h="38929" extrusionOk="0">
                <a:moveTo>
                  <a:pt x="26741" y="1"/>
                </a:moveTo>
                <a:cubicBezTo>
                  <a:pt x="24763" y="1"/>
                  <a:pt x="22797" y="680"/>
                  <a:pt x="21273" y="2151"/>
                </a:cubicBezTo>
                <a:cubicBezTo>
                  <a:pt x="19977" y="3402"/>
                  <a:pt x="18818" y="4971"/>
                  <a:pt x="17082" y="5450"/>
                </a:cubicBezTo>
                <a:cubicBezTo>
                  <a:pt x="16694" y="5557"/>
                  <a:pt x="16304" y="5602"/>
                  <a:pt x="15913" y="5602"/>
                </a:cubicBezTo>
                <a:cubicBezTo>
                  <a:pt x="13693" y="5602"/>
                  <a:pt x="11435" y="4134"/>
                  <a:pt x="9202" y="4134"/>
                </a:cubicBezTo>
                <a:cubicBezTo>
                  <a:pt x="8850" y="4134"/>
                  <a:pt x="8499" y="4170"/>
                  <a:pt x="8148" y="4255"/>
                </a:cubicBezTo>
                <a:cubicBezTo>
                  <a:pt x="7138" y="4499"/>
                  <a:pt x="6263" y="5122"/>
                  <a:pt x="5461" y="5781"/>
                </a:cubicBezTo>
                <a:cubicBezTo>
                  <a:pt x="4513" y="6561"/>
                  <a:pt x="3609" y="7430"/>
                  <a:pt x="3018" y="8503"/>
                </a:cubicBezTo>
                <a:cubicBezTo>
                  <a:pt x="1542" y="11186"/>
                  <a:pt x="2282" y="14521"/>
                  <a:pt x="1620" y="17509"/>
                </a:cubicBezTo>
                <a:cubicBezTo>
                  <a:pt x="1158" y="19594"/>
                  <a:pt x="0" y="21689"/>
                  <a:pt x="588" y="23744"/>
                </a:cubicBezTo>
                <a:cubicBezTo>
                  <a:pt x="965" y="25069"/>
                  <a:pt x="2041" y="26163"/>
                  <a:pt x="2188" y="27534"/>
                </a:cubicBezTo>
                <a:cubicBezTo>
                  <a:pt x="2317" y="28748"/>
                  <a:pt x="1693" y="29902"/>
                  <a:pt x="1456" y="31100"/>
                </a:cubicBezTo>
                <a:cubicBezTo>
                  <a:pt x="1158" y="32623"/>
                  <a:pt x="1525" y="34264"/>
                  <a:pt x="2443" y="35515"/>
                </a:cubicBezTo>
                <a:lnTo>
                  <a:pt x="35000" y="38928"/>
                </a:lnTo>
                <a:cubicBezTo>
                  <a:pt x="38019" y="38912"/>
                  <a:pt x="41404" y="38721"/>
                  <a:pt x="43463" y="36153"/>
                </a:cubicBezTo>
                <a:cubicBezTo>
                  <a:pt x="45087" y="34125"/>
                  <a:pt x="45420" y="31147"/>
                  <a:pt x="45533" y="28378"/>
                </a:cubicBezTo>
                <a:cubicBezTo>
                  <a:pt x="45611" y="26441"/>
                  <a:pt x="45609" y="24429"/>
                  <a:pt x="44927" y="22662"/>
                </a:cubicBezTo>
                <a:cubicBezTo>
                  <a:pt x="43684" y="19447"/>
                  <a:pt x="40557" y="17851"/>
                  <a:pt x="38688" y="15075"/>
                </a:cubicBezTo>
                <a:cubicBezTo>
                  <a:pt x="36453" y="11759"/>
                  <a:pt x="36212" y="7063"/>
                  <a:pt x="33971" y="3750"/>
                </a:cubicBezTo>
                <a:cubicBezTo>
                  <a:pt x="32355" y="1358"/>
                  <a:pt x="29537" y="1"/>
                  <a:pt x="2674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377;p36"/>
          <p:cNvSpPr txBox="1">
            <a:spLocks noGrp="1"/>
          </p:cNvSpPr>
          <p:nvPr/>
        </p:nvSpPr>
        <p:spPr>
          <a:xfrm>
            <a:off x="707187" y="1310227"/>
            <a:ext cx="7637545" cy="3179400"/>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457200" marR="0" lvl="0" indent="-330200" algn="l" rtl="0">
              <a:lnSpc>
                <a:spcPct val="100000"/>
              </a:lnSpc>
              <a:spcBef>
                <a:spcPts val="0"/>
              </a:spcBef>
              <a:spcAft>
                <a:spcPts val="0"/>
              </a:spcAft>
              <a:buClr>
                <a:schemeClr val="dk1"/>
              </a:buClr>
              <a:buSzPts val="1600"/>
              <a:buFont typeface="Pontano Sans"/>
              <a:buChar char="●"/>
              <a:defRPr sz="1600" b="0" i="0" u="none" strike="noStrike" cap="none">
                <a:solidFill>
                  <a:schemeClr val="dk1"/>
                </a:solidFill>
                <a:latin typeface="Pontano Sans"/>
                <a:ea typeface="Pontano Sans"/>
                <a:cs typeface="Pontano Sans"/>
                <a:sym typeface="Pontano Sans"/>
              </a:defRPr>
            </a:lvl1pPr>
            <a:lvl2pPr marL="914400" marR="0" lvl="1" indent="-330200" algn="l" rtl="0">
              <a:lnSpc>
                <a:spcPct val="100000"/>
              </a:lnSpc>
              <a:spcBef>
                <a:spcPts val="0"/>
              </a:spcBef>
              <a:spcAft>
                <a:spcPts val="0"/>
              </a:spcAft>
              <a:buClr>
                <a:schemeClr val="dk1"/>
              </a:buClr>
              <a:buSzPts val="1600"/>
              <a:buFont typeface="Pontano Sans"/>
              <a:buChar char="○"/>
              <a:defRPr sz="1600" b="0" i="0" u="none" strike="noStrike" cap="none">
                <a:solidFill>
                  <a:schemeClr val="dk1"/>
                </a:solidFill>
                <a:latin typeface="Pontano Sans"/>
                <a:ea typeface="Pontano Sans"/>
                <a:cs typeface="Pontano Sans"/>
                <a:sym typeface="Pontano Sans"/>
              </a:defRPr>
            </a:lvl2pPr>
            <a:lvl3pPr marL="1371600" marR="0" lvl="2" indent="-330200" algn="l" rtl="0">
              <a:lnSpc>
                <a:spcPct val="100000"/>
              </a:lnSpc>
              <a:spcBef>
                <a:spcPts val="0"/>
              </a:spcBef>
              <a:spcAft>
                <a:spcPts val="0"/>
              </a:spcAft>
              <a:buClr>
                <a:schemeClr val="dk1"/>
              </a:buClr>
              <a:buSzPts val="1600"/>
              <a:buFont typeface="Pontano Sans"/>
              <a:buChar char="■"/>
              <a:defRPr sz="1600" b="0" i="0" u="none" strike="noStrike" cap="none">
                <a:solidFill>
                  <a:schemeClr val="dk1"/>
                </a:solidFill>
                <a:latin typeface="Pontano Sans"/>
                <a:ea typeface="Pontano Sans"/>
                <a:cs typeface="Pontano Sans"/>
                <a:sym typeface="Pontano Sans"/>
              </a:defRPr>
            </a:lvl3pPr>
            <a:lvl4pPr marL="1828800" marR="0" lvl="3" indent="-330200" algn="l" rtl="0">
              <a:lnSpc>
                <a:spcPct val="100000"/>
              </a:lnSpc>
              <a:spcBef>
                <a:spcPts val="0"/>
              </a:spcBef>
              <a:spcAft>
                <a:spcPts val="0"/>
              </a:spcAft>
              <a:buClr>
                <a:schemeClr val="dk1"/>
              </a:buClr>
              <a:buSzPts val="1600"/>
              <a:buFont typeface="Pontano Sans"/>
              <a:buChar char="●"/>
              <a:defRPr sz="1600" b="0" i="0" u="none" strike="noStrike" cap="none">
                <a:solidFill>
                  <a:schemeClr val="dk1"/>
                </a:solidFill>
                <a:latin typeface="Pontano Sans"/>
                <a:ea typeface="Pontano Sans"/>
                <a:cs typeface="Pontano Sans"/>
                <a:sym typeface="Pontano Sans"/>
              </a:defRPr>
            </a:lvl4pPr>
            <a:lvl5pPr marL="2286000" marR="0" lvl="4" indent="-330200" algn="l" rtl="0">
              <a:lnSpc>
                <a:spcPct val="100000"/>
              </a:lnSpc>
              <a:spcBef>
                <a:spcPts val="0"/>
              </a:spcBef>
              <a:spcAft>
                <a:spcPts val="0"/>
              </a:spcAft>
              <a:buClr>
                <a:schemeClr val="dk1"/>
              </a:buClr>
              <a:buSzPts val="1600"/>
              <a:buFont typeface="Pontano Sans"/>
              <a:buChar char="○"/>
              <a:defRPr sz="1600" b="0" i="0" u="none" strike="noStrike" cap="none">
                <a:solidFill>
                  <a:schemeClr val="dk1"/>
                </a:solidFill>
                <a:latin typeface="Pontano Sans"/>
                <a:ea typeface="Pontano Sans"/>
                <a:cs typeface="Pontano Sans"/>
                <a:sym typeface="Pontano Sans"/>
              </a:defRPr>
            </a:lvl5pPr>
            <a:lvl6pPr marL="2743200" marR="0" lvl="5" indent="-330200" algn="l" rtl="0">
              <a:lnSpc>
                <a:spcPct val="100000"/>
              </a:lnSpc>
              <a:spcBef>
                <a:spcPts val="0"/>
              </a:spcBef>
              <a:spcAft>
                <a:spcPts val="0"/>
              </a:spcAft>
              <a:buClr>
                <a:schemeClr val="dk1"/>
              </a:buClr>
              <a:buSzPts val="1600"/>
              <a:buFont typeface="Pontano Sans"/>
              <a:buChar char="■"/>
              <a:defRPr sz="1600" b="0" i="0" u="none" strike="noStrike" cap="none">
                <a:solidFill>
                  <a:schemeClr val="dk1"/>
                </a:solidFill>
                <a:latin typeface="Pontano Sans"/>
                <a:ea typeface="Pontano Sans"/>
                <a:cs typeface="Pontano Sans"/>
                <a:sym typeface="Pontano Sans"/>
              </a:defRPr>
            </a:lvl6pPr>
            <a:lvl7pPr marL="3200400" marR="0" lvl="6" indent="-330200" algn="l" rtl="0">
              <a:lnSpc>
                <a:spcPct val="100000"/>
              </a:lnSpc>
              <a:spcBef>
                <a:spcPts val="0"/>
              </a:spcBef>
              <a:spcAft>
                <a:spcPts val="0"/>
              </a:spcAft>
              <a:buClr>
                <a:schemeClr val="dk1"/>
              </a:buClr>
              <a:buSzPts val="1600"/>
              <a:buFont typeface="Pontano Sans"/>
              <a:buChar char="●"/>
              <a:defRPr sz="1600" b="0" i="0" u="none" strike="noStrike" cap="none">
                <a:solidFill>
                  <a:schemeClr val="dk1"/>
                </a:solidFill>
                <a:latin typeface="Pontano Sans"/>
                <a:ea typeface="Pontano Sans"/>
                <a:cs typeface="Pontano Sans"/>
                <a:sym typeface="Pontano Sans"/>
              </a:defRPr>
            </a:lvl7pPr>
            <a:lvl8pPr marL="3657600" marR="0" lvl="7" indent="-330200" algn="l" rtl="0">
              <a:lnSpc>
                <a:spcPct val="100000"/>
              </a:lnSpc>
              <a:spcBef>
                <a:spcPts val="0"/>
              </a:spcBef>
              <a:spcAft>
                <a:spcPts val="0"/>
              </a:spcAft>
              <a:buClr>
                <a:schemeClr val="dk1"/>
              </a:buClr>
              <a:buSzPts val="1600"/>
              <a:buFont typeface="Pontano Sans"/>
              <a:buChar char="○"/>
              <a:defRPr sz="1600" b="0" i="0" u="none" strike="noStrike" cap="none">
                <a:solidFill>
                  <a:schemeClr val="dk1"/>
                </a:solidFill>
                <a:latin typeface="Pontano Sans"/>
                <a:ea typeface="Pontano Sans"/>
                <a:cs typeface="Pontano Sans"/>
                <a:sym typeface="Pontano Sans"/>
              </a:defRPr>
            </a:lvl8pPr>
            <a:lvl9pPr marL="4114800" marR="0" lvl="8" indent="-330200" algn="l" rtl="0">
              <a:lnSpc>
                <a:spcPct val="100000"/>
              </a:lnSpc>
              <a:spcBef>
                <a:spcPts val="0"/>
              </a:spcBef>
              <a:spcAft>
                <a:spcPts val="0"/>
              </a:spcAft>
              <a:buClr>
                <a:schemeClr val="dk1"/>
              </a:buClr>
              <a:buSzPts val="1600"/>
              <a:buFont typeface="Pontano Sans"/>
              <a:buChar char="■"/>
              <a:defRPr sz="1600" b="0" i="0" u="none" strike="noStrike" cap="none">
                <a:solidFill>
                  <a:schemeClr val="dk1"/>
                </a:solidFill>
                <a:latin typeface="Pontano Sans"/>
                <a:ea typeface="Pontano Sans"/>
                <a:cs typeface="Pontano Sans"/>
                <a:sym typeface="Pontano Sans"/>
              </a:defRPr>
            </a:lvl9pPr>
          </a:lstStyle>
          <a:p>
            <a:pPr marL="0" lvl="0" indent="0" algn="just">
              <a:lnSpc>
                <a:spcPct val="150000"/>
              </a:lnSpc>
              <a:buClr>
                <a:srgbClr val="543C52"/>
              </a:buClr>
              <a:buSzPts val="1100"/>
              <a:buNone/>
            </a:pPr>
            <a:r>
              <a:rPr lang="en-US" sz="1800" b="1" smtClean="0">
                <a:solidFill>
                  <a:schemeClr val="tx2"/>
                </a:solidFill>
                <a:latin typeface="+mn-lt"/>
              </a:rPr>
              <a:t>(3) </a:t>
            </a:r>
            <a:r>
              <a:rPr lang="vi-VN" sz="1800" b="1" smtClean="0">
                <a:solidFill>
                  <a:schemeClr val="tx2"/>
                </a:solidFill>
                <a:latin typeface="+mn-lt"/>
              </a:rPr>
              <a:t>LUẬT </a:t>
            </a:r>
            <a:r>
              <a:rPr lang="vi-VN" sz="1800" b="1" smtClean="0">
                <a:solidFill>
                  <a:schemeClr val="tx2"/>
                </a:solidFill>
                <a:latin typeface="+mn-lt"/>
              </a:rPr>
              <a:t>XỬ LI VI PHẠM HÀNH CHÍNH NĂM 2012 </a:t>
            </a:r>
            <a:endParaRPr lang="en-US" sz="1800" b="1" smtClean="0">
              <a:solidFill>
                <a:schemeClr val="tx2"/>
              </a:solidFill>
              <a:latin typeface="+mn-lt"/>
            </a:endParaRPr>
          </a:p>
          <a:p>
            <a:pPr marL="0" lvl="0" indent="0" algn="just">
              <a:lnSpc>
                <a:spcPct val="150000"/>
              </a:lnSpc>
              <a:buClr>
                <a:srgbClr val="543C52"/>
              </a:buClr>
              <a:buSzPts val="1100"/>
              <a:buNone/>
            </a:pPr>
            <a:r>
              <a:rPr lang="vi-VN" sz="1800" b="1" smtClean="0">
                <a:latin typeface="+mn-lt"/>
              </a:rPr>
              <a:t>Điều </a:t>
            </a:r>
            <a:r>
              <a:rPr lang="vi-VN" sz="1800" b="1">
                <a:latin typeface="+mn-lt"/>
              </a:rPr>
              <a:t>3. Nguyên tắc xử lí vị phạm hành chính (trích</a:t>
            </a:r>
            <a:r>
              <a:rPr lang="vi-VN" sz="1800" b="1" smtClean="0">
                <a:latin typeface="+mn-lt"/>
              </a:rPr>
              <a:t>)</a:t>
            </a:r>
            <a:endParaRPr lang="vi-VN" sz="1800" b="1">
              <a:latin typeface="+mn-lt"/>
            </a:endParaRPr>
          </a:p>
          <a:p>
            <a:pPr marL="0" lvl="0" indent="0" algn="just">
              <a:lnSpc>
                <a:spcPct val="150000"/>
              </a:lnSpc>
              <a:buClr>
                <a:srgbClr val="543C52"/>
              </a:buClr>
              <a:buSzPts val="1100"/>
              <a:buNone/>
            </a:pPr>
            <a:r>
              <a:rPr lang="vi-VN" sz="1800" b="1" i="1">
                <a:latin typeface="+mn-lt"/>
              </a:rPr>
              <a:t>1. Nguyên tắc xử phạt vi phạm hành chính bao gồm</a:t>
            </a:r>
            <a:r>
              <a:rPr lang="vi-VN" sz="1800" b="1" i="1" smtClean="0">
                <a:latin typeface="+mn-lt"/>
              </a:rPr>
              <a:t>:</a:t>
            </a:r>
            <a:endParaRPr lang="vi-VN" sz="1800" b="1" i="1">
              <a:latin typeface="+mn-lt"/>
            </a:endParaRPr>
          </a:p>
          <a:p>
            <a:pPr marL="0" lvl="0" indent="0" algn="just">
              <a:lnSpc>
                <a:spcPct val="150000"/>
              </a:lnSpc>
              <a:buClr>
                <a:srgbClr val="543C52"/>
              </a:buClr>
              <a:buSzPts val="1100"/>
              <a:buNone/>
            </a:pPr>
            <a:r>
              <a:rPr lang="vi-VN" sz="1800">
                <a:latin typeface="+mn-lt"/>
              </a:rPr>
              <a:t>a) Mọi vi phạm hành chính phải được phát hiện, ngăn chặn kịp thời và phải bị xử lí nghiêm minh, mọi hậu quả do vi phạm hành chinh gây ra phải được khắc phục theo đúng quy định của pháp luật</a:t>
            </a:r>
            <a:r>
              <a:rPr lang="vi-VN" sz="1800" smtClean="0">
                <a:latin typeface="+mn-lt"/>
              </a:rPr>
              <a:t>;</a:t>
            </a:r>
            <a:endParaRPr lang="vi-VN" sz="1800">
              <a:latin typeface="+mn-lt"/>
            </a:endParaRPr>
          </a:p>
          <a:p>
            <a:pPr marL="0" lvl="0" indent="0" algn="just">
              <a:lnSpc>
                <a:spcPct val="150000"/>
              </a:lnSpc>
              <a:buClr>
                <a:srgbClr val="543C52"/>
              </a:buClr>
              <a:buSzPts val="1100"/>
              <a:buNone/>
            </a:pPr>
            <a:r>
              <a:rPr lang="vi-VN" sz="1800">
                <a:latin typeface="+mn-lt"/>
              </a:rPr>
              <a:t>b) Việc xử phạt vi phạm hành chính được tiến hành nhanh chóng, công khai, khách quan, đúng thẩm quyền, bảo đảm công bằng, đúng quy định của pháp luật;</a:t>
            </a:r>
            <a:endParaRPr sz="1800">
              <a:latin typeface="+mn-lt"/>
            </a:endParaRPr>
          </a:p>
        </p:txBody>
      </p:sp>
      <p:sp>
        <p:nvSpPr>
          <p:cNvPr id="45" name="Google Shape;378;p36"/>
          <p:cNvSpPr txBox="1">
            <a:spLocks noGrp="1"/>
          </p:cNvSpPr>
          <p:nvPr/>
        </p:nvSpPr>
        <p:spPr>
          <a:xfrm>
            <a:off x="679360" y="316865"/>
            <a:ext cx="7704000" cy="572700"/>
          </a:xfrm>
          <a:prstGeom prst="roundRect">
            <a:avLst>
              <a:gd name="adj" fmla="val 37269"/>
            </a:avLst>
          </a:prstGeom>
          <a:solidFill>
            <a:schemeClr val="accent2"/>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lt1"/>
              </a:buClr>
              <a:buSzPts val="3200"/>
              <a:buFont typeface="Lexend Deca"/>
              <a:buNone/>
              <a:defRPr sz="3200" b="0" i="0" u="none" strike="noStrike" cap="none">
                <a:solidFill>
                  <a:schemeClr val="lt1"/>
                </a:solidFill>
                <a:latin typeface="Lexend Deca"/>
                <a:ea typeface="Lexend Deca"/>
                <a:cs typeface="Lexend Deca"/>
                <a:sym typeface="Lexend Deca"/>
              </a:defRPr>
            </a:lvl1pPr>
            <a:lvl2pPr marR="0" lvl="1"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2pPr>
            <a:lvl3pPr marR="0" lvl="2"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3pPr>
            <a:lvl4pPr marR="0" lvl="3"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4pPr>
            <a:lvl5pPr marR="0" lvl="4"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5pPr>
            <a:lvl6pPr marR="0" lvl="5"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6pPr>
            <a:lvl7pPr marR="0" lvl="6"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7pPr>
            <a:lvl8pPr marR="0" lvl="7"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8pPr>
            <a:lvl9pPr marR="0" lvl="8"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9pPr>
          </a:lstStyle>
          <a:p>
            <a:pPr lvl="0"/>
            <a:r>
              <a:rPr lang="en-US" sz="2600" b="1">
                <a:latin typeface="+mj-lt"/>
              </a:rPr>
              <a:t>Đọc các thông tin sau để trả lời câu hỏi</a:t>
            </a:r>
            <a:endParaRPr sz="2600" b="1">
              <a:latin typeface="+mj-lt"/>
            </a:endParaRPr>
          </a:p>
        </p:txBody>
      </p:sp>
      <p:grpSp>
        <p:nvGrpSpPr>
          <p:cNvPr id="24" name="Google Shape;776;p42"/>
          <p:cNvGrpSpPr/>
          <p:nvPr/>
        </p:nvGrpSpPr>
        <p:grpSpPr>
          <a:xfrm rot="-10092041">
            <a:off x="7743770" y="4823123"/>
            <a:ext cx="1029185" cy="282611"/>
            <a:chOff x="6913312" y="2687868"/>
            <a:chExt cx="1422936" cy="390734"/>
          </a:xfrm>
        </p:grpSpPr>
        <p:sp>
          <p:nvSpPr>
            <p:cNvPr id="25" name="Google Shape;777;p42"/>
            <p:cNvSpPr/>
            <p:nvPr/>
          </p:nvSpPr>
          <p:spPr>
            <a:xfrm flipH="1">
              <a:off x="6913312" y="2687868"/>
              <a:ext cx="1422936" cy="390662"/>
            </a:xfrm>
            <a:custGeom>
              <a:avLst/>
              <a:gdLst/>
              <a:ahLst/>
              <a:cxnLst/>
              <a:rect l="l" t="t" r="r" b="b"/>
              <a:pathLst>
                <a:path w="19443" h="5338" extrusionOk="0">
                  <a:moveTo>
                    <a:pt x="2072" y="0"/>
                  </a:moveTo>
                  <a:cubicBezTo>
                    <a:pt x="1052" y="0"/>
                    <a:pt x="185" y="781"/>
                    <a:pt x="95" y="1817"/>
                  </a:cubicBezTo>
                  <a:cubicBezTo>
                    <a:pt x="0" y="2909"/>
                    <a:pt x="808" y="3873"/>
                    <a:pt x="1902" y="3968"/>
                  </a:cubicBezTo>
                  <a:lnTo>
                    <a:pt x="17196" y="5330"/>
                  </a:lnTo>
                  <a:cubicBezTo>
                    <a:pt x="17254" y="5336"/>
                    <a:pt x="17312" y="5338"/>
                    <a:pt x="17370" y="5338"/>
                  </a:cubicBezTo>
                  <a:cubicBezTo>
                    <a:pt x="18390" y="5338"/>
                    <a:pt x="19257" y="4559"/>
                    <a:pt x="19348" y="3523"/>
                  </a:cubicBezTo>
                  <a:cubicBezTo>
                    <a:pt x="19443" y="2431"/>
                    <a:pt x="18633" y="1467"/>
                    <a:pt x="17539" y="1372"/>
                  </a:cubicBezTo>
                  <a:lnTo>
                    <a:pt x="2246" y="8"/>
                  </a:lnTo>
                  <a:cubicBezTo>
                    <a:pt x="2188" y="3"/>
                    <a:pt x="2130" y="0"/>
                    <a:pt x="207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778;p42"/>
            <p:cNvSpPr/>
            <p:nvPr/>
          </p:nvSpPr>
          <p:spPr>
            <a:xfrm flipH="1">
              <a:off x="6917410" y="2811257"/>
              <a:ext cx="1414886" cy="267345"/>
            </a:xfrm>
            <a:custGeom>
              <a:avLst/>
              <a:gdLst/>
              <a:ahLst/>
              <a:cxnLst/>
              <a:rect l="l" t="t" r="r" b="b"/>
              <a:pathLst>
                <a:path w="19333" h="3653" extrusionOk="0">
                  <a:moveTo>
                    <a:pt x="57" y="0"/>
                  </a:moveTo>
                  <a:cubicBezTo>
                    <a:pt x="50" y="42"/>
                    <a:pt x="44" y="86"/>
                    <a:pt x="41" y="131"/>
                  </a:cubicBezTo>
                  <a:cubicBezTo>
                    <a:pt x="1" y="580"/>
                    <a:pt x="116" y="1007"/>
                    <a:pt x="340" y="1362"/>
                  </a:cubicBezTo>
                  <a:cubicBezTo>
                    <a:pt x="660" y="1870"/>
                    <a:pt x="1205" y="2226"/>
                    <a:pt x="1848" y="2282"/>
                  </a:cubicBezTo>
                  <a:lnTo>
                    <a:pt x="17142" y="3644"/>
                  </a:lnTo>
                  <a:cubicBezTo>
                    <a:pt x="17201" y="3650"/>
                    <a:pt x="17260" y="3652"/>
                    <a:pt x="17318" y="3652"/>
                  </a:cubicBezTo>
                  <a:cubicBezTo>
                    <a:pt x="18337" y="3652"/>
                    <a:pt x="19203" y="2871"/>
                    <a:pt x="19294" y="1837"/>
                  </a:cubicBezTo>
                  <a:cubicBezTo>
                    <a:pt x="19333" y="1386"/>
                    <a:pt x="19218" y="959"/>
                    <a:pt x="18994" y="605"/>
                  </a:cubicBezTo>
                  <a:cubicBezTo>
                    <a:pt x="18964" y="558"/>
                    <a:pt x="18933" y="513"/>
                    <a:pt x="18901" y="471"/>
                  </a:cubicBezTo>
                  <a:cubicBezTo>
                    <a:pt x="18754" y="1441"/>
                    <a:pt x="17918" y="2157"/>
                    <a:pt x="16941" y="2157"/>
                  </a:cubicBezTo>
                  <a:cubicBezTo>
                    <a:pt x="16883" y="2157"/>
                    <a:pt x="16824" y="2155"/>
                    <a:pt x="16766" y="2149"/>
                  </a:cubicBezTo>
                  <a:lnTo>
                    <a:pt x="1472" y="787"/>
                  </a:lnTo>
                  <a:cubicBezTo>
                    <a:pt x="887" y="735"/>
                    <a:pt x="383" y="435"/>
                    <a:pt x="57"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779;p42"/>
            <p:cNvSpPr/>
            <p:nvPr/>
          </p:nvSpPr>
          <p:spPr>
            <a:xfrm flipH="1">
              <a:off x="7601837" y="2715019"/>
              <a:ext cx="319379" cy="304084"/>
            </a:xfrm>
            <a:custGeom>
              <a:avLst/>
              <a:gdLst/>
              <a:ahLst/>
              <a:cxnLst/>
              <a:rect l="l" t="t" r="r" b="b"/>
              <a:pathLst>
                <a:path w="4364" h="4155" extrusionOk="0">
                  <a:moveTo>
                    <a:pt x="343" y="1"/>
                  </a:moveTo>
                  <a:lnTo>
                    <a:pt x="350" y="1"/>
                  </a:lnTo>
                  <a:lnTo>
                    <a:pt x="350" y="1"/>
                  </a:lnTo>
                  <a:cubicBezTo>
                    <a:pt x="348" y="1"/>
                    <a:pt x="346" y="1"/>
                    <a:pt x="343" y="1"/>
                  </a:cubicBezTo>
                  <a:close/>
                  <a:moveTo>
                    <a:pt x="350" y="1"/>
                  </a:moveTo>
                  <a:cubicBezTo>
                    <a:pt x="894" y="49"/>
                    <a:pt x="1367" y="314"/>
                    <a:pt x="1692" y="701"/>
                  </a:cubicBezTo>
                  <a:cubicBezTo>
                    <a:pt x="2020" y="1091"/>
                    <a:pt x="2197" y="1606"/>
                    <a:pt x="2151" y="2151"/>
                  </a:cubicBezTo>
                  <a:cubicBezTo>
                    <a:pt x="2061" y="3187"/>
                    <a:pt x="1193" y="3966"/>
                    <a:pt x="174" y="3966"/>
                  </a:cubicBezTo>
                  <a:cubicBezTo>
                    <a:pt x="116" y="3966"/>
                    <a:pt x="58" y="3964"/>
                    <a:pt x="0" y="3959"/>
                  </a:cubicBezTo>
                  <a:lnTo>
                    <a:pt x="0" y="3959"/>
                  </a:lnTo>
                  <a:lnTo>
                    <a:pt x="2166" y="4147"/>
                  </a:lnTo>
                  <a:cubicBezTo>
                    <a:pt x="2225" y="4152"/>
                    <a:pt x="2283" y="4154"/>
                    <a:pt x="2340" y="4154"/>
                  </a:cubicBezTo>
                  <a:cubicBezTo>
                    <a:pt x="3359" y="4154"/>
                    <a:pt x="4227" y="3375"/>
                    <a:pt x="4317" y="2339"/>
                  </a:cubicBezTo>
                  <a:cubicBezTo>
                    <a:pt x="4364" y="1794"/>
                    <a:pt x="4185" y="1280"/>
                    <a:pt x="3859" y="889"/>
                  </a:cubicBezTo>
                  <a:cubicBezTo>
                    <a:pt x="3531" y="499"/>
                    <a:pt x="3057" y="235"/>
                    <a:pt x="2510" y="189"/>
                  </a:cubicBezTo>
                  <a:lnTo>
                    <a:pt x="350"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780;p42"/>
            <p:cNvSpPr/>
            <p:nvPr/>
          </p:nvSpPr>
          <p:spPr>
            <a:xfrm flipH="1">
              <a:off x="7543289" y="2754027"/>
              <a:ext cx="284397" cy="249780"/>
            </a:xfrm>
            <a:custGeom>
              <a:avLst/>
              <a:gdLst/>
              <a:ahLst/>
              <a:cxnLst/>
              <a:rect l="l" t="t" r="r" b="b"/>
              <a:pathLst>
                <a:path w="3886" h="3413" extrusionOk="0">
                  <a:moveTo>
                    <a:pt x="1946" y="0"/>
                  </a:moveTo>
                  <a:cubicBezTo>
                    <a:pt x="1300" y="0"/>
                    <a:pt x="681" y="369"/>
                    <a:pt x="394" y="994"/>
                  </a:cubicBezTo>
                  <a:cubicBezTo>
                    <a:pt x="1" y="1850"/>
                    <a:pt x="375" y="2863"/>
                    <a:pt x="1232" y="3256"/>
                  </a:cubicBezTo>
                  <a:cubicBezTo>
                    <a:pt x="1463" y="3362"/>
                    <a:pt x="1705" y="3412"/>
                    <a:pt x="1943" y="3412"/>
                  </a:cubicBezTo>
                  <a:cubicBezTo>
                    <a:pt x="2589" y="3412"/>
                    <a:pt x="3206" y="3044"/>
                    <a:pt x="3493" y="2419"/>
                  </a:cubicBezTo>
                  <a:cubicBezTo>
                    <a:pt x="3886" y="1562"/>
                    <a:pt x="3511" y="549"/>
                    <a:pt x="2655" y="156"/>
                  </a:cubicBezTo>
                  <a:cubicBezTo>
                    <a:pt x="2425" y="50"/>
                    <a:pt x="2183" y="0"/>
                    <a:pt x="194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781;p42"/>
            <p:cNvSpPr/>
            <p:nvPr/>
          </p:nvSpPr>
          <p:spPr>
            <a:xfrm flipH="1">
              <a:off x="7577613" y="2781544"/>
              <a:ext cx="216042" cy="194892"/>
            </a:xfrm>
            <a:custGeom>
              <a:avLst/>
              <a:gdLst/>
              <a:ahLst/>
              <a:cxnLst/>
              <a:rect l="l" t="t" r="r" b="b"/>
              <a:pathLst>
                <a:path w="2952" h="2663" extrusionOk="0">
                  <a:moveTo>
                    <a:pt x="1477" y="0"/>
                  </a:moveTo>
                  <a:cubicBezTo>
                    <a:pt x="1364" y="0"/>
                    <a:pt x="1248" y="15"/>
                    <a:pt x="1133" y="46"/>
                  </a:cubicBezTo>
                  <a:cubicBezTo>
                    <a:pt x="423" y="235"/>
                    <a:pt x="1" y="966"/>
                    <a:pt x="190" y="1676"/>
                  </a:cubicBezTo>
                  <a:cubicBezTo>
                    <a:pt x="350" y="2270"/>
                    <a:pt x="888" y="2663"/>
                    <a:pt x="1477" y="2663"/>
                  </a:cubicBezTo>
                  <a:cubicBezTo>
                    <a:pt x="1590" y="2663"/>
                    <a:pt x="1705" y="2648"/>
                    <a:pt x="1820" y="2618"/>
                  </a:cubicBezTo>
                  <a:cubicBezTo>
                    <a:pt x="2529" y="2428"/>
                    <a:pt x="2952" y="1698"/>
                    <a:pt x="2762" y="989"/>
                  </a:cubicBezTo>
                  <a:cubicBezTo>
                    <a:pt x="2603" y="394"/>
                    <a:pt x="2065" y="0"/>
                    <a:pt x="1477"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782;p42"/>
            <p:cNvSpPr/>
            <p:nvPr/>
          </p:nvSpPr>
          <p:spPr>
            <a:xfrm flipH="1">
              <a:off x="7614205" y="2810964"/>
              <a:ext cx="142564" cy="136636"/>
            </a:xfrm>
            <a:custGeom>
              <a:avLst/>
              <a:gdLst/>
              <a:ahLst/>
              <a:cxnLst/>
              <a:rect l="l" t="t" r="r" b="b"/>
              <a:pathLst>
                <a:path w="1948" h="1867" extrusionOk="0">
                  <a:moveTo>
                    <a:pt x="971" y="1"/>
                  </a:moveTo>
                  <a:cubicBezTo>
                    <a:pt x="493" y="1"/>
                    <a:pt x="86" y="368"/>
                    <a:pt x="44" y="853"/>
                  </a:cubicBezTo>
                  <a:cubicBezTo>
                    <a:pt x="0" y="1366"/>
                    <a:pt x="379" y="1818"/>
                    <a:pt x="892" y="1863"/>
                  </a:cubicBezTo>
                  <a:cubicBezTo>
                    <a:pt x="919" y="1865"/>
                    <a:pt x="946" y="1866"/>
                    <a:pt x="972" y="1866"/>
                  </a:cubicBezTo>
                  <a:cubicBezTo>
                    <a:pt x="1453" y="1866"/>
                    <a:pt x="1860" y="1500"/>
                    <a:pt x="1902" y="1014"/>
                  </a:cubicBezTo>
                  <a:cubicBezTo>
                    <a:pt x="1947" y="500"/>
                    <a:pt x="1567" y="49"/>
                    <a:pt x="1054" y="4"/>
                  </a:cubicBezTo>
                  <a:cubicBezTo>
                    <a:pt x="1026" y="2"/>
                    <a:pt x="999" y="1"/>
                    <a:pt x="97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783;p42"/>
            <p:cNvSpPr/>
            <p:nvPr/>
          </p:nvSpPr>
          <p:spPr>
            <a:xfrm flipH="1">
              <a:off x="8047679" y="2693430"/>
              <a:ext cx="284616" cy="279494"/>
            </a:xfrm>
            <a:custGeom>
              <a:avLst/>
              <a:gdLst/>
              <a:ahLst/>
              <a:cxnLst/>
              <a:rect l="l" t="t" r="r" b="b"/>
              <a:pathLst>
                <a:path w="3889" h="3819" extrusionOk="0">
                  <a:moveTo>
                    <a:pt x="1946" y="1"/>
                  </a:moveTo>
                  <a:cubicBezTo>
                    <a:pt x="921" y="1"/>
                    <a:pt x="73" y="813"/>
                    <a:pt x="38" y="1843"/>
                  </a:cubicBezTo>
                  <a:cubicBezTo>
                    <a:pt x="1" y="2897"/>
                    <a:pt x="826" y="3781"/>
                    <a:pt x="1880" y="3817"/>
                  </a:cubicBezTo>
                  <a:cubicBezTo>
                    <a:pt x="1903" y="3818"/>
                    <a:pt x="1925" y="3818"/>
                    <a:pt x="1948" y="3818"/>
                  </a:cubicBezTo>
                  <a:cubicBezTo>
                    <a:pt x="2971" y="3818"/>
                    <a:pt x="3817" y="3006"/>
                    <a:pt x="3853" y="1975"/>
                  </a:cubicBezTo>
                  <a:cubicBezTo>
                    <a:pt x="3889" y="922"/>
                    <a:pt x="3065" y="39"/>
                    <a:pt x="2012" y="2"/>
                  </a:cubicBezTo>
                  <a:cubicBezTo>
                    <a:pt x="1990" y="1"/>
                    <a:pt x="1968" y="1"/>
                    <a:pt x="1946"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784;p42"/>
            <p:cNvSpPr/>
            <p:nvPr/>
          </p:nvSpPr>
          <p:spPr>
            <a:xfrm flipH="1">
              <a:off x="8106666" y="2752929"/>
              <a:ext cx="166935" cy="159909"/>
            </a:xfrm>
            <a:custGeom>
              <a:avLst/>
              <a:gdLst/>
              <a:ahLst/>
              <a:cxnLst/>
              <a:rect l="l" t="t" r="r" b="b"/>
              <a:pathLst>
                <a:path w="2281" h="2185" extrusionOk="0">
                  <a:moveTo>
                    <a:pt x="1138" y="0"/>
                  </a:moveTo>
                  <a:cubicBezTo>
                    <a:pt x="577" y="0"/>
                    <a:pt x="102" y="430"/>
                    <a:pt x="52" y="998"/>
                  </a:cubicBezTo>
                  <a:cubicBezTo>
                    <a:pt x="1" y="1599"/>
                    <a:pt x="445" y="2128"/>
                    <a:pt x="1045" y="2180"/>
                  </a:cubicBezTo>
                  <a:cubicBezTo>
                    <a:pt x="1077" y="2183"/>
                    <a:pt x="1108" y="2184"/>
                    <a:pt x="1139" y="2184"/>
                  </a:cubicBezTo>
                  <a:cubicBezTo>
                    <a:pt x="1701" y="2184"/>
                    <a:pt x="2177" y="1756"/>
                    <a:pt x="2228" y="1187"/>
                  </a:cubicBezTo>
                  <a:cubicBezTo>
                    <a:pt x="2280" y="586"/>
                    <a:pt x="1834" y="58"/>
                    <a:pt x="1235" y="5"/>
                  </a:cubicBezTo>
                  <a:cubicBezTo>
                    <a:pt x="1202" y="2"/>
                    <a:pt x="1170" y="0"/>
                    <a:pt x="1138"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3" name="Google Shape;785;p42"/>
          <p:cNvGrpSpPr/>
          <p:nvPr/>
        </p:nvGrpSpPr>
        <p:grpSpPr>
          <a:xfrm rot="7646074">
            <a:off x="8382978" y="4149180"/>
            <a:ext cx="777653" cy="409495"/>
            <a:chOff x="7001573" y="2060164"/>
            <a:chExt cx="1368559" cy="720653"/>
          </a:xfrm>
        </p:grpSpPr>
        <p:sp>
          <p:nvSpPr>
            <p:cNvPr id="34" name="Google Shape;786;p42"/>
            <p:cNvSpPr/>
            <p:nvPr/>
          </p:nvSpPr>
          <p:spPr>
            <a:xfrm flipH="1">
              <a:off x="7001573" y="2060164"/>
              <a:ext cx="1368340" cy="720653"/>
            </a:xfrm>
            <a:custGeom>
              <a:avLst/>
              <a:gdLst/>
              <a:ahLst/>
              <a:cxnLst/>
              <a:rect l="l" t="t" r="r" b="b"/>
              <a:pathLst>
                <a:path w="18697" h="9847" extrusionOk="0">
                  <a:moveTo>
                    <a:pt x="2256" y="0"/>
                  </a:moveTo>
                  <a:cubicBezTo>
                    <a:pt x="1474" y="0"/>
                    <a:pt x="733" y="464"/>
                    <a:pt x="417" y="1233"/>
                  </a:cubicBezTo>
                  <a:cubicBezTo>
                    <a:pt x="0" y="2248"/>
                    <a:pt x="485" y="3409"/>
                    <a:pt x="1500" y="3825"/>
                  </a:cubicBezTo>
                  <a:lnTo>
                    <a:pt x="15687" y="9696"/>
                  </a:lnTo>
                  <a:cubicBezTo>
                    <a:pt x="15934" y="9798"/>
                    <a:pt x="16190" y="9846"/>
                    <a:pt x="16442" y="9846"/>
                  </a:cubicBezTo>
                  <a:cubicBezTo>
                    <a:pt x="17223" y="9846"/>
                    <a:pt x="17964" y="9382"/>
                    <a:pt x="18280" y="8614"/>
                  </a:cubicBezTo>
                  <a:cubicBezTo>
                    <a:pt x="18697" y="7600"/>
                    <a:pt x="18213" y="6439"/>
                    <a:pt x="17199" y="6021"/>
                  </a:cubicBezTo>
                  <a:lnTo>
                    <a:pt x="3011" y="150"/>
                  </a:lnTo>
                  <a:cubicBezTo>
                    <a:pt x="2763" y="48"/>
                    <a:pt x="2508" y="0"/>
                    <a:pt x="225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787;p42"/>
            <p:cNvSpPr/>
            <p:nvPr/>
          </p:nvSpPr>
          <p:spPr>
            <a:xfrm flipH="1">
              <a:off x="7018039" y="2141618"/>
              <a:ext cx="1335260" cy="639198"/>
            </a:xfrm>
            <a:custGeom>
              <a:avLst/>
              <a:gdLst/>
              <a:ahLst/>
              <a:cxnLst/>
              <a:rect l="l" t="t" r="r" b="b"/>
              <a:pathLst>
                <a:path w="18245" h="8734" extrusionOk="0">
                  <a:moveTo>
                    <a:pt x="244" y="0"/>
                  </a:moveTo>
                  <a:cubicBezTo>
                    <a:pt x="226" y="39"/>
                    <a:pt x="209" y="78"/>
                    <a:pt x="190" y="120"/>
                  </a:cubicBezTo>
                  <a:cubicBezTo>
                    <a:pt x="19" y="536"/>
                    <a:pt x="0" y="979"/>
                    <a:pt x="108" y="1385"/>
                  </a:cubicBezTo>
                  <a:cubicBezTo>
                    <a:pt x="263" y="1964"/>
                    <a:pt x="675" y="2466"/>
                    <a:pt x="1273" y="2712"/>
                  </a:cubicBezTo>
                  <a:lnTo>
                    <a:pt x="15460" y="8583"/>
                  </a:lnTo>
                  <a:cubicBezTo>
                    <a:pt x="15707" y="8685"/>
                    <a:pt x="15963" y="8733"/>
                    <a:pt x="16215" y="8733"/>
                  </a:cubicBezTo>
                  <a:cubicBezTo>
                    <a:pt x="16996" y="8733"/>
                    <a:pt x="17737" y="8269"/>
                    <a:pt x="18053" y="7501"/>
                  </a:cubicBezTo>
                  <a:cubicBezTo>
                    <a:pt x="18226" y="7083"/>
                    <a:pt x="18244" y="6641"/>
                    <a:pt x="18136" y="6236"/>
                  </a:cubicBezTo>
                  <a:cubicBezTo>
                    <a:pt x="18122" y="6184"/>
                    <a:pt x="18106" y="6131"/>
                    <a:pt x="18088" y="6081"/>
                  </a:cubicBezTo>
                  <a:cubicBezTo>
                    <a:pt x="17748" y="6778"/>
                    <a:pt x="17044" y="7195"/>
                    <a:pt x="16303" y="7195"/>
                  </a:cubicBezTo>
                  <a:cubicBezTo>
                    <a:pt x="16052" y="7195"/>
                    <a:pt x="15796" y="7146"/>
                    <a:pt x="15548" y="7045"/>
                  </a:cubicBezTo>
                  <a:lnTo>
                    <a:pt x="1360" y="1174"/>
                  </a:lnTo>
                  <a:cubicBezTo>
                    <a:pt x="816" y="950"/>
                    <a:pt x="426" y="513"/>
                    <a:pt x="244"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788;p42"/>
            <p:cNvSpPr/>
            <p:nvPr/>
          </p:nvSpPr>
          <p:spPr>
            <a:xfrm flipH="1">
              <a:off x="7652627" y="2178869"/>
              <a:ext cx="352313" cy="340457"/>
            </a:xfrm>
            <a:custGeom>
              <a:avLst/>
              <a:gdLst/>
              <a:ahLst/>
              <a:cxnLst/>
              <a:rect l="l" t="t" r="r" b="b"/>
              <a:pathLst>
                <a:path w="4814" h="4652" extrusionOk="0">
                  <a:moveTo>
                    <a:pt x="1512" y="1"/>
                  </a:moveTo>
                  <a:lnTo>
                    <a:pt x="1513" y="1"/>
                  </a:lnTo>
                  <a:lnTo>
                    <a:pt x="1513" y="1"/>
                  </a:lnTo>
                  <a:cubicBezTo>
                    <a:pt x="1512" y="1"/>
                    <a:pt x="1512" y="1"/>
                    <a:pt x="1512" y="1"/>
                  </a:cubicBezTo>
                  <a:close/>
                  <a:moveTo>
                    <a:pt x="1513" y="1"/>
                  </a:moveTo>
                  <a:cubicBezTo>
                    <a:pt x="2019" y="209"/>
                    <a:pt x="2395" y="604"/>
                    <a:pt x="2589" y="1073"/>
                  </a:cubicBezTo>
                  <a:cubicBezTo>
                    <a:pt x="2785" y="1543"/>
                    <a:pt x="2802" y="2086"/>
                    <a:pt x="2594" y="2593"/>
                  </a:cubicBezTo>
                  <a:cubicBezTo>
                    <a:pt x="2278" y="3361"/>
                    <a:pt x="1536" y="3825"/>
                    <a:pt x="754" y="3825"/>
                  </a:cubicBezTo>
                  <a:cubicBezTo>
                    <a:pt x="503" y="3825"/>
                    <a:pt x="247" y="3778"/>
                    <a:pt x="0" y="3676"/>
                  </a:cubicBezTo>
                  <a:lnTo>
                    <a:pt x="0" y="3676"/>
                  </a:lnTo>
                  <a:lnTo>
                    <a:pt x="2011" y="4501"/>
                  </a:lnTo>
                  <a:cubicBezTo>
                    <a:pt x="2259" y="4603"/>
                    <a:pt x="2515" y="4652"/>
                    <a:pt x="2766" y="4652"/>
                  </a:cubicBezTo>
                  <a:cubicBezTo>
                    <a:pt x="3548" y="4652"/>
                    <a:pt x="4288" y="4187"/>
                    <a:pt x="4603" y="3420"/>
                  </a:cubicBezTo>
                  <a:cubicBezTo>
                    <a:pt x="4813" y="2913"/>
                    <a:pt x="4796" y="2369"/>
                    <a:pt x="4600" y="1900"/>
                  </a:cubicBezTo>
                  <a:cubicBezTo>
                    <a:pt x="4404" y="1429"/>
                    <a:pt x="4030" y="1036"/>
                    <a:pt x="3523" y="828"/>
                  </a:cubicBezTo>
                  <a:lnTo>
                    <a:pt x="1513"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789;p42"/>
            <p:cNvSpPr/>
            <p:nvPr/>
          </p:nvSpPr>
          <p:spPr>
            <a:xfrm flipH="1">
              <a:off x="7610326" y="2273790"/>
              <a:ext cx="263978" cy="249707"/>
            </a:xfrm>
            <a:custGeom>
              <a:avLst/>
              <a:gdLst/>
              <a:ahLst/>
              <a:cxnLst/>
              <a:rect l="l" t="t" r="r" b="b"/>
              <a:pathLst>
                <a:path w="3607" h="3412" extrusionOk="0">
                  <a:moveTo>
                    <a:pt x="1800" y="1"/>
                  </a:moveTo>
                  <a:cubicBezTo>
                    <a:pt x="947" y="1"/>
                    <a:pt x="209" y="642"/>
                    <a:pt x="110" y="1510"/>
                  </a:cubicBezTo>
                  <a:cubicBezTo>
                    <a:pt x="1" y="2446"/>
                    <a:pt x="672" y="3293"/>
                    <a:pt x="1608" y="3400"/>
                  </a:cubicBezTo>
                  <a:cubicBezTo>
                    <a:pt x="1674" y="3408"/>
                    <a:pt x="1741" y="3412"/>
                    <a:pt x="1806" y="3412"/>
                  </a:cubicBezTo>
                  <a:cubicBezTo>
                    <a:pt x="2660" y="3412"/>
                    <a:pt x="3398" y="2771"/>
                    <a:pt x="3497" y="1902"/>
                  </a:cubicBezTo>
                  <a:cubicBezTo>
                    <a:pt x="3606" y="967"/>
                    <a:pt x="2935" y="120"/>
                    <a:pt x="1999" y="12"/>
                  </a:cubicBezTo>
                  <a:cubicBezTo>
                    <a:pt x="1932" y="5"/>
                    <a:pt x="1866" y="1"/>
                    <a:pt x="180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790;p42"/>
            <p:cNvSpPr/>
            <p:nvPr/>
          </p:nvSpPr>
          <p:spPr>
            <a:xfrm flipH="1">
              <a:off x="7635575" y="2301087"/>
              <a:ext cx="213920" cy="194892"/>
            </a:xfrm>
            <a:custGeom>
              <a:avLst/>
              <a:gdLst/>
              <a:ahLst/>
              <a:cxnLst/>
              <a:rect l="l" t="t" r="r" b="b"/>
              <a:pathLst>
                <a:path w="2923" h="2663" extrusionOk="0">
                  <a:moveTo>
                    <a:pt x="1461" y="1"/>
                  </a:moveTo>
                  <a:cubicBezTo>
                    <a:pt x="1121" y="1"/>
                    <a:pt x="780" y="130"/>
                    <a:pt x="520" y="390"/>
                  </a:cubicBezTo>
                  <a:cubicBezTo>
                    <a:pt x="1" y="911"/>
                    <a:pt x="1" y="1753"/>
                    <a:pt x="520" y="2272"/>
                  </a:cubicBezTo>
                  <a:cubicBezTo>
                    <a:pt x="780" y="2532"/>
                    <a:pt x="1121" y="2662"/>
                    <a:pt x="1461" y="2662"/>
                  </a:cubicBezTo>
                  <a:cubicBezTo>
                    <a:pt x="1802" y="2662"/>
                    <a:pt x="2142" y="2532"/>
                    <a:pt x="2402" y="2272"/>
                  </a:cubicBezTo>
                  <a:cubicBezTo>
                    <a:pt x="2922" y="1753"/>
                    <a:pt x="2922" y="911"/>
                    <a:pt x="2402" y="390"/>
                  </a:cubicBezTo>
                  <a:cubicBezTo>
                    <a:pt x="2142" y="130"/>
                    <a:pt x="1802" y="1"/>
                    <a:pt x="1461" y="1"/>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791;p42"/>
            <p:cNvSpPr/>
            <p:nvPr/>
          </p:nvSpPr>
          <p:spPr>
            <a:xfrm flipH="1">
              <a:off x="7664923" y="2330215"/>
              <a:ext cx="155006" cy="136636"/>
            </a:xfrm>
            <a:custGeom>
              <a:avLst/>
              <a:gdLst/>
              <a:ahLst/>
              <a:cxnLst/>
              <a:rect l="l" t="t" r="r" b="b"/>
              <a:pathLst>
                <a:path w="2118" h="1867" extrusionOk="0">
                  <a:moveTo>
                    <a:pt x="1058" y="1"/>
                  </a:moveTo>
                  <a:cubicBezTo>
                    <a:pt x="692" y="1"/>
                    <a:pt x="345" y="219"/>
                    <a:pt x="196" y="579"/>
                  </a:cubicBezTo>
                  <a:cubicBezTo>
                    <a:pt x="1" y="1055"/>
                    <a:pt x="228" y="1600"/>
                    <a:pt x="705" y="1796"/>
                  </a:cubicBezTo>
                  <a:cubicBezTo>
                    <a:pt x="821" y="1844"/>
                    <a:pt x="941" y="1867"/>
                    <a:pt x="1059" y="1867"/>
                  </a:cubicBezTo>
                  <a:cubicBezTo>
                    <a:pt x="1425" y="1867"/>
                    <a:pt x="1773" y="1649"/>
                    <a:pt x="1921" y="1288"/>
                  </a:cubicBezTo>
                  <a:cubicBezTo>
                    <a:pt x="2117" y="811"/>
                    <a:pt x="1889" y="267"/>
                    <a:pt x="1413" y="71"/>
                  </a:cubicBezTo>
                  <a:cubicBezTo>
                    <a:pt x="1297" y="24"/>
                    <a:pt x="1177" y="1"/>
                    <a:pt x="105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792;p42"/>
            <p:cNvSpPr/>
            <p:nvPr/>
          </p:nvSpPr>
          <p:spPr>
            <a:xfrm flipH="1">
              <a:off x="8051046" y="2063677"/>
              <a:ext cx="319087" cy="279494"/>
            </a:xfrm>
            <a:custGeom>
              <a:avLst/>
              <a:gdLst/>
              <a:ahLst/>
              <a:cxnLst/>
              <a:rect l="l" t="t" r="r" b="b"/>
              <a:pathLst>
                <a:path w="4360" h="3819" extrusionOk="0">
                  <a:moveTo>
                    <a:pt x="2179" y="1"/>
                  </a:moveTo>
                  <a:cubicBezTo>
                    <a:pt x="1850" y="1"/>
                    <a:pt x="1517" y="86"/>
                    <a:pt x="1212" y="265"/>
                  </a:cubicBezTo>
                  <a:cubicBezTo>
                    <a:pt x="305" y="799"/>
                    <a:pt x="0" y="1970"/>
                    <a:pt x="535" y="2877"/>
                  </a:cubicBezTo>
                  <a:cubicBezTo>
                    <a:pt x="891" y="3482"/>
                    <a:pt x="1528" y="3819"/>
                    <a:pt x="2182" y="3819"/>
                  </a:cubicBezTo>
                  <a:cubicBezTo>
                    <a:pt x="2510" y="3819"/>
                    <a:pt x="2844" y="3734"/>
                    <a:pt x="3147" y="3555"/>
                  </a:cubicBezTo>
                  <a:cubicBezTo>
                    <a:pt x="4056" y="3020"/>
                    <a:pt x="4359" y="1852"/>
                    <a:pt x="3825" y="942"/>
                  </a:cubicBezTo>
                  <a:cubicBezTo>
                    <a:pt x="3469" y="338"/>
                    <a:pt x="2833" y="1"/>
                    <a:pt x="2179"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793;p42"/>
            <p:cNvSpPr/>
            <p:nvPr/>
          </p:nvSpPr>
          <p:spPr>
            <a:xfrm flipH="1">
              <a:off x="8119547" y="2123469"/>
              <a:ext cx="181352" cy="159909"/>
            </a:xfrm>
            <a:custGeom>
              <a:avLst/>
              <a:gdLst/>
              <a:ahLst/>
              <a:cxnLst/>
              <a:rect l="l" t="t" r="r" b="b"/>
              <a:pathLst>
                <a:path w="2478" h="2185" extrusionOk="0">
                  <a:moveTo>
                    <a:pt x="1240" y="1"/>
                  </a:moveTo>
                  <a:cubicBezTo>
                    <a:pt x="811" y="1"/>
                    <a:pt x="403" y="256"/>
                    <a:pt x="231" y="677"/>
                  </a:cubicBezTo>
                  <a:cubicBezTo>
                    <a:pt x="1" y="1235"/>
                    <a:pt x="266" y="1874"/>
                    <a:pt x="824" y="2102"/>
                  </a:cubicBezTo>
                  <a:cubicBezTo>
                    <a:pt x="960" y="2158"/>
                    <a:pt x="1101" y="2185"/>
                    <a:pt x="1239" y="2185"/>
                  </a:cubicBezTo>
                  <a:cubicBezTo>
                    <a:pt x="1669" y="2185"/>
                    <a:pt x="2075" y="1929"/>
                    <a:pt x="2249" y="1509"/>
                  </a:cubicBezTo>
                  <a:cubicBezTo>
                    <a:pt x="2478" y="951"/>
                    <a:pt x="2212" y="312"/>
                    <a:pt x="1654" y="83"/>
                  </a:cubicBezTo>
                  <a:cubicBezTo>
                    <a:pt x="1519" y="27"/>
                    <a:pt x="1378" y="1"/>
                    <a:pt x="1240"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142826993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837"/>
        <p:cNvGrpSpPr/>
        <p:nvPr/>
      </p:nvGrpSpPr>
      <p:grpSpPr>
        <a:xfrm>
          <a:off x="0" y="0"/>
          <a:ext cx="0" cy="0"/>
          <a:chOff x="0" y="0"/>
          <a:chExt cx="0" cy="0"/>
        </a:xfrm>
      </p:grpSpPr>
      <p:sp>
        <p:nvSpPr>
          <p:cNvPr id="23" name="Google Shape;775;p42"/>
          <p:cNvSpPr/>
          <p:nvPr/>
        </p:nvSpPr>
        <p:spPr>
          <a:xfrm rot="-2144863" flipH="1">
            <a:off x="7810241" y="4257793"/>
            <a:ext cx="1822395" cy="1555415"/>
          </a:xfrm>
          <a:custGeom>
            <a:avLst/>
            <a:gdLst/>
            <a:ahLst/>
            <a:cxnLst/>
            <a:rect l="l" t="t" r="r" b="b"/>
            <a:pathLst>
              <a:path w="45611" h="38929" extrusionOk="0">
                <a:moveTo>
                  <a:pt x="26741" y="1"/>
                </a:moveTo>
                <a:cubicBezTo>
                  <a:pt x="24763" y="1"/>
                  <a:pt x="22797" y="680"/>
                  <a:pt x="21273" y="2151"/>
                </a:cubicBezTo>
                <a:cubicBezTo>
                  <a:pt x="19977" y="3402"/>
                  <a:pt x="18818" y="4971"/>
                  <a:pt x="17082" y="5450"/>
                </a:cubicBezTo>
                <a:cubicBezTo>
                  <a:pt x="16694" y="5557"/>
                  <a:pt x="16304" y="5602"/>
                  <a:pt x="15913" y="5602"/>
                </a:cubicBezTo>
                <a:cubicBezTo>
                  <a:pt x="13693" y="5602"/>
                  <a:pt x="11435" y="4134"/>
                  <a:pt x="9202" y="4134"/>
                </a:cubicBezTo>
                <a:cubicBezTo>
                  <a:pt x="8850" y="4134"/>
                  <a:pt x="8499" y="4170"/>
                  <a:pt x="8148" y="4255"/>
                </a:cubicBezTo>
                <a:cubicBezTo>
                  <a:pt x="7138" y="4499"/>
                  <a:pt x="6263" y="5122"/>
                  <a:pt x="5461" y="5781"/>
                </a:cubicBezTo>
                <a:cubicBezTo>
                  <a:pt x="4513" y="6561"/>
                  <a:pt x="3609" y="7430"/>
                  <a:pt x="3018" y="8503"/>
                </a:cubicBezTo>
                <a:cubicBezTo>
                  <a:pt x="1542" y="11186"/>
                  <a:pt x="2282" y="14521"/>
                  <a:pt x="1620" y="17509"/>
                </a:cubicBezTo>
                <a:cubicBezTo>
                  <a:pt x="1158" y="19594"/>
                  <a:pt x="0" y="21689"/>
                  <a:pt x="588" y="23744"/>
                </a:cubicBezTo>
                <a:cubicBezTo>
                  <a:pt x="965" y="25069"/>
                  <a:pt x="2041" y="26163"/>
                  <a:pt x="2188" y="27534"/>
                </a:cubicBezTo>
                <a:cubicBezTo>
                  <a:pt x="2317" y="28748"/>
                  <a:pt x="1693" y="29902"/>
                  <a:pt x="1456" y="31100"/>
                </a:cubicBezTo>
                <a:cubicBezTo>
                  <a:pt x="1158" y="32623"/>
                  <a:pt x="1525" y="34264"/>
                  <a:pt x="2443" y="35515"/>
                </a:cubicBezTo>
                <a:lnTo>
                  <a:pt x="35000" y="38928"/>
                </a:lnTo>
                <a:cubicBezTo>
                  <a:pt x="38019" y="38912"/>
                  <a:pt x="41404" y="38721"/>
                  <a:pt x="43463" y="36153"/>
                </a:cubicBezTo>
                <a:cubicBezTo>
                  <a:pt x="45087" y="34125"/>
                  <a:pt x="45420" y="31147"/>
                  <a:pt x="45533" y="28378"/>
                </a:cubicBezTo>
                <a:cubicBezTo>
                  <a:pt x="45611" y="26441"/>
                  <a:pt x="45609" y="24429"/>
                  <a:pt x="44927" y="22662"/>
                </a:cubicBezTo>
                <a:cubicBezTo>
                  <a:pt x="43684" y="19447"/>
                  <a:pt x="40557" y="17851"/>
                  <a:pt x="38688" y="15075"/>
                </a:cubicBezTo>
                <a:cubicBezTo>
                  <a:pt x="36453" y="11759"/>
                  <a:pt x="36212" y="7063"/>
                  <a:pt x="33971" y="3750"/>
                </a:cubicBezTo>
                <a:cubicBezTo>
                  <a:pt x="32355" y="1358"/>
                  <a:pt x="29537" y="1"/>
                  <a:pt x="2674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377;p36"/>
          <p:cNvSpPr txBox="1">
            <a:spLocks noGrp="1"/>
          </p:cNvSpPr>
          <p:nvPr/>
        </p:nvSpPr>
        <p:spPr>
          <a:xfrm>
            <a:off x="3943990" y="1352323"/>
            <a:ext cx="4386520" cy="3179400"/>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457200" marR="0" lvl="0" indent="-330200" algn="l" rtl="0">
              <a:lnSpc>
                <a:spcPct val="100000"/>
              </a:lnSpc>
              <a:spcBef>
                <a:spcPts val="0"/>
              </a:spcBef>
              <a:spcAft>
                <a:spcPts val="0"/>
              </a:spcAft>
              <a:buClr>
                <a:schemeClr val="dk1"/>
              </a:buClr>
              <a:buSzPts val="1600"/>
              <a:buFont typeface="Pontano Sans"/>
              <a:buChar char="●"/>
              <a:defRPr sz="1600" b="0" i="0" u="none" strike="noStrike" cap="none">
                <a:solidFill>
                  <a:schemeClr val="dk1"/>
                </a:solidFill>
                <a:latin typeface="Pontano Sans"/>
                <a:ea typeface="Pontano Sans"/>
                <a:cs typeface="Pontano Sans"/>
                <a:sym typeface="Pontano Sans"/>
              </a:defRPr>
            </a:lvl1pPr>
            <a:lvl2pPr marL="914400" marR="0" lvl="1" indent="-330200" algn="l" rtl="0">
              <a:lnSpc>
                <a:spcPct val="100000"/>
              </a:lnSpc>
              <a:spcBef>
                <a:spcPts val="0"/>
              </a:spcBef>
              <a:spcAft>
                <a:spcPts val="0"/>
              </a:spcAft>
              <a:buClr>
                <a:schemeClr val="dk1"/>
              </a:buClr>
              <a:buSzPts val="1600"/>
              <a:buFont typeface="Pontano Sans"/>
              <a:buChar char="○"/>
              <a:defRPr sz="1600" b="0" i="0" u="none" strike="noStrike" cap="none">
                <a:solidFill>
                  <a:schemeClr val="dk1"/>
                </a:solidFill>
                <a:latin typeface="Pontano Sans"/>
                <a:ea typeface="Pontano Sans"/>
                <a:cs typeface="Pontano Sans"/>
                <a:sym typeface="Pontano Sans"/>
              </a:defRPr>
            </a:lvl2pPr>
            <a:lvl3pPr marL="1371600" marR="0" lvl="2" indent="-330200" algn="l" rtl="0">
              <a:lnSpc>
                <a:spcPct val="100000"/>
              </a:lnSpc>
              <a:spcBef>
                <a:spcPts val="0"/>
              </a:spcBef>
              <a:spcAft>
                <a:spcPts val="0"/>
              </a:spcAft>
              <a:buClr>
                <a:schemeClr val="dk1"/>
              </a:buClr>
              <a:buSzPts val="1600"/>
              <a:buFont typeface="Pontano Sans"/>
              <a:buChar char="■"/>
              <a:defRPr sz="1600" b="0" i="0" u="none" strike="noStrike" cap="none">
                <a:solidFill>
                  <a:schemeClr val="dk1"/>
                </a:solidFill>
                <a:latin typeface="Pontano Sans"/>
                <a:ea typeface="Pontano Sans"/>
                <a:cs typeface="Pontano Sans"/>
                <a:sym typeface="Pontano Sans"/>
              </a:defRPr>
            </a:lvl3pPr>
            <a:lvl4pPr marL="1828800" marR="0" lvl="3" indent="-330200" algn="l" rtl="0">
              <a:lnSpc>
                <a:spcPct val="100000"/>
              </a:lnSpc>
              <a:spcBef>
                <a:spcPts val="0"/>
              </a:spcBef>
              <a:spcAft>
                <a:spcPts val="0"/>
              </a:spcAft>
              <a:buClr>
                <a:schemeClr val="dk1"/>
              </a:buClr>
              <a:buSzPts val="1600"/>
              <a:buFont typeface="Pontano Sans"/>
              <a:buChar char="●"/>
              <a:defRPr sz="1600" b="0" i="0" u="none" strike="noStrike" cap="none">
                <a:solidFill>
                  <a:schemeClr val="dk1"/>
                </a:solidFill>
                <a:latin typeface="Pontano Sans"/>
                <a:ea typeface="Pontano Sans"/>
                <a:cs typeface="Pontano Sans"/>
                <a:sym typeface="Pontano Sans"/>
              </a:defRPr>
            </a:lvl4pPr>
            <a:lvl5pPr marL="2286000" marR="0" lvl="4" indent="-330200" algn="l" rtl="0">
              <a:lnSpc>
                <a:spcPct val="100000"/>
              </a:lnSpc>
              <a:spcBef>
                <a:spcPts val="0"/>
              </a:spcBef>
              <a:spcAft>
                <a:spcPts val="0"/>
              </a:spcAft>
              <a:buClr>
                <a:schemeClr val="dk1"/>
              </a:buClr>
              <a:buSzPts val="1600"/>
              <a:buFont typeface="Pontano Sans"/>
              <a:buChar char="○"/>
              <a:defRPr sz="1600" b="0" i="0" u="none" strike="noStrike" cap="none">
                <a:solidFill>
                  <a:schemeClr val="dk1"/>
                </a:solidFill>
                <a:latin typeface="Pontano Sans"/>
                <a:ea typeface="Pontano Sans"/>
                <a:cs typeface="Pontano Sans"/>
                <a:sym typeface="Pontano Sans"/>
              </a:defRPr>
            </a:lvl5pPr>
            <a:lvl6pPr marL="2743200" marR="0" lvl="5" indent="-330200" algn="l" rtl="0">
              <a:lnSpc>
                <a:spcPct val="100000"/>
              </a:lnSpc>
              <a:spcBef>
                <a:spcPts val="0"/>
              </a:spcBef>
              <a:spcAft>
                <a:spcPts val="0"/>
              </a:spcAft>
              <a:buClr>
                <a:schemeClr val="dk1"/>
              </a:buClr>
              <a:buSzPts val="1600"/>
              <a:buFont typeface="Pontano Sans"/>
              <a:buChar char="■"/>
              <a:defRPr sz="1600" b="0" i="0" u="none" strike="noStrike" cap="none">
                <a:solidFill>
                  <a:schemeClr val="dk1"/>
                </a:solidFill>
                <a:latin typeface="Pontano Sans"/>
                <a:ea typeface="Pontano Sans"/>
                <a:cs typeface="Pontano Sans"/>
                <a:sym typeface="Pontano Sans"/>
              </a:defRPr>
            </a:lvl6pPr>
            <a:lvl7pPr marL="3200400" marR="0" lvl="6" indent="-330200" algn="l" rtl="0">
              <a:lnSpc>
                <a:spcPct val="100000"/>
              </a:lnSpc>
              <a:spcBef>
                <a:spcPts val="0"/>
              </a:spcBef>
              <a:spcAft>
                <a:spcPts val="0"/>
              </a:spcAft>
              <a:buClr>
                <a:schemeClr val="dk1"/>
              </a:buClr>
              <a:buSzPts val="1600"/>
              <a:buFont typeface="Pontano Sans"/>
              <a:buChar char="●"/>
              <a:defRPr sz="1600" b="0" i="0" u="none" strike="noStrike" cap="none">
                <a:solidFill>
                  <a:schemeClr val="dk1"/>
                </a:solidFill>
                <a:latin typeface="Pontano Sans"/>
                <a:ea typeface="Pontano Sans"/>
                <a:cs typeface="Pontano Sans"/>
                <a:sym typeface="Pontano Sans"/>
              </a:defRPr>
            </a:lvl7pPr>
            <a:lvl8pPr marL="3657600" marR="0" lvl="7" indent="-330200" algn="l" rtl="0">
              <a:lnSpc>
                <a:spcPct val="100000"/>
              </a:lnSpc>
              <a:spcBef>
                <a:spcPts val="0"/>
              </a:spcBef>
              <a:spcAft>
                <a:spcPts val="0"/>
              </a:spcAft>
              <a:buClr>
                <a:schemeClr val="dk1"/>
              </a:buClr>
              <a:buSzPts val="1600"/>
              <a:buFont typeface="Pontano Sans"/>
              <a:buChar char="○"/>
              <a:defRPr sz="1600" b="0" i="0" u="none" strike="noStrike" cap="none">
                <a:solidFill>
                  <a:schemeClr val="dk1"/>
                </a:solidFill>
                <a:latin typeface="Pontano Sans"/>
                <a:ea typeface="Pontano Sans"/>
                <a:cs typeface="Pontano Sans"/>
                <a:sym typeface="Pontano Sans"/>
              </a:defRPr>
            </a:lvl8pPr>
            <a:lvl9pPr marL="4114800" marR="0" lvl="8" indent="-330200" algn="l" rtl="0">
              <a:lnSpc>
                <a:spcPct val="100000"/>
              </a:lnSpc>
              <a:spcBef>
                <a:spcPts val="0"/>
              </a:spcBef>
              <a:spcAft>
                <a:spcPts val="0"/>
              </a:spcAft>
              <a:buClr>
                <a:schemeClr val="dk1"/>
              </a:buClr>
              <a:buSzPts val="1600"/>
              <a:buFont typeface="Pontano Sans"/>
              <a:buChar char="■"/>
              <a:defRPr sz="1600" b="0" i="0" u="none" strike="noStrike" cap="none">
                <a:solidFill>
                  <a:schemeClr val="dk1"/>
                </a:solidFill>
                <a:latin typeface="Pontano Sans"/>
                <a:ea typeface="Pontano Sans"/>
                <a:cs typeface="Pontano Sans"/>
                <a:sym typeface="Pontano Sans"/>
              </a:defRPr>
            </a:lvl9pPr>
          </a:lstStyle>
          <a:p>
            <a:pPr marL="0" lvl="0" indent="0" algn="just">
              <a:lnSpc>
                <a:spcPct val="150000"/>
              </a:lnSpc>
              <a:buClr>
                <a:srgbClr val="543C52"/>
              </a:buClr>
              <a:buSzPts val="1100"/>
              <a:buNone/>
            </a:pPr>
            <a:r>
              <a:rPr lang="en-US" sz="2400" b="1" smtClean="0">
                <a:solidFill>
                  <a:schemeClr val="tx2"/>
                </a:solidFill>
              </a:rPr>
              <a:t>(4) </a:t>
            </a:r>
            <a:r>
              <a:rPr lang="vi-VN" sz="2000" smtClean="0">
                <a:latin typeface="+mn-lt"/>
              </a:rPr>
              <a:t>Tại </a:t>
            </a:r>
            <a:r>
              <a:rPr lang="vi-VN" sz="2000">
                <a:latin typeface="+mn-lt"/>
              </a:rPr>
              <a:t>một ngã tư giao thông, ông A (nhân viên) và ông B (thủ trưởng) cùng làm tại một cơ quan, do mải nói chuyện, không chú ý nên cả hai đã điều khiển xe máy vượt đèn đò và đều bị Cảnh sát giao thông xử phạt vi phạm hành chính</a:t>
            </a:r>
            <a:r>
              <a:rPr lang="vi-VN" sz="2000" smtClean="0">
                <a:latin typeface="+mn-lt"/>
              </a:rPr>
              <a:t>.</a:t>
            </a:r>
            <a:endParaRPr lang="vi-VN" sz="2000">
              <a:latin typeface="+mn-lt"/>
            </a:endParaRPr>
          </a:p>
        </p:txBody>
      </p:sp>
      <p:sp>
        <p:nvSpPr>
          <p:cNvPr id="45" name="Google Shape;378;p36"/>
          <p:cNvSpPr txBox="1">
            <a:spLocks noGrp="1"/>
          </p:cNvSpPr>
          <p:nvPr/>
        </p:nvSpPr>
        <p:spPr>
          <a:xfrm>
            <a:off x="722538" y="445949"/>
            <a:ext cx="7704000" cy="572700"/>
          </a:xfrm>
          <a:prstGeom prst="roundRect">
            <a:avLst>
              <a:gd name="adj" fmla="val 37269"/>
            </a:avLst>
          </a:prstGeom>
          <a:solidFill>
            <a:schemeClr val="accent2"/>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lt1"/>
              </a:buClr>
              <a:buSzPts val="3200"/>
              <a:buFont typeface="Lexend Deca"/>
              <a:buNone/>
              <a:defRPr sz="3200" b="0" i="0" u="none" strike="noStrike" cap="none">
                <a:solidFill>
                  <a:schemeClr val="lt1"/>
                </a:solidFill>
                <a:latin typeface="Lexend Deca"/>
                <a:ea typeface="Lexend Deca"/>
                <a:cs typeface="Lexend Deca"/>
                <a:sym typeface="Lexend Deca"/>
              </a:defRPr>
            </a:lvl1pPr>
            <a:lvl2pPr marR="0" lvl="1"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2pPr>
            <a:lvl3pPr marR="0" lvl="2"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3pPr>
            <a:lvl4pPr marR="0" lvl="3"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4pPr>
            <a:lvl5pPr marR="0" lvl="4"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5pPr>
            <a:lvl6pPr marR="0" lvl="5"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6pPr>
            <a:lvl7pPr marR="0" lvl="6"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7pPr>
            <a:lvl8pPr marR="0" lvl="7"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8pPr>
            <a:lvl9pPr marR="0" lvl="8"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9pPr>
          </a:lstStyle>
          <a:p>
            <a:pPr lvl="0"/>
            <a:r>
              <a:rPr lang="en-US" sz="2600" b="1">
                <a:latin typeface="+mj-lt"/>
              </a:rPr>
              <a:t>Đọc các thông tin sau để trả lời câu hỏi</a:t>
            </a:r>
            <a:endParaRPr sz="2600" b="1">
              <a:latin typeface="+mj-lt"/>
            </a:endParaRPr>
          </a:p>
        </p:txBody>
      </p:sp>
      <p:grpSp>
        <p:nvGrpSpPr>
          <p:cNvPr id="24" name="Google Shape;776;p42"/>
          <p:cNvGrpSpPr/>
          <p:nvPr/>
        </p:nvGrpSpPr>
        <p:grpSpPr>
          <a:xfrm rot="-10092041">
            <a:off x="7743770" y="4823123"/>
            <a:ext cx="1029185" cy="282611"/>
            <a:chOff x="6913312" y="2687868"/>
            <a:chExt cx="1422936" cy="390734"/>
          </a:xfrm>
        </p:grpSpPr>
        <p:sp>
          <p:nvSpPr>
            <p:cNvPr id="25" name="Google Shape;777;p42"/>
            <p:cNvSpPr/>
            <p:nvPr/>
          </p:nvSpPr>
          <p:spPr>
            <a:xfrm flipH="1">
              <a:off x="6913312" y="2687868"/>
              <a:ext cx="1422936" cy="390662"/>
            </a:xfrm>
            <a:custGeom>
              <a:avLst/>
              <a:gdLst/>
              <a:ahLst/>
              <a:cxnLst/>
              <a:rect l="l" t="t" r="r" b="b"/>
              <a:pathLst>
                <a:path w="19443" h="5338" extrusionOk="0">
                  <a:moveTo>
                    <a:pt x="2072" y="0"/>
                  </a:moveTo>
                  <a:cubicBezTo>
                    <a:pt x="1052" y="0"/>
                    <a:pt x="185" y="781"/>
                    <a:pt x="95" y="1817"/>
                  </a:cubicBezTo>
                  <a:cubicBezTo>
                    <a:pt x="0" y="2909"/>
                    <a:pt x="808" y="3873"/>
                    <a:pt x="1902" y="3968"/>
                  </a:cubicBezTo>
                  <a:lnTo>
                    <a:pt x="17196" y="5330"/>
                  </a:lnTo>
                  <a:cubicBezTo>
                    <a:pt x="17254" y="5336"/>
                    <a:pt x="17312" y="5338"/>
                    <a:pt x="17370" y="5338"/>
                  </a:cubicBezTo>
                  <a:cubicBezTo>
                    <a:pt x="18390" y="5338"/>
                    <a:pt x="19257" y="4559"/>
                    <a:pt x="19348" y="3523"/>
                  </a:cubicBezTo>
                  <a:cubicBezTo>
                    <a:pt x="19443" y="2431"/>
                    <a:pt x="18633" y="1467"/>
                    <a:pt x="17539" y="1372"/>
                  </a:cubicBezTo>
                  <a:lnTo>
                    <a:pt x="2246" y="8"/>
                  </a:lnTo>
                  <a:cubicBezTo>
                    <a:pt x="2188" y="3"/>
                    <a:pt x="2130" y="0"/>
                    <a:pt x="207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778;p42"/>
            <p:cNvSpPr/>
            <p:nvPr/>
          </p:nvSpPr>
          <p:spPr>
            <a:xfrm flipH="1">
              <a:off x="6917410" y="2811257"/>
              <a:ext cx="1414886" cy="267345"/>
            </a:xfrm>
            <a:custGeom>
              <a:avLst/>
              <a:gdLst/>
              <a:ahLst/>
              <a:cxnLst/>
              <a:rect l="l" t="t" r="r" b="b"/>
              <a:pathLst>
                <a:path w="19333" h="3653" extrusionOk="0">
                  <a:moveTo>
                    <a:pt x="57" y="0"/>
                  </a:moveTo>
                  <a:cubicBezTo>
                    <a:pt x="50" y="42"/>
                    <a:pt x="44" y="86"/>
                    <a:pt x="41" y="131"/>
                  </a:cubicBezTo>
                  <a:cubicBezTo>
                    <a:pt x="1" y="580"/>
                    <a:pt x="116" y="1007"/>
                    <a:pt x="340" y="1362"/>
                  </a:cubicBezTo>
                  <a:cubicBezTo>
                    <a:pt x="660" y="1870"/>
                    <a:pt x="1205" y="2226"/>
                    <a:pt x="1848" y="2282"/>
                  </a:cubicBezTo>
                  <a:lnTo>
                    <a:pt x="17142" y="3644"/>
                  </a:lnTo>
                  <a:cubicBezTo>
                    <a:pt x="17201" y="3650"/>
                    <a:pt x="17260" y="3652"/>
                    <a:pt x="17318" y="3652"/>
                  </a:cubicBezTo>
                  <a:cubicBezTo>
                    <a:pt x="18337" y="3652"/>
                    <a:pt x="19203" y="2871"/>
                    <a:pt x="19294" y="1837"/>
                  </a:cubicBezTo>
                  <a:cubicBezTo>
                    <a:pt x="19333" y="1386"/>
                    <a:pt x="19218" y="959"/>
                    <a:pt x="18994" y="605"/>
                  </a:cubicBezTo>
                  <a:cubicBezTo>
                    <a:pt x="18964" y="558"/>
                    <a:pt x="18933" y="513"/>
                    <a:pt x="18901" y="471"/>
                  </a:cubicBezTo>
                  <a:cubicBezTo>
                    <a:pt x="18754" y="1441"/>
                    <a:pt x="17918" y="2157"/>
                    <a:pt x="16941" y="2157"/>
                  </a:cubicBezTo>
                  <a:cubicBezTo>
                    <a:pt x="16883" y="2157"/>
                    <a:pt x="16824" y="2155"/>
                    <a:pt x="16766" y="2149"/>
                  </a:cubicBezTo>
                  <a:lnTo>
                    <a:pt x="1472" y="787"/>
                  </a:lnTo>
                  <a:cubicBezTo>
                    <a:pt x="887" y="735"/>
                    <a:pt x="383" y="435"/>
                    <a:pt x="57"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779;p42"/>
            <p:cNvSpPr/>
            <p:nvPr/>
          </p:nvSpPr>
          <p:spPr>
            <a:xfrm flipH="1">
              <a:off x="7601837" y="2715019"/>
              <a:ext cx="319379" cy="304084"/>
            </a:xfrm>
            <a:custGeom>
              <a:avLst/>
              <a:gdLst/>
              <a:ahLst/>
              <a:cxnLst/>
              <a:rect l="l" t="t" r="r" b="b"/>
              <a:pathLst>
                <a:path w="4364" h="4155" extrusionOk="0">
                  <a:moveTo>
                    <a:pt x="343" y="1"/>
                  </a:moveTo>
                  <a:lnTo>
                    <a:pt x="350" y="1"/>
                  </a:lnTo>
                  <a:lnTo>
                    <a:pt x="350" y="1"/>
                  </a:lnTo>
                  <a:cubicBezTo>
                    <a:pt x="348" y="1"/>
                    <a:pt x="346" y="1"/>
                    <a:pt x="343" y="1"/>
                  </a:cubicBezTo>
                  <a:close/>
                  <a:moveTo>
                    <a:pt x="350" y="1"/>
                  </a:moveTo>
                  <a:cubicBezTo>
                    <a:pt x="894" y="49"/>
                    <a:pt x="1367" y="314"/>
                    <a:pt x="1692" y="701"/>
                  </a:cubicBezTo>
                  <a:cubicBezTo>
                    <a:pt x="2020" y="1091"/>
                    <a:pt x="2197" y="1606"/>
                    <a:pt x="2151" y="2151"/>
                  </a:cubicBezTo>
                  <a:cubicBezTo>
                    <a:pt x="2061" y="3187"/>
                    <a:pt x="1193" y="3966"/>
                    <a:pt x="174" y="3966"/>
                  </a:cubicBezTo>
                  <a:cubicBezTo>
                    <a:pt x="116" y="3966"/>
                    <a:pt x="58" y="3964"/>
                    <a:pt x="0" y="3959"/>
                  </a:cubicBezTo>
                  <a:lnTo>
                    <a:pt x="0" y="3959"/>
                  </a:lnTo>
                  <a:lnTo>
                    <a:pt x="2166" y="4147"/>
                  </a:lnTo>
                  <a:cubicBezTo>
                    <a:pt x="2225" y="4152"/>
                    <a:pt x="2283" y="4154"/>
                    <a:pt x="2340" y="4154"/>
                  </a:cubicBezTo>
                  <a:cubicBezTo>
                    <a:pt x="3359" y="4154"/>
                    <a:pt x="4227" y="3375"/>
                    <a:pt x="4317" y="2339"/>
                  </a:cubicBezTo>
                  <a:cubicBezTo>
                    <a:pt x="4364" y="1794"/>
                    <a:pt x="4185" y="1280"/>
                    <a:pt x="3859" y="889"/>
                  </a:cubicBezTo>
                  <a:cubicBezTo>
                    <a:pt x="3531" y="499"/>
                    <a:pt x="3057" y="235"/>
                    <a:pt x="2510" y="189"/>
                  </a:cubicBezTo>
                  <a:lnTo>
                    <a:pt x="350"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780;p42"/>
            <p:cNvSpPr/>
            <p:nvPr/>
          </p:nvSpPr>
          <p:spPr>
            <a:xfrm flipH="1">
              <a:off x="7543289" y="2754027"/>
              <a:ext cx="284397" cy="249780"/>
            </a:xfrm>
            <a:custGeom>
              <a:avLst/>
              <a:gdLst/>
              <a:ahLst/>
              <a:cxnLst/>
              <a:rect l="l" t="t" r="r" b="b"/>
              <a:pathLst>
                <a:path w="3886" h="3413" extrusionOk="0">
                  <a:moveTo>
                    <a:pt x="1946" y="0"/>
                  </a:moveTo>
                  <a:cubicBezTo>
                    <a:pt x="1300" y="0"/>
                    <a:pt x="681" y="369"/>
                    <a:pt x="394" y="994"/>
                  </a:cubicBezTo>
                  <a:cubicBezTo>
                    <a:pt x="1" y="1850"/>
                    <a:pt x="375" y="2863"/>
                    <a:pt x="1232" y="3256"/>
                  </a:cubicBezTo>
                  <a:cubicBezTo>
                    <a:pt x="1463" y="3362"/>
                    <a:pt x="1705" y="3412"/>
                    <a:pt x="1943" y="3412"/>
                  </a:cubicBezTo>
                  <a:cubicBezTo>
                    <a:pt x="2589" y="3412"/>
                    <a:pt x="3206" y="3044"/>
                    <a:pt x="3493" y="2419"/>
                  </a:cubicBezTo>
                  <a:cubicBezTo>
                    <a:pt x="3886" y="1562"/>
                    <a:pt x="3511" y="549"/>
                    <a:pt x="2655" y="156"/>
                  </a:cubicBezTo>
                  <a:cubicBezTo>
                    <a:pt x="2425" y="50"/>
                    <a:pt x="2183" y="0"/>
                    <a:pt x="194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781;p42"/>
            <p:cNvSpPr/>
            <p:nvPr/>
          </p:nvSpPr>
          <p:spPr>
            <a:xfrm flipH="1">
              <a:off x="7577613" y="2781544"/>
              <a:ext cx="216042" cy="194892"/>
            </a:xfrm>
            <a:custGeom>
              <a:avLst/>
              <a:gdLst/>
              <a:ahLst/>
              <a:cxnLst/>
              <a:rect l="l" t="t" r="r" b="b"/>
              <a:pathLst>
                <a:path w="2952" h="2663" extrusionOk="0">
                  <a:moveTo>
                    <a:pt x="1477" y="0"/>
                  </a:moveTo>
                  <a:cubicBezTo>
                    <a:pt x="1364" y="0"/>
                    <a:pt x="1248" y="15"/>
                    <a:pt x="1133" y="46"/>
                  </a:cubicBezTo>
                  <a:cubicBezTo>
                    <a:pt x="423" y="235"/>
                    <a:pt x="1" y="966"/>
                    <a:pt x="190" y="1676"/>
                  </a:cubicBezTo>
                  <a:cubicBezTo>
                    <a:pt x="350" y="2270"/>
                    <a:pt x="888" y="2663"/>
                    <a:pt x="1477" y="2663"/>
                  </a:cubicBezTo>
                  <a:cubicBezTo>
                    <a:pt x="1590" y="2663"/>
                    <a:pt x="1705" y="2648"/>
                    <a:pt x="1820" y="2618"/>
                  </a:cubicBezTo>
                  <a:cubicBezTo>
                    <a:pt x="2529" y="2428"/>
                    <a:pt x="2952" y="1698"/>
                    <a:pt x="2762" y="989"/>
                  </a:cubicBezTo>
                  <a:cubicBezTo>
                    <a:pt x="2603" y="394"/>
                    <a:pt x="2065" y="0"/>
                    <a:pt x="1477"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782;p42"/>
            <p:cNvSpPr/>
            <p:nvPr/>
          </p:nvSpPr>
          <p:spPr>
            <a:xfrm flipH="1">
              <a:off x="7614205" y="2810964"/>
              <a:ext cx="142564" cy="136636"/>
            </a:xfrm>
            <a:custGeom>
              <a:avLst/>
              <a:gdLst/>
              <a:ahLst/>
              <a:cxnLst/>
              <a:rect l="l" t="t" r="r" b="b"/>
              <a:pathLst>
                <a:path w="1948" h="1867" extrusionOk="0">
                  <a:moveTo>
                    <a:pt x="971" y="1"/>
                  </a:moveTo>
                  <a:cubicBezTo>
                    <a:pt x="493" y="1"/>
                    <a:pt x="86" y="368"/>
                    <a:pt x="44" y="853"/>
                  </a:cubicBezTo>
                  <a:cubicBezTo>
                    <a:pt x="0" y="1366"/>
                    <a:pt x="379" y="1818"/>
                    <a:pt x="892" y="1863"/>
                  </a:cubicBezTo>
                  <a:cubicBezTo>
                    <a:pt x="919" y="1865"/>
                    <a:pt x="946" y="1866"/>
                    <a:pt x="972" y="1866"/>
                  </a:cubicBezTo>
                  <a:cubicBezTo>
                    <a:pt x="1453" y="1866"/>
                    <a:pt x="1860" y="1500"/>
                    <a:pt x="1902" y="1014"/>
                  </a:cubicBezTo>
                  <a:cubicBezTo>
                    <a:pt x="1947" y="500"/>
                    <a:pt x="1567" y="49"/>
                    <a:pt x="1054" y="4"/>
                  </a:cubicBezTo>
                  <a:cubicBezTo>
                    <a:pt x="1026" y="2"/>
                    <a:pt x="999" y="1"/>
                    <a:pt x="97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783;p42"/>
            <p:cNvSpPr/>
            <p:nvPr/>
          </p:nvSpPr>
          <p:spPr>
            <a:xfrm flipH="1">
              <a:off x="8047679" y="2693430"/>
              <a:ext cx="284616" cy="279494"/>
            </a:xfrm>
            <a:custGeom>
              <a:avLst/>
              <a:gdLst/>
              <a:ahLst/>
              <a:cxnLst/>
              <a:rect l="l" t="t" r="r" b="b"/>
              <a:pathLst>
                <a:path w="3889" h="3819" extrusionOk="0">
                  <a:moveTo>
                    <a:pt x="1946" y="1"/>
                  </a:moveTo>
                  <a:cubicBezTo>
                    <a:pt x="921" y="1"/>
                    <a:pt x="73" y="813"/>
                    <a:pt x="38" y="1843"/>
                  </a:cubicBezTo>
                  <a:cubicBezTo>
                    <a:pt x="1" y="2897"/>
                    <a:pt x="826" y="3781"/>
                    <a:pt x="1880" y="3817"/>
                  </a:cubicBezTo>
                  <a:cubicBezTo>
                    <a:pt x="1903" y="3818"/>
                    <a:pt x="1925" y="3818"/>
                    <a:pt x="1948" y="3818"/>
                  </a:cubicBezTo>
                  <a:cubicBezTo>
                    <a:pt x="2971" y="3818"/>
                    <a:pt x="3817" y="3006"/>
                    <a:pt x="3853" y="1975"/>
                  </a:cubicBezTo>
                  <a:cubicBezTo>
                    <a:pt x="3889" y="922"/>
                    <a:pt x="3065" y="39"/>
                    <a:pt x="2012" y="2"/>
                  </a:cubicBezTo>
                  <a:cubicBezTo>
                    <a:pt x="1990" y="1"/>
                    <a:pt x="1968" y="1"/>
                    <a:pt x="1946"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784;p42"/>
            <p:cNvSpPr/>
            <p:nvPr/>
          </p:nvSpPr>
          <p:spPr>
            <a:xfrm flipH="1">
              <a:off x="8106666" y="2752929"/>
              <a:ext cx="166935" cy="159909"/>
            </a:xfrm>
            <a:custGeom>
              <a:avLst/>
              <a:gdLst/>
              <a:ahLst/>
              <a:cxnLst/>
              <a:rect l="l" t="t" r="r" b="b"/>
              <a:pathLst>
                <a:path w="2281" h="2185" extrusionOk="0">
                  <a:moveTo>
                    <a:pt x="1138" y="0"/>
                  </a:moveTo>
                  <a:cubicBezTo>
                    <a:pt x="577" y="0"/>
                    <a:pt x="102" y="430"/>
                    <a:pt x="52" y="998"/>
                  </a:cubicBezTo>
                  <a:cubicBezTo>
                    <a:pt x="1" y="1599"/>
                    <a:pt x="445" y="2128"/>
                    <a:pt x="1045" y="2180"/>
                  </a:cubicBezTo>
                  <a:cubicBezTo>
                    <a:pt x="1077" y="2183"/>
                    <a:pt x="1108" y="2184"/>
                    <a:pt x="1139" y="2184"/>
                  </a:cubicBezTo>
                  <a:cubicBezTo>
                    <a:pt x="1701" y="2184"/>
                    <a:pt x="2177" y="1756"/>
                    <a:pt x="2228" y="1187"/>
                  </a:cubicBezTo>
                  <a:cubicBezTo>
                    <a:pt x="2280" y="586"/>
                    <a:pt x="1834" y="58"/>
                    <a:pt x="1235" y="5"/>
                  </a:cubicBezTo>
                  <a:cubicBezTo>
                    <a:pt x="1202" y="2"/>
                    <a:pt x="1170" y="0"/>
                    <a:pt x="1138"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3" name="Google Shape;785;p42"/>
          <p:cNvGrpSpPr/>
          <p:nvPr/>
        </p:nvGrpSpPr>
        <p:grpSpPr>
          <a:xfrm rot="7646074">
            <a:off x="8382978" y="4149180"/>
            <a:ext cx="777653" cy="409495"/>
            <a:chOff x="7001573" y="2060164"/>
            <a:chExt cx="1368559" cy="720653"/>
          </a:xfrm>
        </p:grpSpPr>
        <p:sp>
          <p:nvSpPr>
            <p:cNvPr id="34" name="Google Shape;786;p42"/>
            <p:cNvSpPr/>
            <p:nvPr/>
          </p:nvSpPr>
          <p:spPr>
            <a:xfrm flipH="1">
              <a:off x="7001573" y="2060164"/>
              <a:ext cx="1368340" cy="720653"/>
            </a:xfrm>
            <a:custGeom>
              <a:avLst/>
              <a:gdLst/>
              <a:ahLst/>
              <a:cxnLst/>
              <a:rect l="l" t="t" r="r" b="b"/>
              <a:pathLst>
                <a:path w="18697" h="9847" extrusionOk="0">
                  <a:moveTo>
                    <a:pt x="2256" y="0"/>
                  </a:moveTo>
                  <a:cubicBezTo>
                    <a:pt x="1474" y="0"/>
                    <a:pt x="733" y="464"/>
                    <a:pt x="417" y="1233"/>
                  </a:cubicBezTo>
                  <a:cubicBezTo>
                    <a:pt x="0" y="2248"/>
                    <a:pt x="485" y="3409"/>
                    <a:pt x="1500" y="3825"/>
                  </a:cubicBezTo>
                  <a:lnTo>
                    <a:pt x="15687" y="9696"/>
                  </a:lnTo>
                  <a:cubicBezTo>
                    <a:pt x="15934" y="9798"/>
                    <a:pt x="16190" y="9846"/>
                    <a:pt x="16442" y="9846"/>
                  </a:cubicBezTo>
                  <a:cubicBezTo>
                    <a:pt x="17223" y="9846"/>
                    <a:pt x="17964" y="9382"/>
                    <a:pt x="18280" y="8614"/>
                  </a:cubicBezTo>
                  <a:cubicBezTo>
                    <a:pt x="18697" y="7600"/>
                    <a:pt x="18213" y="6439"/>
                    <a:pt x="17199" y="6021"/>
                  </a:cubicBezTo>
                  <a:lnTo>
                    <a:pt x="3011" y="150"/>
                  </a:lnTo>
                  <a:cubicBezTo>
                    <a:pt x="2763" y="48"/>
                    <a:pt x="2508" y="0"/>
                    <a:pt x="225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787;p42"/>
            <p:cNvSpPr/>
            <p:nvPr/>
          </p:nvSpPr>
          <p:spPr>
            <a:xfrm flipH="1">
              <a:off x="7018039" y="2141618"/>
              <a:ext cx="1335260" cy="639198"/>
            </a:xfrm>
            <a:custGeom>
              <a:avLst/>
              <a:gdLst/>
              <a:ahLst/>
              <a:cxnLst/>
              <a:rect l="l" t="t" r="r" b="b"/>
              <a:pathLst>
                <a:path w="18245" h="8734" extrusionOk="0">
                  <a:moveTo>
                    <a:pt x="244" y="0"/>
                  </a:moveTo>
                  <a:cubicBezTo>
                    <a:pt x="226" y="39"/>
                    <a:pt x="209" y="78"/>
                    <a:pt x="190" y="120"/>
                  </a:cubicBezTo>
                  <a:cubicBezTo>
                    <a:pt x="19" y="536"/>
                    <a:pt x="0" y="979"/>
                    <a:pt x="108" y="1385"/>
                  </a:cubicBezTo>
                  <a:cubicBezTo>
                    <a:pt x="263" y="1964"/>
                    <a:pt x="675" y="2466"/>
                    <a:pt x="1273" y="2712"/>
                  </a:cubicBezTo>
                  <a:lnTo>
                    <a:pt x="15460" y="8583"/>
                  </a:lnTo>
                  <a:cubicBezTo>
                    <a:pt x="15707" y="8685"/>
                    <a:pt x="15963" y="8733"/>
                    <a:pt x="16215" y="8733"/>
                  </a:cubicBezTo>
                  <a:cubicBezTo>
                    <a:pt x="16996" y="8733"/>
                    <a:pt x="17737" y="8269"/>
                    <a:pt x="18053" y="7501"/>
                  </a:cubicBezTo>
                  <a:cubicBezTo>
                    <a:pt x="18226" y="7083"/>
                    <a:pt x="18244" y="6641"/>
                    <a:pt x="18136" y="6236"/>
                  </a:cubicBezTo>
                  <a:cubicBezTo>
                    <a:pt x="18122" y="6184"/>
                    <a:pt x="18106" y="6131"/>
                    <a:pt x="18088" y="6081"/>
                  </a:cubicBezTo>
                  <a:cubicBezTo>
                    <a:pt x="17748" y="6778"/>
                    <a:pt x="17044" y="7195"/>
                    <a:pt x="16303" y="7195"/>
                  </a:cubicBezTo>
                  <a:cubicBezTo>
                    <a:pt x="16052" y="7195"/>
                    <a:pt x="15796" y="7146"/>
                    <a:pt x="15548" y="7045"/>
                  </a:cubicBezTo>
                  <a:lnTo>
                    <a:pt x="1360" y="1174"/>
                  </a:lnTo>
                  <a:cubicBezTo>
                    <a:pt x="816" y="950"/>
                    <a:pt x="426" y="513"/>
                    <a:pt x="244"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788;p42"/>
            <p:cNvSpPr/>
            <p:nvPr/>
          </p:nvSpPr>
          <p:spPr>
            <a:xfrm flipH="1">
              <a:off x="7652627" y="2178869"/>
              <a:ext cx="352313" cy="340457"/>
            </a:xfrm>
            <a:custGeom>
              <a:avLst/>
              <a:gdLst/>
              <a:ahLst/>
              <a:cxnLst/>
              <a:rect l="l" t="t" r="r" b="b"/>
              <a:pathLst>
                <a:path w="4814" h="4652" extrusionOk="0">
                  <a:moveTo>
                    <a:pt x="1512" y="1"/>
                  </a:moveTo>
                  <a:lnTo>
                    <a:pt x="1513" y="1"/>
                  </a:lnTo>
                  <a:lnTo>
                    <a:pt x="1513" y="1"/>
                  </a:lnTo>
                  <a:cubicBezTo>
                    <a:pt x="1512" y="1"/>
                    <a:pt x="1512" y="1"/>
                    <a:pt x="1512" y="1"/>
                  </a:cubicBezTo>
                  <a:close/>
                  <a:moveTo>
                    <a:pt x="1513" y="1"/>
                  </a:moveTo>
                  <a:cubicBezTo>
                    <a:pt x="2019" y="209"/>
                    <a:pt x="2395" y="604"/>
                    <a:pt x="2589" y="1073"/>
                  </a:cubicBezTo>
                  <a:cubicBezTo>
                    <a:pt x="2785" y="1543"/>
                    <a:pt x="2802" y="2086"/>
                    <a:pt x="2594" y="2593"/>
                  </a:cubicBezTo>
                  <a:cubicBezTo>
                    <a:pt x="2278" y="3361"/>
                    <a:pt x="1536" y="3825"/>
                    <a:pt x="754" y="3825"/>
                  </a:cubicBezTo>
                  <a:cubicBezTo>
                    <a:pt x="503" y="3825"/>
                    <a:pt x="247" y="3778"/>
                    <a:pt x="0" y="3676"/>
                  </a:cubicBezTo>
                  <a:lnTo>
                    <a:pt x="0" y="3676"/>
                  </a:lnTo>
                  <a:lnTo>
                    <a:pt x="2011" y="4501"/>
                  </a:lnTo>
                  <a:cubicBezTo>
                    <a:pt x="2259" y="4603"/>
                    <a:pt x="2515" y="4652"/>
                    <a:pt x="2766" y="4652"/>
                  </a:cubicBezTo>
                  <a:cubicBezTo>
                    <a:pt x="3548" y="4652"/>
                    <a:pt x="4288" y="4187"/>
                    <a:pt x="4603" y="3420"/>
                  </a:cubicBezTo>
                  <a:cubicBezTo>
                    <a:pt x="4813" y="2913"/>
                    <a:pt x="4796" y="2369"/>
                    <a:pt x="4600" y="1900"/>
                  </a:cubicBezTo>
                  <a:cubicBezTo>
                    <a:pt x="4404" y="1429"/>
                    <a:pt x="4030" y="1036"/>
                    <a:pt x="3523" y="828"/>
                  </a:cubicBezTo>
                  <a:lnTo>
                    <a:pt x="1513"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789;p42"/>
            <p:cNvSpPr/>
            <p:nvPr/>
          </p:nvSpPr>
          <p:spPr>
            <a:xfrm flipH="1">
              <a:off x="7610326" y="2273790"/>
              <a:ext cx="263978" cy="249707"/>
            </a:xfrm>
            <a:custGeom>
              <a:avLst/>
              <a:gdLst/>
              <a:ahLst/>
              <a:cxnLst/>
              <a:rect l="l" t="t" r="r" b="b"/>
              <a:pathLst>
                <a:path w="3607" h="3412" extrusionOk="0">
                  <a:moveTo>
                    <a:pt x="1800" y="1"/>
                  </a:moveTo>
                  <a:cubicBezTo>
                    <a:pt x="947" y="1"/>
                    <a:pt x="209" y="642"/>
                    <a:pt x="110" y="1510"/>
                  </a:cubicBezTo>
                  <a:cubicBezTo>
                    <a:pt x="1" y="2446"/>
                    <a:pt x="672" y="3293"/>
                    <a:pt x="1608" y="3400"/>
                  </a:cubicBezTo>
                  <a:cubicBezTo>
                    <a:pt x="1674" y="3408"/>
                    <a:pt x="1741" y="3412"/>
                    <a:pt x="1806" y="3412"/>
                  </a:cubicBezTo>
                  <a:cubicBezTo>
                    <a:pt x="2660" y="3412"/>
                    <a:pt x="3398" y="2771"/>
                    <a:pt x="3497" y="1902"/>
                  </a:cubicBezTo>
                  <a:cubicBezTo>
                    <a:pt x="3606" y="967"/>
                    <a:pt x="2935" y="120"/>
                    <a:pt x="1999" y="12"/>
                  </a:cubicBezTo>
                  <a:cubicBezTo>
                    <a:pt x="1932" y="5"/>
                    <a:pt x="1866" y="1"/>
                    <a:pt x="180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790;p42"/>
            <p:cNvSpPr/>
            <p:nvPr/>
          </p:nvSpPr>
          <p:spPr>
            <a:xfrm flipH="1">
              <a:off x="7635575" y="2301087"/>
              <a:ext cx="213920" cy="194892"/>
            </a:xfrm>
            <a:custGeom>
              <a:avLst/>
              <a:gdLst/>
              <a:ahLst/>
              <a:cxnLst/>
              <a:rect l="l" t="t" r="r" b="b"/>
              <a:pathLst>
                <a:path w="2923" h="2663" extrusionOk="0">
                  <a:moveTo>
                    <a:pt x="1461" y="1"/>
                  </a:moveTo>
                  <a:cubicBezTo>
                    <a:pt x="1121" y="1"/>
                    <a:pt x="780" y="130"/>
                    <a:pt x="520" y="390"/>
                  </a:cubicBezTo>
                  <a:cubicBezTo>
                    <a:pt x="1" y="911"/>
                    <a:pt x="1" y="1753"/>
                    <a:pt x="520" y="2272"/>
                  </a:cubicBezTo>
                  <a:cubicBezTo>
                    <a:pt x="780" y="2532"/>
                    <a:pt x="1121" y="2662"/>
                    <a:pt x="1461" y="2662"/>
                  </a:cubicBezTo>
                  <a:cubicBezTo>
                    <a:pt x="1802" y="2662"/>
                    <a:pt x="2142" y="2532"/>
                    <a:pt x="2402" y="2272"/>
                  </a:cubicBezTo>
                  <a:cubicBezTo>
                    <a:pt x="2922" y="1753"/>
                    <a:pt x="2922" y="911"/>
                    <a:pt x="2402" y="390"/>
                  </a:cubicBezTo>
                  <a:cubicBezTo>
                    <a:pt x="2142" y="130"/>
                    <a:pt x="1802" y="1"/>
                    <a:pt x="1461" y="1"/>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791;p42"/>
            <p:cNvSpPr/>
            <p:nvPr/>
          </p:nvSpPr>
          <p:spPr>
            <a:xfrm flipH="1">
              <a:off x="7664923" y="2330215"/>
              <a:ext cx="155006" cy="136636"/>
            </a:xfrm>
            <a:custGeom>
              <a:avLst/>
              <a:gdLst/>
              <a:ahLst/>
              <a:cxnLst/>
              <a:rect l="l" t="t" r="r" b="b"/>
              <a:pathLst>
                <a:path w="2118" h="1867" extrusionOk="0">
                  <a:moveTo>
                    <a:pt x="1058" y="1"/>
                  </a:moveTo>
                  <a:cubicBezTo>
                    <a:pt x="692" y="1"/>
                    <a:pt x="345" y="219"/>
                    <a:pt x="196" y="579"/>
                  </a:cubicBezTo>
                  <a:cubicBezTo>
                    <a:pt x="1" y="1055"/>
                    <a:pt x="228" y="1600"/>
                    <a:pt x="705" y="1796"/>
                  </a:cubicBezTo>
                  <a:cubicBezTo>
                    <a:pt x="821" y="1844"/>
                    <a:pt x="941" y="1867"/>
                    <a:pt x="1059" y="1867"/>
                  </a:cubicBezTo>
                  <a:cubicBezTo>
                    <a:pt x="1425" y="1867"/>
                    <a:pt x="1773" y="1649"/>
                    <a:pt x="1921" y="1288"/>
                  </a:cubicBezTo>
                  <a:cubicBezTo>
                    <a:pt x="2117" y="811"/>
                    <a:pt x="1889" y="267"/>
                    <a:pt x="1413" y="71"/>
                  </a:cubicBezTo>
                  <a:cubicBezTo>
                    <a:pt x="1297" y="24"/>
                    <a:pt x="1177" y="1"/>
                    <a:pt x="105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792;p42"/>
            <p:cNvSpPr/>
            <p:nvPr/>
          </p:nvSpPr>
          <p:spPr>
            <a:xfrm flipH="1">
              <a:off x="8051046" y="2063677"/>
              <a:ext cx="319087" cy="279494"/>
            </a:xfrm>
            <a:custGeom>
              <a:avLst/>
              <a:gdLst/>
              <a:ahLst/>
              <a:cxnLst/>
              <a:rect l="l" t="t" r="r" b="b"/>
              <a:pathLst>
                <a:path w="4360" h="3819" extrusionOk="0">
                  <a:moveTo>
                    <a:pt x="2179" y="1"/>
                  </a:moveTo>
                  <a:cubicBezTo>
                    <a:pt x="1850" y="1"/>
                    <a:pt x="1517" y="86"/>
                    <a:pt x="1212" y="265"/>
                  </a:cubicBezTo>
                  <a:cubicBezTo>
                    <a:pt x="305" y="799"/>
                    <a:pt x="0" y="1970"/>
                    <a:pt x="535" y="2877"/>
                  </a:cubicBezTo>
                  <a:cubicBezTo>
                    <a:pt x="891" y="3482"/>
                    <a:pt x="1528" y="3819"/>
                    <a:pt x="2182" y="3819"/>
                  </a:cubicBezTo>
                  <a:cubicBezTo>
                    <a:pt x="2510" y="3819"/>
                    <a:pt x="2844" y="3734"/>
                    <a:pt x="3147" y="3555"/>
                  </a:cubicBezTo>
                  <a:cubicBezTo>
                    <a:pt x="4056" y="3020"/>
                    <a:pt x="4359" y="1852"/>
                    <a:pt x="3825" y="942"/>
                  </a:cubicBezTo>
                  <a:cubicBezTo>
                    <a:pt x="3469" y="338"/>
                    <a:pt x="2833" y="1"/>
                    <a:pt x="2179"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793;p42"/>
            <p:cNvSpPr/>
            <p:nvPr/>
          </p:nvSpPr>
          <p:spPr>
            <a:xfrm flipH="1">
              <a:off x="8119547" y="2123469"/>
              <a:ext cx="181352" cy="159909"/>
            </a:xfrm>
            <a:custGeom>
              <a:avLst/>
              <a:gdLst/>
              <a:ahLst/>
              <a:cxnLst/>
              <a:rect l="l" t="t" r="r" b="b"/>
              <a:pathLst>
                <a:path w="2478" h="2185" extrusionOk="0">
                  <a:moveTo>
                    <a:pt x="1240" y="1"/>
                  </a:moveTo>
                  <a:cubicBezTo>
                    <a:pt x="811" y="1"/>
                    <a:pt x="403" y="256"/>
                    <a:pt x="231" y="677"/>
                  </a:cubicBezTo>
                  <a:cubicBezTo>
                    <a:pt x="1" y="1235"/>
                    <a:pt x="266" y="1874"/>
                    <a:pt x="824" y="2102"/>
                  </a:cubicBezTo>
                  <a:cubicBezTo>
                    <a:pt x="960" y="2158"/>
                    <a:pt x="1101" y="2185"/>
                    <a:pt x="1239" y="2185"/>
                  </a:cubicBezTo>
                  <a:cubicBezTo>
                    <a:pt x="1669" y="2185"/>
                    <a:pt x="2075" y="1929"/>
                    <a:pt x="2249" y="1509"/>
                  </a:cubicBezTo>
                  <a:cubicBezTo>
                    <a:pt x="2478" y="951"/>
                    <a:pt x="2212" y="312"/>
                    <a:pt x="1654" y="83"/>
                  </a:cubicBezTo>
                  <a:cubicBezTo>
                    <a:pt x="1519" y="27"/>
                    <a:pt x="1378" y="1"/>
                    <a:pt x="1240"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2" name="Google Shape;1060;p48"/>
          <p:cNvSpPr/>
          <p:nvPr/>
        </p:nvSpPr>
        <p:spPr>
          <a:xfrm flipH="1">
            <a:off x="-671310" y="1964775"/>
            <a:ext cx="4572060" cy="3255190"/>
          </a:xfrm>
          <a:custGeom>
            <a:avLst/>
            <a:gdLst/>
            <a:ahLst/>
            <a:cxnLst/>
            <a:rect l="l" t="t" r="r" b="b"/>
            <a:pathLst>
              <a:path w="48555" h="34569" extrusionOk="0">
                <a:moveTo>
                  <a:pt x="34391" y="1"/>
                </a:moveTo>
                <a:cubicBezTo>
                  <a:pt x="29485" y="1"/>
                  <a:pt x="24637" y="2947"/>
                  <a:pt x="21205" y="8186"/>
                </a:cubicBezTo>
                <a:cubicBezTo>
                  <a:pt x="16605" y="15205"/>
                  <a:pt x="4131" y="12896"/>
                  <a:pt x="2018" y="22009"/>
                </a:cubicBezTo>
                <a:cubicBezTo>
                  <a:pt x="0" y="30711"/>
                  <a:pt x="4987" y="34326"/>
                  <a:pt x="4987" y="34326"/>
                </a:cubicBezTo>
                <a:lnTo>
                  <a:pt x="42383" y="34568"/>
                </a:lnTo>
                <a:cubicBezTo>
                  <a:pt x="48554" y="27912"/>
                  <a:pt x="45771" y="3830"/>
                  <a:pt x="39358" y="1046"/>
                </a:cubicBezTo>
                <a:cubicBezTo>
                  <a:pt x="37731" y="341"/>
                  <a:pt x="36058" y="1"/>
                  <a:pt x="3439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3" name="Group 42"/>
          <p:cNvGrpSpPr/>
          <p:nvPr/>
        </p:nvGrpSpPr>
        <p:grpSpPr>
          <a:xfrm>
            <a:off x="-400274" y="1369178"/>
            <a:ext cx="3476696" cy="3326954"/>
            <a:chOff x="365281" y="1417080"/>
            <a:chExt cx="3392387" cy="3171281"/>
          </a:xfrm>
        </p:grpSpPr>
        <p:grpSp>
          <p:nvGrpSpPr>
            <p:cNvPr id="46" name="Google Shape;1061;p48"/>
            <p:cNvGrpSpPr/>
            <p:nvPr/>
          </p:nvGrpSpPr>
          <p:grpSpPr>
            <a:xfrm>
              <a:off x="2457900" y="2796609"/>
              <a:ext cx="998496" cy="1529606"/>
              <a:chOff x="2457900" y="2796609"/>
              <a:chExt cx="998496" cy="1529606"/>
            </a:xfrm>
          </p:grpSpPr>
          <p:sp>
            <p:nvSpPr>
              <p:cNvPr id="120" name="Google Shape;1062;p48"/>
              <p:cNvSpPr/>
              <p:nvPr/>
            </p:nvSpPr>
            <p:spPr>
              <a:xfrm flipH="1">
                <a:off x="2726591" y="2870519"/>
                <a:ext cx="461095" cy="1139179"/>
              </a:xfrm>
              <a:custGeom>
                <a:avLst/>
                <a:gdLst/>
                <a:ahLst/>
                <a:cxnLst/>
                <a:rect l="l" t="t" r="r" b="b"/>
                <a:pathLst>
                  <a:path w="7499" h="18527" extrusionOk="0">
                    <a:moveTo>
                      <a:pt x="1" y="1"/>
                    </a:moveTo>
                    <a:lnTo>
                      <a:pt x="1" y="18526"/>
                    </a:lnTo>
                    <a:lnTo>
                      <a:pt x="7499" y="18526"/>
                    </a:lnTo>
                    <a:lnTo>
                      <a:pt x="7499"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063;p48"/>
              <p:cNvSpPr/>
              <p:nvPr/>
            </p:nvSpPr>
            <p:spPr>
              <a:xfrm flipH="1">
                <a:off x="3147656" y="2916329"/>
                <a:ext cx="10945" cy="1047624"/>
              </a:xfrm>
              <a:custGeom>
                <a:avLst/>
                <a:gdLst/>
                <a:ahLst/>
                <a:cxnLst/>
                <a:rect l="l" t="t" r="r" b="b"/>
                <a:pathLst>
                  <a:path w="178" h="17038" extrusionOk="0">
                    <a:moveTo>
                      <a:pt x="0" y="0"/>
                    </a:moveTo>
                    <a:lnTo>
                      <a:pt x="0" y="17037"/>
                    </a:lnTo>
                    <a:lnTo>
                      <a:pt x="177" y="17037"/>
                    </a:lnTo>
                    <a:lnTo>
                      <a:pt x="17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 name="Google Shape;1064;p48"/>
              <p:cNvSpPr/>
              <p:nvPr/>
            </p:nvSpPr>
            <p:spPr>
              <a:xfrm flipH="1">
                <a:off x="3082415" y="2916329"/>
                <a:ext cx="10822" cy="1047624"/>
              </a:xfrm>
              <a:custGeom>
                <a:avLst/>
                <a:gdLst/>
                <a:ahLst/>
                <a:cxnLst/>
                <a:rect l="l" t="t" r="r" b="b"/>
                <a:pathLst>
                  <a:path w="176" h="17038" extrusionOk="0">
                    <a:moveTo>
                      <a:pt x="0" y="0"/>
                    </a:moveTo>
                    <a:lnTo>
                      <a:pt x="0" y="17037"/>
                    </a:lnTo>
                    <a:lnTo>
                      <a:pt x="176" y="17037"/>
                    </a:lnTo>
                    <a:lnTo>
                      <a:pt x="176"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 name="Google Shape;1065;p48"/>
              <p:cNvSpPr/>
              <p:nvPr/>
            </p:nvSpPr>
            <p:spPr>
              <a:xfrm flipH="1">
                <a:off x="3017052" y="2916329"/>
                <a:ext cx="10883" cy="1047624"/>
              </a:xfrm>
              <a:custGeom>
                <a:avLst/>
                <a:gdLst/>
                <a:ahLst/>
                <a:cxnLst/>
                <a:rect l="l" t="t" r="r" b="b"/>
                <a:pathLst>
                  <a:path w="177" h="17038" extrusionOk="0">
                    <a:moveTo>
                      <a:pt x="1" y="0"/>
                    </a:moveTo>
                    <a:lnTo>
                      <a:pt x="1" y="17037"/>
                    </a:lnTo>
                    <a:lnTo>
                      <a:pt x="177" y="17037"/>
                    </a:lnTo>
                    <a:lnTo>
                      <a:pt x="17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1066;p48"/>
              <p:cNvSpPr/>
              <p:nvPr/>
            </p:nvSpPr>
            <p:spPr>
              <a:xfrm flipH="1">
                <a:off x="2951688" y="2916329"/>
                <a:ext cx="10883" cy="1047624"/>
              </a:xfrm>
              <a:custGeom>
                <a:avLst/>
                <a:gdLst/>
                <a:ahLst/>
                <a:cxnLst/>
                <a:rect l="l" t="t" r="r" b="b"/>
                <a:pathLst>
                  <a:path w="177" h="17038" extrusionOk="0">
                    <a:moveTo>
                      <a:pt x="1" y="0"/>
                    </a:moveTo>
                    <a:lnTo>
                      <a:pt x="1" y="17037"/>
                    </a:lnTo>
                    <a:lnTo>
                      <a:pt x="177" y="17037"/>
                    </a:lnTo>
                    <a:lnTo>
                      <a:pt x="17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 name="Google Shape;1067;p48"/>
              <p:cNvSpPr/>
              <p:nvPr/>
            </p:nvSpPr>
            <p:spPr>
              <a:xfrm flipH="1">
                <a:off x="2886325" y="2916329"/>
                <a:ext cx="10883" cy="1047624"/>
              </a:xfrm>
              <a:custGeom>
                <a:avLst/>
                <a:gdLst/>
                <a:ahLst/>
                <a:cxnLst/>
                <a:rect l="l" t="t" r="r" b="b"/>
                <a:pathLst>
                  <a:path w="177" h="17038" extrusionOk="0">
                    <a:moveTo>
                      <a:pt x="1" y="0"/>
                    </a:moveTo>
                    <a:lnTo>
                      <a:pt x="1" y="17037"/>
                    </a:lnTo>
                    <a:lnTo>
                      <a:pt x="176" y="17037"/>
                    </a:lnTo>
                    <a:lnTo>
                      <a:pt x="176"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 name="Google Shape;1068;p48"/>
              <p:cNvSpPr/>
              <p:nvPr/>
            </p:nvSpPr>
            <p:spPr>
              <a:xfrm flipH="1">
                <a:off x="2820961" y="2916329"/>
                <a:ext cx="10945" cy="1047624"/>
              </a:xfrm>
              <a:custGeom>
                <a:avLst/>
                <a:gdLst/>
                <a:ahLst/>
                <a:cxnLst/>
                <a:rect l="l" t="t" r="r" b="b"/>
                <a:pathLst>
                  <a:path w="178" h="17038" extrusionOk="0">
                    <a:moveTo>
                      <a:pt x="0" y="0"/>
                    </a:moveTo>
                    <a:lnTo>
                      <a:pt x="0" y="17037"/>
                    </a:lnTo>
                    <a:lnTo>
                      <a:pt x="177" y="17037"/>
                    </a:lnTo>
                    <a:lnTo>
                      <a:pt x="17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 name="Google Shape;1069;p48"/>
              <p:cNvSpPr/>
              <p:nvPr/>
            </p:nvSpPr>
            <p:spPr>
              <a:xfrm flipH="1">
                <a:off x="2755598" y="2916329"/>
                <a:ext cx="10945" cy="1047624"/>
              </a:xfrm>
              <a:custGeom>
                <a:avLst/>
                <a:gdLst/>
                <a:ahLst/>
                <a:cxnLst/>
                <a:rect l="l" t="t" r="r" b="b"/>
                <a:pathLst>
                  <a:path w="178" h="17038" extrusionOk="0">
                    <a:moveTo>
                      <a:pt x="0" y="0"/>
                    </a:moveTo>
                    <a:lnTo>
                      <a:pt x="0" y="17037"/>
                    </a:lnTo>
                    <a:lnTo>
                      <a:pt x="177" y="17037"/>
                    </a:lnTo>
                    <a:lnTo>
                      <a:pt x="17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 name="Google Shape;1070;p48"/>
              <p:cNvSpPr/>
              <p:nvPr/>
            </p:nvSpPr>
            <p:spPr>
              <a:xfrm flipH="1">
                <a:off x="2562117" y="2796609"/>
                <a:ext cx="790114" cy="188398"/>
              </a:xfrm>
              <a:custGeom>
                <a:avLst/>
                <a:gdLst/>
                <a:ahLst/>
                <a:cxnLst/>
                <a:rect l="l" t="t" r="r" b="b"/>
                <a:pathLst>
                  <a:path w="12850" h="3064" extrusionOk="0">
                    <a:moveTo>
                      <a:pt x="1533" y="0"/>
                    </a:moveTo>
                    <a:cubicBezTo>
                      <a:pt x="688" y="0"/>
                      <a:pt x="1" y="685"/>
                      <a:pt x="1" y="1531"/>
                    </a:cubicBezTo>
                    <a:cubicBezTo>
                      <a:pt x="1" y="2376"/>
                      <a:pt x="688" y="3063"/>
                      <a:pt x="1533" y="3063"/>
                    </a:cubicBezTo>
                    <a:lnTo>
                      <a:pt x="11319" y="3063"/>
                    </a:lnTo>
                    <a:cubicBezTo>
                      <a:pt x="12164" y="3063"/>
                      <a:pt x="12849" y="2376"/>
                      <a:pt x="12849" y="1531"/>
                    </a:cubicBezTo>
                    <a:cubicBezTo>
                      <a:pt x="12849" y="685"/>
                      <a:pt x="12164" y="0"/>
                      <a:pt x="1131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1071;p48"/>
              <p:cNvSpPr/>
              <p:nvPr/>
            </p:nvSpPr>
            <p:spPr>
              <a:xfrm flipH="1">
                <a:off x="3222000" y="2841680"/>
                <a:ext cx="98011" cy="98134"/>
              </a:xfrm>
              <a:custGeom>
                <a:avLst/>
                <a:gdLst/>
                <a:ahLst/>
                <a:cxnLst/>
                <a:rect l="l" t="t" r="r" b="b"/>
                <a:pathLst>
                  <a:path w="1594" h="1596" extrusionOk="0">
                    <a:moveTo>
                      <a:pt x="798" y="1"/>
                    </a:moveTo>
                    <a:cubicBezTo>
                      <a:pt x="356" y="1"/>
                      <a:pt x="0" y="358"/>
                      <a:pt x="0" y="798"/>
                    </a:cubicBezTo>
                    <a:cubicBezTo>
                      <a:pt x="0" y="1238"/>
                      <a:pt x="356" y="1595"/>
                      <a:pt x="798" y="1595"/>
                    </a:cubicBezTo>
                    <a:cubicBezTo>
                      <a:pt x="1237" y="1595"/>
                      <a:pt x="1593" y="1238"/>
                      <a:pt x="1593" y="798"/>
                    </a:cubicBezTo>
                    <a:cubicBezTo>
                      <a:pt x="1593" y="358"/>
                      <a:pt x="1237" y="1"/>
                      <a:pt x="79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1072;p48"/>
              <p:cNvSpPr/>
              <p:nvPr/>
            </p:nvSpPr>
            <p:spPr>
              <a:xfrm flipH="1">
                <a:off x="2609830" y="3968478"/>
                <a:ext cx="694624" cy="82701"/>
              </a:xfrm>
              <a:custGeom>
                <a:avLst/>
                <a:gdLst/>
                <a:ahLst/>
                <a:cxnLst/>
                <a:rect l="l" t="t" r="r" b="b"/>
                <a:pathLst>
                  <a:path w="11297" h="1345" extrusionOk="0">
                    <a:moveTo>
                      <a:pt x="1" y="1"/>
                    </a:moveTo>
                    <a:lnTo>
                      <a:pt x="1" y="1345"/>
                    </a:lnTo>
                    <a:lnTo>
                      <a:pt x="11297" y="1345"/>
                    </a:lnTo>
                    <a:lnTo>
                      <a:pt x="11297"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 name="Google Shape;1073;p48"/>
              <p:cNvSpPr/>
              <p:nvPr/>
            </p:nvSpPr>
            <p:spPr>
              <a:xfrm flipH="1">
                <a:off x="2457900" y="4018100"/>
                <a:ext cx="998496" cy="308114"/>
              </a:xfrm>
              <a:custGeom>
                <a:avLst/>
                <a:gdLst/>
                <a:ahLst/>
                <a:cxnLst/>
                <a:rect l="l" t="t" r="r" b="b"/>
                <a:pathLst>
                  <a:path w="16239" h="5011" extrusionOk="0">
                    <a:moveTo>
                      <a:pt x="1" y="0"/>
                    </a:moveTo>
                    <a:lnTo>
                      <a:pt x="1" y="5010"/>
                    </a:lnTo>
                    <a:lnTo>
                      <a:pt x="16239" y="5010"/>
                    </a:lnTo>
                    <a:lnTo>
                      <a:pt x="16239"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 name="Google Shape;1074;p48"/>
              <p:cNvSpPr/>
              <p:nvPr/>
            </p:nvSpPr>
            <p:spPr>
              <a:xfrm flipH="1">
                <a:off x="2592715" y="2841680"/>
                <a:ext cx="97950" cy="98134"/>
              </a:xfrm>
              <a:custGeom>
                <a:avLst/>
                <a:gdLst/>
                <a:ahLst/>
                <a:cxnLst/>
                <a:rect l="l" t="t" r="r" b="b"/>
                <a:pathLst>
                  <a:path w="1593" h="1596" extrusionOk="0">
                    <a:moveTo>
                      <a:pt x="796" y="1"/>
                    </a:moveTo>
                    <a:cubicBezTo>
                      <a:pt x="356" y="1"/>
                      <a:pt x="0" y="358"/>
                      <a:pt x="0" y="798"/>
                    </a:cubicBezTo>
                    <a:cubicBezTo>
                      <a:pt x="0" y="1238"/>
                      <a:pt x="356" y="1595"/>
                      <a:pt x="796" y="1595"/>
                    </a:cubicBezTo>
                    <a:cubicBezTo>
                      <a:pt x="1236" y="1595"/>
                      <a:pt x="1593" y="1238"/>
                      <a:pt x="1593" y="798"/>
                    </a:cubicBezTo>
                    <a:cubicBezTo>
                      <a:pt x="1593" y="358"/>
                      <a:pt x="1236" y="1"/>
                      <a:pt x="79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7" name="Google Shape;1078;p48"/>
            <p:cNvSpPr/>
            <p:nvPr/>
          </p:nvSpPr>
          <p:spPr>
            <a:xfrm flipH="1">
              <a:off x="365281" y="4392325"/>
              <a:ext cx="3392387" cy="196036"/>
            </a:xfrm>
            <a:custGeom>
              <a:avLst/>
              <a:gdLst/>
              <a:ahLst/>
              <a:cxnLst/>
              <a:rect l="l" t="t" r="r" b="b"/>
              <a:pathLst>
                <a:path w="46329" h="2845" extrusionOk="0">
                  <a:moveTo>
                    <a:pt x="263" y="0"/>
                  </a:moveTo>
                  <a:cubicBezTo>
                    <a:pt x="119" y="0"/>
                    <a:pt x="1" y="118"/>
                    <a:pt x="1" y="264"/>
                  </a:cubicBezTo>
                  <a:lnTo>
                    <a:pt x="1" y="2581"/>
                  </a:lnTo>
                  <a:cubicBezTo>
                    <a:pt x="1" y="2726"/>
                    <a:pt x="119" y="2844"/>
                    <a:pt x="263" y="2844"/>
                  </a:cubicBezTo>
                  <a:lnTo>
                    <a:pt x="46065" y="2844"/>
                  </a:lnTo>
                  <a:cubicBezTo>
                    <a:pt x="46211" y="2844"/>
                    <a:pt x="46329" y="2726"/>
                    <a:pt x="46329" y="2581"/>
                  </a:cubicBezTo>
                  <a:lnTo>
                    <a:pt x="46329" y="264"/>
                  </a:lnTo>
                  <a:cubicBezTo>
                    <a:pt x="46329" y="118"/>
                    <a:pt x="46211" y="0"/>
                    <a:pt x="4606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8" name="Google Shape;1079;p48"/>
            <p:cNvGrpSpPr/>
            <p:nvPr/>
          </p:nvGrpSpPr>
          <p:grpSpPr>
            <a:xfrm>
              <a:off x="1866247" y="1417080"/>
              <a:ext cx="936301" cy="549163"/>
              <a:chOff x="2887755" y="2263479"/>
              <a:chExt cx="797666" cy="467850"/>
            </a:xfrm>
          </p:grpSpPr>
          <p:sp>
            <p:nvSpPr>
              <p:cNvPr id="112" name="Google Shape;1080;p48"/>
              <p:cNvSpPr/>
              <p:nvPr/>
            </p:nvSpPr>
            <p:spPr>
              <a:xfrm flipH="1">
                <a:off x="2887755" y="2263479"/>
                <a:ext cx="797666" cy="467850"/>
              </a:xfrm>
              <a:custGeom>
                <a:avLst/>
                <a:gdLst/>
                <a:ahLst/>
                <a:cxnLst/>
                <a:rect l="l" t="t" r="r" b="b"/>
                <a:pathLst>
                  <a:path w="15227" h="8931" extrusionOk="0">
                    <a:moveTo>
                      <a:pt x="0" y="0"/>
                    </a:moveTo>
                    <a:lnTo>
                      <a:pt x="0" y="8931"/>
                    </a:lnTo>
                    <a:lnTo>
                      <a:pt x="15227" y="8931"/>
                    </a:lnTo>
                    <a:lnTo>
                      <a:pt x="15227"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1081;p48"/>
              <p:cNvSpPr/>
              <p:nvPr/>
            </p:nvSpPr>
            <p:spPr>
              <a:xfrm flipH="1">
                <a:off x="2913895" y="2294491"/>
                <a:ext cx="745386" cy="405774"/>
              </a:xfrm>
              <a:custGeom>
                <a:avLst/>
                <a:gdLst/>
                <a:ahLst/>
                <a:cxnLst/>
                <a:rect l="l" t="t" r="r" b="b"/>
                <a:pathLst>
                  <a:path w="14229" h="7746" extrusionOk="0">
                    <a:moveTo>
                      <a:pt x="0" y="0"/>
                    </a:moveTo>
                    <a:lnTo>
                      <a:pt x="0" y="7745"/>
                    </a:lnTo>
                    <a:lnTo>
                      <a:pt x="14229" y="7745"/>
                    </a:lnTo>
                    <a:lnTo>
                      <a:pt x="14229"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082;p48"/>
              <p:cNvSpPr/>
              <p:nvPr/>
            </p:nvSpPr>
            <p:spPr>
              <a:xfrm flipH="1">
                <a:off x="3212330" y="2393972"/>
                <a:ext cx="348203" cy="26716"/>
              </a:xfrm>
              <a:custGeom>
                <a:avLst/>
                <a:gdLst/>
                <a:ahLst/>
                <a:cxnLst/>
                <a:rect l="l" t="t" r="r" b="b"/>
                <a:pathLst>
                  <a:path w="6647" h="510" extrusionOk="0">
                    <a:moveTo>
                      <a:pt x="0" y="0"/>
                    </a:moveTo>
                    <a:lnTo>
                      <a:pt x="0" y="510"/>
                    </a:lnTo>
                    <a:lnTo>
                      <a:pt x="6647" y="510"/>
                    </a:lnTo>
                    <a:lnTo>
                      <a:pt x="6647"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1083;p48"/>
              <p:cNvSpPr/>
              <p:nvPr/>
            </p:nvSpPr>
            <p:spPr>
              <a:xfrm flipH="1">
                <a:off x="3012639" y="2456940"/>
                <a:ext cx="547895" cy="26769"/>
              </a:xfrm>
              <a:custGeom>
                <a:avLst/>
                <a:gdLst/>
                <a:ahLst/>
                <a:cxnLst/>
                <a:rect l="l" t="t" r="r" b="b"/>
                <a:pathLst>
                  <a:path w="10459" h="511" extrusionOk="0">
                    <a:moveTo>
                      <a:pt x="0" y="1"/>
                    </a:moveTo>
                    <a:lnTo>
                      <a:pt x="0" y="511"/>
                    </a:lnTo>
                    <a:lnTo>
                      <a:pt x="10459" y="511"/>
                    </a:lnTo>
                    <a:lnTo>
                      <a:pt x="10459"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1084;p48"/>
              <p:cNvSpPr/>
              <p:nvPr/>
            </p:nvSpPr>
            <p:spPr>
              <a:xfrm flipH="1">
                <a:off x="3012639" y="2511421"/>
                <a:ext cx="547895" cy="26769"/>
              </a:xfrm>
              <a:custGeom>
                <a:avLst/>
                <a:gdLst/>
                <a:ahLst/>
                <a:cxnLst/>
                <a:rect l="l" t="t" r="r" b="b"/>
                <a:pathLst>
                  <a:path w="10459" h="511" extrusionOk="0">
                    <a:moveTo>
                      <a:pt x="0" y="1"/>
                    </a:moveTo>
                    <a:lnTo>
                      <a:pt x="0" y="510"/>
                    </a:lnTo>
                    <a:lnTo>
                      <a:pt x="10459" y="510"/>
                    </a:lnTo>
                    <a:lnTo>
                      <a:pt x="10459"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085;p48"/>
              <p:cNvSpPr/>
              <p:nvPr/>
            </p:nvSpPr>
            <p:spPr>
              <a:xfrm flipH="1">
                <a:off x="3012639" y="2565902"/>
                <a:ext cx="547895" cy="26716"/>
              </a:xfrm>
              <a:custGeom>
                <a:avLst/>
                <a:gdLst/>
                <a:ahLst/>
                <a:cxnLst/>
                <a:rect l="l" t="t" r="r" b="b"/>
                <a:pathLst>
                  <a:path w="10459" h="510" extrusionOk="0">
                    <a:moveTo>
                      <a:pt x="0" y="0"/>
                    </a:moveTo>
                    <a:lnTo>
                      <a:pt x="0" y="510"/>
                    </a:lnTo>
                    <a:lnTo>
                      <a:pt x="10459" y="510"/>
                    </a:lnTo>
                    <a:lnTo>
                      <a:pt x="10459"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1086;p48"/>
              <p:cNvSpPr/>
              <p:nvPr/>
            </p:nvSpPr>
            <p:spPr>
              <a:xfrm flipH="1">
                <a:off x="3012639" y="2620331"/>
                <a:ext cx="547895" cy="26769"/>
              </a:xfrm>
              <a:custGeom>
                <a:avLst/>
                <a:gdLst/>
                <a:ahLst/>
                <a:cxnLst/>
                <a:rect l="l" t="t" r="r" b="b"/>
                <a:pathLst>
                  <a:path w="10459" h="511" extrusionOk="0">
                    <a:moveTo>
                      <a:pt x="0" y="1"/>
                    </a:moveTo>
                    <a:lnTo>
                      <a:pt x="0" y="511"/>
                    </a:lnTo>
                    <a:lnTo>
                      <a:pt x="10459" y="511"/>
                    </a:lnTo>
                    <a:lnTo>
                      <a:pt x="10459"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 name="Google Shape;1087;p48"/>
              <p:cNvSpPr/>
              <p:nvPr/>
            </p:nvSpPr>
            <p:spPr>
              <a:xfrm flipH="1">
                <a:off x="3050296" y="2350492"/>
                <a:ext cx="88321" cy="88269"/>
              </a:xfrm>
              <a:custGeom>
                <a:avLst/>
                <a:gdLst/>
                <a:ahLst/>
                <a:cxnLst/>
                <a:rect l="l" t="t" r="r" b="b"/>
                <a:pathLst>
                  <a:path w="1686" h="1685" extrusionOk="0">
                    <a:moveTo>
                      <a:pt x="843" y="0"/>
                    </a:moveTo>
                    <a:cubicBezTo>
                      <a:pt x="377" y="0"/>
                      <a:pt x="1" y="378"/>
                      <a:pt x="1" y="843"/>
                    </a:cubicBezTo>
                    <a:cubicBezTo>
                      <a:pt x="1" y="1309"/>
                      <a:pt x="377" y="1685"/>
                      <a:pt x="843" y="1685"/>
                    </a:cubicBezTo>
                    <a:cubicBezTo>
                      <a:pt x="1308" y="1685"/>
                      <a:pt x="1685" y="1309"/>
                      <a:pt x="1685" y="843"/>
                    </a:cubicBezTo>
                    <a:cubicBezTo>
                      <a:pt x="1685" y="378"/>
                      <a:pt x="1308" y="0"/>
                      <a:pt x="843"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9" name="Google Shape;1088;p48"/>
            <p:cNvGrpSpPr/>
            <p:nvPr/>
          </p:nvGrpSpPr>
          <p:grpSpPr>
            <a:xfrm>
              <a:off x="1018755" y="1579209"/>
              <a:ext cx="1335135" cy="1856623"/>
              <a:chOff x="2318145" y="2206850"/>
              <a:chExt cx="1137447" cy="1581720"/>
            </a:xfrm>
          </p:grpSpPr>
          <p:sp>
            <p:nvSpPr>
              <p:cNvPr id="89" name="Google Shape;1089;p48"/>
              <p:cNvSpPr/>
              <p:nvPr/>
            </p:nvSpPr>
            <p:spPr>
              <a:xfrm flipH="1">
                <a:off x="2460529" y="2206850"/>
                <a:ext cx="468531" cy="502529"/>
              </a:xfrm>
              <a:custGeom>
                <a:avLst/>
                <a:gdLst/>
                <a:ahLst/>
                <a:cxnLst/>
                <a:rect l="l" t="t" r="r" b="b"/>
                <a:pathLst>
                  <a:path w="8944" h="9593" extrusionOk="0">
                    <a:moveTo>
                      <a:pt x="3386" y="138"/>
                    </a:moveTo>
                    <a:cubicBezTo>
                      <a:pt x="2240" y="138"/>
                      <a:pt x="1205" y="1032"/>
                      <a:pt x="1017" y="2438"/>
                    </a:cubicBezTo>
                    <a:cubicBezTo>
                      <a:pt x="813" y="3954"/>
                      <a:pt x="1158" y="4362"/>
                      <a:pt x="1158" y="4362"/>
                    </a:cubicBezTo>
                    <a:cubicBezTo>
                      <a:pt x="266" y="5564"/>
                      <a:pt x="0" y="8254"/>
                      <a:pt x="1205" y="8943"/>
                    </a:cubicBezTo>
                    <a:cubicBezTo>
                      <a:pt x="1813" y="9290"/>
                      <a:pt x="3246" y="9593"/>
                      <a:pt x="4651" y="9593"/>
                    </a:cubicBezTo>
                    <a:cubicBezTo>
                      <a:pt x="6028" y="9593"/>
                      <a:pt x="7378" y="9301"/>
                      <a:pt x="7896" y="8473"/>
                    </a:cubicBezTo>
                    <a:cubicBezTo>
                      <a:pt x="8944" y="6800"/>
                      <a:pt x="8540" y="2741"/>
                      <a:pt x="7662" y="1687"/>
                    </a:cubicBezTo>
                    <a:cubicBezTo>
                      <a:pt x="6257" y="1"/>
                      <a:pt x="4910" y="312"/>
                      <a:pt x="3660" y="155"/>
                    </a:cubicBezTo>
                    <a:cubicBezTo>
                      <a:pt x="3568" y="143"/>
                      <a:pt x="3477" y="138"/>
                      <a:pt x="3386" y="138"/>
                    </a:cubicBezTo>
                    <a:close/>
                  </a:path>
                </a:pathLst>
              </a:custGeom>
              <a:solidFill>
                <a:srgbClr val="101E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1090;p48"/>
              <p:cNvSpPr/>
              <p:nvPr/>
            </p:nvSpPr>
            <p:spPr>
              <a:xfrm flipH="1">
                <a:off x="2797787" y="2665750"/>
                <a:ext cx="311848" cy="388697"/>
              </a:xfrm>
              <a:custGeom>
                <a:avLst/>
                <a:gdLst/>
                <a:ahLst/>
                <a:cxnLst/>
                <a:rect l="l" t="t" r="r" b="b"/>
                <a:pathLst>
                  <a:path w="5953" h="7420" extrusionOk="0">
                    <a:moveTo>
                      <a:pt x="4374" y="1"/>
                    </a:moveTo>
                    <a:cubicBezTo>
                      <a:pt x="4374" y="1"/>
                      <a:pt x="1207" y="2969"/>
                      <a:pt x="1" y="5623"/>
                    </a:cubicBezTo>
                    <a:lnTo>
                      <a:pt x="3539" y="7420"/>
                    </a:lnTo>
                    <a:lnTo>
                      <a:pt x="5390" y="5678"/>
                    </a:lnTo>
                    <a:lnTo>
                      <a:pt x="5953" y="2728"/>
                    </a:lnTo>
                    <a:cubicBezTo>
                      <a:pt x="5953" y="2728"/>
                      <a:pt x="5845" y="1762"/>
                      <a:pt x="5738" y="1602"/>
                    </a:cubicBezTo>
                    <a:cubicBezTo>
                      <a:pt x="5631" y="1440"/>
                      <a:pt x="4374" y="1"/>
                      <a:pt x="437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1091;p48"/>
              <p:cNvSpPr/>
              <p:nvPr/>
            </p:nvSpPr>
            <p:spPr>
              <a:xfrm flipH="1">
                <a:off x="2834508" y="2688799"/>
                <a:ext cx="201420" cy="443387"/>
              </a:xfrm>
              <a:custGeom>
                <a:avLst/>
                <a:gdLst/>
                <a:ahLst/>
                <a:cxnLst/>
                <a:rect l="l" t="t" r="r" b="b"/>
                <a:pathLst>
                  <a:path w="3845" h="8464" extrusionOk="0">
                    <a:moveTo>
                      <a:pt x="3130" y="1"/>
                    </a:moveTo>
                    <a:cubicBezTo>
                      <a:pt x="3130" y="1"/>
                      <a:pt x="1074" y="3278"/>
                      <a:pt x="538" y="5544"/>
                    </a:cubicBezTo>
                    <a:cubicBezTo>
                      <a:pt x="0" y="7808"/>
                      <a:pt x="1669" y="8464"/>
                      <a:pt x="1669" y="8464"/>
                    </a:cubicBezTo>
                    <a:lnTo>
                      <a:pt x="3189" y="6944"/>
                    </a:lnTo>
                    <a:lnTo>
                      <a:pt x="3725" y="4291"/>
                    </a:lnTo>
                    <a:lnTo>
                      <a:pt x="3845" y="2803"/>
                    </a:lnTo>
                    <a:lnTo>
                      <a:pt x="3130" y="1"/>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1092;p48"/>
              <p:cNvSpPr/>
              <p:nvPr/>
            </p:nvSpPr>
            <p:spPr>
              <a:xfrm flipH="1">
                <a:off x="3237723" y="2716354"/>
                <a:ext cx="217869" cy="176433"/>
              </a:xfrm>
              <a:custGeom>
                <a:avLst/>
                <a:gdLst/>
                <a:ahLst/>
                <a:cxnLst/>
                <a:rect l="l" t="t" r="r" b="b"/>
                <a:pathLst>
                  <a:path w="4159" h="3368" extrusionOk="0">
                    <a:moveTo>
                      <a:pt x="729" y="1"/>
                    </a:moveTo>
                    <a:cubicBezTo>
                      <a:pt x="723" y="1"/>
                      <a:pt x="717" y="1"/>
                      <a:pt x="712" y="2"/>
                    </a:cubicBezTo>
                    <a:cubicBezTo>
                      <a:pt x="410" y="45"/>
                      <a:pt x="1484" y="873"/>
                      <a:pt x="1484" y="873"/>
                    </a:cubicBezTo>
                    <a:cubicBezTo>
                      <a:pt x="1484" y="873"/>
                      <a:pt x="513" y="351"/>
                      <a:pt x="252" y="351"/>
                    </a:cubicBezTo>
                    <a:cubicBezTo>
                      <a:pt x="225" y="351"/>
                      <a:pt x="206" y="357"/>
                      <a:pt x="196" y="370"/>
                    </a:cubicBezTo>
                    <a:cubicBezTo>
                      <a:pt x="95" y="504"/>
                      <a:pt x="1349" y="1279"/>
                      <a:pt x="1349" y="1279"/>
                    </a:cubicBezTo>
                    <a:cubicBezTo>
                      <a:pt x="1349" y="1279"/>
                      <a:pt x="441" y="829"/>
                      <a:pt x="186" y="829"/>
                    </a:cubicBezTo>
                    <a:cubicBezTo>
                      <a:pt x="164" y="829"/>
                      <a:pt x="146" y="833"/>
                      <a:pt x="135" y="841"/>
                    </a:cubicBezTo>
                    <a:cubicBezTo>
                      <a:pt x="0" y="936"/>
                      <a:pt x="1197" y="1717"/>
                      <a:pt x="1197" y="1717"/>
                    </a:cubicBezTo>
                    <a:cubicBezTo>
                      <a:pt x="1197" y="1717"/>
                      <a:pt x="354" y="1307"/>
                      <a:pt x="132" y="1307"/>
                    </a:cubicBezTo>
                    <a:cubicBezTo>
                      <a:pt x="105" y="1307"/>
                      <a:pt x="87" y="1313"/>
                      <a:pt x="81" y="1327"/>
                    </a:cubicBezTo>
                    <a:cubicBezTo>
                      <a:pt x="31" y="1455"/>
                      <a:pt x="2141" y="3110"/>
                      <a:pt x="3464" y="3368"/>
                    </a:cubicBezTo>
                    <a:cubicBezTo>
                      <a:pt x="3464" y="3368"/>
                      <a:pt x="4072" y="1930"/>
                      <a:pt x="4159" y="1643"/>
                    </a:cubicBezTo>
                    <a:cubicBezTo>
                      <a:pt x="4159" y="1643"/>
                      <a:pt x="2966" y="208"/>
                      <a:pt x="2657" y="208"/>
                    </a:cubicBezTo>
                    <a:cubicBezTo>
                      <a:pt x="2648" y="208"/>
                      <a:pt x="2641" y="209"/>
                      <a:pt x="2634" y="211"/>
                    </a:cubicBezTo>
                    <a:cubicBezTo>
                      <a:pt x="2342" y="297"/>
                      <a:pt x="2877" y="1153"/>
                      <a:pt x="2877" y="1153"/>
                    </a:cubicBezTo>
                    <a:cubicBezTo>
                      <a:pt x="2877" y="1153"/>
                      <a:pt x="1076" y="1"/>
                      <a:pt x="729" y="1"/>
                    </a:cubicBezTo>
                    <a:close/>
                  </a:path>
                </a:pathLst>
              </a:custGeom>
              <a:solidFill>
                <a:srgbClr val="E5A1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1093;p48"/>
              <p:cNvSpPr/>
              <p:nvPr/>
            </p:nvSpPr>
            <p:spPr>
              <a:xfrm flipH="1">
                <a:off x="2881870" y="2766068"/>
                <a:ext cx="488333" cy="350089"/>
              </a:xfrm>
              <a:custGeom>
                <a:avLst/>
                <a:gdLst/>
                <a:ahLst/>
                <a:cxnLst/>
                <a:rect l="l" t="t" r="r" b="b"/>
                <a:pathLst>
                  <a:path w="9322" h="6683" extrusionOk="0">
                    <a:moveTo>
                      <a:pt x="2333" y="1"/>
                    </a:moveTo>
                    <a:cubicBezTo>
                      <a:pt x="0" y="2686"/>
                      <a:pt x="238" y="5474"/>
                      <a:pt x="238" y="5474"/>
                    </a:cubicBezTo>
                    <a:cubicBezTo>
                      <a:pt x="238" y="5474"/>
                      <a:pt x="5206" y="6680"/>
                      <a:pt x="7001" y="6683"/>
                    </a:cubicBezTo>
                    <a:cubicBezTo>
                      <a:pt x="7002" y="6683"/>
                      <a:pt x="7003" y="6683"/>
                      <a:pt x="7005" y="6683"/>
                    </a:cubicBezTo>
                    <a:cubicBezTo>
                      <a:pt x="8797" y="6683"/>
                      <a:pt x="9321" y="4262"/>
                      <a:pt x="9321" y="4262"/>
                    </a:cubicBezTo>
                    <a:lnTo>
                      <a:pt x="2333"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1094;p48"/>
              <p:cNvSpPr/>
              <p:nvPr/>
            </p:nvSpPr>
            <p:spPr>
              <a:xfrm flipH="1">
                <a:off x="2344918" y="2665750"/>
                <a:ext cx="686401" cy="1122820"/>
              </a:xfrm>
              <a:custGeom>
                <a:avLst/>
                <a:gdLst/>
                <a:ahLst/>
                <a:cxnLst/>
                <a:rect l="l" t="t" r="r" b="b"/>
                <a:pathLst>
                  <a:path w="13103" h="21434" extrusionOk="0">
                    <a:moveTo>
                      <a:pt x="2879" y="1"/>
                    </a:moveTo>
                    <a:cubicBezTo>
                      <a:pt x="2116" y="3906"/>
                      <a:pt x="1499" y="8023"/>
                      <a:pt x="1037" y="11544"/>
                    </a:cubicBezTo>
                    <a:cubicBezTo>
                      <a:pt x="966" y="12083"/>
                      <a:pt x="899" y="12610"/>
                      <a:pt x="834" y="13120"/>
                    </a:cubicBezTo>
                    <a:cubicBezTo>
                      <a:pt x="282" y="17527"/>
                      <a:pt x="1" y="20669"/>
                      <a:pt x="1" y="20669"/>
                    </a:cubicBezTo>
                    <a:cubicBezTo>
                      <a:pt x="2209" y="21245"/>
                      <a:pt x="4442" y="21434"/>
                      <a:pt x="6422" y="21434"/>
                    </a:cubicBezTo>
                    <a:cubicBezTo>
                      <a:pt x="10226" y="21434"/>
                      <a:pt x="13103" y="20736"/>
                      <a:pt x="13103" y="20736"/>
                    </a:cubicBezTo>
                    <a:cubicBezTo>
                      <a:pt x="13029" y="19150"/>
                      <a:pt x="12831" y="17070"/>
                      <a:pt x="12571" y="14843"/>
                    </a:cubicBezTo>
                    <a:cubicBezTo>
                      <a:pt x="12375" y="13143"/>
                      <a:pt x="12144" y="11356"/>
                      <a:pt x="11907" y="9634"/>
                    </a:cubicBezTo>
                    <a:cubicBezTo>
                      <a:pt x="11211" y="4531"/>
                      <a:pt x="10473" y="1"/>
                      <a:pt x="104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1095;p48"/>
              <p:cNvSpPr/>
              <p:nvPr/>
            </p:nvSpPr>
            <p:spPr>
              <a:xfrm flipH="1">
                <a:off x="2509452" y="2738147"/>
                <a:ext cx="151602" cy="358942"/>
              </a:xfrm>
              <a:custGeom>
                <a:avLst/>
                <a:gdLst/>
                <a:ahLst/>
                <a:cxnLst/>
                <a:rect l="l" t="t" r="r" b="b"/>
                <a:pathLst>
                  <a:path w="2894" h="6852" extrusionOk="0">
                    <a:moveTo>
                      <a:pt x="2369" y="1"/>
                    </a:moveTo>
                    <a:cubicBezTo>
                      <a:pt x="2369" y="1"/>
                      <a:pt x="670" y="3444"/>
                      <a:pt x="0" y="6098"/>
                    </a:cubicBezTo>
                    <a:cubicBezTo>
                      <a:pt x="0" y="6098"/>
                      <a:pt x="2071" y="6851"/>
                      <a:pt x="2436" y="6851"/>
                    </a:cubicBezTo>
                    <a:cubicBezTo>
                      <a:pt x="2462" y="6851"/>
                      <a:pt x="2479" y="6848"/>
                      <a:pt x="2487" y="6840"/>
                    </a:cubicBezTo>
                    <a:cubicBezTo>
                      <a:pt x="2606" y="6720"/>
                      <a:pt x="2871" y="5095"/>
                      <a:pt x="2871" y="5095"/>
                    </a:cubicBezTo>
                    <a:cubicBezTo>
                      <a:pt x="2871" y="5095"/>
                      <a:pt x="2894" y="3133"/>
                      <a:pt x="2822" y="2966"/>
                    </a:cubicBezTo>
                    <a:cubicBezTo>
                      <a:pt x="2751" y="2799"/>
                      <a:pt x="2751" y="1842"/>
                      <a:pt x="2751" y="1842"/>
                    </a:cubicBezTo>
                    <a:lnTo>
                      <a:pt x="2369" y="1"/>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1096;p48"/>
              <p:cNvSpPr/>
              <p:nvPr/>
            </p:nvSpPr>
            <p:spPr>
              <a:xfrm flipH="1">
                <a:off x="2372733" y="3159695"/>
                <a:ext cx="614948" cy="285236"/>
              </a:xfrm>
              <a:custGeom>
                <a:avLst/>
                <a:gdLst/>
                <a:ahLst/>
                <a:cxnLst/>
                <a:rect l="l" t="t" r="r" b="b"/>
                <a:pathLst>
                  <a:path w="11739" h="5445" extrusionOk="0">
                    <a:moveTo>
                      <a:pt x="4447" y="0"/>
                    </a:moveTo>
                    <a:cubicBezTo>
                      <a:pt x="4447" y="0"/>
                      <a:pt x="1638" y="84"/>
                      <a:pt x="1303" y="126"/>
                    </a:cubicBezTo>
                    <a:cubicBezTo>
                      <a:pt x="1119" y="149"/>
                      <a:pt x="617" y="1186"/>
                      <a:pt x="204" y="2115"/>
                    </a:cubicBezTo>
                    <a:cubicBezTo>
                      <a:pt x="133" y="2654"/>
                      <a:pt x="66" y="3181"/>
                      <a:pt x="1" y="3691"/>
                    </a:cubicBezTo>
                    <a:cubicBezTo>
                      <a:pt x="1413" y="4115"/>
                      <a:pt x="6199" y="5444"/>
                      <a:pt x="10625" y="5444"/>
                    </a:cubicBezTo>
                    <a:cubicBezTo>
                      <a:pt x="11000" y="5444"/>
                      <a:pt x="11371" y="5435"/>
                      <a:pt x="11738" y="5414"/>
                    </a:cubicBezTo>
                    <a:cubicBezTo>
                      <a:pt x="11542" y="3714"/>
                      <a:pt x="11311" y="1927"/>
                      <a:pt x="11074" y="205"/>
                    </a:cubicBezTo>
                    <a:lnTo>
                      <a:pt x="4447" y="0"/>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1097;p48"/>
              <p:cNvSpPr/>
              <p:nvPr/>
            </p:nvSpPr>
            <p:spPr>
              <a:xfrm flipH="1">
                <a:off x="2338728" y="2664283"/>
                <a:ext cx="263863" cy="446425"/>
              </a:xfrm>
              <a:custGeom>
                <a:avLst/>
                <a:gdLst/>
                <a:ahLst/>
                <a:cxnLst/>
                <a:rect l="l" t="t" r="r" b="b"/>
                <a:pathLst>
                  <a:path w="5037" h="8522" extrusionOk="0">
                    <a:moveTo>
                      <a:pt x="2239" y="1"/>
                    </a:moveTo>
                    <a:cubicBezTo>
                      <a:pt x="2238" y="1"/>
                      <a:pt x="2236" y="1"/>
                      <a:pt x="2235" y="1"/>
                    </a:cubicBezTo>
                    <a:cubicBezTo>
                      <a:pt x="0" y="17"/>
                      <a:pt x="766" y="8522"/>
                      <a:pt x="766" y="8522"/>
                    </a:cubicBezTo>
                    <a:lnTo>
                      <a:pt x="5037" y="8125"/>
                    </a:lnTo>
                    <a:cubicBezTo>
                      <a:pt x="5037" y="8125"/>
                      <a:pt x="4095" y="1"/>
                      <a:pt x="223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1098;p48"/>
              <p:cNvSpPr/>
              <p:nvPr/>
            </p:nvSpPr>
            <p:spPr>
              <a:xfrm flipH="1">
                <a:off x="2644084" y="2511421"/>
                <a:ext cx="131591" cy="178790"/>
              </a:xfrm>
              <a:custGeom>
                <a:avLst/>
                <a:gdLst/>
                <a:ahLst/>
                <a:cxnLst/>
                <a:rect l="l" t="t" r="r" b="b"/>
                <a:pathLst>
                  <a:path w="2512" h="3413" extrusionOk="0">
                    <a:moveTo>
                      <a:pt x="2412" y="1"/>
                    </a:moveTo>
                    <a:lnTo>
                      <a:pt x="599" y="344"/>
                    </a:lnTo>
                    <a:lnTo>
                      <a:pt x="0" y="3270"/>
                    </a:lnTo>
                    <a:cubicBezTo>
                      <a:pt x="300" y="3376"/>
                      <a:pt x="668" y="3412"/>
                      <a:pt x="1029" y="3412"/>
                    </a:cubicBezTo>
                    <a:cubicBezTo>
                      <a:pt x="1786" y="3412"/>
                      <a:pt x="2512" y="3255"/>
                      <a:pt x="2512" y="3255"/>
                    </a:cubicBezTo>
                    <a:lnTo>
                      <a:pt x="2412" y="1"/>
                    </a:lnTo>
                    <a:close/>
                  </a:path>
                </a:pathLst>
              </a:custGeom>
              <a:solidFill>
                <a:srgbClr val="DC78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1099;p48"/>
              <p:cNvSpPr/>
              <p:nvPr/>
            </p:nvSpPr>
            <p:spPr>
              <a:xfrm flipH="1">
                <a:off x="2594478" y="2325399"/>
                <a:ext cx="313839" cy="283193"/>
              </a:xfrm>
              <a:custGeom>
                <a:avLst/>
                <a:gdLst/>
                <a:ahLst/>
                <a:cxnLst/>
                <a:rect l="l" t="t" r="r" b="b"/>
                <a:pathLst>
                  <a:path w="5991" h="5406" extrusionOk="0">
                    <a:moveTo>
                      <a:pt x="1925" y="1"/>
                    </a:moveTo>
                    <a:cubicBezTo>
                      <a:pt x="1925" y="1"/>
                      <a:pt x="1106" y="470"/>
                      <a:pt x="930" y="1067"/>
                    </a:cubicBezTo>
                    <a:cubicBezTo>
                      <a:pt x="590" y="2214"/>
                      <a:pt x="1" y="4879"/>
                      <a:pt x="2405" y="5350"/>
                    </a:cubicBezTo>
                    <a:cubicBezTo>
                      <a:pt x="2599" y="5388"/>
                      <a:pt x="2780" y="5405"/>
                      <a:pt x="2948" y="5405"/>
                    </a:cubicBezTo>
                    <a:cubicBezTo>
                      <a:pt x="4868" y="5405"/>
                      <a:pt x="5193" y="3130"/>
                      <a:pt x="5193" y="3130"/>
                    </a:cubicBezTo>
                    <a:cubicBezTo>
                      <a:pt x="5193" y="3130"/>
                      <a:pt x="5920" y="2616"/>
                      <a:pt x="5959" y="1951"/>
                    </a:cubicBezTo>
                    <a:cubicBezTo>
                      <a:pt x="5991" y="1408"/>
                      <a:pt x="5762" y="1065"/>
                      <a:pt x="5461" y="1065"/>
                    </a:cubicBezTo>
                    <a:cubicBezTo>
                      <a:pt x="5393" y="1065"/>
                      <a:pt x="5322" y="1082"/>
                      <a:pt x="5249" y="1118"/>
                    </a:cubicBezTo>
                    <a:cubicBezTo>
                      <a:pt x="4851" y="1315"/>
                      <a:pt x="4759" y="2226"/>
                      <a:pt x="4759" y="2226"/>
                    </a:cubicBezTo>
                    <a:cubicBezTo>
                      <a:pt x="4759" y="2226"/>
                      <a:pt x="4338" y="1946"/>
                      <a:pt x="4223" y="1387"/>
                    </a:cubicBezTo>
                    <a:cubicBezTo>
                      <a:pt x="4223" y="1387"/>
                      <a:pt x="2422" y="1009"/>
                      <a:pt x="1925" y="1"/>
                    </a:cubicBezTo>
                    <a:close/>
                  </a:path>
                </a:pathLst>
              </a:custGeom>
              <a:solidFill>
                <a:srgbClr val="E5A1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1100;p48"/>
              <p:cNvSpPr/>
              <p:nvPr/>
            </p:nvSpPr>
            <p:spPr>
              <a:xfrm flipH="1">
                <a:off x="2796420" y="2465636"/>
                <a:ext cx="18859" cy="60086"/>
              </a:xfrm>
              <a:custGeom>
                <a:avLst/>
                <a:gdLst/>
                <a:ahLst/>
                <a:cxnLst/>
                <a:rect l="l" t="t" r="r" b="b"/>
                <a:pathLst>
                  <a:path w="360" h="1147" extrusionOk="0">
                    <a:moveTo>
                      <a:pt x="223" y="1"/>
                    </a:moveTo>
                    <a:cubicBezTo>
                      <a:pt x="197" y="1"/>
                      <a:pt x="173" y="17"/>
                      <a:pt x="164" y="45"/>
                    </a:cubicBezTo>
                    <a:cubicBezTo>
                      <a:pt x="113" y="200"/>
                      <a:pt x="74" y="360"/>
                      <a:pt x="48" y="523"/>
                    </a:cubicBezTo>
                    <a:cubicBezTo>
                      <a:pt x="23" y="680"/>
                      <a:pt x="1" y="857"/>
                      <a:pt x="90" y="1000"/>
                    </a:cubicBezTo>
                    <a:cubicBezTo>
                      <a:pt x="133" y="1069"/>
                      <a:pt x="198" y="1125"/>
                      <a:pt x="278" y="1145"/>
                    </a:cubicBezTo>
                    <a:cubicBezTo>
                      <a:pt x="283" y="1146"/>
                      <a:pt x="288" y="1147"/>
                      <a:pt x="293" y="1147"/>
                    </a:cubicBezTo>
                    <a:cubicBezTo>
                      <a:pt x="319" y="1147"/>
                      <a:pt x="346" y="1130"/>
                      <a:pt x="352" y="1103"/>
                    </a:cubicBezTo>
                    <a:cubicBezTo>
                      <a:pt x="360" y="1072"/>
                      <a:pt x="343" y="1038"/>
                      <a:pt x="310" y="1028"/>
                    </a:cubicBezTo>
                    <a:cubicBezTo>
                      <a:pt x="304" y="1027"/>
                      <a:pt x="296" y="1025"/>
                      <a:pt x="290" y="1024"/>
                    </a:cubicBezTo>
                    <a:cubicBezTo>
                      <a:pt x="289" y="1023"/>
                      <a:pt x="288" y="1023"/>
                      <a:pt x="287" y="1022"/>
                    </a:cubicBezTo>
                    <a:lnTo>
                      <a:pt x="287" y="1022"/>
                    </a:lnTo>
                    <a:cubicBezTo>
                      <a:pt x="286" y="1021"/>
                      <a:pt x="285" y="1021"/>
                      <a:pt x="284" y="1021"/>
                    </a:cubicBezTo>
                    <a:lnTo>
                      <a:pt x="284" y="1021"/>
                    </a:lnTo>
                    <a:cubicBezTo>
                      <a:pt x="283" y="1020"/>
                      <a:pt x="282" y="1020"/>
                      <a:pt x="281" y="1019"/>
                    </a:cubicBezTo>
                    <a:cubicBezTo>
                      <a:pt x="268" y="1013"/>
                      <a:pt x="257" y="1005"/>
                      <a:pt x="246" y="998"/>
                    </a:cubicBezTo>
                    <a:lnTo>
                      <a:pt x="246" y="998"/>
                    </a:lnTo>
                    <a:cubicBezTo>
                      <a:pt x="249" y="999"/>
                      <a:pt x="251" y="1001"/>
                      <a:pt x="251" y="1001"/>
                    </a:cubicBezTo>
                    <a:cubicBezTo>
                      <a:pt x="252" y="1001"/>
                      <a:pt x="249" y="999"/>
                      <a:pt x="243" y="996"/>
                    </a:cubicBezTo>
                    <a:lnTo>
                      <a:pt x="243" y="996"/>
                    </a:lnTo>
                    <a:cubicBezTo>
                      <a:pt x="244" y="996"/>
                      <a:pt x="245" y="997"/>
                      <a:pt x="246" y="998"/>
                    </a:cubicBezTo>
                    <a:lnTo>
                      <a:pt x="246" y="998"/>
                    </a:lnTo>
                    <a:cubicBezTo>
                      <a:pt x="245" y="997"/>
                      <a:pt x="244" y="996"/>
                      <a:pt x="243" y="996"/>
                    </a:cubicBezTo>
                    <a:lnTo>
                      <a:pt x="243" y="996"/>
                    </a:lnTo>
                    <a:cubicBezTo>
                      <a:pt x="243" y="996"/>
                      <a:pt x="243" y="996"/>
                      <a:pt x="243" y="996"/>
                    </a:cubicBezTo>
                    <a:cubicBezTo>
                      <a:pt x="242" y="994"/>
                      <a:pt x="239" y="991"/>
                      <a:pt x="236" y="990"/>
                    </a:cubicBezTo>
                    <a:cubicBezTo>
                      <a:pt x="231" y="983"/>
                      <a:pt x="225" y="979"/>
                      <a:pt x="220" y="972"/>
                    </a:cubicBezTo>
                    <a:cubicBezTo>
                      <a:pt x="215" y="968"/>
                      <a:pt x="211" y="963"/>
                      <a:pt x="206" y="957"/>
                    </a:cubicBezTo>
                    <a:cubicBezTo>
                      <a:pt x="205" y="955"/>
                      <a:pt x="204" y="955"/>
                      <a:pt x="204" y="955"/>
                    </a:cubicBezTo>
                    <a:lnTo>
                      <a:pt x="204" y="955"/>
                    </a:lnTo>
                    <a:cubicBezTo>
                      <a:pt x="204" y="955"/>
                      <a:pt x="208" y="961"/>
                      <a:pt x="208" y="961"/>
                    </a:cubicBezTo>
                    <a:cubicBezTo>
                      <a:pt x="208" y="961"/>
                      <a:pt x="207" y="960"/>
                      <a:pt x="206" y="958"/>
                    </a:cubicBezTo>
                    <a:cubicBezTo>
                      <a:pt x="205" y="955"/>
                      <a:pt x="201" y="951"/>
                      <a:pt x="200" y="948"/>
                    </a:cubicBezTo>
                    <a:cubicBezTo>
                      <a:pt x="192" y="935"/>
                      <a:pt x="184" y="923"/>
                      <a:pt x="178" y="910"/>
                    </a:cubicBezTo>
                    <a:cubicBezTo>
                      <a:pt x="177" y="906"/>
                      <a:pt x="175" y="903"/>
                      <a:pt x="173" y="899"/>
                    </a:cubicBezTo>
                    <a:cubicBezTo>
                      <a:pt x="172" y="898"/>
                      <a:pt x="172" y="897"/>
                      <a:pt x="171" y="895"/>
                    </a:cubicBezTo>
                    <a:lnTo>
                      <a:pt x="171" y="895"/>
                    </a:lnTo>
                    <a:cubicBezTo>
                      <a:pt x="169" y="890"/>
                      <a:pt x="167" y="885"/>
                      <a:pt x="166" y="879"/>
                    </a:cubicBezTo>
                    <a:cubicBezTo>
                      <a:pt x="159" y="862"/>
                      <a:pt x="155" y="845"/>
                      <a:pt x="152" y="826"/>
                    </a:cubicBezTo>
                    <a:cubicBezTo>
                      <a:pt x="152" y="823"/>
                      <a:pt x="150" y="819"/>
                      <a:pt x="150" y="814"/>
                    </a:cubicBezTo>
                    <a:cubicBezTo>
                      <a:pt x="150" y="814"/>
                      <a:pt x="150" y="813"/>
                      <a:pt x="150" y="813"/>
                    </a:cubicBezTo>
                    <a:lnTo>
                      <a:pt x="150" y="813"/>
                    </a:lnTo>
                    <a:cubicBezTo>
                      <a:pt x="150" y="813"/>
                      <a:pt x="150" y="813"/>
                      <a:pt x="150" y="812"/>
                    </a:cubicBezTo>
                    <a:cubicBezTo>
                      <a:pt x="150" y="812"/>
                      <a:pt x="150" y="812"/>
                      <a:pt x="150" y="812"/>
                    </a:cubicBezTo>
                    <a:lnTo>
                      <a:pt x="150" y="812"/>
                    </a:lnTo>
                    <a:cubicBezTo>
                      <a:pt x="150" y="811"/>
                      <a:pt x="150" y="811"/>
                      <a:pt x="150" y="810"/>
                    </a:cubicBezTo>
                    <a:lnTo>
                      <a:pt x="150" y="810"/>
                    </a:lnTo>
                    <a:cubicBezTo>
                      <a:pt x="148" y="800"/>
                      <a:pt x="147" y="792"/>
                      <a:pt x="147" y="783"/>
                    </a:cubicBezTo>
                    <a:cubicBezTo>
                      <a:pt x="144" y="746"/>
                      <a:pt x="145" y="707"/>
                      <a:pt x="149" y="669"/>
                    </a:cubicBezTo>
                    <a:cubicBezTo>
                      <a:pt x="150" y="659"/>
                      <a:pt x="152" y="649"/>
                      <a:pt x="152" y="640"/>
                    </a:cubicBezTo>
                    <a:cubicBezTo>
                      <a:pt x="153" y="631"/>
                      <a:pt x="156" y="620"/>
                      <a:pt x="156" y="610"/>
                    </a:cubicBezTo>
                    <a:lnTo>
                      <a:pt x="156" y="610"/>
                    </a:lnTo>
                    <a:cubicBezTo>
                      <a:pt x="156" y="610"/>
                      <a:pt x="155" y="617"/>
                      <a:pt x="155" y="617"/>
                    </a:cubicBezTo>
                    <a:cubicBezTo>
                      <a:pt x="155" y="617"/>
                      <a:pt x="155" y="616"/>
                      <a:pt x="155" y="615"/>
                    </a:cubicBezTo>
                    <a:cubicBezTo>
                      <a:pt x="156" y="612"/>
                      <a:pt x="156" y="610"/>
                      <a:pt x="156" y="609"/>
                    </a:cubicBezTo>
                    <a:cubicBezTo>
                      <a:pt x="156" y="604"/>
                      <a:pt x="158" y="600"/>
                      <a:pt x="158" y="595"/>
                    </a:cubicBezTo>
                    <a:cubicBezTo>
                      <a:pt x="159" y="584"/>
                      <a:pt x="161" y="575"/>
                      <a:pt x="163" y="564"/>
                    </a:cubicBezTo>
                    <a:cubicBezTo>
                      <a:pt x="175" y="486"/>
                      <a:pt x="191" y="410"/>
                      <a:pt x="208" y="332"/>
                    </a:cubicBezTo>
                    <a:cubicBezTo>
                      <a:pt x="229" y="247"/>
                      <a:pt x="253" y="161"/>
                      <a:pt x="281" y="77"/>
                    </a:cubicBezTo>
                    <a:cubicBezTo>
                      <a:pt x="290" y="46"/>
                      <a:pt x="270" y="11"/>
                      <a:pt x="239" y="3"/>
                    </a:cubicBezTo>
                    <a:cubicBezTo>
                      <a:pt x="233" y="2"/>
                      <a:pt x="228" y="1"/>
                      <a:pt x="223" y="1"/>
                    </a:cubicBezTo>
                    <a:close/>
                  </a:path>
                </a:pathLst>
              </a:custGeom>
              <a:solidFill>
                <a:srgbClr val="DC78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 name="Google Shape;1101;p48"/>
              <p:cNvSpPr/>
              <p:nvPr/>
            </p:nvSpPr>
            <p:spPr>
              <a:xfrm flipH="1">
                <a:off x="2619670" y="2397272"/>
                <a:ext cx="26978" cy="63595"/>
              </a:xfrm>
              <a:custGeom>
                <a:avLst/>
                <a:gdLst/>
                <a:ahLst/>
                <a:cxnLst/>
                <a:rect l="l" t="t" r="r" b="b"/>
                <a:pathLst>
                  <a:path w="515" h="1214" extrusionOk="0">
                    <a:moveTo>
                      <a:pt x="452" y="120"/>
                    </a:moveTo>
                    <a:cubicBezTo>
                      <a:pt x="452" y="120"/>
                      <a:pt x="451" y="121"/>
                      <a:pt x="449" y="122"/>
                    </a:cubicBezTo>
                    <a:lnTo>
                      <a:pt x="449" y="122"/>
                    </a:lnTo>
                    <a:cubicBezTo>
                      <a:pt x="451" y="121"/>
                      <a:pt x="452" y="120"/>
                      <a:pt x="452" y="120"/>
                    </a:cubicBezTo>
                    <a:close/>
                    <a:moveTo>
                      <a:pt x="448" y="122"/>
                    </a:moveTo>
                    <a:cubicBezTo>
                      <a:pt x="447" y="122"/>
                      <a:pt x="446" y="123"/>
                      <a:pt x="446" y="123"/>
                    </a:cubicBezTo>
                    <a:lnTo>
                      <a:pt x="446" y="123"/>
                    </a:lnTo>
                    <a:cubicBezTo>
                      <a:pt x="446" y="122"/>
                      <a:pt x="447" y="122"/>
                      <a:pt x="448" y="122"/>
                    </a:cubicBezTo>
                    <a:close/>
                    <a:moveTo>
                      <a:pt x="136" y="849"/>
                    </a:moveTo>
                    <a:cubicBezTo>
                      <a:pt x="135" y="850"/>
                      <a:pt x="135" y="851"/>
                      <a:pt x="135" y="852"/>
                    </a:cubicBezTo>
                    <a:lnTo>
                      <a:pt x="135" y="852"/>
                    </a:lnTo>
                    <a:cubicBezTo>
                      <a:pt x="135" y="851"/>
                      <a:pt x="135" y="850"/>
                      <a:pt x="136" y="849"/>
                    </a:cubicBezTo>
                    <a:close/>
                    <a:moveTo>
                      <a:pt x="146" y="789"/>
                    </a:moveTo>
                    <a:lnTo>
                      <a:pt x="146" y="789"/>
                    </a:lnTo>
                    <a:cubicBezTo>
                      <a:pt x="147" y="792"/>
                      <a:pt x="148" y="794"/>
                      <a:pt x="150" y="796"/>
                    </a:cubicBezTo>
                    <a:cubicBezTo>
                      <a:pt x="150" y="797"/>
                      <a:pt x="150" y="798"/>
                      <a:pt x="151" y="800"/>
                    </a:cubicBezTo>
                    <a:lnTo>
                      <a:pt x="151" y="800"/>
                    </a:lnTo>
                    <a:cubicBezTo>
                      <a:pt x="151" y="802"/>
                      <a:pt x="152" y="803"/>
                      <a:pt x="153" y="804"/>
                    </a:cubicBezTo>
                    <a:cubicBezTo>
                      <a:pt x="152" y="803"/>
                      <a:pt x="151" y="802"/>
                      <a:pt x="151" y="800"/>
                    </a:cubicBezTo>
                    <a:lnTo>
                      <a:pt x="151" y="800"/>
                    </a:lnTo>
                    <a:cubicBezTo>
                      <a:pt x="152" y="802"/>
                      <a:pt x="153" y="803"/>
                      <a:pt x="153" y="804"/>
                    </a:cubicBezTo>
                    <a:cubicBezTo>
                      <a:pt x="157" y="818"/>
                      <a:pt x="164" y="831"/>
                      <a:pt x="167" y="845"/>
                    </a:cubicBezTo>
                    <a:cubicBezTo>
                      <a:pt x="176" y="871"/>
                      <a:pt x="182" y="898"/>
                      <a:pt x="187" y="925"/>
                    </a:cubicBezTo>
                    <a:cubicBezTo>
                      <a:pt x="187" y="926"/>
                      <a:pt x="189" y="933"/>
                      <a:pt x="190" y="939"/>
                    </a:cubicBezTo>
                    <a:lnTo>
                      <a:pt x="190" y="939"/>
                    </a:lnTo>
                    <a:cubicBezTo>
                      <a:pt x="189" y="939"/>
                      <a:pt x="189" y="940"/>
                      <a:pt x="190" y="944"/>
                    </a:cubicBezTo>
                    <a:cubicBezTo>
                      <a:pt x="190" y="945"/>
                      <a:pt x="190" y="945"/>
                      <a:pt x="190" y="946"/>
                    </a:cubicBezTo>
                    <a:lnTo>
                      <a:pt x="190" y="946"/>
                    </a:lnTo>
                    <a:cubicBezTo>
                      <a:pt x="190" y="946"/>
                      <a:pt x="190" y="946"/>
                      <a:pt x="190" y="946"/>
                    </a:cubicBezTo>
                    <a:cubicBezTo>
                      <a:pt x="190" y="946"/>
                      <a:pt x="190" y="946"/>
                      <a:pt x="190" y="946"/>
                    </a:cubicBezTo>
                    <a:lnTo>
                      <a:pt x="190" y="946"/>
                    </a:lnTo>
                    <a:cubicBezTo>
                      <a:pt x="190" y="948"/>
                      <a:pt x="191" y="951"/>
                      <a:pt x="191" y="953"/>
                    </a:cubicBezTo>
                    <a:cubicBezTo>
                      <a:pt x="193" y="967"/>
                      <a:pt x="193" y="981"/>
                      <a:pt x="195" y="997"/>
                    </a:cubicBezTo>
                    <a:cubicBezTo>
                      <a:pt x="195" y="1023"/>
                      <a:pt x="195" y="1051"/>
                      <a:pt x="191" y="1079"/>
                    </a:cubicBezTo>
                    <a:cubicBezTo>
                      <a:pt x="191" y="1079"/>
                      <a:pt x="191" y="1079"/>
                      <a:pt x="191" y="1079"/>
                    </a:cubicBezTo>
                    <a:lnTo>
                      <a:pt x="191" y="1079"/>
                    </a:lnTo>
                    <a:cubicBezTo>
                      <a:pt x="190" y="1081"/>
                      <a:pt x="190" y="1082"/>
                      <a:pt x="190" y="1084"/>
                    </a:cubicBezTo>
                    <a:cubicBezTo>
                      <a:pt x="190" y="1085"/>
                      <a:pt x="190" y="1086"/>
                      <a:pt x="190" y="1087"/>
                    </a:cubicBezTo>
                    <a:lnTo>
                      <a:pt x="190" y="1087"/>
                    </a:lnTo>
                    <a:cubicBezTo>
                      <a:pt x="190" y="1087"/>
                      <a:pt x="190" y="1087"/>
                      <a:pt x="190" y="1087"/>
                    </a:cubicBezTo>
                    <a:cubicBezTo>
                      <a:pt x="190" y="1088"/>
                      <a:pt x="189" y="1090"/>
                      <a:pt x="189" y="1093"/>
                    </a:cubicBezTo>
                    <a:lnTo>
                      <a:pt x="188" y="1093"/>
                    </a:lnTo>
                    <a:cubicBezTo>
                      <a:pt x="185" y="1092"/>
                      <a:pt x="180" y="1092"/>
                      <a:pt x="177" y="1091"/>
                    </a:cubicBezTo>
                    <a:lnTo>
                      <a:pt x="177" y="1091"/>
                    </a:lnTo>
                    <a:cubicBezTo>
                      <a:pt x="177" y="1091"/>
                      <a:pt x="177" y="1091"/>
                      <a:pt x="177" y="1091"/>
                    </a:cubicBezTo>
                    <a:lnTo>
                      <a:pt x="177" y="1091"/>
                    </a:lnTo>
                    <a:cubicBezTo>
                      <a:pt x="177" y="1091"/>
                      <a:pt x="177" y="1091"/>
                      <a:pt x="177" y="1091"/>
                    </a:cubicBezTo>
                    <a:lnTo>
                      <a:pt x="177" y="1091"/>
                    </a:lnTo>
                    <a:cubicBezTo>
                      <a:pt x="176" y="1091"/>
                      <a:pt x="175" y="1090"/>
                      <a:pt x="174" y="1090"/>
                    </a:cubicBezTo>
                    <a:cubicBezTo>
                      <a:pt x="173" y="1090"/>
                      <a:pt x="172" y="1089"/>
                      <a:pt x="171" y="1089"/>
                    </a:cubicBezTo>
                    <a:lnTo>
                      <a:pt x="171" y="1089"/>
                    </a:lnTo>
                    <a:cubicBezTo>
                      <a:pt x="173" y="1089"/>
                      <a:pt x="175" y="1090"/>
                      <a:pt x="177" y="1091"/>
                    </a:cubicBezTo>
                    <a:lnTo>
                      <a:pt x="177" y="1091"/>
                    </a:lnTo>
                    <a:cubicBezTo>
                      <a:pt x="175" y="1089"/>
                      <a:pt x="172" y="1088"/>
                      <a:pt x="171" y="1088"/>
                    </a:cubicBezTo>
                    <a:cubicBezTo>
                      <a:pt x="170" y="1088"/>
                      <a:pt x="170" y="1088"/>
                      <a:pt x="171" y="1089"/>
                    </a:cubicBezTo>
                    <a:lnTo>
                      <a:pt x="171" y="1089"/>
                    </a:lnTo>
                    <a:cubicBezTo>
                      <a:pt x="170" y="1089"/>
                      <a:pt x="170" y="1089"/>
                      <a:pt x="170" y="1089"/>
                    </a:cubicBezTo>
                    <a:cubicBezTo>
                      <a:pt x="169" y="1088"/>
                      <a:pt x="167" y="1087"/>
                      <a:pt x="165" y="1086"/>
                    </a:cubicBezTo>
                    <a:lnTo>
                      <a:pt x="165" y="1086"/>
                    </a:lnTo>
                    <a:cubicBezTo>
                      <a:pt x="165" y="1085"/>
                      <a:pt x="164" y="1085"/>
                      <a:pt x="164" y="1084"/>
                    </a:cubicBezTo>
                    <a:cubicBezTo>
                      <a:pt x="160" y="1080"/>
                      <a:pt x="156" y="1078"/>
                      <a:pt x="152" y="1074"/>
                    </a:cubicBezTo>
                    <a:lnTo>
                      <a:pt x="152" y="1074"/>
                    </a:lnTo>
                    <a:cubicBezTo>
                      <a:pt x="152" y="1074"/>
                      <a:pt x="152" y="1073"/>
                      <a:pt x="151" y="1072"/>
                    </a:cubicBezTo>
                    <a:cubicBezTo>
                      <a:pt x="150" y="1070"/>
                      <a:pt x="148" y="1068"/>
                      <a:pt x="146" y="1065"/>
                    </a:cubicBezTo>
                    <a:cubicBezTo>
                      <a:pt x="144" y="1063"/>
                      <a:pt x="142" y="1054"/>
                      <a:pt x="139" y="1050"/>
                    </a:cubicBezTo>
                    <a:lnTo>
                      <a:pt x="139" y="1050"/>
                    </a:lnTo>
                    <a:cubicBezTo>
                      <a:pt x="137" y="1045"/>
                      <a:pt x="136" y="1040"/>
                      <a:pt x="134" y="1036"/>
                    </a:cubicBezTo>
                    <a:cubicBezTo>
                      <a:pt x="132" y="1028"/>
                      <a:pt x="131" y="1022"/>
                      <a:pt x="129" y="1014"/>
                    </a:cubicBezTo>
                    <a:cubicBezTo>
                      <a:pt x="129" y="1011"/>
                      <a:pt x="129" y="1010"/>
                      <a:pt x="129" y="1010"/>
                    </a:cubicBezTo>
                    <a:lnTo>
                      <a:pt x="129" y="1010"/>
                    </a:lnTo>
                    <a:cubicBezTo>
                      <a:pt x="129" y="1010"/>
                      <a:pt x="129" y="1018"/>
                      <a:pt x="129" y="1019"/>
                    </a:cubicBezTo>
                    <a:cubicBezTo>
                      <a:pt x="128" y="1016"/>
                      <a:pt x="129" y="1009"/>
                      <a:pt x="128" y="1006"/>
                    </a:cubicBezTo>
                    <a:cubicBezTo>
                      <a:pt x="128" y="991"/>
                      <a:pt x="128" y="977"/>
                      <a:pt x="128" y="963"/>
                    </a:cubicBezTo>
                    <a:cubicBezTo>
                      <a:pt x="128" y="932"/>
                      <a:pt x="129" y="902"/>
                      <a:pt x="134" y="871"/>
                    </a:cubicBezTo>
                    <a:cubicBezTo>
                      <a:pt x="134" y="866"/>
                      <a:pt x="134" y="862"/>
                      <a:pt x="134" y="857"/>
                    </a:cubicBezTo>
                    <a:lnTo>
                      <a:pt x="134" y="857"/>
                    </a:lnTo>
                    <a:cubicBezTo>
                      <a:pt x="135" y="857"/>
                      <a:pt x="136" y="854"/>
                      <a:pt x="136" y="852"/>
                    </a:cubicBezTo>
                    <a:cubicBezTo>
                      <a:pt x="136" y="848"/>
                      <a:pt x="137" y="843"/>
                      <a:pt x="137" y="838"/>
                    </a:cubicBezTo>
                    <a:cubicBezTo>
                      <a:pt x="140" y="824"/>
                      <a:pt x="142" y="809"/>
                      <a:pt x="145" y="793"/>
                    </a:cubicBezTo>
                    <a:cubicBezTo>
                      <a:pt x="145" y="792"/>
                      <a:pt x="145" y="790"/>
                      <a:pt x="146" y="789"/>
                    </a:cubicBezTo>
                    <a:close/>
                    <a:moveTo>
                      <a:pt x="187" y="1094"/>
                    </a:moveTo>
                    <a:lnTo>
                      <a:pt x="187" y="1094"/>
                    </a:lnTo>
                    <a:cubicBezTo>
                      <a:pt x="188" y="1095"/>
                      <a:pt x="188" y="1095"/>
                      <a:pt x="188" y="1095"/>
                    </a:cubicBezTo>
                    <a:lnTo>
                      <a:pt x="188" y="1095"/>
                    </a:lnTo>
                    <a:cubicBezTo>
                      <a:pt x="188" y="1095"/>
                      <a:pt x="188" y="1095"/>
                      <a:pt x="188" y="1095"/>
                    </a:cubicBezTo>
                    <a:lnTo>
                      <a:pt x="188" y="1095"/>
                    </a:lnTo>
                    <a:cubicBezTo>
                      <a:pt x="186" y="1095"/>
                      <a:pt x="186" y="1095"/>
                      <a:pt x="187" y="1094"/>
                    </a:cubicBezTo>
                    <a:close/>
                    <a:moveTo>
                      <a:pt x="185" y="1106"/>
                    </a:moveTo>
                    <a:cubicBezTo>
                      <a:pt x="185" y="1106"/>
                      <a:pt x="185" y="1106"/>
                      <a:pt x="185" y="1106"/>
                    </a:cubicBezTo>
                    <a:cubicBezTo>
                      <a:pt x="185" y="1106"/>
                      <a:pt x="185" y="1106"/>
                      <a:pt x="185" y="1106"/>
                    </a:cubicBezTo>
                    <a:cubicBezTo>
                      <a:pt x="185" y="1106"/>
                      <a:pt x="185" y="1106"/>
                      <a:pt x="185" y="1106"/>
                    </a:cubicBezTo>
                    <a:close/>
                    <a:moveTo>
                      <a:pt x="446" y="1"/>
                    </a:moveTo>
                    <a:cubicBezTo>
                      <a:pt x="441" y="1"/>
                      <a:pt x="436" y="1"/>
                      <a:pt x="431" y="2"/>
                    </a:cubicBezTo>
                    <a:cubicBezTo>
                      <a:pt x="367" y="16"/>
                      <a:pt x="320" y="65"/>
                      <a:pt x="286" y="117"/>
                    </a:cubicBezTo>
                    <a:cubicBezTo>
                      <a:pt x="252" y="169"/>
                      <a:pt x="227" y="226"/>
                      <a:pt x="201" y="281"/>
                    </a:cubicBezTo>
                    <a:cubicBezTo>
                      <a:pt x="143" y="403"/>
                      <a:pt x="89" y="529"/>
                      <a:pt x="53" y="661"/>
                    </a:cubicBezTo>
                    <a:cubicBezTo>
                      <a:pt x="35" y="728"/>
                      <a:pt x="21" y="798"/>
                      <a:pt x="13" y="866"/>
                    </a:cubicBezTo>
                    <a:cubicBezTo>
                      <a:pt x="7" y="932"/>
                      <a:pt x="0" y="1003"/>
                      <a:pt x="17" y="1067"/>
                    </a:cubicBezTo>
                    <a:cubicBezTo>
                      <a:pt x="36" y="1135"/>
                      <a:pt x="89" y="1201"/>
                      <a:pt x="162" y="1211"/>
                    </a:cubicBezTo>
                    <a:cubicBezTo>
                      <a:pt x="171" y="1213"/>
                      <a:pt x="180" y="1214"/>
                      <a:pt x="189" y="1214"/>
                    </a:cubicBezTo>
                    <a:cubicBezTo>
                      <a:pt x="229" y="1214"/>
                      <a:pt x="268" y="1199"/>
                      <a:pt x="289" y="1163"/>
                    </a:cubicBezTo>
                    <a:cubicBezTo>
                      <a:pt x="310" y="1132"/>
                      <a:pt x="311" y="1090"/>
                      <a:pt x="313" y="1054"/>
                    </a:cubicBezTo>
                    <a:cubicBezTo>
                      <a:pt x="324" y="911"/>
                      <a:pt x="283" y="762"/>
                      <a:pt x="202" y="644"/>
                    </a:cubicBezTo>
                    <a:cubicBezTo>
                      <a:pt x="198" y="638"/>
                      <a:pt x="193" y="633"/>
                      <a:pt x="188" y="629"/>
                    </a:cubicBezTo>
                    <a:lnTo>
                      <a:pt x="188" y="629"/>
                    </a:lnTo>
                    <a:cubicBezTo>
                      <a:pt x="198" y="597"/>
                      <a:pt x="209" y="565"/>
                      <a:pt x="221" y="534"/>
                    </a:cubicBezTo>
                    <a:cubicBezTo>
                      <a:pt x="227" y="520"/>
                      <a:pt x="232" y="506"/>
                      <a:pt x="238" y="493"/>
                    </a:cubicBezTo>
                    <a:cubicBezTo>
                      <a:pt x="240" y="486"/>
                      <a:pt x="243" y="479"/>
                      <a:pt x="246" y="472"/>
                    </a:cubicBezTo>
                    <a:cubicBezTo>
                      <a:pt x="246" y="472"/>
                      <a:pt x="246" y="471"/>
                      <a:pt x="247" y="470"/>
                    </a:cubicBezTo>
                    <a:lnTo>
                      <a:pt x="247" y="470"/>
                    </a:lnTo>
                    <a:cubicBezTo>
                      <a:pt x="247" y="470"/>
                      <a:pt x="247" y="470"/>
                      <a:pt x="247" y="470"/>
                    </a:cubicBezTo>
                    <a:cubicBezTo>
                      <a:pt x="247" y="470"/>
                      <a:pt x="252" y="459"/>
                      <a:pt x="252" y="458"/>
                    </a:cubicBezTo>
                    <a:cubicBezTo>
                      <a:pt x="263" y="431"/>
                      <a:pt x="275" y="403"/>
                      <a:pt x="288" y="377"/>
                    </a:cubicBezTo>
                    <a:cubicBezTo>
                      <a:pt x="316" y="318"/>
                      <a:pt x="344" y="259"/>
                      <a:pt x="376" y="201"/>
                    </a:cubicBezTo>
                    <a:cubicBezTo>
                      <a:pt x="383" y="189"/>
                      <a:pt x="389" y="178"/>
                      <a:pt x="398" y="167"/>
                    </a:cubicBezTo>
                    <a:cubicBezTo>
                      <a:pt x="400" y="164"/>
                      <a:pt x="401" y="162"/>
                      <a:pt x="403" y="159"/>
                    </a:cubicBezTo>
                    <a:cubicBezTo>
                      <a:pt x="407" y="155"/>
                      <a:pt x="411" y="150"/>
                      <a:pt x="415" y="145"/>
                    </a:cubicBezTo>
                    <a:cubicBezTo>
                      <a:pt x="419" y="142"/>
                      <a:pt x="422" y="139"/>
                      <a:pt x="425" y="136"/>
                    </a:cubicBezTo>
                    <a:lnTo>
                      <a:pt x="425" y="136"/>
                    </a:lnTo>
                    <a:cubicBezTo>
                      <a:pt x="425" y="136"/>
                      <a:pt x="425" y="136"/>
                      <a:pt x="425" y="136"/>
                    </a:cubicBezTo>
                    <a:cubicBezTo>
                      <a:pt x="425" y="136"/>
                      <a:pt x="426" y="136"/>
                      <a:pt x="428" y="134"/>
                    </a:cubicBezTo>
                    <a:cubicBezTo>
                      <a:pt x="431" y="131"/>
                      <a:pt x="434" y="130"/>
                      <a:pt x="437" y="128"/>
                    </a:cubicBezTo>
                    <a:cubicBezTo>
                      <a:pt x="439" y="127"/>
                      <a:pt x="442" y="125"/>
                      <a:pt x="443" y="124"/>
                    </a:cubicBezTo>
                    <a:cubicBezTo>
                      <a:pt x="449" y="124"/>
                      <a:pt x="456" y="119"/>
                      <a:pt x="462" y="119"/>
                    </a:cubicBezTo>
                    <a:cubicBezTo>
                      <a:pt x="493" y="111"/>
                      <a:pt x="515" y="74"/>
                      <a:pt x="504" y="44"/>
                    </a:cubicBezTo>
                    <a:cubicBezTo>
                      <a:pt x="496" y="17"/>
                      <a:pt x="473" y="1"/>
                      <a:pt x="446" y="1"/>
                    </a:cubicBezTo>
                    <a:close/>
                  </a:path>
                </a:pathLst>
              </a:custGeom>
              <a:solidFill>
                <a:srgbClr val="DC78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102;p48"/>
              <p:cNvSpPr/>
              <p:nvPr/>
            </p:nvSpPr>
            <p:spPr>
              <a:xfrm flipH="1">
                <a:off x="2740367" y="2443791"/>
                <a:ext cx="28707" cy="48456"/>
              </a:xfrm>
              <a:custGeom>
                <a:avLst/>
                <a:gdLst/>
                <a:ahLst/>
                <a:cxnLst/>
                <a:rect l="l" t="t" r="r" b="b"/>
                <a:pathLst>
                  <a:path w="548" h="925" extrusionOk="0">
                    <a:moveTo>
                      <a:pt x="274" y="0"/>
                    </a:moveTo>
                    <a:cubicBezTo>
                      <a:pt x="123" y="0"/>
                      <a:pt x="0" y="207"/>
                      <a:pt x="0" y="463"/>
                    </a:cubicBezTo>
                    <a:cubicBezTo>
                      <a:pt x="0" y="718"/>
                      <a:pt x="123" y="925"/>
                      <a:pt x="274" y="925"/>
                    </a:cubicBezTo>
                    <a:cubicBezTo>
                      <a:pt x="424" y="925"/>
                      <a:pt x="547" y="718"/>
                      <a:pt x="547" y="463"/>
                    </a:cubicBezTo>
                    <a:cubicBezTo>
                      <a:pt x="547" y="207"/>
                      <a:pt x="424" y="0"/>
                      <a:pt x="274" y="0"/>
                    </a:cubicBezTo>
                    <a:close/>
                  </a:path>
                </a:pathLst>
              </a:custGeom>
              <a:solidFill>
                <a:srgbClr val="101E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 name="Google Shape;1103;p48"/>
              <p:cNvSpPr/>
              <p:nvPr/>
            </p:nvSpPr>
            <p:spPr>
              <a:xfrm flipH="1">
                <a:off x="2727690" y="2424513"/>
                <a:ext cx="26821" cy="18649"/>
              </a:xfrm>
              <a:custGeom>
                <a:avLst/>
                <a:gdLst/>
                <a:ahLst/>
                <a:cxnLst/>
                <a:rect l="l" t="t" r="r" b="b"/>
                <a:pathLst>
                  <a:path w="512" h="356" extrusionOk="0">
                    <a:moveTo>
                      <a:pt x="62" y="1"/>
                    </a:moveTo>
                    <a:cubicBezTo>
                      <a:pt x="52" y="1"/>
                      <a:pt x="43" y="2"/>
                      <a:pt x="33" y="8"/>
                    </a:cubicBezTo>
                    <a:cubicBezTo>
                      <a:pt x="20" y="14"/>
                      <a:pt x="10" y="28"/>
                      <a:pt x="6" y="40"/>
                    </a:cubicBezTo>
                    <a:cubicBezTo>
                      <a:pt x="0" y="67"/>
                      <a:pt x="16" y="104"/>
                      <a:pt x="45" y="109"/>
                    </a:cubicBezTo>
                    <a:cubicBezTo>
                      <a:pt x="84" y="115"/>
                      <a:pt x="121" y="126"/>
                      <a:pt x="157" y="140"/>
                    </a:cubicBezTo>
                    <a:cubicBezTo>
                      <a:pt x="162" y="141"/>
                      <a:pt x="167" y="143"/>
                      <a:pt x="170" y="144"/>
                    </a:cubicBezTo>
                    <a:cubicBezTo>
                      <a:pt x="171" y="145"/>
                      <a:pt x="172" y="145"/>
                      <a:pt x="172" y="145"/>
                    </a:cubicBezTo>
                    <a:cubicBezTo>
                      <a:pt x="172" y="145"/>
                      <a:pt x="172" y="145"/>
                      <a:pt x="172" y="144"/>
                    </a:cubicBezTo>
                    <a:lnTo>
                      <a:pt x="172" y="144"/>
                    </a:lnTo>
                    <a:cubicBezTo>
                      <a:pt x="172" y="144"/>
                      <a:pt x="172" y="144"/>
                      <a:pt x="173" y="144"/>
                    </a:cubicBezTo>
                    <a:cubicBezTo>
                      <a:pt x="182" y="149"/>
                      <a:pt x="191" y="154"/>
                      <a:pt x="199" y="157"/>
                    </a:cubicBezTo>
                    <a:cubicBezTo>
                      <a:pt x="216" y="166"/>
                      <a:pt x="233" y="175"/>
                      <a:pt x="249" y="185"/>
                    </a:cubicBezTo>
                    <a:cubicBezTo>
                      <a:pt x="257" y="191"/>
                      <a:pt x="266" y="196"/>
                      <a:pt x="274" y="202"/>
                    </a:cubicBezTo>
                    <a:cubicBezTo>
                      <a:pt x="277" y="203"/>
                      <a:pt x="280" y="207"/>
                      <a:pt x="283" y="208"/>
                    </a:cubicBezTo>
                    <a:cubicBezTo>
                      <a:pt x="285" y="210"/>
                      <a:pt x="286" y="211"/>
                      <a:pt x="289" y="213"/>
                    </a:cubicBezTo>
                    <a:cubicBezTo>
                      <a:pt x="290" y="213"/>
                      <a:pt x="291" y="214"/>
                      <a:pt x="291" y="214"/>
                    </a:cubicBezTo>
                    <a:lnTo>
                      <a:pt x="291" y="214"/>
                    </a:lnTo>
                    <a:cubicBezTo>
                      <a:pt x="289" y="213"/>
                      <a:pt x="288" y="212"/>
                      <a:pt x="286" y="211"/>
                    </a:cubicBezTo>
                    <a:lnTo>
                      <a:pt x="286" y="211"/>
                    </a:lnTo>
                    <a:cubicBezTo>
                      <a:pt x="290" y="214"/>
                      <a:pt x="292" y="216"/>
                      <a:pt x="292" y="216"/>
                    </a:cubicBezTo>
                    <a:cubicBezTo>
                      <a:pt x="292" y="216"/>
                      <a:pt x="292" y="215"/>
                      <a:pt x="291" y="214"/>
                    </a:cubicBezTo>
                    <a:lnTo>
                      <a:pt x="291" y="214"/>
                    </a:lnTo>
                    <a:cubicBezTo>
                      <a:pt x="297" y="219"/>
                      <a:pt x="303" y="225"/>
                      <a:pt x="310" y="230"/>
                    </a:cubicBezTo>
                    <a:cubicBezTo>
                      <a:pt x="316" y="236"/>
                      <a:pt x="322" y="242"/>
                      <a:pt x="328" y="249"/>
                    </a:cubicBezTo>
                    <a:cubicBezTo>
                      <a:pt x="342" y="261"/>
                      <a:pt x="355" y="275"/>
                      <a:pt x="367" y="289"/>
                    </a:cubicBezTo>
                    <a:cubicBezTo>
                      <a:pt x="370" y="292"/>
                      <a:pt x="373" y="297"/>
                      <a:pt x="376" y="300"/>
                    </a:cubicBezTo>
                    <a:cubicBezTo>
                      <a:pt x="377" y="302"/>
                      <a:pt x="378" y="303"/>
                      <a:pt x="380" y="305"/>
                    </a:cubicBezTo>
                    <a:lnTo>
                      <a:pt x="380" y="305"/>
                    </a:lnTo>
                    <a:cubicBezTo>
                      <a:pt x="380" y="305"/>
                      <a:pt x="379" y="304"/>
                      <a:pt x="379" y="304"/>
                    </a:cubicBezTo>
                    <a:lnTo>
                      <a:pt x="379" y="304"/>
                    </a:lnTo>
                    <a:cubicBezTo>
                      <a:pt x="382" y="308"/>
                      <a:pt x="384" y="309"/>
                      <a:pt x="384" y="309"/>
                    </a:cubicBezTo>
                    <a:cubicBezTo>
                      <a:pt x="384" y="309"/>
                      <a:pt x="383" y="308"/>
                      <a:pt x="381" y="306"/>
                    </a:cubicBezTo>
                    <a:cubicBezTo>
                      <a:pt x="381" y="306"/>
                      <a:pt x="380" y="305"/>
                      <a:pt x="380" y="305"/>
                    </a:cubicBezTo>
                    <a:lnTo>
                      <a:pt x="380" y="305"/>
                    </a:lnTo>
                    <a:cubicBezTo>
                      <a:pt x="387" y="309"/>
                      <a:pt x="392" y="322"/>
                      <a:pt x="398" y="328"/>
                    </a:cubicBezTo>
                    <a:cubicBezTo>
                      <a:pt x="409" y="345"/>
                      <a:pt x="427" y="356"/>
                      <a:pt x="447" y="356"/>
                    </a:cubicBezTo>
                    <a:cubicBezTo>
                      <a:pt x="456" y="356"/>
                      <a:pt x="465" y="353"/>
                      <a:pt x="474" y="348"/>
                    </a:cubicBezTo>
                    <a:cubicBezTo>
                      <a:pt x="498" y="332"/>
                      <a:pt x="512" y="298"/>
                      <a:pt x="493" y="272"/>
                    </a:cubicBezTo>
                    <a:cubicBezTo>
                      <a:pt x="398" y="130"/>
                      <a:pt x="244" y="29"/>
                      <a:pt x="75" y="1"/>
                    </a:cubicBezTo>
                    <a:cubicBezTo>
                      <a:pt x="71" y="1"/>
                      <a:pt x="66" y="1"/>
                      <a:pt x="62" y="1"/>
                    </a:cubicBezTo>
                    <a:close/>
                  </a:path>
                </a:pathLst>
              </a:custGeom>
              <a:solidFill>
                <a:srgbClr val="101E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 name="Google Shape;1104;p48"/>
              <p:cNvSpPr/>
              <p:nvPr/>
            </p:nvSpPr>
            <p:spPr>
              <a:xfrm flipH="1">
                <a:off x="2825442" y="2443791"/>
                <a:ext cx="28655" cy="48456"/>
              </a:xfrm>
              <a:custGeom>
                <a:avLst/>
                <a:gdLst/>
                <a:ahLst/>
                <a:cxnLst/>
                <a:rect l="l" t="t" r="r" b="b"/>
                <a:pathLst>
                  <a:path w="547" h="925" extrusionOk="0">
                    <a:moveTo>
                      <a:pt x="273" y="0"/>
                    </a:moveTo>
                    <a:cubicBezTo>
                      <a:pt x="122" y="0"/>
                      <a:pt x="1" y="207"/>
                      <a:pt x="1" y="463"/>
                    </a:cubicBezTo>
                    <a:cubicBezTo>
                      <a:pt x="1" y="718"/>
                      <a:pt x="122" y="925"/>
                      <a:pt x="273" y="925"/>
                    </a:cubicBezTo>
                    <a:cubicBezTo>
                      <a:pt x="425" y="925"/>
                      <a:pt x="546" y="718"/>
                      <a:pt x="546" y="463"/>
                    </a:cubicBezTo>
                    <a:cubicBezTo>
                      <a:pt x="546" y="207"/>
                      <a:pt x="425" y="0"/>
                      <a:pt x="273" y="0"/>
                    </a:cubicBezTo>
                    <a:close/>
                  </a:path>
                </a:pathLst>
              </a:custGeom>
              <a:solidFill>
                <a:srgbClr val="101E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1105;p48"/>
              <p:cNvSpPr/>
              <p:nvPr/>
            </p:nvSpPr>
            <p:spPr>
              <a:xfrm flipH="1">
                <a:off x="2839953" y="2424513"/>
                <a:ext cx="26821" cy="18649"/>
              </a:xfrm>
              <a:custGeom>
                <a:avLst/>
                <a:gdLst/>
                <a:ahLst/>
                <a:cxnLst/>
                <a:rect l="l" t="t" r="r" b="b"/>
                <a:pathLst>
                  <a:path w="512" h="356" extrusionOk="0">
                    <a:moveTo>
                      <a:pt x="345" y="141"/>
                    </a:moveTo>
                    <a:lnTo>
                      <a:pt x="345" y="141"/>
                    </a:lnTo>
                    <a:cubicBezTo>
                      <a:pt x="342" y="143"/>
                      <a:pt x="341" y="143"/>
                      <a:pt x="339" y="144"/>
                    </a:cubicBezTo>
                    <a:lnTo>
                      <a:pt x="339" y="144"/>
                    </a:lnTo>
                    <a:cubicBezTo>
                      <a:pt x="341" y="144"/>
                      <a:pt x="343" y="143"/>
                      <a:pt x="345" y="141"/>
                    </a:cubicBezTo>
                    <a:close/>
                    <a:moveTo>
                      <a:pt x="448" y="0"/>
                    </a:moveTo>
                    <a:cubicBezTo>
                      <a:pt x="444" y="0"/>
                      <a:pt x="440" y="1"/>
                      <a:pt x="435" y="1"/>
                    </a:cubicBezTo>
                    <a:cubicBezTo>
                      <a:pt x="266" y="29"/>
                      <a:pt x="114" y="130"/>
                      <a:pt x="17" y="272"/>
                    </a:cubicBezTo>
                    <a:cubicBezTo>
                      <a:pt x="0" y="297"/>
                      <a:pt x="11" y="336"/>
                      <a:pt x="38" y="348"/>
                    </a:cubicBezTo>
                    <a:cubicBezTo>
                      <a:pt x="47" y="353"/>
                      <a:pt x="56" y="356"/>
                      <a:pt x="65" y="356"/>
                    </a:cubicBezTo>
                    <a:cubicBezTo>
                      <a:pt x="84" y="356"/>
                      <a:pt x="101" y="345"/>
                      <a:pt x="114" y="328"/>
                    </a:cubicBezTo>
                    <a:cubicBezTo>
                      <a:pt x="118" y="322"/>
                      <a:pt x="123" y="309"/>
                      <a:pt x="131" y="305"/>
                    </a:cubicBezTo>
                    <a:lnTo>
                      <a:pt x="131" y="305"/>
                    </a:lnTo>
                    <a:cubicBezTo>
                      <a:pt x="130" y="305"/>
                      <a:pt x="130" y="306"/>
                      <a:pt x="129" y="306"/>
                    </a:cubicBezTo>
                    <a:cubicBezTo>
                      <a:pt x="127" y="308"/>
                      <a:pt x="126" y="309"/>
                      <a:pt x="126" y="309"/>
                    </a:cubicBezTo>
                    <a:cubicBezTo>
                      <a:pt x="127" y="309"/>
                      <a:pt x="128" y="308"/>
                      <a:pt x="131" y="304"/>
                    </a:cubicBezTo>
                    <a:lnTo>
                      <a:pt x="131" y="304"/>
                    </a:lnTo>
                    <a:cubicBezTo>
                      <a:pt x="131" y="304"/>
                      <a:pt x="131" y="305"/>
                      <a:pt x="131" y="305"/>
                    </a:cubicBezTo>
                    <a:lnTo>
                      <a:pt x="131" y="305"/>
                    </a:lnTo>
                    <a:cubicBezTo>
                      <a:pt x="132" y="303"/>
                      <a:pt x="133" y="302"/>
                      <a:pt x="134" y="300"/>
                    </a:cubicBezTo>
                    <a:cubicBezTo>
                      <a:pt x="137" y="297"/>
                      <a:pt x="140" y="292"/>
                      <a:pt x="143" y="289"/>
                    </a:cubicBezTo>
                    <a:cubicBezTo>
                      <a:pt x="156" y="275"/>
                      <a:pt x="168" y="261"/>
                      <a:pt x="182" y="249"/>
                    </a:cubicBezTo>
                    <a:cubicBezTo>
                      <a:pt x="188" y="242"/>
                      <a:pt x="195" y="236"/>
                      <a:pt x="201" y="230"/>
                    </a:cubicBezTo>
                    <a:cubicBezTo>
                      <a:pt x="209" y="224"/>
                      <a:pt x="216" y="216"/>
                      <a:pt x="224" y="211"/>
                    </a:cubicBezTo>
                    <a:lnTo>
                      <a:pt x="224" y="211"/>
                    </a:lnTo>
                    <a:cubicBezTo>
                      <a:pt x="220" y="214"/>
                      <a:pt x="219" y="216"/>
                      <a:pt x="219" y="216"/>
                    </a:cubicBezTo>
                    <a:cubicBezTo>
                      <a:pt x="219" y="216"/>
                      <a:pt x="221" y="215"/>
                      <a:pt x="222" y="213"/>
                    </a:cubicBezTo>
                    <a:cubicBezTo>
                      <a:pt x="224" y="211"/>
                      <a:pt x="226" y="210"/>
                      <a:pt x="229" y="208"/>
                    </a:cubicBezTo>
                    <a:cubicBezTo>
                      <a:pt x="230" y="207"/>
                      <a:pt x="233" y="203"/>
                      <a:pt x="236" y="202"/>
                    </a:cubicBezTo>
                    <a:cubicBezTo>
                      <a:pt x="246" y="196"/>
                      <a:pt x="254" y="191"/>
                      <a:pt x="261" y="185"/>
                    </a:cubicBezTo>
                    <a:cubicBezTo>
                      <a:pt x="278" y="175"/>
                      <a:pt x="294" y="166"/>
                      <a:pt x="311" y="158"/>
                    </a:cubicBezTo>
                    <a:cubicBezTo>
                      <a:pt x="320" y="154"/>
                      <a:pt x="330" y="149"/>
                      <a:pt x="337" y="144"/>
                    </a:cubicBezTo>
                    <a:cubicBezTo>
                      <a:pt x="338" y="144"/>
                      <a:pt x="339" y="144"/>
                      <a:pt x="339" y="144"/>
                    </a:cubicBezTo>
                    <a:lnTo>
                      <a:pt x="339" y="144"/>
                    </a:lnTo>
                    <a:cubicBezTo>
                      <a:pt x="339" y="144"/>
                      <a:pt x="339" y="144"/>
                      <a:pt x="339" y="144"/>
                    </a:cubicBezTo>
                    <a:lnTo>
                      <a:pt x="339" y="144"/>
                    </a:lnTo>
                    <a:cubicBezTo>
                      <a:pt x="339" y="144"/>
                      <a:pt x="339" y="144"/>
                      <a:pt x="339" y="144"/>
                    </a:cubicBezTo>
                    <a:lnTo>
                      <a:pt x="339" y="144"/>
                    </a:lnTo>
                    <a:cubicBezTo>
                      <a:pt x="339" y="144"/>
                      <a:pt x="339" y="144"/>
                      <a:pt x="339" y="144"/>
                    </a:cubicBezTo>
                    <a:lnTo>
                      <a:pt x="339" y="144"/>
                    </a:lnTo>
                    <a:cubicBezTo>
                      <a:pt x="342" y="141"/>
                      <a:pt x="348" y="140"/>
                      <a:pt x="353" y="140"/>
                    </a:cubicBezTo>
                    <a:cubicBezTo>
                      <a:pt x="389" y="126"/>
                      <a:pt x="426" y="115"/>
                      <a:pt x="465" y="109"/>
                    </a:cubicBezTo>
                    <a:cubicBezTo>
                      <a:pt x="493" y="104"/>
                      <a:pt x="512" y="67"/>
                      <a:pt x="504" y="40"/>
                    </a:cubicBezTo>
                    <a:cubicBezTo>
                      <a:pt x="494" y="13"/>
                      <a:pt x="473" y="0"/>
                      <a:pt x="448" y="0"/>
                    </a:cubicBezTo>
                    <a:close/>
                  </a:path>
                </a:pathLst>
              </a:custGeom>
              <a:solidFill>
                <a:srgbClr val="101E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1106;p48"/>
              <p:cNvSpPr/>
              <p:nvPr/>
            </p:nvSpPr>
            <p:spPr>
              <a:xfrm flipH="1">
                <a:off x="2747545" y="2539185"/>
                <a:ext cx="75853" cy="26716"/>
              </a:xfrm>
              <a:custGeom>
                <a:avLst/>
                <a:gdLst/>
                <a:ahLst/>
                <a:cxnLst/>
                <a:rect l="l" t="t" r="r" b="b"/>
                <a:pathLst>
                  <a:path w="1448" h="510" extrusionOk="0">
                    <a:moveTo>
                      <a:pt x="1447" y="0"/>
                    </a:moveTo>
                    <a:lnTo>
                      <a:pt x="1447" y="0"/>
                    </a:lnTo>
                    <a:cubicBezTo>
                      <a:pt x="1064" y="94"/>
                      <a:pt x="336" y="102"/>
                      <a:pt x="87" y="102"/>
                    </a:cubicBezTo>
                    <a:cubicBezTo>
                      <a:pt x="32" y="102"/>
                      <a:pt x="1" y="101"/>
                      <a:pt x="1" y="101"/>
                    </a:cubicBezTo>
                    <a:lnTo>
                      <a:pt x="1" y="101"/>
                    </a:lnTo>
                    <a:cubicBezTo>
                      <a:pt x="1" y="102"/>
                      <a:pt x="210" y="510"/>
                      <a:pt x="650" y="510"/>
                    </a:cubicBezTo>
                    <a:cubicBezTo>
                      <a:pt x="662" y="510"/>
                      <a:pt x="674" y="509"/>
                      <a:pt x="686" y="509"/>
                    </a:cubicBezTo>
                    <a:cubicBezTo>
                      <a:pt x="1152" y="484"/>
                      <a:pt x="1447" y="1"/>
                      <a:pt x="1447"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1107;p48"/>
              <p:cNvSpPr/>
              <p:nvPr/>
            </p:nvSpPr>
            <p:spPr>
              <a:xfrm flipH="1">
                <a:off x="2599820" y="2647100"/>
                <a:ext cx="261925" cy="302942"/>
              </a:xfrm>
              <a:custGeom>
                <a:avLst/>
                <a:gdLst/>
                <a:ahLst/>
                <a:cxnLst/>
                <a:rect l="l" t="t" r="r" b="b"/>
                <a:pathLst>
                  <a:path w="5000" h="5783" extrusionOk="0">
                    <a:moveTo>
                      <a:pt x="2514" y="0"/>
                    </a:moveTo>
                    <a:cubicBezTo>
                      <a:pt x="1980" y="0"/>
                      <a:pt x="1443" y="43"/>
                      <a:pt x="1032" y="172"/>
                    </a:cubicBezTo>
                    <a:cubicBezTo>
                      <a:pt x="1032" y="172"/>
                      <a:pt x="144" y="3089"/>
                      <a:pt x="1" y="5473"/>
                    </a:cubicBezTo>
                    <a:cubicBezTo>
                      <a:pt x="1" y="5473"/>
                      <a:pt x="1178" y="5783"/>
                      <a:pt x="2646" y="5783"/>
                    </a:cubicBezTo>
                    <a:cubicBezTo>
                      <a:pt x="3343" y="5783"/>
                      <a:pt x="4105" y="5713"/>
                      <a:pt x="4838" y="5507"/>
                    </a:cubicBezTo>
                    <a:cubicBezTo>
                      <a:pt x="4838" y="5507"/>
                      <a:pt x="5000" y="1637"/>
                      <a:pt x="4680" y="178"/>
                    </a:cubicBezTo>
                    <a:cubicBezTo>
                      <a:pt x="4680" y="178"/>
                      <a:pt x="3601" y="0"/>
                      <a:pt x="251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1108;p48"/>
              <p:cNvSpPr/>
              <p:nvPr/>
            </p:nvSpPr>
            <p:spPr>
              <a:xfrm flipH="1">
                <a:off x="2686594" y="2842918"/>
                <a:ext cx="359937" cy="489957"/>
              </a:xfrm>
              <a:custGeom>
                <a:avLst/>
                <a:gdLst/>
                <a:ahLst/>
                <a:cxnLst/>
                <a:rect l="l" t="t" r="r" b="b"/>
                <a:pathLst>
                  <a:path w="6871" h="9353" extrusionOk="0">
                    <a:moveTo>
                      <a:pt x="0" y="1"/>
                    </a:moveTo>
                    <a:lnTo>
                      <a:pt x="1122" y="9353"/>
                    </a:lnTo>
                    <a:lnTo>
                      <a:pt x="6871" y="9353"/>
                    </a:lnTo>
                    <a:lnTo>
                      <a:pt x="5750"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1109;p48"/>
              <p:cNvSpPr/>
              <p:nvPr/>
            </p:nvSpPr>
            <p:spPr>
              <a:xfrm flipH="1">
                <a:off x="2706187" y="2842918"/>
                <a:ext cx="360042" cy="489957"/>
              </a:xfrm>
              <a:custGeom>
                <a:avLst/>
                <a:gdLst/>
                <a:ahLst/>
                <a:cxnLst/>
                <a:rect l="l" t="t" r="r" b="b"/>
                <a:pathLst>
                  <a:path w="6873" h="9353" extrusionOk="0">
                    <a:moveTo>
                      <a:pt x="0" y="1"/>
                    </a:moveTo>
                    <a:lnTo>
                      <a:pt x="1122" y="9353"/>
                    </a:lnTo>
                    <a:lnTo>
                      <a:pt x="6872" y="9353"/>
                    </a:lnTo>
                    <a:lnTo>
                      <a:pt x="5750"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 name="Google Shape;1110;p48"/>
              <p:cNvSpPr/>
              <p:nvPr/>
            </p:nvSpPr>
            <p:spPr>
              <a:xfrm flipH="1">
                <a:off x="2737070" y="3003743"/>
                <a:ext cx="221222" cy="141701"/>
              </a:xfrm>
              <a:custGeom>
                <a:avLst/>
                <a:gdLst/>
                <a:ahLst/>
                <a:cxnLst/>
                <a:rect l="l" t="t" r="r" b="b"/>
                <a:pathLst>
                  <a:path w="4223" h="2705" extrusionOk="0">
                    <a:moveTo>
                      <a:pt x="2343" y="1"/>
                    </a:moveTo>
                    <a:cubicBezTo>
                      <a:pt x="2306" y="1"/>
                      <a:pt x="2277" y="7"/>
                      <a:pt x="2259" y="21"/>
                    </a:cubicBezTo>
                    <a:cubicBezTo>
                      <a:pt x="2018" y="208"/>
                      <a:pt x="2827" y="809"/>
                      <a:pt x="2827" y="809"/>
                    </a:cubicBezTo>
                    <a:cubicBezTo>
                      <a:pt x="2827" y="809"/>
                      <a:pt x="1249" y="495"/>
                      <a:pt x="620" y="495"/>
                    </a:cubicBezTo>
                    <a:cubicBezTo>
                      <a:pt x="511" y="495"/>
                      <a:pt x="431" y="505"/>
                      <a:pt x="392" y="527"/>
                    </a:cubicBezTo>
                    <a:cubicBezTo>
                      <a:pt x="126" y="677"/>
                      <a:pt x="1429" y="1056"/>
                      <a:pt x="1429" y="1056"/>
                    </a:cubicBezTo>
                    <a:cubicBezTo>
                      <a:pt x="1429" y="1056"/>
                      <a:pt x="835" y="985"/>
                      <a:pt x="425" y="985"/>
                    </a:cubicBezTo>
                    <a:cubicBezTo>
                      <a:pt x="221" y="985"/>
                      <a:pt x="62" y="1003"/>
                      <a:pt x="47" y="1056"/>
                    </a:cubicBezTo>
                    <a:cubicBezTo>
                      <a:pt x="1" y="1218"/>
                      <a:pt x="1452" y="1484"/>
                      <a:pt x="1452" y="1484"/>
                    </a:cubicBezTo>
                    <a:cubicBezTo>
                      <a:pt x="1452" y="1484"/>
                      <a:pt x="1019" y="1446"/>
                      <a:pt x="654" y="1446"/>
                    </a:cubicBezTo>
                    <a:cubicBezTo>
                      <a:pt x="412" y="1446"/>
                      <a:pt x="199" y="1463"/>
                      <a:pt x="162" y="1518"/>
                    </a:cubicBezTo>
                    <a:cubicBezTo>
                      <a:pt x="69" y="1656"/>
                      <a:pt x="1469" y="1948"/>
                      <a:pt x="1469" y="1948"/>
                    </a:cubicBezTo>
                    <a:cubicBezTo>
                      <a:pt x="1469" y="1948"/>
                      <a:pt x="1069" y="1916"/>
                      <a:pt x="734" y="1916"/>
                    </a:cubicBezTo>
                    <a:cubicBezTo>
                      <a:pt x="494" y="1916"/>
                      <a:pt x="288" y="1933"/>
                      <a:pt x="288" y="1990"/>
                    </a:cubicBezTo>
                    <a:cubicBezTo>
                      <a:pt x="288" y="2110"/>
                      <a:pt x="2217" y="2705"/>
                      <a:pt x="3593" y="2705"/>
                    </a:cubicBezTo>
                    <a:cubicBezTo>
                      <a:pt x="3805" y="2705"/>
                      <a:pt x="4004" y="2691"/>
                      <a:pt x="4181" y="2659"/>
                    </a:cubicBezTo>
                    <a:cubicBezTo>
                      <a:pt x="4181" y="2659"/>
                      <a:pt x="4223" y="1098"/>
                      <a:pt x="4201" y="798"/>
                    </a:cubicBezTo>
                    <a:cubicBezTo>
                      <a:pt x="4201" y="798"/>
                      <a:pt x="2754" y="1"/>
                      <a:pt x="2343" y="1"/>
                    </a:cubicBezTo>
                    <a:close/>
                  </a:path>
                </a:pathLst>
              </a:custGeom>
              <a:solidFill>
                <a:srgbClr val="E5A1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1111;p48"/>
              <p:cNvSpPr/>
              <p:nvPr/>
            </p:nvSpPr>
            <p:spPr>
              <a:xfrm flipH="1">
                <a:off x="2318145" y="3015529"/>
                <a:ext cx="505515" cy="307028"/>
              </a:xfrm>
              <a:custGeom>
                <a:avLst/>
                <a:gdLst/>
                <a:ahLst/>
                <a:cxnLst/>
                <a:rect l="l" t="t" r="r" b="b"/>
                <a:pathLst>
                  <a:path w="9650" h="5861" extrusionOk="0">
                    <a:moveTo>
                      <a:pt x="1194" y="0"/>
                    </a:moveTo>
                    <a:lnTo>
                      <a:pt x="1194" y="0"/>
                    </a:lnTo>
                    <a:cubicBezTo>
                      <a:pt x="1" y="3351"/>
                      <a:pt x="1238" y="5860"/>
                      <a:pt x="1238" y="5860"/>
                    </a:cubicBezTo>
                    <a:cubicBezTo>
                      <a:pt x="1238" y="5860"/>
                      <a:pt x="6306" y="5172"/>
                      <a:pt x="7978" y="4522"/>
                    </a:cubicBezTo>
                    <a:cubicBezTo>
                      <a:pt x="9650" y="3871"/>
                      <a:pt x="9257" y="1420"/>
                      <a:pt x="9257" y="1420"/>
                    </a:cubicBezTo>
                    <a:lnTo>
                      <a:pt x="11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0" name="Google Shape;1112;p48"/>
            <p:cNvSpPr/>
            <p:nvPr/>
          </p:nvSpPr>
          <p:spPr>
            <a:xfrm flipH="1">
              <a:off x="983743" y="2844202"/>
              <a:ext cx="890892" cy="1481972"/>
            </a:xfrm>
            <a:custGeom>
              <a:avLst/>
              <a:gdLst/>
              <a:ahLst/>
              <a:cxnLst/>
              <a:rect l="l" t="t" r="r" b="b"/>
              <a:pathLst>
                <a:path w="14489" h="24102" extrusionOk="0">
                  <a:moveTo>
                    <a:pt x="0" y="0"/>
                  </a:moveTo>
                  <a:lnTo>
                    <a:pt x="0" y="24101"/>
                  </a:lnTo>
                  <a:lnTo>
                    <a:pt x="14489" y="24101"/>
                  </a:lnTo>
                  <a:lnTo>
                    <a:pt x="14489"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1113;p48"/>
            <p:cNvSpPr/>
            <p:nvPr/>
          </p:nvSpPr>
          <p:spPr>
            <a:xfrm flipH="1">
              <a:off x="1117729" y="2844202"/>
              <a:ext cx="890954" cy="1481972"/>
            </a:xfrm>
            <a:custGeom>
              <a:avLst/>
              <a:gdLst/>
              <a:ahLst/>
              <a:cxnLst/>
              <a:rect l="l" t="t" r="r" b="b"/>
              <a:pathLst>
                <a:path w="14490" h="24102" extrusionOk="0">
                  <a:moveTo>
                    <a:pt x="0" y="0"/>
                  </a:moveTo>
                  <a:lnTo>
                    <a:pt x="0" y="24101"/>
                  </a:lnTo>
                  <a:lnTo>
                    <a:pt x="14490" y="24101"/>
                  </a:lnTo>
                  <a:lnTo>
                    <a:pt x="14490"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1114;p48"/>
            <p:cNvSpPr/>
            <p:nvPr/>
          </p:nvSpPr>
          <p:spPr>
            <a:xfrm flipH="1">
              <a:off x="829542" y="2844202"/>
              <a:ext cx="1324379" cy="126664"/>
            </a:xfrm>
            <a:custGeom>
              <a:avLst/>
              <a:gdLst/>
              <a:ahLst/>
              <a:cxnLst/>
              <a:rect l="l" t="t" r="r" b="b"/>
              <a:pathLst>
                <a:path w="21539" h="2060" extrusionOk="0">
                  <a:moveTo>
                    <a:pt x="0" y="0"/>
                  </a:moveTo>
                  <a:lnTo>
                    <a:pt x="0" y="2059"/>
                  </a:lnTo>
                  <a:lnTo>
                    <a:pt x="21539" y="2059"/>
                  </a:lnTo>
                  <a:lnTo>
                    <a:pt x="21539"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1115;p48"/>
            <p:cNvSpPr/>
            <p:nvPr/>
          </p:nvSpPr>
          <p:spPr>
            <a:xfrm flipH="1">
              <a:off x="2419134" y="1812651"/>
              <a:ext cx="224552" cy="626496"/>
            </a:xfrm>
            <a:custGeom>
              <a:avLst/>
              <a:gdLst/>
              <a:ahLst/>
              <a:cxnLst/>
              <a:rect l="l" t="t" r="r" b="b"/>
              <a:pathLst>
                <a:path w="3652" h="10189" extrusionOk="0">
                  <a:moveTo>
                    <a:pt x="1825" y="420"/>
                  </a:moveTo>
                  <a:lnTo>
                    <a:pt x="3563" y="10114"/>
                  </a:lnTo>
                  <a:lnTo>
                    <a:pt x="89" y="10114"/>
                  </a:lnTo>
                  <a:lnTo>
                    <a:pt x="1825" y="420"/>
                  </a:lnTo>
                  <a:close/>
                  <a:moveTo>
                    <a:pt x="1825" y="0"/>
                  </a:moveTo>
                  <a:lnTo>
                    <a:pt x="1" y="10189"/>
                  </a:lnTo>
                  <a:lnTo>
                    <a:pt x="3651" y="10189"/>
                  </a:lnTo>
                  <a:lnTo>
                    <a:pt x="182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1116;p48"/>
            <p:cNvSpPr/>
            <p:nvPr/>
          </p:nvSpPr>
          <p:spPr>
            <a:xfrm flipH="1">
              <a:off x="2398414" y="2442428"/>
              <a:ext cx="266118" cy="82578"/>
            </a:xfrm>
            <a:custGeom>
              <a:avLst/>
              <a:gdLst/>
              <a:ahLst/>
              <a:cxnLst/>
              <a:rect l="l" t="t" r="r" b="b"/>
              <a:pathLst>
                <a:path w="4328" h="1343" extrusionOk="0">
                  <a:moveTo>
                    <a:pt x="1" y="1"/>
                  </a:moveTo>
                  <a:cubicBezTo>
                    <a:pt x="1" y="742"/>
                    <a:pt x="971" y="1342"/>
                    <a:pt x="2164" y="1342"/>
                  </a:cubicBezTo>
                  <a:cubicBezTo>
                    <a:pt x="3359" y="1342"/>
                    <a:pt x="4327" y="742"/>
                    <a:pt x="432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1117;p48"/>
            <p:cNvSpPr/>
            <p:nvPr/>
          </p:nvSpPr>
          <p:spPr>
            <a:xfrm flipH="1">
              <a:off x="2382304" y="2429823"/>
              <a:ext cx="298276" cy="18016"/>
            </a:xfrm>
            <a:custGeom>
              <a:avLst/>
              <a:gdLst/>
              <a:ahLst/>
              <a:cxnLst/>
              <a:rect l="l" t="t" r="r" b="b"/>
              <a:pathLst>
                <a:path w="4851" h="293" extrusionOk="0">
                  <a:moveTo>
                    <a:pt x="1" y="1"/>
                  </a:moveTo>
                  <a:lnTo>
                    <a:pt x="1" y="293"/>
                  </a:lnTo>
                  <a:lnTo>
                    <a:pt x="4851" y="293"/>
                  </a:lnTo>
                  <a:lnTo>
                    <a:pt x="4851"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1118;p48"/>
            <p:cNvSpPr/>
            <p:nvPr/>
          </p:nvSpPr>
          <p:spPr>
            <a:xfrm flipH="1">
              <a:off x="3270581" y="1812651"/>
              <a:ext cx="224491" cy="626496"/>
            </a:xfrm>
            <a:custGeom>
              <a:avLst/>
              <a:gdLst/>
              <a:ahLst/>
              <a:cxnLst/>
              <a:rect l="l" t="t" r="r" b="b"/>
              <a:pathLst>
                <a:path w="3651" h="10189" extrusionOk="0">
                  <a:moveTo>
                    <a:pt x="1825" y="420"/>
                  </a:moveTo>
                  <a:lnTo>
                    <a:pt x="3562" y="10114"/>
                  </a:lnTo>
                  <a:lnTo>
                    <a:pt x="89" y="10114"/>
                  </a:lnTo>
                  <a:lnTo>
                    <a:pt x="1825" y="420"/>
                  </a:lnTo>
                  <a:close/>
                  <a:moveTo>
                    <a:pt x="1825" y="0"/>
                  </a:moveTo>
                  <a:lnTo>
                    <a:pt x="0" y="10189"/>
                  </a:lnTo>
                  <a:lnTo>
                    <a:pt x="3651" y="10189"/>
                  </a:lnTo>
                  <a:lnTo>
                    <a:pt x="182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1119;p48"/>
            <p:cNvSpPr/>
            <p:nvPr/>
          </p:nvSpPr>
          <p:spPr>
            <a:xfrm flipH="1">
              <a:off x="3249738" y="2442428"/>
              <a:ext cx="266179" cy="82578"/>
            </a:xfrm>
            <a:custGeom>
              <a:avLst/>
              <a:gdLst/>
              <a:ahLst/>
              <a:cxnLst/>
              <a:rect l="l" t="t" r="r" b="b"/>
              <a:pathLst>
                <a:path w="4329" h="1343" extrusionOk="0">
                  <a:moveTo>
                    <a:pt x="1" y="1"/>
                  </a:moveTo>
                  <a:cubicBezTo>
                    <a:pt x="1" y="742"/>
                    <a:pt x="970" y="1342"/>
                    <a:pt x="2164" y="1342"/>
                  </a:cubicBezTo>
                  <a:cubicBezTo>
                    <a:pt x="3359" y="1342"/>
                    <a:pt x="4329" y="742"/>
                    <a:pt x="432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1120;p48"/>
            <p:cNvSpPr/>
            <p:nvPr/>
          </p:nvSpPr>
          <p:spPr>
            <a:xfrm flipH="1">
              <a:off x="3233690" y="2429823"/>
              <a:ext cx="298276" cy="18016"/>
            </a:xfrm>
            <a:custGeom>
              <a:avLst/>
              <a:gdLst/>
              <a:ahLst/>
              <a:cxnLst/>
              <a:rect l="l" t="t" r="r" b="b"/>
              <a:pathLst>
                <a:path w="4851" h="293" extrusionOk="0">
                  <a:moveTo>
                    <a:pt x="1" y="1"/>
                  </a:moveTo>
                  <a:lnTo>
                    <a:pt x="1" y="293"/>
                  </a:lnTo>
                  <a:lnTo>
                    <a:pt x="4851" y="293"/>
                  </a:lnTo>
                  <a:lnTo>
                    <a:pt x="4851"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1121;p48"/>
            <p:cNvSpPr/>
            <p:nvPr/>
          </p:nvSpPr>
          <p:spPr>
            <a:xfrm flipH="1">
              <a:off x="2941851" y="1742123"/>
              <a:ext cx="30621" cy="744429"/>
            </a:xfrm>
            <a:custGeom>
              <a:avLst/>
              <a:gdLst/>
              <a:ahLst/>
              <a:cxnLst/>
              <a:rect l="l" t="t" r="r" b="b"/>
              <a:pathLst>
                <a:path w="498" h="12107" extrusionOk="0">
                  <a:moveTo>
                    <a:pt x="0" y="1"/>
                  </a:moveTo>
                  <a:lnTo>
                    <a:pt x="0" y="12106"/>
                  </a:lnTo>
                  <a:lnTo>
                    <a:pt x="498" y="12106"/>
                  </a:lnTo>
                  <a:lnTo>
                    <a:pt x="498"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1122;p48"/>
            <p:cNvSpPr/>
            <p:nvPr/>
          </p:nvSpPr>
          <p:spPr>
            <a:xfrm flipH="1">
              <a:off x="2928201" y="2453558"/>
              <a:ext cx="57860" cy="284318"/>
            </a:xfrm>
            <a:custGeom>
              <a:avLst/>
              <a:gdLst/>
              <a:ahLst/>
              <a:cxnLst/>
              <a:rect l="l" t="t" r="r" b="b"/>
              <a:pathLst>
                <a:path w="941" h="4624" extrusionOk="0">
                  <a:moveTo>
                    <a:pt x="1" y="0"/>
                  </a:moveTo>
                  <a:lnTo>
                    <a:pt x="1" y="4623"/>
                  </a:lnTo>
                  <a:lnTo>
                    <a:pt x="941" y="4623"/>
                  </a:lnTo>
                  <a:lnTo>
                    <a:pt x="94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1123;p48"/>
            <p:cNvSpPr/>
            <p:nvPr/>
          </p:nvSpPr>
          <p:spPr>
            <a:xfrm flipH="1">
              <a:off x="2928201" y="2453558"/>
              <a:ext cx="57860" cy="9961"/>
            </a:xfrm>
            <a:custGeom>
              <a:avLst/>
              <a:gdLst/>
              <a:ahLst/>
              <a:cxnLst/>
              <a:rect l="l" t="t" r="r" b="b"/>
              <a:pathLst>
                <a:path w="941" h="162" extrusionOk="0">
                  <a:moveTo>
                    <a:pt x="1" y="0"/>
                  </a:moveTo>
                  <a:lnTo>
                    <a:pt x="1" y="162"/>
                  </a:lnTo>
                  <a:lnTo>
                    <a:pt x="941" y="162"/>
                  </a:lnTo>
                  <a:lnTo>
                    <a:pt x="941"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1124;p48"/>
            <p:cNvSpPr/>
            <p:nvPr/>
          </p:nvSpPr>
          <p:spPr>
            <a:xfrm flipH="1">
              <a:off x="2860936" y="2710585"/>
              <a:ext cx="192394" cy="45562"/>
            </a:xfrm>
            <a:custGeom>
              <a:avLst/>
              <a:gdLst/>
              <a:ahLst/>
              <a:cxnLst/>
              <a:rect l="l" t="t" r="r" b="b"/>
              <a:pathLst>
                <a:path w="3129" h="741" extrusionOk="0">
                  <a:moveTo>
                    <a:pt x="1" y="1"/>
                  </a:moveTo>
                  <a:lnTo>
                    <a:pt x="1" y="740"/>
                  </a:lnTo>
                  <a:lnTo>
                    <a:pt x="3129" y="740"/>
                  </a:lnTo>
                  <a:lnTo>
                    <a:pt x="3129"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1125;p48"/>
            <p:cNvSpPr/>
            <p:nvPr/>
          </p:nvSpPr>
          <p:spPr>
            <a:xfrm flipH="1">
              <a:off x="2795639" y="2733705"/>
              <a:ext cx="322932" cy="61979"/>
            </a:xfrm>
            <a:custGeom>
              <a:avLst/>
              <a:gdLst/>
              <a:ahLst/>
              <a:cxnLst/>
              <a:rect l="l" t="t" r="r" b="b"/>
              <a:pathLst>
                <a:path w="5252" h="1008" extrusionOk="0">
                  <a:moveTo>
                    <a:pt x="0" y="1"/>
                  </a:moveTo>
                  <a:lnTo>
                    <a:pt x="0" y="1008"/>
                  </a:lnTo>
                  <a:lnTo>
                    <a:pt x="5251" y="1008"/>
                  </a:lnTo>
                  <a:lnTo>
                    <a:pt x="525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1126;p48"/>
            <p:cNvSpPr/>
            <p:nvPr/>
          </p:nvSpPr>
          <p:spPr>
            <a:xfrm flipH="1">
              <a:off x="2527931" y="1799554"/>
              <a:ext cx="858427" cy="56630"/>
            </a:xfrm>
            <a:custGeom>
              <a:avLst/>
              <a:gdLst/>
              <a:ahLst/>
              <a:cxnLst/>
              <a:rect l="l" t="t" r="r" b="b"/>
              <a:pathLst>
                <a:path w="13961" h="921" extrusionOk="0">
                  <a:moveTo>
                    <a:pt x="1" y="1"/>
                  </a:moveTo>
                  <a:lnTo>
                    <a:pt x="1" y="243"/>
                  </a:lnTo>
                  <a:lnTo>
                    <a:pt x="3931" y="243"/>
                  </a:lnTo>
                  <a:cubicBezTo>
                    <a:pt x="4379" y="243"/>
                    <a:pt x="4820" y="352"/>
                    <a:pt x="5215" y="563"/>
                  </a:cubicBezTo>
                  <a:cubicBezTo>
                    <a:pt x="5623" y="781"/>
                    <a:pt x="6262" y="921"/>
                    <a:pt x="6980" y="921"/>
                  </a:cubicBezTo>
                  <a:cubicBezTo>
                    <a:pt x="7699" y="921"/>
                    <a:pt x="8338" y="781"/>
                    <a:pt x="8747" y="563"/>
                  </a:cubicBezTo>
                  <a:cubicBezTo>
                    <a:pt x="9142" y="352"/>
                    <a:pt x="9583" y="243"/>
                    <a:pt x="10031" y="243"/>
                  </a:cubicBezTo>
                  <a:lnTo>
                    <a:pt x="13961" y="243"/>
                  </a:lnTo>
                  <a:lnTo>
                    <a:pt x="1396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1127;p48"/>
            <p:cNvSpPr/>
            <p:nvPr/>
          </p:nvSpPr>
          <p:spPr>
            <a:xfrm flipH="1">
              <a:off x="2929062" y="1697973"/>
              <a:ext cx="56138" cy="56077"/>
            </a:xfrm>
            <a:custGeom>
              <a:avLst/>
              <a:gdLst/>
              <a:ahLst/>
              <a:cxnLst/>
              <a:rect l="l" t="t" r="r" b="b"/>
              <a:pathLst>
                <a:path w="913" h="912" extrusionOk="0">
                  <a:moveTo>
                    <a:pt x="456" y="1"/>
                  </a:moveTo>
                  <a:cubicBezTo>
                    <a:pt x="206" y="1"/>
                    <a:pt x="1" y="204"/>
                    <a:pt x="1" y="456"/>
                  </a:cubicBezTo>
                  <a:cubicBezTo>
                    <a:pt x="1" y="708"/>
                    <a:pt x="206" y="911"/>
                    <a:pt x="456" y="911"/>
                  </a:cubicBezTo>
                  <a:cubicBezTo>
                    <a:pt x="708" y="911"/>
                    <a:pt x="913" y="708"/>
                    <a:pt x="913" y="456"/>
                  </a:cubicBezTo>
                  <a:cubicBezTo>
                    <a:pt x="913" y="204"/>
                    <a:pt x="708" y="1"/>
                    <a:pt x="45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1128;p48"/>
            <p:cNvSpPr/>
            <p:nvPr/>
          </p:nvSpPr>
          <p:spPr>
            <a:xfrm flipH="1">
              <a:off x="2499803" y="1778832"/>
              <a:ext cx="56138" cy="56015"/>
            </a:xfrm>
            <a:custGeom>
              <a:avLst/>
              <a:gdLst/>
              <a:ahLst/>
              <a:cxnLst/>
              <a:rect l="l" t="t" r="r" b="b"/>
              <a:pathLst>
                <a:path w="913" h="911" extrusionOk="0">
                  <a:moveTo>
                    <a:pt x="457" y="0"/>
                  </a:moveTo>
                  <a:cubicBezTo>
                    <a:pt x="205" y="0"/>
                    <a:pt x="0" y="204"/>
                    <a:pt x="0" y="456"/>
                  </a:cubicBezTo>
                  <a:cubicBezTo>
                    <a:pt x="0" y="707"/>
                    <a:pt x="205" y="911"/>
                    <a:pt x="457" y="911"/>
                  </a:cubicBezTo>
                  <a:cubicBezTo>
                    <a:pt x="707" y="911"/>
                    <a:pt x="912" y="707"/>
                    <a:pt x="912" y="456"/>
                  </a:cubicBezTo>
                  <a:cubicBezTo>
                    <a:pt x="912" y="204"/>
                    <a:pt x="707" y="0"/>
                    <a:pt x="45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1129;p48"/>
            <p:cNvSpPr/>
            <p:nvPr/>
          </p:nvSpPr>
          <p:spPr>
            <a:xfrm flipH="1">
              <a:off x="3358382" y="1778832"/>
              <a:ext cx="56077" cy="56015"/>
            </a:xfrm>
            <a:custGeom>
              <a:avLst/>
              <a:gdLst/>
              <a:ahLst/>
              <a:cxnLst/>
              <a:rect l="l" t="t" r="r" b="b"/>
              <a:pathLst>
                <a:path w="912" h="911" extrusionOk="0">
                  <a:moveTo>
                    <a:pt x="456" y="0"/>
                  </a:moveTo>
                  <a:cubicBezTo>
                    <a:pt x="205" y="0"/>
                    <a:pt x="1" y="204"/>
                    <a:pt x="1" y="456"/>
                  </a:cubicBezTo>
                  <a:cubicBezTo>
                    <a:pt x="1" y="707"/>
                    <a:pt x="205" y="911"/>
                    <a:pt x="456" y="911"/>
                  </a:cubicBezTo>
                  <a:cubicBezTo>
                    <a:pt x="708" y="911"/>
                    <a:pt x="912" y="707"/>
                    <a:pt x="912" y="456"/>
                  </a:cubicBezTo>
                  <a:cubicBezTo>
                    <a:pt x="912" y="204"/>
                    <a:pt x="708" y="0"/>
                    <a:pt x="45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8" name="Google Shape;1130;p48"/>
            <p:cNvGrpSpPr/>
            <p:nvPr/>
          </p:nvGrpSpPr>
          <p:grpSpPr>
            <a:xfrm>
              <a:off x="816280" y="3448150"/>
              <a:ext cx="1755548" cy="877525"/>
              <a:chOff x="816280" y="3448150"/>
              <a:chExt cx="1755548" cy="877525"/>
            </a:xfrm>
          </p:grpSpPr>
          <p:grpSp>
            <p:nvGrpSpPr>
              <p:cNvPr id="74" name="Google Shape;1131;p48"/>
              <p:cNvGrpSpPr/>
              <p:nvPr/>
            </p:nvGrpSpPr>
            <p:grpSpPr>
              <a:xfrm>
                <a:off x="816280" y="3448150"/>
                <a:ext cx="1755548" cy="877525"/>
                <a:chOff x="861553" y="3799064"/>
                <a:chExt cx="1495611" cy="747593"/>
              </a:xfrm>
            </p:grpSpPr>
            <p:sp>
              <p:nvSpPr>
                <p:cNvPr id="76" name="Google Shape;1132;p48"/>
                <p:cNvSpPr/>
                <p:nvPr/>
              </p:nvSpPr>
              <p:spPr>
                <a:xfrm flipH="1">
                  <a:off x="1477140" y="3799064"/>
                  <a:ext cx="458631" cy="747586"/>
                </a:xfrm>
                <a:custGeom>
                  <a:avLst/>
                  <a:gdLst/>
                  <a:ahLst/>
                  <a:cxnLst/>
                  <a:rect l="l" t="t" r="r" b="b"/>
                  <a:pathLst>
                    <a:path w="8755" h="14271" extrusionOk="0">
                      <a:moveTo>
                        <a:pt x="0" y="0"/>
                      </a:moveTo>
                      <a:lnTo>
                        <a:pt x="0" y="14271"/>
                      </a:lnTo>
                      <a:lnTo>
                        <a:pt x="8754" y="14271"/>
                      </a:lnTo>
                      <a:lnTo>
                        <a:pt x="8754" y="0"/>
                      </a:lnTo>
                      <a:close/>
                    </a:path>
                  </a:pathLst>
                </a:custGeom>
                <a:solidFill>
                  <a:srgbClr val="2A40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1133;p48"/>
                <p:cNvSpPr/>
                <p:nvPr/>
              </p:nvSpPr>
              <p:spPr>
                <a:xfrm flipH="1">
                  <a:off x="1477140" y="3799064"/>
                  <a:ext cx="458631" cy="747586"/>
                </a:xfrm>
                <a:custGeom>
                  <a:avLst/>
                  <a:gdLst/>
                  <a:ahLst/>
                  <a:cxnLst/>
                  <a:rect l="l" t="t" r="r" b="b"/>
                  <a:pathLst>
                    <a:path w="8755" h="14271" extrusionOk="0">
                      <a:moveTo>
                        <a:pt x="0" y="0"/>
                      </a:moveTo>
                      <a:lnTo>
                        <a:pt x="0" y="14271"/>
                      </a:lnTo>
                      <a:lnTo>
                        <a:pt x="8754" y="14271"/>
                      </a:lnTo>
                      <a:lnTo>
                        <a:pt x="875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1134;p48"/>
                <p:cNvSpPr/>
                <p:nvPr/>
              </p:nvSpPr>
              <p:spPr>
                <a:xfrm flipH="1">
                  <a:off x="1705905" y="3799064"/>
                  <a:ext cx="229865" cy="747586"/>
                </a:xfrm>
                <a:custGeom>
                  <a:avLst/>
                  <a:gdLst/>
                  <a:ahLst/>
                  <a:cxnLst/>
                  <a:rect l="l" t="t" r="r" b="b"/>
                  <a:pathLst>
                    <a:path w="4388" h="14271" extrusionOk="0">
                      <a:moveTo>
                        <a:pt x="0" y="0"/>
                      </a:moveTo>
                      <a:lnTo>
                        <a:pt x="0" y="14271"/>
                      </a:lnTo>
                      <a:lnTo>
                        <a:pt x="4387" y="14271"/>
                      </a:lnTo>
                      <a:lnTo>
                        <a:pt x="4387" y="0"/>
                      </a:ln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1135;p48"/>
                <p:cNvSpPr/>
                <p:nvPr/>
              </p:nvSpPr>
              <p:spPr>
                <a:xfrm flipH="1">
                  <a:off x="1169320" y="3799064"/>
                  <a:ext cx="458735" cy="747586"/>
                </a:xfrm>
                <a:custGeom>
                  <a:avLst/>
                  <a:gdLst/>
                  <a:ahLst/>
                  <a:cxnLst/>
                  <a:rect l="l" t="t" r="r" b="b"/>
                  <a:pathLst>
                    <a:path w="8757" h="14271" extrusionOk="0">
                      <a:moveTo>
                        <a:pt x="1" y="0"/>
                      </a:moveTo>
                      <a:lnTo>
                        <a:pt x="1" y="14271"/>
                      </a:lnTo>
                      <a:lnTo>
                        <a:pt x="8756" y="14271"/>
                      </a:lnTo>
                      <a:lnTo>
                        <a:pt x="8756" y="0"/>
                      </a:lnTo>
                      <a:close/>
                    </a:path>
                  </a:pathLst>
                </a:custGeom>
                <a:solidFill>
                  <a:srgbClr val="2A40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1136;p48"/>
                <p:cNvSpPr/>
                <p:nvPr/>
              </p:nvSpPr>
              <p:spPr>
                <a:xfrm flipH="1">
                  <a:off x="1169320" y="3799064"/>
                  <a:ext cx="458735" cy="747586"/>
                </a:xfrm>
                <a:custGeom>
                  <a:avLst/>
                  <a:gdLst/>
                  <a:ahLst/>
                  <a:cxnLst/>
                  <a:rect l="l" t="t" r="r" b="b"/>
                  <a:pathLst>
                    <a:path w="8757" h="14271" extrusionOk="0">
                      <a:moveTo>
                        <a:pt x="1" y="0"/>
                      </a:moveTo>
                      <a:lnTo>
                        <a:pt x="1" y="14271"/>
                      </a:lnTo>
                      <a:lnTo>
                        <a:pt x="8756" y="14271"/>
                      </a:lnTo>
                      <a:lnTo>
                        <a:pt x="87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1137;p48"/>
                <p:cNvSpPr/>
                <p:nvPr/>
              </p:nvSpPr>
              <p:spPr>
                <a:xfrm flipH="1">
                  <a:off x="1398190" y="3799064"/>
                  <a:ext cx="229865" cy="747586"/>
                </a:xfrm>
                <a:custGeom>
                  <a:avLst/>
                  <a:gdLst/>
                  <a:ahLst/>
                  <a:cxnLst/>
                  <a:rect l="l" t="t" r="r" b="b"/>
                  <a:pathLst>
                    <a:path w="4388" h="14271" extrusionOk="0">
                      <a:moveTo>
                        <a:pt x="1" y="0"/>
                      </a:moveTo>
                      <a:lnTo>
                        <a:pt x="1" y="14271"/>
                      </a:lnTo>
                      <a:lnTo>
                        <a:pt x="4388" y="14271"/>
                      </a:lnTo>
                      <a:lnTo>
                        <a:pt x="4388" y="0"/>
                      </a:ln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1138;p48"/>
                <p:cNvSpPr/>
                <p:nvPr/>
              </p:nvSpPr>
              <p:spPr>
                <a:xfrm flipH="1">
                  <a:off x="861553" y="3799064"/>
                  <a:ext cx="458683" cy="747586"/>
                </a:xfrm>
                <a:custGeom>
                  <a:avLst/>
                  <a:gdLst/>
                  <a:ahLst/>
                  <a:cxnLst/>
                  <a:rect l="l" t="t" r="r" b="b"/>
                  <a:pathLst>
                    <a:path w="8756" h="14271" extrusionOk="0">
                      <a:moveTo>
                        <a:pt x="0" y="0"/>
                      </a:moveTo>
                      <a:lnTo>
                        <a:pt x="0" y="14271"/>
                      </a:lnTo>
                      <a:lnTo>
                        <a:pt x="8756" y="14271"/>
                      </a:lnTo>
                      <a:lnTo>
                        <a:pt x="8756" y="0"/>
                      </a:lnTo>
                      <a:close/>
                    </a:path>
                  </a:pathLst>
                </a:custGeom>
                <a:solidFill>
                  <a:srgbClr val="2A40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1139;p48"/>
                <p:cNvSpPr/>
                <p:nvPr/>
              </p:nvSpPr>
              <p:spPr>
                <a:xfrm flipH="1">
                  <a:off x="861553" y="3799064"/>
                  <a:ext cx="458683" cy="747586"/>
                </a:xfrm>
                <a:custGeom>
                  <a:avLst/>
                  <a:gdLst/>
                  <a:ahLst/>
                  <a:cxnLst/>
                  <a:rect l="l" t="t" r="r" b="b"/>
                  <a:pathLst>
                    <a:path w="8756" h="14271" extrusionOk="0">
                      <a:moveTo>
                        <a:pt x="0" y="0"/>
                      </a:moveTo>
                      <a:lnTo>
                        <a:pt x="0" y="14271"/>
                      </a:lnTo>
                      <a:lnTo>
                        <a:pt x="8756" y="14271"/>
                      </a:lnTo>
                      <a:lnTo>
                        <a:pt x="87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1140;p48"/>
                <p:cNvSpPr/>
                <p:nvPr/>
              </p:nvSpPr>
              <p:spPr>
                <a:xfrm flipH="1">
                  <a:off x="1090370" y="3799064"/>
                  <a:ext cx="229865" cy="747586"/>
                </a:xfrm>
                <a:custGeom>
                  <a:avLst/>
                  <a:gdLst/>
                  <a:ahLst/>
                  <a:cxnLst/>
                  <a:rect l="l" t="t" r="r" b="b"/>
                  <a:pathLst>
                    <a:path w="4388" h="14271" extrusionOk="0">
                      <a:moveTo>
                        <a:pt x="0" y="0"/>
                      </a:moveTo>
                      <a:lnTo>
                        <a:pt x="0" y="14271"/>
                      </a:lnTo>
                      <a:lnTo>
                        <a:pt x="4387" y="14271"/>
                      </a:lnTo>
                      <a:lnTo>
                        <a:pt x="4387" y="0"/>
                      </a:ln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1141;p48"/>
                <p:cNvSpPr/>
                <p:nvPr/>
              </p:nvSpPr>
              <p:spPr>
                <a:xfrm flipH="1">
                  <a:off x="1019716" y="4249424"/>
                  <a:ext cx="1007887" cy="297232"/>
                </a:xfrm>
                <a:custGeom>
                  <a:avLst/>
                  <a:gdLst/>
                  <a:ahLst/>
                  <a:cxnLst/>
                  <a:rect l="l" t="t" r="r" b="b"/>
                  <a:pathLst>
                    <a:path w="19240" h="5674" extrusionOk="0">
                      <a:moveTo>
                        <a:pt x="1" y="0"/>
                      </a:moveTo>
                      <a:lnTo>
                        <a:pt x="1" y="5674"/>
                      </a:lnTo>
                      <a:lnTo>
                        <a:pt x="19239" y="5674"/>
                      </a:lnTo>
                      <a:lnTo>
                        <a:pt x="19239"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1142;p48"/>
                <p:cNvSpPr/>
                <p:nvPr/>
              </p:nvSpPr>
              <p:spPr>
                <a:xfrm flipH="1">
                  <a:off x="1349276" y="4249424"/>
                  <a:ext cx="1007887" cy="297232"/>
                </a:xfrm>
                <a:custGeom>
                  <a:avLst/>
                  <a:gdLst/>
                  <a:ahLst/>
                  <a:cxnLst/>
                  <a:rect l="l" t="t" r="r" b="b"/>
                  <a:pathLst>
                    <a:path w="19240" h="5674" extrusionOk="0">
                      <a:moveTo>
                        <a:pt x="1" y="0"/>
                      </a:moveTo>
                      <a:lnTo>
                        <a:pt x="1" y="5674"/>
                      </a:lnTo>
                      <a:lnTo>
                        <a:pt x="19240" y="5674"/>
                      </a:lnTo>
                      <a:lnTo>
                        <a:pt x="19240"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1143;p48"/>
                <p:cNvSpPr/>
                <p:nvPr/>
              </p:nvSpPr>
              <p:spPr>
                <a:xfrm flipH="1">
                  <a:off x="1387098" y="4275617"/>
                  <a:ext cx="970065" cy="244795"/>
                </a:xfrm>
                <a:custGeom>
                  <a:avLst/>
                  <a:gdLst/>
                  <a:ahLst/>
                  <a:cxnLst/>
                  <a:rect l="l" t="t" r="r" b="b"/>
                  <a:pathLst>
                    <a:path w="18518" h="4673" extrusionOk="0">
                      <a:moveTo>
                        <a:pt x="1" y="1"/>
                      </a:moveTo>
                      <a:lnTo>
                        <a:pt x="1" y="4672"/>
                      </a:lnTo>
                      <a:lnTo>
                        <a:pt x="18517" y="4672"/>
                      </a:lnTo>
                      <a:lnTo>
                        <a:pt x="18517"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1144;p48"/>
                <p:cNvSpPr/>
                <p:nvPr/>
              </p:nvSpPr>
              <p:spPr>
                <a:xfrm flipH="1">
                  <a:off x="1387098" y="4382537"/>
                  <a:ext cx="970065" cy="137877"/>
                </a:xfrm>
                <a:custGeom>
                  <a:avLst/>
                  <a:gdLst/>
                  <a:ahLst/>
                  <a:cxnLst/>
                  <a:rect l="l" t="t" r="r" b="b"/>
                  <a:pathLst>
                    <a:path w="18518" h="2632" extrusionOk="0">
                      <a:moveTo>
                        <a:pt x="1" y="0"/>
                      </a:moveTo>
                      <a:lnTo>
                        <a:pt x="1" y="2631"/>
                      </a:lnTo>
                      <a:lnTo>
                        <a:pt x="18517" y="2631"/>
                      </a:lnTo>
                      <a:lnTo>
                        <a:pt x="18517" y="0"/>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5" name="Google Shape;1145;p48"/>
              <p:cNvSpPr/>
              <p:nvPr/>
            </p:nvSpPr>
            <p:spPr>
              <a:xfrm flipH="1">
                <a:off x="1709540" y="4103632"/>
                <a:ext cx="128816" cy="190734"/>
              </a:xfrm>
              <a:custGeom>
                <a:avLst/>
                <a:gdLst/>
                <a:ahLst/>
                <a:cxnLst/>
                <a:rect l="l" t="t" r="r" b="b"/>
                <a:pathLst>
                  <a:path w="2095" h="3102" extrusionOk="0">
                    <a:moveTo>
                      <a:pt x="1" y="0"/>
                    </a:moveTo>
                    <a:lnTo>
                      <a:pt x="1" y="3102"/>
                    </a:lnTo>
                    <a:lnTo>
                      <a:pt x="1044" y="2609"/>
                    </a:lnTo>
                    <a:lnTo>
                      <a:pt x="2094" y="3102"/>
                    </a:lnTo>
                    <a:lnTo>
                      <a:pt x="2094"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9" name="Google Shape;1146;p48"/>
            <p:cNvGrpSpPr/>
            <p:nvPr/>
          </p:nvGrpSpPr>
          <p:grpSpPr>
            <a:xfrm>
              <a:off x="2251958" y="3193647"/>
              <a:ext cx="635596" cy="635658"/>
              <a:chOff x="2251958" y="3193647"/>
              <a:chExt cx="635596" cy="635658"/>
            </a:xfrm>
          </p:grpSpPr>
          <p:sp>
            <p:nvSpPr>
              <p:cNvPr id="71" name="Google Shape;1147;p48"/>
              <p:cNvSpPr/>
              <p:nvPr/>
            </p:nvSpPr>
            <p:spPr>
              <a:xfrm flipH="1">
                <a:off x="2251958" y="3193647"/>
                <a:ext cx="635596" cy="635658"/>
              </a:xfrm>
              <a:custGeom>
                <a:avLst/>
                <a:gdLst/>
                <a:ahLst/>
                <a:cxnLst/>
                <a:rect l="l" t="t" r="r" b="b"/>
                <a:pathLst>
                  <a:path w="10337" h="10338" extrusionOk="0">
                    <a:moveTo>
                      <a:pt x="5170" y="0"/>
                    </a:moveTo>
                    <a:cubicBezTo>
                      <a:pt x="2315" y="0"/>
                      <a:pt x="1" y="2314"/>
                      <a:pt x="1" y="5169"/>
                    </a:cubicBezTo>
                    <a:cubicBezTo>
                      <a:pt x="1" y="8024"/>
                      <a:pt x="2315" y="10337"/>
                      <a:pt x="5170" y="10337"/>
                    </a:cubicBezTo>
                    <a:cubicBezTo>
                      <a:pt x="8023" y="10337"/>
                      <a:pt x="10337" y="8024"/>
                      <a:pt x="10337" y="5169"/>
                    </a:cubicBezTo>
                    <a:cubicBezTo>
                      <a:pt x="10337" y="2314"/>
                      <a:pt x="8023" y="0"/>
                      <a:pt x="517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1148;p48"/>
              <p:cNvSpPr/>
              <p:nvPr/>
            </p:nvSpPr>
            <p:spPr>
              <a:xfrm flipH="1">
                <a:off x="2258721" y="3228081"/>
                <a:ext cx="622131" cy="566669"/>
              </a:xfrm>
              <a:custGeom>
                <a:avLst/>
                <a:gdLst/>
                <a:ahLst/>
                <a:cxnLst/>
                <a:rect l="l" t="t" r="r" b="b"/>
                <a:pathLst>
                  <a:path w="10118" h="9216" extrusionOk="0">
                    <a:moveTo>
                      <a:pt x="5059" y="0"/>
                    </a:moveTo>
                    <a:cubicBezTo>
                      <a:pt x="3879" y="0"/>
                      <a:pt x="2700" y="450"/>
                      <a:pt x="1800" y="1350"/>
                    </a:cubicBezTo>
                    <a:cubicBezTo>
                      <a:pt x="1" y="3150"/>
                      <a:pt x="1" y="6066"/>
                      <a:pt x="1800" y="7866"/>
                    </a:cubicBezTo>
                    <a:cubicBezTo>
                      <a:pt x="2700" y="8766"/>
                      <a:pt x="3879" y="9216"/>
                      <a:pt x="5059" y="9216"/>
                    </a:cubicBezTo>
                    <a:cubicBezTo>
                      <a:pt x="6238" y="9216"/>
                      <a:pt x="7418" y="8766"/>
                      <a:pt x="8318" y="7866"/>
                    </a:cubicBezTo>
                    <a:cubicBezTo>
                      <a:pt x="10117" y="6066"/>
                      <a:pt x="10117" y="3150"/>
                      <a:pt x="8318" y="1350"/>
                    </a:cubicBezTo>
                    <a:cubicBezTo>
                      <a:pt x="7418" y="450"/>
                      <a:pt x="6238" y="0"/>
                      <a:pt x="505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1149;p48"/>
              <p:cNvSpPr/>
              <p:nvPr/>
            </p:nvSpPr>
            <p:spPr>
              <a:xfrm>
                <a:off x="2393246" y="3379592"/>
                <a:ext cx="352877" cy="263781"/>
              </a:xfrm>
              <a:custGeom>
                <a:avLst/>
                <a:gdLst/>
                <a:ahLst/>
                <a:cxnLst/>
                <a:rect l="l" t="t" r="r" b="b"/>
                <a:pathLst>
                  <a:path w="5739" h="4290" extrusionOk="0">
                    <a:moveTo>
                      <a:pt x="5013" y="0"/>
                    </a:moveTo>
                    <a:lnTo>
                      <a:pt x="2127" y="2742"/>
                    </a:lnTo>
                    <a:lnTo>
                      <a:pt x="818" y="1132"/>
                    </a:lnTo>
                    <a:lnTo>
                      <a:pt x="1" y="1795"/>
                    </a:lnTo>
                    <a:lnTo>
                      <a:pt x="2027" y="4289"/>
                    </a:lnTo>
                    <a:lnTo>
                      <a:pt x="5738" y="765"/>
                    </a:lnTo>
                    <a:lnTo>
                      <a:pt x="5013" y="0"/>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0" name="Google Shape;1150;p48"/>
            <p:cNvSpPr/>
            <p:nvPr/>
          </p:nvSpPr>
          <p:spPr>
            <a:xfrm flipH="1">
              <a:off x="772409" y="4325856"/>
              <a:ext cx="2816681" cy="66468"/>
            </a:xfrm>
            <a:custGeom>
              <a:avLst/>
              <a:gdLst/>
              <a:ahLst/>
              <a:cxnLst/>
              <a:rect l="l" t="t" r="r" b="b"/>
              <a:pathLst>
                <a:path w="45809" h="1081" extrusionOk="0">
                  <a:moveTo>
                    <a:pt x="539" y="1"/>
                  </a:moveTo>
                  <a:cubicBezTo>
                    <a:pt x="243" y="1"/>
                    <a:pt x="0" y="243"/>
                    <a:pt x="0" y="541"/>
                  </a:cubicBezTo>
                  <a:cubicBezTo>
                    <a:pt x="0" y="838"/>
                    <a:pt x="243" y="1081"/>
                    <a:pt x="539" y="1081"/>
                  </a:cubicBezTo>
                  <a:lnTo>
                    <a:pt x="45267" y="1081"/>
                  </a:lnTo>
                  <a:cubicBezTo>
                    <a:pt x="45566" y="1081"/>
                    <a:pt x="45808" y="838"/>
                    <a:pt x="45808" y="541"/>
                  </a:cubicBezTo>
                  <a:cubicBezTo>
                    <a:pt x="45808" y="243"/>
                    <a:pt x="45566" y="1"/>
                    <a:pt x="4526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166804838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837"/>
        <p:cNvGrpSpPr/>
        <p:nvPr/>
      </p:nvGrpSpPr>
      <p:grpSpPr>
        <a:xfrm>
          <a:off x="0" y="0"/>
          <a:ext cx="0" cy="0"/>
          <a:chOff x="0" y="0"/>
          <a:chExt cx="0" cy="0"/>
        </a:xfrm>
      </p:grpSpPr>
      <p:sp>
        <p:nvSpPr>
          <p:cNvPr id="23" name="Google Shape;775;p42"/>
          <p:cNvSpPr/>
          <p:nvPr/>
        </p:nvSpPr>
        <p:spPr>
          <a:xfrm rot="-2144863" flipH="1">
            <a:off x="7810241" y="4257793"/>
            <a:ext cx="1822395" cy="1555415"/>
          </a:xfrm>
          <a:custGeom>
            <a:avLst/>
            <a:gdLst/>
            <a:ahLst/>
            <a:cxnLst/>
            <a:rect l="l" t="t" r="r" b="b"/>
            <a:pathLst>
              <a:path w="45611" h="38929" extrusionOk="0">
                <a:moveTo>
                  <a:pt x="26741" y="1"/>
                </a:moveTo>
                <a:cubicBezTo>
                  <a:pt x="24763" y="1"/>
                  <a:pt x="22797" y="680"/>
                  <a:pt x="21273" y="2151"/>
                </a:cubicBezTo>
                <a:cubicBezTo>
                  <a:pt x="19977" y="3402"/>
                  <a:pt x="18818" y="4971"/>
                  <a:pt x="17082" y="5450"/>
                </a:cubicBezTo>
                <a:cubicBezTo>
                  <a:pt x="16694" y="5557"/>
                  <a:pt x="16304" y="5602"/>
                  <a:pt x="15913" y="5602"/>
                </a:cubicBezTo>
                <a:cubicBezTo>
                  <a:pt x="13693" y="5602"/>
                  <a:pt x="11435" y="4134"/>
                  <a:pt x="9202" y="4134"/>
                </a:cubicBezTo>
                <a:cubicBezTo>
                  <a:pt x="8850" y="4134"/>
                  <a:pt x="8499" y="4170"/>
                  <a:pt x="8148" y="4255"/>
                </a:cubicBezTo>
                <a:cubicBezTo>
                  <a:pt x="7138" y="4499"/>
                  <a:pt x="6263" y="5122"/>
                  <a:pt x="5461" y="5781"/>
                </a:cubicBezTo>
                <a:cubicBezTo>
                  <a:pt x="4513" y="6561"/>
                  <a:pt x="3609" y="7430"/>
                  <a:pt x="3018" y="8503"/>
                </a:cubicBezTo>
                <a:cubicBezTo>
                  <a:pt x="1542" y="11186"/>
                  <a:pt x="2282" y="14521"/>
                  <a:pt x="1620" y="17509"/>
                </a:cubicBezTo>
                <a:cubicBezTo>
                  <a:pt x="1158" y="19594"/>
                  <a:pt x="0" y="21689"/>
                  <a:pt x="588" y="23744"/>
                </a:cubicBezTo>
                <a:cubicBezTo>
                  <a:pt x="965" y="25069"/>
                  <a:pt x="2041" y="26163"/>
                  <a:pt x="2188" y="27534"/>
                </a:cubicBezTo>
                <a:cubicBezTo>
                  <a:pt x="2317" y="28748"/>
                  <a:pt x="1693" y="29902"/>
                  <a:pt x="1456" y="31100"/>
                </a:cubicBezTo>
                <a:cubicBezTo>
                  <a:pt x="1158" y="32623"/>
                  <a:pt x="1525" y="34264"/>
                  <a:pt x="2443" y="35515"/>
                </a:cubicBezTo>
                <a:lnTo>
                  <a:pt x="35000" y="38928"/>
                </a:lnTo>
                <a:cubicBezTo>
                  <a:pt x="38019" y="38912"/>
                  <a:pt x="41404" y="38721"/>
                  <a:pt x="43463" y="36153"/>
                </a:cubicBezTo>
                <a:cubicBezTo>
                  <a:pt x="45087" y="34125"/>
                  <a:pt x="45420" y="31147"/>
                  <a:pt x="45533" y="28378"/>
                </a:cubicBezTo>
                <a:cubicBezTo>
                  <a:pt x="45611" y="26441"/>
                  <a:pt x="45609" y="24429"/>
                  <a:pt x="44927" y="22662"/>
                </a:cubicBezTo>
                <a:cubicBezTo>
                  <a:pt x="43684" y="19447"/>
                  <a:pt x="40557" y="17851"/>
                  <a:pt x="38688" y="15075"/>
                </a:cubicBezTo>
                <a:cubicBezTo>
                  <a:pt x="36453" y="11759"/>
                  <a:pt x="36212" y="7063"/>
                  <a:pt x="33971" y="3750"/>
                </a:cubicBezTo>
                <a:cubicBezTo>
                  <a:pt x="32355" y="1358"/>
                  <a:pt x="29537" y="1"/>
                  <a:pt x="2674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378;p36"/>
          <p:cNvSpPr txBox="1">
            <a:spLocks noGrp="1"/>
          </p:cNvSpPr>
          <p:nvPr/>
        </p:nvSpPr>
        <p:spPr>
          <a:xfrm>
            <a:off x="679360" y="413093"/>
            <a:ext cx="7704000" cy="572700"/>
          </a:xfrm>
          <a:prstGeom prst="roundRect">
            <a:avLst>
              <a:gd name="adj" fmla="val 37269"/>
            </a:avLst>
          </a:prstGeom>
          <a:solidFill>
            <a:schemeClr val="accent2"/>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lt1"/>
              </a:buClr>
              <a:buSzPts val="3200"/>
              <a:buFont typeface="Lexend Deca"/>
              <a:buNone/>
              <a:defRPr sz="3200" b="0" i="0" u="none" strike="noStrike" cap="none">
                <a:solidFill>
                  <a:schemeClr val="lt1"/>
                </a:solidFill>
                <a:latin typeface="Lexend Deca"/>
                <a:ea typeface="Lexend Deca"/>
                <a:cs typeface="Lexend Deca"/>
                <a:sym typeface="Lexend Deca"/>
              </a:defRPr>
            </a:lvl1pPr>
            <a:lvl2pPr marR="0" lvl="1"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2pPr>
            <a:lvl3pPr marR="0" lvl="2"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3pPr>
            <a:lvl4pPr marR="0" lvl="3"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4pPr>
            <a:lvl5pPr marR="0" lvl="4"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5pPr>
            <a:lvl6pPr marR="0" lvl="5"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6pPr>
            <a:lvl7pPr marR="0" lvl="6"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7pPr>
            <a:lvl8pPr marR="0" lvl="7"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8pPr>
            <a:lvl9pPr marR="0" lvl="8"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9pPr>
          </a:lstStyle>
          <a:p>
            <a:pPr lvl="0"/>
            <a:r>
              <a:rPr lang="en-US" sz="2600" b="1">
                <a:latin typeface="+mj-lt"/>
              </a:rPr>
              <a:t>Đọc các thông tin sau để trả lời câu hỏi</a:t>
            </a:r>
            <a:endParaRPr sz="2600" b="1">
              <a:latin typeface="+mj-lt"/>
            </a:endParaRPr>
          </a:p>
        </p:txBody>
      </p:sp>
      <p:grpSp>
        <p:nvGrpSpPr>
          <p:cNvPr id="24" name="Google Shape;776;p42"/>
          <p:cNvGrpSpPr/>
          <p:nvPr/>
        </p:nvGrpSpPr>
        <p:grpSpPr>
          <a:xfrm rot="-10092041">
            <a:off x="7743770" y="4823123"/>
            <a:ext cx="1029185" cy="282611"/>
            <a:chOff x="6913312" y="2687868"/>
            <a:chExt cx="1422936" cy="390734"/>
          </a:xfrm>
        </p:grpSpPr>
        <p:sp>
          <p:nvSpPr>
            <p:cNvPr id="25" name="Google Shape;777;p42"/>
            <p:cNvSpPr/>
            <p:nvPr/>
          </p:nvSpPr>
          <p:spPr>
            <a:xfrm flipH="1">
              <a:off x="6913312" y="2687868"/>
              <a:ext cx="1422936" cy="390662"/>
            </a:xfrm>
            <a:custGeom>
              <a:avLst/>
              <a:gdLst/>
              <a:ahLst/>
              <a:cxnLst/>
              <a:rect l="l" t="t" r="r" b="b"/>
              <a:pathLst>
                <a:path w="19443" h="5338" extrusionOk="0">
                  <a:moveTo>
                    <a:pt x="2072" y="0"/>
                  </a:moveTo>
                  <a:cubicBezTo>
                    <a:pt x="1052" y="0"/>
                    <a:pt x="185" y="781"/>
                    <a:pt x="95" y="1817"/>
                  </a:cubicBezTo>
                  <a:cubicBezTo>
                    <a:pt x="0" y="2909"/>
                    <a:pt x="808" y="3873"/>
                    <a:pt x="1902" y="3968"/>
                  </a:cubicBezTo>
                  <a:lnTo>
                    <a:pt x="17196" y="5330"/>
                  </a:lnTo>
                  <a:cubicBezTo>
                    <a:pt x="17254" y="5336"/>
                    <a:pt x="17312" y="5338"/>
                    <a:pt x="17370" y="5338"/>
                  </a:cubicBezTo>
                  <a:cubicBezTo>
                    <a:pt x="18390" y="5338"/>
                    <a:pt x="19257" y="4559"/>
                    <a:pt x="19348" y="3523"/>
                  </a:cubicBezTo>
                  <a:cubicBezTo>
                    <a:pt x="19443" y="2431"/>
                    <a:pt x="18633" y="1467"/>
                    <a:pt x="17539" y="1372"/>
                  </a:cubicBezTo>
                  <a:lnTo>
                    <a:pt x="2246" y="8"/>
                  </a:lnTo>
                  <a:cubicBezTo>
                    <a:pt x="2188" y="3"/>
                    <a:pt x="2130" y="0"/>
                    <a:pt x="207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778;p42"/>
            <p:cNvSpPr/>
            <p:nvPr/>
          </p:nvSpPr>
          <p:spPr>
            <a:xfrm flipH="1">
              <a:off x="6917410" y="2811257"/>
              <a:ext cx="1414886" cy="267345"/>
            </a:xfrm>
            <a:custGeom>
              <a:avLst/>
              <a:gdLst/>
              <a:ahLst/>
              <a:cxnLst/>
              <a:rect l="l" t="t" r="r" b="b"/>
              <a:pathLst>
                <a:path w="19333" h="3653" extrusionOk="0">
                  <a:moveTo>
                    <a:pt x="57" y="0"/>
                  </a:moveTo>
                  <a:cubicBezTo>
                    <a:pt x="50" y="42"/>
                    <a:pt x="44" y="86"/>
                    <a:pt x="41" y="131"/>
                  </a:cubicBezTo>
                  <a:cubicBezTo>
                    <a:pt x="1" y="580"/>
                    <a:pt x="116" y="1007"/>
                    <a:pt x="340" y="1362"/>
                  </a:cubicBezTo>
                  <a:cubicBezTo>
                    <a:pt x="660" y="1870"/>
                    <a:pt x="1205" y="2226"/>
                    <a:pt x="1848" y="2282"/>
                  </a:cubicBezTo>
                  <a:lnTo>
                    <a:pt x="17142" y="3644"/>
                  </a:lnTo>
                  <a:cubicBezTo>
                    <a:pt x="17201" y="3650"/>
                    <a:pt x="17260" y="3652"/>
                    <a:pt x="17318" y="3652"/>
                  </a:cubicBezTo>
                  <a:cubicBezTo>
                    <a:pt x="18337" y="3652"/>
                    <a:pt x="19203" y="2871"/>
                    <a:pt x="19294" y="1837"/>
                  </a:cubicBezTo>
                  <a:cubicBezTo>
                    <a:pt x="19333" y="1386"/>
                    <a:pt x="19218" y="959"/>
                    <a:pt x="18994" y="605"/>
                  </a:cubicBezTo>
                  <a:cubicBezTo>
                    <a:pt x="18964" y="558"/>
                    <a:pt x="18933" y="513"/>
                    <a:pt x="18901" y="471"/>
                  </a:cubicBezTo>
                  <a:cubicBezTo>
                    <a:pt x="18754" y="1441"/>
                    <a:pt x="17918" y="2157"/>
                    <a:pt x="16941" y="2157"/>
                  </a:cubicBezTo>
                  <a:cubicBezTo>
                    <a:pt x="16883" y="2157"/>
                    <a:pt x="16824" y="2155"/>
                    <a:pt x="16766" y="2149"/>
                  </a:cubicBezTo>
                  <a:lnTo>
                    <a:pt x="1472" y="787"/>
                  </a:lnTo>
                  <a:cubicBezTo>
                    <a:pt x="887" y="735"/>
                    <a:pt x="383" y="435"/>
                    <a:pt x="57"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779;p42"/>
            <p:cNvSpPr/>
            <p:nvPr/>
          </p:nvSpPr>
          <p:spPr>
            <a:xfrm flipH="1">
              <a:off x="7601837" y="2715019"/>
              <a:ext cx="319379" cy="304084"/>
            </a:xfrm>
            <a:custGeom>
              <a:avLst/>
              <a:gdLst/>
              <a:ahLst/>
              <a:cxnLst/>
              <a:rect l="l" t="t" r="r" b="b"/>
              <a:pathLst>
                <a:path w="4364" h="4155" extrusionOk="0">
                  <a:moveTo>
                    <a:pt x="343" y="1"/>
                  </a:moveTo>
                  <a:lnTo>
                    <a:pt x="350" y="1"/>
                  </a:lnTo>
                  <a:lnTo>
                    <a:pt x="350" y="1"/>
                  </a:lnTo>
                  <a:cubicBezTo>
                    <a:pt x="348" y="1"/>
                    <a:pt x="346" y="1"/>
                    <a:pt x="343" y="1"/>
                  </a:cubicBezTo>
                  <a:close/>
                  <a:moveTo>
                    <a:pt x="350" y="1"/>
                  </a:moveTo>
                  <a:cubicBezTo>
                    <a:pt x="894" y="49"/>
                    <a:pt x="1367" y="314"/>
                    <a:pt x="1692" y="701"/>
                  </a:cubicBezTo>
                  <a:cubicBezTo>
                    <a:pt x="2020" y="1091"/>
                    <a:pt x="2197" y="1606"/>
                    <a:pt x="2151" y="2151"/>
                  </a:cubicBezTo>
                  <a:cubicBezTo>
                    <a:pt x="2061" y="3187"/>
                    <a:pt x="1193" y="3966"/>
                    <a:pt x="174" y="3966"/>
                  </a:cubicBezTo>
                  <a:cubicBezTo>
                    <a:pt x="116" y="3966"/>
                    <a:pt x="58" y="3964"/>
                    <a:pt x="0" y="3959"/>
                  </a:cubicBezTo>
                  <a:lnTo>
                    <a:pt x="0" y="3959"/>
                  </a:lnTo>
                  <a:lnTo>
                    <a:pt x="2166" y="4147"/>
                  </a:lnTo>
                  <a:cubicBezTo>
                    <a:pt x="2225" y="4152"/>
                    <a:pt x="2283" y="4154"/>
                    <a:pt x="2340" y="4154"/>
                  </a:cubicBezTo>
                  <a:cubicBezTo>
                    <a:pt x="3359" y="4154"/>
                    <a:pt x="4227" y="3375"/>
                    <a:pt x="4317" y="2339"/>
                  </a:cubicBezTo>
                  <a:cubicBezTo>
                    <a:pt x="4364" y="1794"/>
                    <a:pt x="4185" y="1280"/>
                    <a:pt x="3859" y="889"/>
                  </a:cubicBezTo>
                  <a:cubicBezTo>
                    <a:pt x="3531" y="499"/>
                    <a:pt x="3057" y="235"/>
                    <a:pt x="2510" y="189"/>
                  </a:cubicBezTo>
                  <a:lnTo>
                    <a:pt x="350"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780;p42"/>
            <p:cNvSpPr/>
            <p:nvPr/>
          </p:nvSpPr>
          <p:spPr>
            <a:xfrm flipH="1">
              <a:off x="7543289" y="2754027"/>
              <a:ext cx="284397" cy="249780"/>
            </a:xfrm>
            <a:custGeom>
              <a:avLst/>
              <a:gdLst/>
              <a:ahLst/>
              <a:cxnLst/>
              <a:rect l="l" t="t" r="r" b="b"/>
              <a:pathLst>
                <a:path w="3886" h="3413" extrusionOk="0">
                  <a:moveTo>
                    <a:pt x="1946" y="0"/>
                  </a:moveTo>
                  <a:cubicBezTo>
                    <a:pt x="1300" y="0"/>
                    <a:pt x="681" y="369"/>
                    <a:pt x="394" y="994"/>
                  </a:cubicBezTo>
                  <a:cubicBezTo>
                    <a:pt x="1" y="1850"/>
                    <a:pt x="375" y="2863"/>
                    <a:pt x="1232" y="3256"/>
                  </a:cubicBezTo>
                  <a:cubicBezTo>
                    <a:pt x="1463" y="3362"/>
                    <a:pt x="1705" y="3412"/>
                    <a:pt x="1943" y="3412"/>
                  </a:cubicBezTo>
                  <a:cubicBezTo>
                    <a:pt x="2589" y="3412"/>
                    <a:pt x="3206" y="3044"/>
                    <a:pt x="3493" y="2419"/>
                  </a:cubicBezTo>
                  <a:cubicBezTo>
                    <a:pt x="3886" y="1562"/>
                    <a:pt x="3511" y="549"/>
                    <a:pt x="2655" y="156"/>
                  </a:cubicBezTo>
                  <a:cubicBezTo>
                    <a:pt x="2425" y="50"/>
                    <a:pt x="2183" y="0"/>
                    <a:pt x="194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781;p42"/>
            <p:cNvSpPr/>
            <p:nvPr/>
          </p:nvSpPr>
          <p:spPr>
            <a:xfrm flipH="1">
              <a:off x="7577613" y="2781544"/>
              <a:ext cx="216042" cy="194892"/>
            </a:xfrm>
            <a:custGeom>
              <a:avLst/>
              <a:gdLst/>
              <a:ahLst/>
              <a:cxnLst/>
              <a:rect l="l" t="t" r="r" b="b"/>
              <a:pathLst>
                <a:path w="2952" h="2663" extrusionOk="0">
                  <a:moveTo>
                    <a:pt x="1477" y="0"/>
                  </a:moveTo>
                  <a:cubicBezTo>
                    <a:pt x="1364" y="0"/>
                    <a:pt x="1248" y="15"/>
                    <a:pt x="1133" y="46"/>
                  </a:cubicBezTo>
                  <a:cubicBezTo>
                    <a:pt x="423" y="235"/>
                    <a:pt x="1" y="966"/>
                    <a:pt x="190" y="1676"/>
                  </a:cubicBezTo>
                  <a:cubicBezTo>
                    <a:pt x="350" y="2270"/>
                    <a:pt x="888" y="2663"/>
                    <a:pt x="1477" y="2663"/>
                  </a:cubicBezTo>
                  <a:cubicBezTo>
                    <a:pt x="1590" y="2663"/>
                    <a:pt x="1705" y="2648"/>
                    <a:pt x="1820" y="2618"/>
                  </a:cubicBezTo>
                  <a:cubicBezTo>
                    <a:pt x="2529" y="2428"/>
                    <a:pt x="2952" y="1698"/>
                    <a:pt x="2762" y="989"/>
                  </a:cubicBezTo>
                  <a:cubicBezTo>
                    <a:pt x="2603" y="394"/>
                    <a:pt x="2065" y="0"/>
                    <a:pt x="1477"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782;p42"/>
            <p:cNvSpPr/>
            <p:nvPr/>
          </p:nvSpPr>
          <p:spPr>
            <a:xfrm flipH="1">
              <a:off x="7614205" y="2810964"/>
              <a:ext cx="142564" cy="136636"/>
            </a:xfrm>
            <a:custGeom>
              <a:avLst/>
              <a:gdLst/>
              <a:ahLst/>
              <a:cxnLst/>
              <a:rect l="l" t="t" r="r" b="b"/>
              <a:pathLst>
                <a:path w="1948" h="1867" extrusionOk="0">
                  <a:moveTo>
                    <a:pt x="971" y="1"/>
                  </a:moveTo>
                  <a:cubicBezTo>
                    <a:pt x="493" y="1"/>
                    <a:pt x="86" y="368"/>
                    <a:pt x="44" y="853"/>
                  </a:cubicBezTo>
                  <a:cubicBezTo>
                    <a:pt x="0" y="1366"/>
                    <a:pt x="379" y="1818"/>
                    <a:pt x="892" y="1863"/>
                  </a:cubicBezTo>
                  <a:cubicBezTo>
                    <a:pt x="919" y="1865"/>
                    <a:pt x="946" y="1866"/>
                    <a:pt x="972" y="1866"/>
                  </a:cubicBezTo>
                  <a:cubicBezTo>
                    <a:pt x="1453" y="1866"/>
                    <a:pt x="1860" y="1500"/>
                    <a:pt x="1902" y="1014"/>
                  </a:cubicBezTo>
                  <a:cubicBezTo>
                    <a:pt x="1947" y="500"/>
                    <a:pt x="1567" y="49"/>
                    <a:pt x="1054" y="4"/>
                  </a:cubicBezTo>
                  <a:cubicBezTo>
                    <a:pt x="1026" y="2"/>
                    <a:pt x="999" y="1"/>
                    <a:pt x="97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783;p42"/>
            <p:cNvSpPr/>
            <p:nvPr/>
          </p:nvSpPr>
          <p:spPr>
            <a:xfrm flipH="1">
              <a:off x="8047679" y="2693430"/>
              <a:ext cx="284616" cy="279494"/>
            </a:xfrm>
            <a:custGeom>
              <a:avLst/>
              <a:gdLst/>
              <a:ahLst/>
              <a:cxnLst/>
              <a:rect l="l" t="t" r="r" b="b"/>
              <a:pathLst>
                <a:path w="3889" h="3819" extrusionOk="0">
                  <a:moveTo>
                    <a:pt x="1946" y="1"/>
                  </a:moveTo>
                  <a:cubicBezTo>
                    <a:pt x="921" y="1"/>
                    <a:pt x="73" y="813"/>
                    <a:pt x="38" y="1843"/>
                  </a:cubicBezTo>
                  <a:cubicBezTo>
                    <a:pt x="1" y="2897"/>
                    <a:pt x="826" y="3781"/>
                    <a:pt x="1880" y="3817"/>
                  </a:cubicBezTo>
                  <a:cubicBezTo>
                    <a:pt x="1903" y="3818"/>
                    <a:pt x="1925" y="3818"/>
                    <a:pt x="1948" y="3818"/>
                  </a:cubicBezTo>
                  <a:cubicBezTo>
                    <a:pt x="2971" y="3818"/>
                    <a:pt x="3817" y="3006"/>
                    <a:pt x="3853" y="1975"/>
                  </a:cubicBezTo>
                  <a:cubicBezTo>
                    <a:pt x="3889" y="922"/>
                    <a:pt x="3065" y="39"/>
                    <a:pt x="2012" y="2"/>
                  </a:cubicBezTo>
                  <a:cubicBezTo>
                    <a:pt x="1990" y="1"/>
                    <a:pt x="1968" y="1"/>
                    <a:pt x="1946"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784;p42"/>
            <p:cNvSpPr/>
            <p:nvPr/>
          </p:nvSpPr>
          <p:spPr>
            <a:xfrm flipH="1">
              <a:off x="8106666" y="2752929"/>
              <a:ext cx="166935" cy="159909"/>
            </a:xfrm>
            <a:custGeom>
              <a:avLst/>
              <a:gdLst/>
              <a:ahLst/>
              <a:cxnLst/>
              <a:rect l="l" t="t" r="r" b="b"/>
              <a:pathLst>
                <a:path w="2281" h="2185" extrusionOk="0">
                  <a:moveTo>
                    <a:pt x="1138" y="0"/>
                  </a:moveTo>
                  <a:cubicBezTo>
                    <a:pt x="577" y="0"/>
                    <a:pt x="102" y="430"/>
                    <a:pt x="52" y="998"/>
                  </a:cubicBezTo>
                  <a:cubicBezTo>
                    <a:pt x="1" y="1599"/>
                    <a:pt x="445" y="2128"/>
                    <a:pt x="1045" y="2180"/>
                  </a:cubicBezTo>
                  <a:cubicBezTo>
                    <a:pt x="1077" y="2183"/>
                    <a:pt x="1108" y="2184"/>
                    <a:pt x="1139" y="2184"/>
                  </a:cubicBezTo>
                  <a:cubicBezTo>
                    <a:pt x="1701" y="2184"/>
                    <a:pt x="2177" y="1756"/>
                    <a:pt x="2228" y="1187"/>
                  </a:cubicBezTo>
                  <a:cubicBezTo>
                    <a:pt x="2280" y="586"/>
                    <a:pt x="1834" y="58"/>
                    <a:pt x="1235" y="5"/>
                  </a:cubicBezTo>
                  <a:cubicBezTo>
                    <a:pt x="1202" y="2"/>
                    <a:pt x="1170" y="0"/>
                    <a:pt x="1138"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3" name="Google Shape;785;p42"/>
          <p:cNvGrpSpPr/>
          <p:nvPr/>
        </p:nvGrpSpPr>
        <p:grpSpPr>
          <a:xfrm rot="7646074">
            <a:off x="8382978" y="4149180"/>
            <a:ext cx="777653" cy="409495"/>
            <a:chOff x="7001573" y="2060164"/>
            <a:chExt cx="1368559" cy="720653"/>
          </a:xfrm>
        </p:grpSpPr>
        <p:sp>
          <p:nvSpPr>
            <p:cNvPr id="34" name="Google Shape;786;p42"/>
            <p:cNvSpPr/>
            <p:nvPr/>
          </p:nvSpPr>
          <p:spPr>
            <a:xfrm flipH="1">
              <a:off x="7001573" y="2060164"/>
              <a:ext cx="1368340" cy="720653"/>
            </a:xfrm>
            <a:custGeom>
              <a:avLst/>
              <a:gdLst/>
              <a:ahLst/>
              <a:cxnLst/>
              <a:rect l="l" t="t" r="r" b="b"/>
              <a:pathLst>
                <a:path w="18697" h="9847" extrusionOk="0">
                  <a:moveTo>
                    <a:pt x="2256" y="0"/>
                  </a:moveTo>
                  <a:cubicBezTo>
                    <a:pt x="1474" y="0"/>
                    <a:pt x="733" y="464"/>
                    <a:pt x="417" y="1233"/>
                  </a:cubicBezTo>
                  <a:cubicBezTo>
                    <a:pt x="0" y="2248"/>
                    <a:pt x="485" y="3409"/>
                    <a:pt x="1500" y="3825"/>
                  </a:cubicBezTo>
                  <a:lnTo>
                    <a:pt x="15687" y="9696"/>
                  </a:lnTo>
                  <a:cubicBezTo>
                    <a:pt x="15934" y="9798"/>
                    <a:pt x="16190" y="9846"/>
                    <a:pt x="16442" y="9846"/>
                  </a:cubicBezTo>
                  <a:cubicBezTo>
                    <a:pt x="17223" y="9846"/>
                    <a:pt x="17964" y="9382"/>
                    <a:pt x="18280" y="8614"/>
                  </a:cubicBezTo>
                  <a:cubicBezTo>
                    <a:pt x="18697" y="7600"/>
                    <a:pt x="18213" y="6439"/>
                    <a:pt x="17199" y="6021"/>
                  </a:cubicBezTo>
                  <a:lnTo>
                    <a:pt x="3011" y="150"/>
                  </a:lnTo>
                  <a:cubicBezTo>
                    <a:pt x="2763" y="48"/>
                    <a:pt x="2508" y="0"/>
                    <a:pt x="225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787;p42"/>
            <p:cNvSpPr/>
            <p:nvPr/>
          </p:nvSpPr>
          <p:spPr>
            <a:xfrm flipH="1">
              <a:off x="7018039" y="2141618"/>
              <a:ext cx="1335260" cy="639198"/>
            </a:xfrm>
            <a:custGeom>
              <a:avLst/>
              <a:gdLst/>
              <a:ahLst/>
              <a:cxnLst/>
              <a:rect l="l" t="t" r="r" b="b"/>
              <a:pathLst>
                <a:path w="18245" h="8734" extrusionOk="0">
                  <a:moveTo>
                    <a:pt x="244" y="0"/>
                  </a:moveTo>
                  <a:cubicBezTo>
                    <a:pt x="226" y="39"/>
                    <a:pt x="209" y="78"/>
                    <a:pt x="190" y="120"/>
                  </a:cubicBezTo>
                  <a:cubicBezTo>
                    <a:pt x="19" y="536"/>
                    <a:pt x="0" y="979"/>
                    <a:pt x="108" y="1385"/>
                  </a:cubicBezTo>
                  <a:cubicBezTo>
                    <a:pt x="263" y="1964"/>
                    <a:pt x="675" y="2466"/>
                    <a:pt x="1273" y="2712"/>
                  </a:cubicBezTo>
                  <a:lnTo>
                    <a:pt x="15460" y="8583"/>
                  </a:lnTo>
                  <a:cubicBezTo>
                    <a:pt x="15707" y="8685"/>
                    <a:pt x="15963" y="8733"/>
                    <a:pt x="16215" y="8733"/>
                  </a:cubicBezTo>
                  <a:cubicBezTo>
                    <a:pt x="16996" y="8733"/>
                    <a:pt x="17737" y="8269"/>
                    <a:pt x="18053" y="7501"/>
                  </a:cubicBezTo>
                  <a:cubicBezTo>
                    <a:pt x="18226" y="7083"/>
                    <a:pt x="18244" y="6641"/>
                    <a:pt x="18136" y="6236"/>
                  </a:cubicBezTo>
                  <a:cubicBezTo>
                    <a:pt x="18122" y="6184"/>
                    <a:pt x="18106" y="6131"/>
                    <a:pt x="18088" y="6081"/>
                  </a:cubicBezTo>
                  <a:cubicBezTo>
                    <a:pt x="17748" y="6778"/>
                    <a:pt x="17044" y="7195"/>
                    <a:pt x="16303" y="7195"/>
                  </a:cubicBezTo>
                  <a:cubicBezTo>
                    <a:pt x="16052" y="7195"/>
                    <a:pt x="15796" y="7146"/>
                    <a:pt x="15548" y="7045"/>
                  </a:cubicBezTo>
                  <a:lnTo>
                    <a:pt x="1360" y="1174"/>
                  </a:lnTo>
                  <a:cubicBezTo>
                    <a:pt x="816" y="950"/>
                    <a:pt x="426" y="513"/>
                    <a:pt x="244"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788;p42"/>
            <p:cNvSpPr/>
            <p:nvPr/>
          </p:nvSpPr>
          <p:spPr>
            <a:xfrm flipH="1">
              <a:off x="7652627" y="2178869"/>
              <a:ext cx="352313" cy="340457"/>
            </a:xfrm>
            <a:custGeom>
              <a:avLst/>
              <a:gdLst/>
              <a:ahLst/>
              <a:cxnLst/>
              <a:rect l="l" t="t" r="r" b="b"/>
              <a:pathLst>
                <a:path w="4814" h="4652" extrusionOk="0">
                  <a:moveTo>
                    <a:pt x="1512" y="1"/>
                  </a:moveTo>
                  <a:lnTo>
                    <a:pt x="1513" y="1"/>
                  </a:lnTo>
                  <a:lnTo>
                    <a:pt x="1513" y="1"/>
                  </a:lnTo>
                  <a:cubicBezTo>
                    <a:pt x="1512" y="1"/>
                    <a:pt x="1512" y="1"/>
                    <a:pt x="1512" y="1"/>
                  </a:cubicBezTo>
                  <a:close/>
                  <a:moveTo>
                    <a:pt x="1513" y="1"/>
                  </a:moveTo>
                  <a:cubicBezTo>
                    <a:pt x="2019" y="209"/>
                    <a:pt x="2395" y="604"/>
                    <a:pt x="2589" y="1073"/>
                  </a:cubicBezTo>
                  <a:cubicBezTo>
                    <a:pt x="2785" y="1543"/>
                    <a:pt x="2802" y="2086"/>
                    <a:pt x="2594" y="2593"/>
                  </a:cubicBezTo>
                  <a:cubicBezTo>
                    <a:pt x="2278" y="3361"/>
                    <a:pt x="1536" y="3825"/>
                    <a:pt x="754" y="3825"/>
                  </a:cubicBezTo>
                  <a:cubicBezTo>
                    <a:pt x="503" y="3825"/>
                    <a:pt x="247" y="3778"/>
                    <a:pt x="0" y="3676"/>
                  </a:cubicBezTo>
                  <a:lnTo>
                    <a:pt x="0" y="3676"/>
                  </a:lnTo>
                  <a:lnTo>
                    <a:pt x="2011" y="4501"/>
                  </a:lnTo>
                  <a:cubicBezTo>
                    <a:pt x="2259" y="4603"/>
                    <a:pt x="2515" y="4652"/>
                    <a:pt x="2766" y="4652"/>
                  </a:cubicBezTo>
                  <a:cubicBezTo>
                    <a:pt x="3548" y="4652"/>
                    <a:pt x="4288" y="4187"/>
                    <a:pt x="4603" y="3420"/>
                  </a:cubicBezTo>
                  <a:cubicBezTo>
                    <a:pt x="4813" y="2913"/>
                    <a:pt x="4796" y="2369"/>
                    <a:pt x="4600" y="1900"/>
                  </a:cubicBezTo>
                  <a:cubicBezTo>
                    <a:pt x="4404" y="1429"/>
                    <a:pt x="4030" y="1036"/>
                    <a:pt x="3523" y="828"/>
                  </a:cubicBezTo>
                  <a:lnTo>
                    <a:pt x="1513"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789;p42"/>
            <p:cNvSpPr/>
            <p:nvPr/>
          </p:nvSpPr>
          <p:spPr>
            <a:xfrm flipH="1">
              <a:off x="7610326" y="2273790"/>
              <a:ext cx="263978" cy="249707"/>
            </a:xfrm>
            <a:custGeom>
              <a:avLst/>
              <a:gdLst/>
              <a:ahLst/>
              <a:cxnLst/>
              <a:rect l="l" t="t" r="r" b="b"/>
              <a:pathLst>
                <a:path w="3607" h="3412" extrusionOk="0">
                  <a:moveTo>
                    <a:pt x="1800" y="1"/>
                  </a:moveTo>
                  <a:cubicBezTo>
                    <a:pt x="947" y="1"/>
                    <a:pt x="209" y="642"/>
                    <a:pt x="110" y="1510"/>
                  </a:cubicBezTo>
                  <a:cubicBezTo>
                    <a:pt x="1" y="2446"/>
                    <a:pt x="672" y="3293"/>
                    <a:pt x="1608" y="3400"/>
                  </a:cubicBezTo>
                  <a:cubicBezTo>
                    <a:pt x="1674" y="3408"/>
                    <a:pt x="1741" y="3412"/>
                    <a:pt x="1806" y="3412"/>
                  </a:cubicBezTo>
                  <a:cubicBezTo>
                    <a:pt x="2660" y="3412"/>
                    <a:pt x="3398" y="2771"/>
                    <a:pt x="3497" y="1902"/>
                  </a:cubicBezTo>
                  <a:cubicBezTo>
                    <a:pt x="3606" y="967"/>
                    <a:pt x="2935" y="120"/>
                    <a:pt x="1999" y="12"/>
                  </a:cubicBezTo>
                  <a:cubicBezTo>
                    <a:pt x="1932" y="5"/>
                    <a:pt x="1866" y="1"/>
                    <a:pt x="180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790;p42"/>
            <p:cNvSpPr/>
            <p:nvPr/>
          </p:nvSpPr>
          <p:spPr>
            <a:xfrm flipH="1">
              <a:off x="7635575" y="2301087"/>
              <a:ext cx="213920" cy="194892"/>
            </a:xfrm>
            <a:custGeom>
              <a:avLst/>
              <a:gdLst/>
              <a:ahLst/>
              <a:cxnLst/>
              <a:rect l="l" t="t" r="r" b="b"/>
              <a:pathLst>
                <a:path w="2923" h="2663" extrusionOk="0">
                  <a:moveTo>
                    <a:pt x="1461" y="1"/>
                  </a:moveTo>
                  <a:cubicBezTo>
                    <a:pt x="1121" y="1"/>
                    <a:pt x="780" y="130"/>
                    <a:pt x="520" y="390"/>
                  </a:cubicBezTo>
                  <a:cubicBezTo>
                    <a:pt x="1" y="911"/>
                    <a:pt x="1" y="1753"/>
                    <a:pt x="520" y="2272"/>
                  </a:cubicBezTo>
                  <a:cubicBezTo>
                    <a:pt x="780" y="2532"/>
                    <a:pt x="1121" y="2662"/>
                    <a:pt x="1461" y="2662"/>
                  </a:cubicBezTo>
                  <a:cubicBezTo>
                    <a:pt x="1802" y="2662"/>
                    <a:pt x="2142" y="2532"/>
                    <a:pt x="2402" y="2272"/>
                  </a:cubicBezTo>
                  <a:cubicBezTo>
                    <a:pt x="2922" y="1753"/>
                    <a:pt x="2922" y="911"/>
                    <a:pt x="2402" y="390"/>
                  </a:cubicBezTo>
                  <a:cubicBezTo>
                    <a:pt x="2142" y="130"/>
                    <a:pt x="1802" y="1"/>
                    <a:pt x="1461" y="1"/>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791;p42"/>
            <p:cNvSpPr/>
            <p:nvPr/>
          </p:nvSpPr>
          <p:spPr>
            <a:xfrm flipH="1">
              <a:off x="7664923" y="2330215"/>
              <a:ext cx="155006" cy="136636"/>
            </a:xfrm>
            <a:custGeom>
              <a:avLst/>
              <a:gdLst/>
              <a:ahLst/>
              <a:cxnLst/>
              <a:rect l="l" t="t" r="r" b="b"/>
              <a:pathLst>
                <a:path w="2118" h="1867" extrusionOk="0">
                  <a:moveTo>
                    <a:pt x="1058" y="1"/>
                  </a:moveTo>
                  <a:cubicBezTo>
                    <a:pt x="692" y="1"/>
                    <a:pt x="345" y="219"/>
                    <a:pt x="196" y="579"/>
                  </a:cubicBezTo>
                  <a:cubicBezTo>
                    <a:pt x="1" y="1055"/>
                    <a:pt x="228" y="1600"/>
                    <a:pt x="705" y="1796"/>
                  </a:cubicBezTo>
                  <a:cubicBezTo>
                    <a:pt x="821" y="1844"/>
                    <a:pt x="941" y="1867"/>
                    <a:pt x="1059" y="1867"/>
                  </a:cubicBezTo>
                  <a:cubicBezTo>
                    <a:pt x="1425" y="1867"/>
                    <a:pt x="1773" y="1649"/>
                    <a:pt x="1921" y="1288"/>
                  </a:cubicBezTo>
                  <a:cubicBezTo>
                    <a:pt x="2117" y="811"/>
                    <a:pt x="1889" y="267"/>
                    <a:pt x="1413" y="71"/>
                  </a:cubicBezTo>
                  <a:cubicBezTo>
                    <a:pt x="1297" y="24"/>
                    <a:pt x="1177" y="1"/>
                    <a:pt x="105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792;p42"/>
            <p:cNvSpPr/>
            <p:nvPr/>
          </p:nvSpPr>
          <p:spPr>
            <a:xfrm flipH="1">
              <a:off x="8051046" y="2063677"/>
              <a:ext cx="319087" cy="279494"/>
            </a:xfrm>
            <a:custGeom>
              <a:avLst/>
              <a:gdLst/>
              <a:ahLst/>
              <a:cxnLst/>
              <a:rect l="l" t="t" r="r" b="b"/>
              <a:pathLst>
                <a:path w="4360" h="3819" extrusionOk="0">
                  <a:moveTo>
                    <a:pt x="2179" y="1"/>
                  </a:moveTo>
                  <a:cubicBezTo>
                    <a:pt x="1850" y="1"/>
                    <a:pt x="1517" y="86"/>
                    <a:pt x="1212" y="265"/>
                  </a:cubicBezTo>
                  <a:cubicBezTo>
                    <a:pt x="305" y="799"/>
                    <a:pt x="0" y="1970"/>
                    <a:pt x="535" y="2877"/>
                  </a:cubicBezTo>
                  <a:cubicBezTo>
                    <a:pt x="891" y="3482"/>
                    <a:pt x="1528" y="3819"/>
                    <a:pt x="2182" y="3819"/>
                  </a:cubicBezTo>
                  <a:cubicBezTo>
                    <a:pt x="2510" y="3819"/>
                    <a:pt x="2844" y="3734"/>
                    <a:pt x="3147" y="3555"/>
                  </a:cubicBezTo>
                  <a:cubicBezTo>
                    <a:pt x="4056" y="3020"/>
                    <a:pt x="4359" y="1852"/>
                    <a:pt x="3825" y="942"/>
                  </a:cubicBezTo>
                  <a:cubicBezTo>
                    <a:pt x="3469" y="338"/>
                    <a:pt x="2833" y="1"/>
                    <a:pt x="2179"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793;p42"/>
            <p:cNvSpPr/>
            <p:nvPr/>
          </p:nvSpPr>
          <p:spPr>
            <a:xfrm flipH="1">
              <a:off x="8119547" y="2123469"/>
              <a:ext cx="181352" cy="159909"/>
            </a:xfrm>
            <a:custGeom>
              <a:avLst/>
              <a:gdLst/>
              <a:ahLst/>
              <a:cxnLst/>
              <a:rect l="l" t="t" r="r" b="b"/>
              <a:pathLst>
                <a:path w="2478" h="2185" extrusionOk="0">
                  <a:moveTo>
                    <a:pt x="1240" y="1"/>
                  </a:moveTo>
                  <a:cubicBezTo>
                    <a:pt x="811" y="1"/>
                    <a:pt x="403" y="256"/>
                    <a:pt x="231" y="677"/>
                  </a:cubicBezTo>
                  <a:cubicBezTo>
                    <a:pt x="1" y="1235"/>
                    <a:pt x="266" y="1874"/>
                    <a:pt x="824" y="2102"/>
                  </a:cubicBezTo>
                  <a:cubicBezTo>
                    <a:pt x="960" y="2158"/>
                    <a:pt x="1101" y="2185"/>
                    <a:pt x="1239" y="2185"/>
                  </a:cubicBezTo>
                  <a:cubicBezTo>
                    <a:pt x="1669" y="2185"/>
                    <a:pt x="2075" y="1929"/>
                    <a:pt x="2249" y="1509"/>
                  </a:cubicBezTo>
                  <a:cubicBezTo>
                    <a:pt x="2478" y="951"/>
                    <a:pt x="2212" y="312"/>
                    <a:pt x="1654" y="83"/>
                  </a:cubicBezTo>
                  <a:cubicBezTo>
                    <a:pt x="1519" y="27"/>
                    <a:pt x="1378" y="1"/>
                    <a:pt x="1240"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2" name="Google Shape;1060;p48"/>
          <p:cNvSpPr/>
          <p:nvPr/>
        </p:nvSpPr>
        <p:spPr>
          <a:xfrm flipH="1">
            <a:off x="-671310" y="1964775"/>
            <a:ext cx="4572060" cy="3255190"/>
          </a:xfrm>
          <a:custGeom>
            <a:avLst/>
            <a:gdLst/>
            <a:ahLst/>
            <a:cxnLst/>
            <a:rect l="l" t="t" r="r" b="b"/>
            <a:pathLst>
              <a:path w="48555" h="34569" extrusionOk="0">
                <a:moveTo>
                  <a:pt x="34391" y="1"/>
                </a:moveTo>
                <a:cubicBezTo>
                  <a:pt x="29485" y="1"/>
                  <a:pt x="24637" y="2947"/>
                  <a:pt x="21205" y="8186"/>
                </a:cubicBezTo>
                <a:cubicBezTo>
                  <a:pt x="16605" y="15205"/>
                  <a:pt x="4131" y="12896"/>
                  <a:pt x="2018" y="22009"/>
                </a:cubicBezTo>
                <a:cubicBezTo>
                  <a:pt x="0" y="30711"/>
                  <a:pt x="4987" y="34326"/>
                  <a:pt x="4987" y="34326"/>
                </a:cubicBezTo>
                <a:lnTo>
                  <a:pt x="42383" y="34568"/>
                </a:lnTo>
                <a:cubicBezTo>
                  <a:pt x="48554" y="27912"/>
                  <a:pt x="45771" y="3830"/>
                  <a:pt x="39358" y="1046"/>
                </a:cubicBezTo>
                <a:cubicBezTo>
                  <a:pt x="37731" y="341"/>
                  <a:pt x="36058" y="1"/>
                  <a:pt x="3439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3" name="Group 42"/>
          <p:cNvGrpSpPr/>
          <p:nvPr/>
        </p:nvGrpSpPr>
        <p:grpSpPr>
          <a:xfrm>
            <a:off x="-400274" y="1369178"/>
            <a:ext cx="3476696" cy="3326954"/>
            <a:chOff x="365281" y="1417080"/>
            <a:chExt cx="3392387" cy="3171281"/>
          </a:xfrm>
        </p:grpSpPr>
        <p:grpSp>
          <p:nvGrpSpPr>
            <p:cNvPr id="46" name="Google Shape;1061;p48"/>
            <p:cNvGrpSpPr/>
            <p:nvPr/>
          </p:nvGrpSpPr>
          <p:grpSpPr>
            <a:xfrm>
              <a:off x="2457900" y="2796609"/>
              <a:ext cx="998496" cy="1529606"/>
              <a:chOff x="2457900" y="2796609"/>
              <a:chExt cx="998496" cy="1529606"/>
            </a:xfrm>
          </p:grpSpPr>
          <p:sp>
            <p:nvSpPr>
              <p:cNvPr id="120" name="Google Shape;1062;p48"/>
              <p:cNvSpPr/>
              <p:nvPr/>
            </p:nvSpPr>
            <p:spPr>
              <a:xfrm flipH="1">
                <a:off x="2726591" y="2870519"/>
                <a:ext cx="461095" cy="1139179"/>
              </a:xfrm>
              <a:custGeom>
                <a:avLst/>
                <a:gdLst/>
                <a:ahLst/>
                <a:cxnLst/>
                <a:rect l="l" t="t" r="r" b="b"/>
                <a:pathLst>
                  <a:path w="7499" h="18527" extrusionOk="0">
                    <a:moveTo>
                      <a:pt x="1" y="1"/>
                    </a:moveTo>
                    <a:lnTo>
                      <a:pt x="1" y="18526"/>
                    </a:lnTo>
                    <a:lnTo>
                      <a:pt x="7499" y="18526"/>
                    </a:lnTo>
                    <a:lnTo>
                      <a:pt x="7499"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063;p48"/>
              <p:cNvSpPr/>
              <p:nvPr/>
            </p:nvSpPr>
            <p:spPr>
              <a:xfrm flipH="1">
                <a:off x="3147656" y="2916329"/>
                <a:ext cx="10945" cy="1047624"/>
              </a:xfrm>
              <a:custGeom>
                <a:avLst/>
                <a:gdLst/>
                <a:ahLst/>
                <a:cxnLst/>
                <a:rect l="l" t="t" r="r" b="b"/>
                <a:pathLst>
                  <a:path w="178" h="17038" extrusionOk="0">
                    <a:moveTo>
                      <a:pt x="0" y="0"/>
                    </a:moveTo>
                    <a:lnTo>
                      <a:pt x="0" y="17037"/>
                    </a:lnTo>
                    <a:lnTo>
                      <a:pt x="177" y="17037"/>
                    </a:lnTo>
                    <a:lnTo>
                      <a:pt x="17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 name="Google Shape;1064;p48"/>
              <p:cNvSpPr/>
              <p:nvPr/>
            </p:nvSpPr>
            <p:spPr>
              <a:xfrm flipH="1">
                <a:off x="3082415" y="2916329"/>
                <a:ext cx="10822" cy="1047624"/>
              </a:xfrm>
              <a:custGeom>
                <a:avLst/>
                <a:gdLst/>
                <a:ahLst/>
                <a:cxnLst/>
                <a:rect l="l" t="t" r="r" b="b"/>
                <a:pathLst>
                  <a:path w="176" h="17038" extrusionOk="0">
                    <a:moveTo>
                      <a:pt x="0" y="0"/>
                    </a:moveTo>
                    <a:lnTo>
                      <a:pt x="0" y="17037"/>
                    </a:lnTo>
                    <a:lnTo>
                      <a:pt x="176" y="17037"/>
                    </a:lnTo>
                    <a:lnTo>
                      <a:pt x="176"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 name="Google Shape;1065;p48"/>
              <p:cNvSpPr/>
              <p:nvPr/>
            </p:nvSpPr>
            <p:spPr>
              <a:xfrm flipH="1">
                <a:off x="3017052" y="2916329"/>
                <a:ext cx="10883" cy="1047624"/>
              </a:xfrm>
              <a:custGeom>
                <a:avLst/>
                <a:gdLst/>
                <a:ahLst/>
                <a:cxnLst/>
                <a:rect l="l" t="t" r="r" b="b"/>
                <a:pathLst>
                  <a:path w="177" h="17038" extrusionOk="0">
                    <a:moveTo>
                      <a:pt x="1" y="0"/>
                    </a:moveTo>
                    <a:lnTo>
                      <a:pt x="1" y="17037"/>
                    </a:lnTo>
                    <a:lnTo>
                      <a:pt x="177" y="17037"/>
                    </a:lnTo>
                    <a:lnTo>
                      <a:pt x="17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1066;p48"/>
              <p:cNvSpPr/>
              <p:nvPr/>
            </p:nvSpPr>
            <p:spPr>
              <a:xfrm flipH="1">
                <a:off x="2951688" y="2916329"/>
                <a:ext cx="10883" cy="1047624"/>
              </a:xfrm>
              <a:custGeom>
                <a:avLst/>
                <a:gdLst/>
                <a:ahLst/>
                <a:cxnLst/>
                <a:rect l="l" t="t" r="r" b="b"/>
                <a:pathLst>
                  <a:path w="177" h="17038" extrusionOk="0">
                    <a:moveTo>
                      <a:pt x="1" y="0"/>
                    </a:moveTo>
                    <a:lnTo>
                      <a:pt x="1" y="17037"/>
                    </a:lnTo>
                    <a:lnTo>
                      <a:pt x="177" y="17037"/>
                    </a:lnTo>
                    <a:lnTo>
                      <a:pt x="17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 name="Google Shape;1067;p48"/>
              <p:cNvSpPr/>
              <p:nvPr/>
            </p:nvSpPr>
            <p:spPr>
              <a:xfrm flipH="1">
                <a:off x="2886325" y="2916329"/>
                <a:ext cx="10883" cy="1047624"/>
              </a:xfrm>
              <a:custGeom>
                <a:avLst/>
                <a:gdLst/>
                <a:ahLst/>
                <a:cxnLst/>
                <a:rect l="l" t="t" r="r" b="b"/>
                <a:pathLst>
                  <a:path w="177" h="17038" extrusionOk="0">
                    <a:moveTo>
                      <a:pt x="1" y="0"/>
                    </a:moveTo>
                    <a:lnTo>
                      <a:pt x="1" y="17037"/>
                    </a:lnTo>
                    <a:lnTo>
                      <a:pt x="176" y="17037"/>
                    </a:lnTo>
                    <a:lnTo>
                      <a:pt x="176"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 name="Google Shape;1068;p48"/>
              <p:cNvSpPr/>
              <p:nvPr/>
            </p:nvSpPr>
            <p:spPr>
              <a:xfrm flipH="1">
                <a:off x="2820961" y="2916329"/>
                <a:ext cx="10945" cy="1047624"/>
              </a:xfrm>
              <a:custGeom>
                <a:avLst/>
                <a:gdLst/>
                <a:ahLst/>
                <a:cxnLst/>
                <a:rect l="l" t="t" r="r" b="b"/>
                <a:pathLst>
                  <a:path w="178" h="17038" extrusionOk="0">
                    <a:moveTo>
                      <a:pt x="0" y="0"/>
                    </a:moveTo>
                    <a:lnTo>
                      <a:pt x="0" y="17037"/>
                    </a:lnTo>
                    <a:lnTo>
                      <a:pt x="177" y="17037"/>
                    </a:lnTo>
                    <a:lnTo>
                      <a:pt x="17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 name="Google Shape;1069;p48"/>
              <p:cNvSpPr/>
              <p:nvPr/>
            </p:nvSpPr>
            <p:spPr>
              <a:xfrm flipH="1">
                <a:off x="2755598" y="2916329"/>
                <a:ext cx="10945" cy="1047624"/>
              </a:xfrm>
              <a:custGeom>
                <a:avLst/>
                <a:gdLst/>
                <a:ahLst/>
                <a:cxnLst/>
                <a:rect l="l" t="t" r="r" b="b"/>
                <a:pathLst>
                  <a:path w="178" h="17038" extrusionOk="0">
                    <a:moveTo>
                      <a:pt x="0" y="0"/>
                    </a:moveTo>
                    <a:lnTo>
                      <a:pt x="0" y="17037"/>
                    </a:lnTo>
                    <a:lnTo>
                      <a:pt x="177" y="17037"/>
                    </a:lnTo>
                    <a:lnTo>
                      <a:pt x="17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 name="Google Shape;1070;p48"/>
              <p:cNvSpPr/>
              <p:nvPr/>
            </p:nvSpPr>
            <p:spPr>
              <a:xfrm flipH="1">
                <a:off x="2562117" y="2796609"/>
                <a:ext cx="790114" cy="188398"/>
              </a:xfrm>
              <a:custGeom>
                <a:avLst/>
                <a:gdLst/>
                <a:ahLst/>
                <a:cxnLst/>
                <a:rect l="l" t="t" r="r" b="b"/>
                <a:pathLst>
                  <a:path w="12850" h="3064" extrusionOk="0">
                    <a:moveTo>
                      <a:pt x="1533" y="0"/>
                    </a:moveTo>
                    <a:cubicBezTo>
                      <a:pt x="688" y="0"/>
                      <a:pt x="1" y="685"/>
                      <a:pt x="1" y="1531"/>
                    </a:cubicBezTo>
                    <a:cubicBezTo>
                      <a:pt x="1" y="2376"/>
                      <a:pt x="688" y="3063"/>
                      <a:pt x="1533" y="3063"/>
                    </a:cubicBezTo>
                    <a:lnTo>
                      <a:pt x="11319" y="3063"/>
                    </a:lnTo>
                    <a:cubicBezTo>
                      <a:pt x="12164" y="3063"/>
                      <a:pt x="12849" y="2376"/>
                      <a:pt x="12849" y="1531"/>
                    </a:cubicBezTo>
                    <a:cubicBezTo>
                      <a:pt x="12849" y="685"/>
                      <a:pt x="12164" y="0"/>
                      <a:pt x="1131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1071;p48"/>
              <p:cNvSpPr/>
              <p:nvPr/>
            </p:nvSpPr>
            <p:spPr>
              <a:xfrm flipH="1">
                <a:off x="3222000" y="2841680"/>
                <a:ext cx="98011" cy="98134"/>
              </a:xfrm>
              <a:custGeom>
                <a:avLst/>
                <a:gdLst/>
                <a:ahLst/>
                <a:cxnLst/>
                <a:rect l="l" t="t" r="r" b="b"/>
                <a:pathLst>
                  <a:path w="1594" h="1596" extrusionOk="0">
                    <a:moveTo>
                      <a:pt x="798" y="1"/>
                    </a:moveTo>
                    <a:cubicBezTo>
                      <a:pt x="356" y="1"/>
                      <a:pt x="0" y="358"/>
                      <a:pt x="0" y="798"/>
                    </a:cubicBezTo>
                    <a:cubicBezTo>
                      <a:pt x="0" y="1238"/>
                      <a:pt x="356" y="1595"/>
                      <a:pt x="798" y="1595"/>
                    </a:cubicBezTo>
                    <a:cubicBezTo>
                      <a:pt x="1237" y="1595"/>
                      <a:pt x="1593" y="1238"/>
                      <a:pt x="1593" y="798"/>
                    </a:cubicBezTo>
                    <a:cubicBezTo>
                      <a:pt x="1593" y="358"/>
                      <a:pt x="1237" y="1"/>
                      <a:pt x="79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1072;p48"/>
              <p:cNvSpPr/>
              <p:nvPr/>
            </p:nvSpPr>
            <p:spPr>
              <a:xfrm flipH="1">
                <a:off x="2609830" y="3968478"/>
                <a:ext cx="694624" cy="82701"/>
              </a:xfrm>
              <a:custGeom>
                <a:avLst/>
                <a:gdLst/>
                <a:ahLst/>
                <a:cxnLst/>
                <a:rect l="l" t="t" r="r" b="b"/>
                <a:pathLst>
                  <a:path w="11297" h="1345" extrusionOk="0">
                    <a:moveTo>
                      <a:pt x="1" y="1"/>
                    </a:moveTo>
                    <a:lnTo>
                      <a:pt x="1" y="1345"/>
                    </a:lnTo>
                    <a:lnTo>
                      <a:pt x="11297" y="1345"/>
                    </a:lnTo>
                    <a:lnTo>
                      <a:pt x="11297"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 name="Google Shape;1073;p48"/>
              <p:cNvSpPr/>
              <p:nvPr/>
            </p:nvSpPr>
            <p:spPr>
              <a:xfrm flipH="1">
                <a:off x="2457900" y="4018100"/>
                <a:ext cx="998496" cy="308114"/>
              </a:xfrm>
              <a:custGeom>
                <a:avLst/>
                <a:gdLst/>
                <a:ahLst/>
                <a:cxnLst/>
                <a:rect l="l" t="t" r="r" b="b"/>
                <a:pathLst>
                  <a:path w="16239" h="5011" extrusionOk="0">
                    <a:moveTo>
                      <a:pt x="1" y="0"/>
                    </a:moveTo>
                    <a:lnTo>
                      <a:pt x="1" y="5010"/>
                    </a:lnTo>
                    <a:lnTo>
                      <a:pt x="16239" y="5010"/>
                    </a:lnTo>
                    <a:lnTo>
                      <a:pt x="16239"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 name="Google Shape;1074;p48"/>
              <p:cNvSpPr/>
              <p:nvPr/>
            </p:nvSpPr>
            <p:spPr>
              <a:xfrm flipH="1">
                <a:off x="2592715" y="2841680"/>
                <a:ext cx="97950" cy="98134"/>
              </a:xfrm>
              <a:custGeom>
                <a:avLst/>
                <a:gdLst/>
                <a:ahLst/>
                <a:cxnLst/>
                <a:rect l="l" t="t" r="r" b="b"/>
                <a:pathLst>
                  <a:path w="1593" h="1596" extrusionOk="0">
                    <a:moveTo>
                      <a:pt x="796" y="1"/>
                    </a:moveTo>
                    <a:cubicBezTo>
                      <a:pt x="356" y="1"/>
                      <a:pt x="0" y="358"/>
                      <a:pt x="0" y="798"/>
                    </a:cubicBezTo>
                    <a:cubicBezTo>
                      <a:pt x="0" y="1238"/>
                      <a:pt x="356" y="1595"/>
                      <a:pt x="796" y="1595"/>
                    </a:cubicBezTo>
                    <a:cubicBezTo>
                      <a:pt x="1236" y="1595"/>
                      <a:pt x="1593" y="1238"/>
                      <a:pt x="1593" y="798"/>
                    </a:cubicBezTo>
                    <a:cubicBezTo>
                      <a:pt x="1593" y="358"/>
                      <a:pt x="1236" y="1"/>
                      <a:pt x="79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7" name="Google Shape;1078;p48"/>
            <p:cNvSpPr/>
            <p:nvPr/>
          </p:nvSpPr>
          <p:spPr>
            <a:xfrm flipH="1">
              <a:off x="365281" y="4392325"/>
              <a:ext cx="3392387" cy="196036"/>
            </a:xfrm>
            <a:custGeom>
              <a:avLst/>
              <a:gdLst/>
              <a:ahLst/>
              <a:cxnLst/>
              <a:rect l="l" t="t" r="r" b="b"/>
              <a:pathLst>
                <a:path w="46329" h="2845" extrusionOk="0">
                  <a:moveTo>
                    <a:pt x="263" y="0"/>
                  </a:moveTo>
                  <a:cubicBezTo>
                    <a:pt x="119" y="0"/>
                    <a:pt x="1" y="118"/>
                    <a:pt x="1" y="264"/>
                  </a:cubicBezTo>
                  <a:lnTo>
                    <a:pt x="1" y="2581"/>
                  </a:lnTo>
                  <a:cubicBezTo>
                    <a:pt x="1" y="2726"/>
                    <a:pt x="119" y="2844"/>
                    <a:pt x="263" y="2844"/>
                  </a:cubicBezTo>
                  <a:lnTo>
                    <a:pt x="46065" y="2844"/>
                  </a:lnTo>
                  <a:cubicBezTo>
                    <a:pt x="46211" y="2844"/>
                    <a:pt x="46329" y="2726"/>
                    <a:pt x="46329" y="2581"/>
                  </a:cubicBezTo>
                  <a:lnTo>
                    <a:pt x="46329" y="264"/>
                  </a:lnTo>
                  <a:cubicBezTo>
                    <a:pt x="46329" y="118"/>
                    <a:pt x="46211" y="0"/>
                    <a:pt x="4606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8" name="Google Shape;1079;p48"/>
            <p:cNvGrpSpPr/>
            <p:nvPr/>
          </p:nvGrpSpPr>
          <p:grpSpPr>
            <a:xfrm>
              <a:off x="1866247" y="1417080"/>
              <a:ext cx="936301" cy="549163"/>
              <a:chOff x="2887755" y="2263479"/>
              <a:chExt cx="797666" cy="467850"/>
            </a:xfrm>
          </p:grpSpPr>
          <p:sp>
            <p:nvSpPr>
              <p:cNvPr id="112" name="Google Shape;1080;p48"/>
              <p:cNvSpPr/>
              <p:nvPr/>
            </p:nvSpPr>
            <p:spPr>
              <a:xfrm flipH="1">
                <a:off x="2887755" y="2263479"/>
                <a:ext cx="797666" cy="467850"/>
              </a:xfrm>
              <a:custGeom>
                <a:avLst/>
                <a:gdLst/>
                <a:ahLst/>
                <a:cxnLst/>
                <a:rect l="l" t="t" r="r" b="b"/>
                <a:pathLst>
                  <a:path w="15227" h="8931" extrusionOk="0">
                    <a:moveTo>
                      <a:pt x="0" y="0"/>
                    </a:moveTo>
                    <a:lnTo>
                      <a:pt x="0" y="8931"/>
                    </a:lnTo>
                    <a:lnTo>
                      <a:pt x="15227" y="8931"/>
                    </a:lnTo>
                    <a:lnTo>
                      <a:pt x="15227"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1081;p48"/>
              <p:cNvSpPr/>
              <p:nvPr/>
            </p:nvSpPr>
            <p:spPr>
              <a:xfrm flipH="1">
                <a:off x="2913895" y="2294491"/>
                <a:ext cx="745386" cy="405774"/>
              </a:xfrm>
              <a:custGeom>
                <a:avLst/>
                <a:gdLst/>
                <a:ahLst/>
                <a:cxnLst/>
                <a:rect l="l" t="t" r="r" b="b"/>
                <a:pathLst>
                  <a:path w="14229" h="7746" extrusionOk="0">
                    <a:moveTo>
                      <a:pt x="0" y="0"/>
                    </a:moveTo>
                    <a:lnTo>
                      <a:pt x="0" y="7745"/>
                    </a:lnTo>
                    <a:lnTo>
                      <a:pt x="14229" y="7745"/>
                    </a:lnTo>
                    <a:lnTo>
                      <a:pt x="14229"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082;p48"/>
              <p:cNvSpPr/>
              <p:nvPr/>
            </p:nvSpPr>
            <p:spPr>
              <a:xfrm flipH="1">
                <a:off x="3212330" y="2393972"/>
                <a:ext cx="348203" cy="26716"/>
              </a:xfrm>
              <a:custGeom>
                <a:avLst/>
                <a:gdLst/>
                <a:ahLst/>
                <a:cxnLst/>
                <a:rect l="l" t="t" r="r" b="b"/>
                <a:pathLst>
                  <a:path w="6647" h="510" extrusionOk="0">
                    <a:moveTo>
                      <a:pt x="0" y="0"/>
                    </a:moveTo>
                    <a:lnTo>
                      <a:pt x="0" y="510"/>
                    </a:lnTo>
                    <a:lnTo>
                      <a:pt x="6647" y="510"/>
                    </a:lnTo>
                    <a:lnTo>
                      <a:pt x="6647"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1083;p48"/>
              <p:cNvSpPr/>
              <p:nvPr/>
            </p:nvSpPr>
            <p:spPr>
              <a:xfrm flipH="1">
                <a:off x="3012639" y="2456940"/>
                <a:ext cx="547895" cy="26769"/>
              </a:xfrm>
              <a:custGeom>
                <a:avLst/>
                <a:gdLst/>
                <a:ahLst/>
                <a:cxnLst/>
                <a:rect l="l" t="t" r="r" b="b"/>
                <a:pathLst>
                  <a:path w="10459" h="511" extrusionOk="0">
                    <a:moveTo>
                      <a:pt x="0" y="1"/>
                    </a:moveTo>
                    <a:lnTo>
                      <a:pt x="0" y="511"/>
                    </a:lnTo>
                    <a:lnTo>
                      <a:pt x="10459" y="511"/>
                    </a:lnTo>
                    <a:lnTo>
                      <a:pt x="10459"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1084;p48"/>
              <p:cNvSpPr/>
              <p:nvPr/>
            </p:nvSpPr>
            <p:spPr>
              <a:xfrm flipH="1">
                <a:off x="3012639" y="2511421"/>
                <a:ext cx="547895" cy="26769"/>
              </a:xfrm>
              <a:custGeom>
                <a:avLst/>
                <a:gdLst/>
                <a:ahLst/>
                <a:cxnLst/>
                <a:rect l="l" t="t" r="r" b="b"/>
                <a:pathLst>
                  <a:path w="10459" h="511" extrusionOk="0">
                    <a:moveTo>
                      <a:pt x="0" y="1"/>
                    </a:moveTo>
                    <a:lnTo>
                      <a:pt x="0" y="510"/>
                    </a:lnTo>
                    <a:lnTo>
                      <a:pt x="10459" y="510"/>
                    </a:lnTo>
                    <a:lnTo>
                      <a:pt x="10459"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085;p48"/>
              <p:cNvSpPr/>
              <p:nvPr/>
            </p:nvSpPr>
            <p:spPr>
              <a:xfrm flipH="1">
                <a:off x="3012639" y="2565902"/>
                <a:ext cx="547895" cy="26716"/>
              </a:xfrm>
              <a:custGeom>
                <a:avLst/>
                <a:gdLst/>
                <a:ahLst/>
                <a:cxnLst/>
                <a:rect l="l" t="t" r="r" b="b"/>
                <a:pathLst>
                  <a:path w="10459" h="510" extrusionOk="0">
                    <a:moveTo>
                      <a:pt x="0" y="0"/>
                    </a:moveTo>
                    <a:lnTo>
                      <a:pt x="0" y="510"/>
                    </a:lnTo>
                    <a:lnTo>
                      <a:pt x="10459" y="510"/>
                    </a:lnTo>
                    <a:lnTo>
                      <a:pt x="10459"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1086;p48"/>
              <p:cNvSpPr/>
              <p:nvPr/>
            </p:nvSpPr>
            <p:spPr>
              <a:xfrm flipH="1">
                <a:off x="3012639" y="2620331"/>
                <a:ext cx="547895" cy="26769"/>
              </a:xfrm>
              <a:custGeom>
                <a:avLst/>
                <a:gdLst/>
                <a:ahLst/>
                <a:cxnLst/>
                <a:rect l="l" t="t" r="r" b="b"/>
                <a:pathLst>
                  <a:path w="10459" h="511" extrusionOk="0">
                    <a:moveTo>
                      <a:pt x="0" y="1"/>
                    </a:moveTo>
                    <a:lnTo>
                      <a:pt x="0" y="511"/>
                    </a:lnTo>
                    <a:lnTo>
                      <a:pt x="10459" y="511"/>
                    </a:lnTo>
                    <a:lnTo>
                      <a:pt x="10459"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 name="Google Shape;1087;p48"/>
              <p:cNvSpPr/>
              <p:nvPr/>
            </p:nvSpPr>
            <p:spPr>
              <a:xfrm flipH="1">
                <a:off x="3050296" y="2350492"/>
                <a:ext cx="88321" cy="88269"/>
              </a:xfrm>
              <a:custGeom>
                <a:avLst/>
                <a:gdLst/>
                <a:ahLst/>
                <a:cxnLst/>
                <a:rect l="l" t="t" r="r" b="b"/>
                <a:pathLst>
                  <a:path w="1686" h="1685" extrusionOk="0">
                    <a:moveTo>
                      <a:pt x="843" y="0"/>
                    </a:moveTo>
                    <a:cubicBezTo>
                      <a:pt x="377" y="0"/>
                      <a:pt x="1" y="378"/>
                      <a:pt x="1" y="843"/>
                    </a:cubicBezTo>
                    <a:cubicBezTo>
                      <a:pt x="1" y="1309"/>
                      <a:pt x="377" y="1685"/>
                      <a:pt x="843" y="1685"/>
                    </a:cubicBezTo>
                    <a:cubicBezTo>
                      <a:pt x="1308" y="1685"/>
                      <a:pt x="1685" y="1309"/>
                      <a:pt x="1685" y="843"/>
                    </a:cubicBezTo>
                    <a:cubicBezTo>
                      <a:pt x="1685" y="378"/>
                      <a:pt x="1308" y="0"/>
                      <a:pt x="843"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9" name="Google Shape;1088;p48"/>
            <p:cNvGrpSpPr/>
            <p:nvPr/>
          </p:nvGrpSpPr>
          <p:grpSpPr>
            <a:xfrm>
              <a:off x="1018755" y="1579209"/>
              <a:ext cx="1335135" cy="1856623"/>
              <a:chOff x="2318145" y="2206850"/>
              <a:chExt cx="1137447" cy="1581720"/>
            </a:xfrm>
          </p:grpSpPr>
          <p:sp>
            <p:nvSpPr>
              <p:cNvPr id="89" name="Google Shape;1089;p48"/>
              <p:cNvSpPr/>
              <p:nvPr/>
            </p:nvSpPr>
            <p:spPr>
              <a:xfrm flipH="1">
                <a:off x="2460529" y="2206850"/>
                <a:ext cx="468531" cy="502529"/>
              </a:xfrm>
              <a:custGeom>
                <a:avLst/>
                <a:gdLst/>
                <a:ahLst/>
                <a:cxnLst/>
                <a:rect l="l" t="t" r="r" b="b"/>
                <a:pathLst>
                  <a:path w="8944" h="9593" extrusionOk="0">
                    <a:moveTo>
                      <a:pt x="3386" y="138"/>
                    </a:moveTo>
                    <a:cubicBezTo>
                      <a:pt x="2240" y="138"/>
                      <a:pt x="1205" y="1032"/>
                      <a:pt x="1017" y="2438"/>
                    </a:cubicBezTo>
                    <a:cubicBezTo>
                      <a:pt x="813" y="3954"/>
                      <a:pt x="1158" y="4362"/>
                      <a:pt x="1158" y="4362"/>
                    </a:cubicBezTo>
                    <a:cubicBezTo>
                      <a:pt x="266" y="5564"/>
                      <a:pt x="0" y="8254"/>
                      <a:pt x="1205" y="8943"/>
                    </a:cubicBezTo>
                    <a:cubicBezTo>
                      <a:pt x="1813" y="9290"/>
                      <a:pt x="3246" y="9593"/>
                      <a:pt x="4651" y="9593"/>
                    </a:cubicBezTo>
                    <a:cubicBezTo>
                      <a:pt x="6028" y="9593"/>
                      <a:pt x="7378" y="9301"/>
                      <a:pt x="7896" y="8473"/>
                    </a:cubicBezTo>
                    <a:cubicBezTo>
                      <a:pt x="8944" y="6800"/>
                      <a:pt x="8540" y="2741"/>
                      <a:pt x="7662" y="1687"/>
                    </a:cubicBezTo>
                    <a:cubicBezTo>
                      <a:pt x="6257" y="1"/>
                      <a:pt x="4910" y="312"/>
                      <a:pt x="3660" y="155"/>
                    </a:cubicBezTo>
                    <a:cubicBezTo>
                      <a:pt x="3568" y="143"/>
                      <a:pt x="3477" y="138"/>
                      <a:pt x="3386" y="138"/>
                    </a:cubicBezTo>
                    <a:close/>
                  </a:path>
                </a:pathLst>
              </a:custGeom>
              <a:solidFill>
                <a:srgbClr val="101E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1090;p48"/>
              <p:cNvSpPr/>
              <p:nvPr/>
            </p:nvSpPr>
            <p:spPr>
              <a:xfrm flipH="1">
                <a:off x="2797787" y="2665750"/>
                <a:ext cx="311848" cy="388697"/>
              </a:xfrm>
              <a:custGeom>
                <a:avLst/>
                <a:gdLst/>
                <a:ahLst/>
                <a:cxnLst/>
                <a:rect l="l" t="t" r="r" b="b"/>
                <a:pathLst>
                  <a:path w="5953" h="7420" extrusionOk="0">
                    <a:moveTo>
                      <a:pt x="4374" y="1"/>
                    </a:moveTo>
                    <a:cubicBezTo>
                      <a:pt x="4374" y="1"/>
                      <a:pt x="1207" y="2969"/>
                      <a:pt x="1" y="5623"/>
                    </a:cubicBezTo>
                    <a:lnTo>
                      <a:pt x="3539" y="7420"/>
                    </a:lnTo>
                    <a:lnTo>
                      <a:pt x="5390" y="5678"/>
                    </a:lnTo>
                    <a:lnTo>
                      <a:pt x="5953" y="2728"/>
                    </a:lnTo>
                    <a:cubicBezTo>
                      <a:pt x="5953" y="2728"/>
                      <a:pt x="5845" y="1762"/>
                      <a:pt x="5738" y="1602"/>
                    </a:cubicBezTo>
                    <a:cubicBezTo>
                      <a:pt x="5631" y="1440"/>
                      <a:pt x="4374" y="1"/>
                      <a:pt x="437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1091;p48"/>
              <p:cNvSpPr/>
              <p:nvPr/>
            </p:nvSpPr>
            <p:spPr>
              <a:xfrm flipH="1">
                <a:off x="2834508" y="2688799"/>
                <a:ext cx="201420" cy="443387"/>
              </a:xfrm>
              <a:custGeom>
                <a:avLst/>
                <a:gdLst/>
                <a:ahLst/>
                <a:cxnLst/>
                <a:rect l="l" t="t" r="r" b="b"/>
                <a:pathLst>
                  <a:path w="3845" h="8464" extrusionOk="0">
                    <a:moveTo>
                      <a:pt x="3130" y="1"/>
                    </a:moveTo>
                    <a:cubicBezTo>
                      <a:pt x="3130" y="1"/>
                      <a:pt x="1074" y="3278"/>
                      <a:pt x="538" y="5544"/>
                    </a:cubicBezTo>
                    <a:cubicBezTo>
                      <a:pt x="0" y="7808"/>
                      <a:pt x="1669" y="8464"/>
                      <a:pt x="1669" y="8464"/>
                    </a:cubicBezTo>
                    <a:lnTo>
                      <a:pt x="3189" y="6944"/>
                    </a:lnTo>
                    <a:lnTo>
                      <a:pt x="3725" y="4291"/>
                    </a:lnTo>
                    <a:lnTo>
                      <a:pt x="3845" y="2803"/>
                    </a:lnTo>
                    <a:lnTo>
                      <a:pt x="3130" y="1"/>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1092;p48"/>
              <p:cNvSpPr/>
              <p:nvPr/>
            </p:nvSpPr>
            <p:spPr>
              <a:xfrm flipH="1">
                <a:off x="3237723" y="2716354"/>
                <a:ext cx="217869" cy="176433"/>
              </a:xfrm>
              <a:custGeom>
                <a:avLst/>
                <a:gdLst/>
                <a:ahLst/>
                <a:cxnLst/>
                <a:rect l="l" t="t" r="r" b="b"/>
                <a:pathLst>
                  <a:path w="4159" h="3368" extrusionOk="0">
                    <a:moveTo>
                      <a:pt x="729" y="1"/>
                    </a:moveTo>
                    <a:cubicBezTo>
                      <a:pt x="723" y="1"/>
                      <a:pt x="717" y="1"/>
                      <a:pt x="712" y="2"/>
                    </a:cubicBezTo>
                    <a:cubicBezTo>
                      <a:pt x="410" y="45"/>
                      <a:pt x="1484" y="873"/>
                      <a:pt x="1484" y="873"/>
                    </a:cubicBezTo>
                    <a:cubicBezTo>
                      <a:pt x="1484" y="873"/>
                      <a:pt x="513" y="351"/>
                      <a:pt x="252" y="351"/>
                    </a:cubicBezTo>
                    <a:cubicBezTo>
                      <a:pt x="225" y="351"/>
                      <a:pt x="206" y="357"/>
                      <a:pt x="196" y="370"/>
                    </a:cubicBezTo>
                    <a:cubicBezTo>
                      <a:pt x="95" y="504"/>
                      <a:pt x="1349" y="1279"/>
                      <a:pt x="1349" y="1279"/>
                    </a:cubicBezTo>
                    <a:cubicBezTo>
                      <a:pt x="1349" y="1279"/>
                      <a:pt x="441" y="829"/>
                      <a:pt x="186" y="829"/>
                    </a:cubicBezTo>
                    <a:cubicBezTo>
                      <a:pt x="164" y="829"/>
                      <a:pt x="146" y="833"/>
                      <a:pt x="135" y="841"/>
                    </a:cubicBezTo>
                    <a:cubicBezTo>
                      <a:pt x="0" y="936"/>
                      <a:pt x="1197" y="1717"/>
                      <a:pt x="1197" y="1717"/>
                    </a:cubicBezTo>
                    <a:cubicBezTo>
                      <a:pt x="1197" y="1717"/>
                      <a:pt x="354" y="1307"/>
                      <a:pt x="132" y="1307"/>
                    </a:cubicBezTo>
                    <a:cubicBezTo>
                      <a:pt x="105" y="1307"/>
                      <a:pt x="87" y="1313"/>
                      <a:pt x="81" y="1327"/>
                    </a:cubicBezTo>
                    <a:cubicBezTo>
                      <a:pt x="31" y="1455"/>
                      <a:pt x="2141" y="3110"/>
                      <a:pt x="3464" y="3368"/>
                    </a:cubicBezTo>
                    <a:cubicBezTo>
                      <a:pt x="3464" y="3368"/>
                      <a:pt x="4072" y="1930"/>
                      <a:pt x="4159" y="1643"/>
                    </a:cubicBezTo>
                    <a:cubicBezTo>
                      <a:pt x="4159" y="1643"/>
                      <a:pt x="2966" y="208"/>
                      <a:pt x="2657" y="208"/>
                    </a:cubicBezTo>
                    <a:cubicBezTo>
                      <a:pt x="2648" y="208"/>
                      <a:pt x="2641" y="209"/>
                      <a:pt x="2634" y="211"/>
                    </a:cubicBezTo>
                    <a:cubicBezTo>
                      <a:pt x="2342" y="297"/>
                      <a:pt x="2877" y="1153"/>
                      <a:pt x="2877" y="1153"/>
                    </a:cubicBezTo>
                    <a:cubicBezTo>
                      <a:pt x="2877" y="1153"/>
                      <a:pt x="1076" y="1"/>
                      <a:pt x="729" y="1"/>
                    </a:cubicBezTo>
                    <a:close/>
                  </a:path>
                </a:pathLst>
              </a:custGeom>
              <a:solidFill>
                <a:srgbClr val="E5A1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1093;p48"/>
              <p:cNvSpPr/>
              <p:nvPr/>
            </p:nvSpPr>
            <p:spPr>
              <a:xfrm flipH="1">
                <a:off x="2881870" y="2766068"/>
                <a:ext cx="488333" cy="350089"/>
              </a:xfrm>
              <a:custGeom>
                <a:avLst/>
                <a:gdLst/>
                <a:ahLst/>
                <a:cxnLst/>
                <a:rect l="l" t="t" r="r" b="b"/>
                <a:pathLst>
                  <a:path w="9322" h="6683" extrusionOk="0">
                    <a:moveTo>
                      <a:pt x="2333" y="1"/>
                    </a:moveTo>
                    <a:cubicBezTo>
                      <a:pt x="0" y="2686"/>
                      <a:pt x="238" y="5474"/>
                      <a:pt x="238" y="5474"/>
                    </a:cubicBezTo>
                    <a:cubicBezTo>
                      <a:pt x="238" y="5474"/>
                      <a:pt x="5206" y="6680"/>
                      <a:pt x="7001" y="6683"/>
                    </a:cubicBezTo>
                    <a:cubicBezTo>
                      <a:pt x="7002" y="6683"/>
                      <a:pt x="7003" y="6683"/>
                      <a:pt x="7005" y="6683"/>
                    </a:cubicBezTo>
                    <a:cubicBezTo>
                      <a:pt x="8797" y="6683"/>
                      <a:pt x="9321" y="4262"/>
                      <a:pt x="9321" y="4262"/>
                    </a:cubicBezTo>
                    <a:lnTo>
                      <a:pt x="2333"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1094;p48"/>
              <p:cNvSpPr/>
              <p:nvPr/>
            </p:nvSpPr>
            <p:spPr>
              <a:xfrm flipH="1">
                <a:off x="2344918" y="2665750"/>
                <a:ext cx="686401" cy="1122820"/>
              </a:xfrm>
              <a:custGeom>
                <a:avLst/>
                <a:gdLst/>
                <a:ahLst/>
                <a:cxnLst/>
                <a:rect l="l" t="t" r="r" b="b"/>
                <a:pathLst>
                  <a:path w="13103" h="21434" extrusionOk="0">
                    <a:moveTo>
                      <a:pt x="2879" y="1"/>
                    </a:moveTo>
                    <a:cubicBezTo>
                      <a:pt x="2116" y="3906"/>
                      <a:pt x="1499" y="8023"/>
                      <a:pt x="1037" y="11544"/>
                    </a:cubicBezTo>
                    <a:cubicBezTo>
                      <a:pt x="966" y="12083"/>
                      <a:pt x="899" y="12610"/>
                      <a:pt x="834" y="13120"/>
                    </a:cubicBezTo>
                    <a:cubicBezTo>
                      <a:pt x="282" y="17527"/>
                      <a:pt x="1" y="20669"/>
                      <a:pt x="1" y="20669"/>
                    </a:cubicBezTo>
                    <a:cubicBezTo>
                      <a:pt x="2209" y="21245"/>
                      <a:pt x="4442" y="21434"/>
                      <a:pt x="6422" y="21434"/>
                    </a:cubicBezTo>
                    <a:cubicBezTo>
                      <a:pt x="10226" y="21434"/>
                      <a:pt x="13103" y="20736"/>
                      <a:pt x="13103" y="20736"/>
                    </a:cubicBezTo>
                    <a:cubicBezTo>
                      <a:pt x="13029" y="19150"/>
                      <a:pt x="12831" y="17070"/>
                      <a:pt x="12571" y="14843"/>
                    </a:cubicBezTo>
                    <a:cubicBezTo>
                      <a:pt x="12375" y="13143"/>
                      <a:pt x="12144" y="11356"/>
                      <a:pt x="11907" y="9634"/>
                    </a:cubicBezTo>
                    <a:cubicBezTo>
                      <a:pt x="11211" y="4531"/>
                      <a:pt x="10473" y="1"/>
                      <a:pt x="104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1095;p48"/>
              <p:cNvSpPr/>
              <p:nvPr/>
            </p:nvSpPr>
            <p:spPr>
              <a:xfrm flipH="1">
                <a:off x="2509452" y="2738147"/>
                <a:ext cx="151602" cy="358942"/>
              </a:xfrm>
              <a:custGeom>
                <a:avLst/>
                <a:gdLst/>
                <a:ahLst/>
                <a:cxnLst/>
                <a:rect l="l" t="t" r="r" b="b"/>
                <a:pathLst>
                  <a:path w="2894" h="6852" extrusionOk="0">
                    <a:moveTo>
                      <a:pt x="2369" y="1"/>
                    </a:moveTo>
                    <a:cubicBezTo>
                      <a:pt x="2369" y="1"/>
                      <a:pt x="670" y="3444"/>
                      <a:pt x="0" y="6098"/>
                    </a:cubicBezTo>
                    <a:cubicBezTo>
                      <a:pt x="0" y="6098"/>
                      <a:pt x="2071" y="6851"/>
                      <a:pt x="2436" y="6851"/>
                    </a:cubicBezTo>
                    <a:cubicBezTo>
                      <a:pt x="2462" y="6851"/>
                      <a:pt x="2479" y="6848"/>
                      <a:pt x="2487" y="6840"/>
                    </a:cubicBezTo>
                    <a:cubicBezTo>
                      <a:pt x="2606" y="6720"/>
                      <a:pt x="2871" y="5095"/>
                      <a:pt x="2871" y="5095"/>
                    </a:cubicBezTo>
                    <a:cubicBezTo>
                      <a:pt x="2871" y="5095"/>
                      <a:pt x="2894" y="3133"/>
                      <a:pt x="2822" y="2966"/>
                    </a:cubicBezTo>
                    <a:cubicBezTo>
                      <a:pt x="2751" y="2799"/>
                      <a:pt x="2751" y="1842"/>
                      <a:pt x="2751" y="1842"/>
                    </a:cubicBezTo>
                    <a:lnTo>
                      <a:pt x="2369" y="1"/>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1096;p48"/>
              <p:cNvSpPr/>
              <p:nvPr/>
            </p:nvSpPr>
            <p:spPr>
              <a:xfrm flipH="1">
                <a:off x="2372733" y="3159695"/>
                <a:ext cx="614948" cy="285236"/>
              </a:xfrm>
              <a:custGeom>
                <a:avLst/>
                <a:gdLst/>
                <a:ahLst/>
                <a:cxnLst/>
                <a:rect l="l" t="t" r="r" b="b"/>
                <a:pathLst>
                  <a:path w="11739" h="5445" extrusionOk="0">
                    <a:moveTo>
                      <a:pt x="4447" y="0"/>
                    </a:moveTo>
                    <a:cubicBezTo>
                      <a:pt x="4447" y="0"/>
                      <a:pt x="1638" y="84"/>
                      <a:pt x="1303" y="126"/>
                    </a:cubicBezTo>
                    <a:cubicBezTo>
                      <a:pt x="1119" y="149"/>
                      <a:pt x="617" y="1186"/>
                      <a:pt x="204" y="2115"/>
                    </a:cubicBezTo>
                    <a:cubicBezTo>
                      <a:pt x="133" y="2654"/>
                      <a:pt x="66" y="3181"/>
                      <a:pt x="1" y="3691"/>
                    </a:cubicBezTo>
                    <a:cubicBezTo>
                      <a:pt x="1413" y="4115"/>
                      <a:pt x="6199" y="5444"/>
                      <a:pt x="10625" y="5444"/>
                    </a:cubicBezTo>
                    <a:cubicBezTo>
                      <a:pt x="11000" y="5444"/>
                      <a:pt x="11371" y="5435"/>
                      <a:pt x="11738" y="5414"/>
                    </a:cubicBezTo>
                    <a:cubicBezTo>
                      <a:pt x="11542" y="3714"/>
                      <a:pt x="11311" y="1927"/>
                      <a:pt x="11074" y="205"/>
                    </a:cubicBezTo>
                    <a:lnTo>
                      <a:pt x="4447" y="0"/>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1097;p48"/>
              <p:cNvSpPr/>
              <p:nvPr/>
            </p:nvSpPr>
            <p:spPr>
              <a:xfrm flipH="1">
                <a:off x="2338728" y="2664283"/>
                <a:ext cx="263863" cy="446425"/>
              </a:xfrm>
              <a:custGeom>
                <a:avLst/>
                <a:gdLst/>
                <a:ahLst/>
                <a:cxnLst/>
                <a:rect l="l" t="t" r="r" b="b"/>
                <a:pathLst>
                  <a:path w="5037" h="8522" extrusionOk="0">
                    <a:moveTo>
                      <a:pt x="2239" y="1"/>
                    </a:moveTo>
                    <a:cubicBezTo>
                      <a:pt x="2238" y="1"/>
                      <a:pt x="2236" y="1"/>
                      <a:pt x="2235" y="1"/>
                    </a:cubicBezTo>
                    <a:cubicBezTo>
                      <a:pt x="0" y="17"/>
                      <a:pt x="766" y="8522"/>
                      <a:pt x="766" y="8522"/>
                    </a:cubicBezTo>
                    <a:lnTo>
                      <a:pt x="5037" y="8125"/>
                    </a:lnTo>
                    <a:cubicBezTo>
                      <a:pt x="5037" y="8125"/>
                      <a:pt x="4095" y="1"/>
                      <a:pt x="223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1098;p48"/>
              <p:cNvSpPr/>
              <p:nvPr/>
            </p:nvSpPr>
            <p:spPr>
              <a:xfrm flipH="1">
                <a:off x="2644084" y="2511421"/>
                <a:ext cx="131591" cy="178790"/>
              </a:xfrm>
              <a:custGeom>
                <a:avLst/>
                <a:gdLst/>
                <a:ahLst/>
                <a:cxnLst/>
                <a:rect l="l" t="t" r="r" b="b"/>
                <a:pathLst>
                  <a:path w="2512" h="3413" extrusionOk="0">
                    <a:moveTo>
                      <a:pt x="2412" y="1"/>
                    </a:moveTo>
                    <a:lnTo>
                      <a:pt x="599" y="344"/>
                    </a:lnTo>
                    <a:lnTo>
                      <a:pt x="0" y="3270"/>
                    </a:lnTo>
                    <a:cubicBezTo>
                      <a:pt x="300" y="3376"/>
                      <a:pt x="668" y="3412"/>
                      <a:pt x="1029" y="3412"/>
                    </a:cubicBezTo>
                    <a:cubicBezTo>
                      <a:pt x="1786" y="3412"/>
                      <a:pt x="2512" y="3255"/>
                      <a:pt x="2512" y="3255"/>
                    </a:cubicBezTo>
                    <a:lnTo>
                      <a:pt x="2412" y="1"/>
                    </a:lnTo>
                    <a:close/>
                  </a:path>
                </a:pathLst>
              </a:custGeom>
              <a:solidFill>
                <a:srgbClr val="DC78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1099;p48"/>
              <p:cNvSpPr/>
              <p:nvPr/>
            </p:nvSpPr>
            <p:spPr>
              <a:xfrm flipH="1">
                <a:off x="2594478" y="2325399"/>
                <a:ext cx="313839" cy="283193"/>
              </a:xfrm>
              <a:custGeom>
                <a:avLst/>
                <a:gdLst/>
                <a:ahLst/>
                <a:cxnLst/>
                <a:rect l="l" t="t" r="r" b="b"/>
                <a:pathLst>
                  <a:path w="5991" h="5406" extrusionOk="0">
                    <a:moveTo>
                      <a:pt x="1925" y="1"/>
                    </a:moveTo>
                    <a:cubicBezTo>
                      <a:pt x="1925" y="1"/>
                      <a:pt x="1106" y="470"/>
                      <a:pt x="930" y="1067"/>
                    </a:cubicBezTo>
                    <a:cubicBezTo>
                      <a:pt x="590" y="2214"/>
                      <a:pt x="1" y="4879"/>
                      <a:pt x="2405" y="5350"/>
                    </a:cubicBezTo>
                    <a:cubicBezTo>
                      <a:pt x="2599" y="5388"/>
                      <a:pt x="2780" y="5405"/>
                      <a:pt x="2948" y="5405"/>
                    </a:cubicBezTo>
                    <a:cubicBezTo>
                      <a:pt x="4868" y="5405"/>
                      <a:pt x="5193" y="3130"/>
                      <a:pt x="5193" y="3130"/>
                    </a:cubicBezTo>
                    <a:cubicBezTo>
                      <a:pt x="5193" y="3130"/>
                      <a:pt x="5920" y="2616"/>
                      <a:pt x="5959" y="1951"/>
                    </a:cubicBezTo>
                    <a:cubicBezTo>
                      <a:pt x="5991" y="1408"/>
                      <a:pt x="5762" y="1065"/>
                      <a:pt x="5461" y="1065"/>
                    </a:cubicBezTo>
                    <a:cubicBezTo>
                      <a:pt x="5393" y="1065"/>
                      <a:pt x="5322" y="1082"/>
                      <a:pt x="5249" y="1118"/>
                    </a:cubicBezTo>
                    <a:cubicBezTo>
                      <a:pt x="4851" y="1315"/>
                      <a:pt x="4759" y="2226"/>
                      <a:pt x="4759" y="2226"/>
                    </a:cubicBezTo>
                    <a:cubicBezTo>
                      <a:pt x="4759" y="2226"/>
                      <a:pt x="4338" y="1946"/>
                      <a:pt x="4223" y="1387"/>
                    </a:cubicBezTo>
                    <a:cubicBezTo>
                      <a:pt x="4223" y="1387"/>
                      <a:pt x="2422" y="1009"/>
                      <a:pt x="1925" y="1"/>
                    </a:cubicBezTo>
                    <a:close/>
                  </a:path>
                </a:pathLst>
              </a:custGeom>
              <a:solidFill>
                <a:srgbClr val="E5A1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1100;p48"/>
              <p:cNvSpPr/>
              <p:nvPr/>
            </p:nvSpPr>
            <p:spPr>
              <a:xfrm flipH="1">
                <a:off x="2796420" y="2465636"/>
                <a:ext cx="18859" cy="60086"/>
              </a:xfrm>
              <a:custGeom>
                <a:avLst/>
                <a:gdLst/>
                <a:ahLst/>
                <a:cxnLst/>
                <a:rect l="l" t="t" r="r" b="b"/>
                <a:pathLst>
                  <a:path w="360" h="1147" extrusionOk="0">
                    <a:moveTo>
                      <a:pt x="223" y="1"/>
                    </a:moveTo>
                    <a:cubicBezTo>
                      <a:pt x="197" y="1"/>
                      <a:pt x="173" y="17"/>
                      <a:pt x="164" y="45"/>
                    </a:cubicBezTo>
                    <a:cubicBezTo>
                      <a:pt x="113" y="200"/>
                      <a:pt x="74" y="360"/>
                      <a:pt x="48" y="523"/>
                    </a:cubicBezTo>
                    <a:cubicBezTo>
                      <a:pt x="23" y="680"/>
                      <a:pt x="1" y="857"/>
                      <a:pt x="90" y="1000"/>
                    </a:cubicBezTo>
                    <a:cubicBezTo>
                      <a:pt x="133" y="1069"/>
                      <a:pt x="198" y="1125"/>
                      <a:pt x="278" y="1145"/>
                    </a:cubicBezTo>
                    <a:cubicBezTo>
                      <a:pt x="283" y="1146"/>
                      <a:pt x="288" y="1147"/>
                      <a:pt x="293" y="1147"/>
                    </a:cubicBezTo>
                    <a:cubicBezTo>
                      <a:pt x="319" y="1147"/>
                      <a:pt x="346" y="1130"/>
                      <a:pt x="352" y="1103"/>
                    </a:cubicBezTo>
                    <a:cubicBezTo>
                      <a:pt x="360" y="1072"/>
                      <a:pt x="343" y="1038"/>
                      <a:pt x="310" y="1028"/>
                    </a:cubicBezTo>
                    <a:cubicBezTo>
                      <a:pt x="304" y="1027"/>
                      <a:pt x="296" y="1025"/>
                      <a:pt x="290" y="1024"/>
                    </a:cubicBezTo>
                    <a:cubicBezTo>
                      <a:pt x="289" y="1023"/>
                      <a:pt x="288" y="1023"/>
                      <a:pt x="287" y="1022"/>
                    </a:cubicBezTo>
                    <a:lnTo>
                      <a:pt x="287" y="1022"/>
                    </a:lnTo>
                    <a:cubicBezTo>
                      <a:pt x="286" y="1021"/>
                      <a:pt x="285" y="1021"/>
                      <a:pt x="284" y="1021"/>
                    </a:cubicBezTo>
                    <a:lnTo>
                      <a:pt x="284" y="1021"/>
                    </a:lnTo>
                    <a:cubicBezTo>
                      <a:pt x="283" y="1020"/>
                      <a:pt x="282" y="1020"/>
                      <a:pt x="281" y="1019"/>
                    </a:cubicBezTo>
                    <a:cubicBezTo>
                      <a:pt x="268" y="1013"/>
                      <a:pt x="257" y="1005"/>
                      <a:pt x="246" y="998"/>
                    </a:cubicBezTo>
                    <a:lnTo>
                      <a:pt x="246" y="998"/>
                    </a:lnTo>
                    <a:cubicBezTo>
                      <a:pt x="249" y="999"/>
                      <a:pt x="251" y="1001"/>
                      <a:pt x="251" y="1001"/>
                    </a:cubicBezTo>
                    <a:cubicBezTo>
                      <a:pt x="252" y="1001"/>
                      <a:pt x="249" y="999"/>
                      <a:pt x="243" y="996"/>
                    </a:cubicBezTo>
                    <a:lnTo>
                      <a:pt x="243" y="996"/>
                    </a:lnTo>
                    <a:cubicBezTo>
                      <a:pt x="244" y="996"/>
                      <a:pt x="245" y="997"/>
                      <a:pt x="246" y="998"/>
                    </a:cubicBezTo>
                    <a:lnTo>
                      <a:pt x="246" y="998"/>
                    </a:lnTo>
                    <a:cubicBezTo>
                      <a:pt x="245" y="997"/>
                      <a:pt x="244" y="996"/>
                      <a:pt x="243" y="996"/>
                    </a:cubicBezTo>
                    <a:lnTo>
                      <a:pt x="243" y="996"/>
                    </a:lnTo>
                    <a:cubicBezTo>
                      <a:pt x="243" y="996"/>
                      <a:pt x="243" y="996"/>
                      <a:pt x="243" y="996"/>
                    </a:cubicBezTo>
                    <a:cubicBezTo>
                      <a:pt x="242" y="994"/>
                      <a:pt x="239" y="991"/>
                      <a:pt x="236" y="990"/>
                    </a:cubicBezTo>
                    <a:cubicBezTo>
                      <a:pt x="231" y="983"/>
                      <a:pt x="225" y="979"/>
                      <a:pt x="220" y="972"/>
                    </a:cubicBezTo>
                    <a:cubicBezTo>
                      <a:pt x="215" y="968"/>
                      <a:pt x="211" y="963"/>
                      <a:pt x="206" y="957"/>
                    </a:cubicBezTo>
                    <a:cubicBezTo>
                      <a:pt x="205" y="955"/>
                      <a:pt x="204" y="955"/>
                      <a:pt x="204" y="955"/>
                    </a:cubicBezTo>
                    <a:lnTo>
                      <a:pt x="204" y="955"/>
                    </a:lnTo>
                    <a:cubicBezTo>
                      <a:pt x="204" y="955"/>
                      <a:pt x="208" y="961"/>
                      <a:pt x="208" y="961"/>
                    </a:cubicBezTo>
                    <a:cubicBezTo>
                      <a:pt x="208" y="961"/>
                      <a:pt x="207" y="960"/>
                      <a:pt x="206" y="958"/>
                    </a:cubicBezTo>
                    <a:cubicBezTo>
                      <a:pt x="205" y="955"/>
                      <a:pt x="201" y="951"/>
                      <a:pt x="200" y="948"/>
                    </a:cubicBezTo>
                    <a:cubicBezTo>
                      <a:pt x="192" y="935"/>
                      <a:pt x="184" y="923"/>
                      <a:pt x="178" y="910"/>
                    </a:cubicBezTo>
                    <a:cubicBezTo>
                      <a:pt x="177" y="906"/>
                      <a:pt x="175" y="903"/>
                      <a:pt x="173" y="899"/>
                    </a:cubicBezTo>
                    <a:cubicBezTo>
                      <a:pt x="172" y="898"/>
                      <a:pt x="172" y="897"/>
                      <a:pt x="171" y="895"/>
                    </a:cubicBezTo>
                    <a:lnTo>
                      <a:pt x="171" y="895"/>
                    </a:lnTo>
                    <a:cubicBezTo>
                      <a:pt x="169" y="890"/>
                      <a:pt x="167" y="885"/>
                      <a:pt x="166" y="879"/>
                    </a:cubicBezTo>
                    <a:cubicBezTo>
                      <a:pt x="159" y="862"/>
                      <a:pt x="155" y="845"/>
                      <a:pt x="152" y="826"/>
                    </a:cubicBezTo>
                    <a:cubicBezTo>
                      <a:pt x="152" y="823"/>
                      <a:pt x="150" y="819"/>
                      <a:pt x="150" y="814"/>
                    </a:cubicBezTo>
                    <a:cubicBezTo>
                      <a:pt x="150" y="814"/>
                      <a:pt x="150" y="813"/>
                      <a:pt x="150" y="813"/>
                    </a:cubicBezTo>
                    <a:lnTo>
                      <a:pt x="150" y="813"/>
                    </a:lnTo>
                    <a:cubicBezTo>
                      <a:pt x="150" y="813"/>
                      <a:pt x="150" y="813"/>
                      <a:pt x="150" y="812"/>
                    </a:cubicBezTo>
                    <a:cubicBezTo>
                      <a:pt x="150" y="812"/>
                      <a:pt x="150" y="812"/>
                      <a:pt x="150" y="812"/>
                    </a:cubicBezTo>
                    <a:lnTo>
                      <a:pt x="150" y="812"/>
                    </a:lnTo>
                    <a:cubicBezTo>
                      <a:pt x="150" y="811"/>
                      <a:pt x="150" y="811"/>
                      <a:pt x="150" y="810"/>
                    </a:cubicBezTo>
                    <a:lnTo>
                      <a:pt x="150" y="810"/>
                    </a:lnTo>
                    <a:cubicBezTo>
                      <a:pt x="148" y="800"/>
                      <a:pt x="147" y="792"/>
                      <a:pt x="147" y="783"/>
                    </a:cubicBezTo>
                    <a:cubicBezTo>
                      <a:pt x="144" y="746"/>
                      <a:pt x="145" y="707"/>
                      <a:pt x="149" y="669"/>
                    </a:cubicBezTo>
                    <a:cubicBezTo>
                      <a:pt x="150" y="659"/>
                      <a:pt x="152" y="649"/>
                      <a:pt x="152" y="640"/>
                    </a:cubicBezTo>
                    <a:cubicBezTo>
                      <a:pt x="153" y="631"/>
                      <a:pt x="156" y="620"/>
                      <a:pt x="156" y="610"/>
                    </a:cubicBezTo>
                    <a:lnTo>
                      <a:pt x="156" y="610"/>
                    </a:lnTo>
                    <a:cubicBezTo>
                      <a:pt x="156" y="610"/>
                      <a:pt x="155" y="617"/>
                      <a:pt x="155" y="617"/>
                    </a:cubicBezTo>
                    <a:cubicBezTo>
                      <a:pt x="155" y="617"/>
                      <a:pt x="155" y="616"/>
                      <a:pt x="155" y="615"/>
                    </a:cubicBezTo>
                    <a:cubicBezTo>
                      <a:pt x="156" y="612"/>
                      <a:pt x="156" y="610"/>
                      <a:pt x="156" y="609"/>
                    </a:cubicBezTo>
                    <a:cubicBezTo>
                      <a:pt x="156" y="604"/>
                      <a:pt x="158" y="600"/>
                      <a:pt x="158" y="595"/>
                    </a:cubicBezTo>
                    <a:cubicBezTo>
                      <a:pt x="159" y="584"/>
                      <a:pt x="161" y="575"/>
                      <a:pt x="163" y="564"/>
                    </a:cubicBezTo>
                    <a:cubicBezTo>
                      <a:pt x="175" y="486"/>
                      <a:pt x="191" y="410"/>
                      <a:pt x="208" y="332"/>
                    </a:cubicBezTo>
                    <a:cubicBezTo>
                      <a:pt x="229" y="247"/>
                      <a:pt x="253" y="161"/>
                      <a:pt x="281" y="77"/>
                    </a:cubicBezTo>
                    <a:cubicBezTo>
                      <a:pt x="290" y="46"/>
                      <a:pt x="270" y="11"/>
                      <a:pt x="239" y="3"/>
                    </a:cubicBezTo>
                    <a:cubicBezTo>
                      <a:pt x="233" y="2"/>
                      <a:pt x="228" y="1"/>
                      <a:pt x="223" y="1"/>
                    </a:cubicBezTo>
                    <a:close/>
                  </a:path>
                </a:pathLst>
              </a:custGeom>
              <a:solidFill>
                <a:srgbClr val="DC78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 name="Google Shape;1101;p48"/>
              <p:cNvSpPr/>
              <p:nvPr/>
            </p:nvSpPr>
            <p:spPr>
              <a:xfrm flipH="1">
                <a:off x="2619670" y="2397272"/>
                <a:ext cx="26978" cy="63595"/>
              </a:xfrm>
              <a:custGeom>
                <a:avLst/>
                <a:gdLst/>
                <a:ahLst/>
                <a:cxnLst/>
                <a:rect l="l" t="t" r="r" b="b"/>
                <a:pathLst>
                  <a:path w="515" h="1214" extrusionOk="0">
                    <a:moveTo>
                      <a:pt x="452" y="120"/>
                    </a:moveTo>
                    <a:cubicBezTo>
                      <a:pt x="452" y="120"/>
                      <a:pt x="451" y="121"/>
                      <a:pt x="449" y="122"/>
                    </a:cubicBezTo>
                    <a:lnTo>
                      <a:pt x="449" y="122"/>
                    </a:lnTo>
                    <a:cubicBezTo>
                      <a:pt x="451" y="121"/>
                      <a:pt x="452" y="120"/>
                      <a:pt x="452" y="120"/>
                    </a:cubicBezTo>
                    <a:close/>
                    <a:moveTo>
                      <a:pt x="448" y="122"/>
                    </a:moveTo>
                    <a:cubicBezTo>
                      <a:pt x="447" y="122"/>
                      <a:pt x="446" y="123"/>
                      <a:pt x="446" y="123"/>
                    </a:cubicBezTo>
                    <a:lnTo>
                      <a:pt x="446" y="123"/>
                    </a:lnTo>
                    <a:cubicBezTo>
                      <a:pt x="446" y="122"/>
                      <a:pt x="447" y="122"/>
                      <a:pt x="448" y="122"/>
                    </a:cubicBezTo>
                    <a:close/>
                    <a:moveTo>
                      <a:pt x="136" y="849"/>
                    </a:moveTo>
                    <a:cubicBezTo>
                      <a:pt x="135" y="850"/>
                      <a:pt x="135" y="851"/>
                      <a:pt x="135" y="852"/>
                    </a:cubicBezTo>
                    <a:lnTo>
                      <a:pt x="135" y="852"/>
                    </a:lnTo>
                    <a:cubicBezTo>
                      <a:pt x="135" y="851"/>
                      <a:pt x="135" y="850"/>
                      <a:pt x="136" y="849"/>
                    </a:cubicBezTo>
                    <a:close/>
                    <a:moveTo>
                      <a:pt x="146" y="789"/>
                    </a:moveTo>
                    <a:lnTo>
                      <a:pt x="146" y="789"/>
                    </a:lnTo>
                    <a:cubicBezTo>
                      <a:pt x="147" y="792"/>
                      <a:pt x="148" y="794"/>
                      <a:pt x="150" y="796"/>
                    </a:cubicBezTo>
                    <a:cubicBezTo>
                      <a:pt x="150" y="797"/>
                      <a:pt x="150" y="798"/>
                      <a:pt x="151" y="800"/>
                    </a:cubicBezTo>
                    <a:lnTo>
                      <a:pt x="151" y="800"/>
                    </a:lnTo>
                    <a:cubicBezTo>
                      <a:pt x="151" y="802"/>
                      <a:pt x="152" y="803"/>
                      <a:pt x="153" y="804"/>
                    </a:cubicBezTo>
                    <a:cubicBezTo>
                      <a:pt x="152" y="803"/>
                      <a:pt x="151" y="802"/>
                      <a:pt x="151" y="800"/>
                    </a:cubicBezTo>
                    <a:lnTo>
                      <a:pt x="151" y="800"/>
                    </a:lnTo>
                    <a:cubicBezTo>
                      <a:pt x="152" y="802"/>
                      <a:pt x="153" y="803"/>
                      <a:pt x="153" y="804"/>
                    </a:cubicBezTo>
                    <a:cubicBezTo>
                      <a:pt x="157" y="818"/>
                      <a:pt x="164" y="831"/>
                      <a:pt x="167" y="845"/>
                    </a:cubicBezTo>
                    <a:cubicBezTo>
                      <a:pt x="176" y="871"/>
                      <a:pt x="182" y="898"/>
                      <a:pt x="187" y="925"/>
                    </a:cubicBezTo>
                    <a:cubicBezTo>
                      <a:pt x="187" y="926"/>
                      <a:pt x="189" y="933"/>
                      <a:pt x="190" y="939"/>
                    </a:cubicBezTo>
                    <a:lnTo>
                      <a:pt x="190" y="939"/>
                    </a:lnTo>
                    <a:cubicBezTo>
                      <a:pt x="189" y="939"/>
                      <a:pt x="189" y="940"/>
                      <a:pt x="190" y="944"/>
                    </a:cubicBezTo>
                    <a:cubicBezTo>
                      <a:pt x="190" y="945"/>
                      <a:pt x="190" y="945"/>
                      <a:pt x="190" y="946"/>
                    </a:cubicBezTo>
                    <a:lnTo>
                      <a:pt x="190" y="946"/>
                    </a:lnTo>
                    <a:cubicBezTo>
                      <a:pt x="190" y="946"/>
                      <a:pt x="190" y="946"/>
                      <a:pt x="190" y="946"/>
                    </a:cubicBezTo>
                    <a:cubicBezTo>
                      <a:pt x="190" y="946"/>
                      <a:pt x="190" y="946"/>
                      <a:pt x="190" y="946"/>
                    </a:cubicBezTo>
                    <a:lnTo>
                      <a:pt x="190" y="946"/>
                    </a:lnTo>
                    <a:cubicBezTo>
                      <a:pt x="190" y="948"/>
                      <a:pt x="191" y="951"/>
                      <a:pt x="191" y="953"/>
                    </a:cubicBezTo>
                    <a:cubicBezTo>
                      <a:pt x="193" y="967"/>
                      <a:pt x="193" y="981"/>
                      <a:pt x="195" y="997"/>
                    </a:cubicBezTo>
                    <a:cubicBezTo>
                      <a:pt x="195" y="1023"/>
                      <a:pt x="195" y="1051"/>
                      <a:pt x="191" y="1079"/>
                    </a:cubicBezTo>
                    <a:cubicBezTo>
                      <a:pt x="191" y="1079"/>
                      <a:pt x="191" y="1079"/>
                      <a:pt x="191" y="1079"/>
                    </a:cubicBezTo>
                    <a:lnTo>
                      <a:pt x="191" y="1079"/>
                    </a:lnTo>
                    <a:cubicBezTo>
                      <a:pt x="190" y="1081"/>
                      <a:pt x="190" y="1082"/>
                      <a:pt x="190" y="1084"/>
                    </a:cubicBezTo>
                    <a:cubicBezTo>
                      <a:pt x="190" y="1085"/>
                      <a:pt x="190" y="1086"/>
                      <a:pt x="190" y="1087"/>
                    </a:cubicBezTo>
                    <a:lnTo>
                      <a:pt x="190" y="1087"/>
                    </a:lnTo>
                    <a:cubicBezTo>
                      <a:pt x="190" y="1087"/>
                      <a:pt x="190" y="1087"/>
                      <a:pt x="190" y="1087"/>
                    </a:cubicBezTo>
                    <a:cubicBezTo>
                      <a:pt x="190" y="1088"/>
                      <a:pt x="189" y="1090"/>
                      <a:pt x="189" y="1093"/>
                    </a:cubicBezTo>
                    <a:lnTo>
                      <a:pt x="188" y="1093"/>
                    </a:lnTo>
                    <a:cubicBezTo>
                      <a:pt x="185" y="1092"/>
                      <a:pt x="180" y="1092"/>
                      <a:pt x="177" y="1091"/>
                    </a:cubicBezTo>
                    <a:lnTo>
                      <a:pt x="177" y="1091"/>
                    </a:lnTo>
                    <a:cubicBezTo>
                      <a:pt x="177" y="1091"/>
                      <a:pt x="177" y="1091"/>
                      <a:pt x="177" y="1091"/>
                    </a:cubicBezTo>
                    <a:lnTo>
                      <a:pt x="177" y="1091"/>
                    </a:lnTo>
                    <a:cubicBezTo>
                      <a:pt x="177" y="1091"/>
                      <a:pt x="177" y="1091"/>
                      <a:pt x="177" y="1091"/>
                    </a:cubicBezTo>
                    <a:lnTo>
                      <a:pt x="177" y="1091"/>
                    </a:lnTo>
                    <a:cubicBezTo>
                      <a:pt x="176" y="1091"/>
                      <a:pt x="175" y="1090"/>
                      <a:pt x="174" y="1090"/>
                    </a:cubicBezTo>
                    <a:cubicBezTo>
                      <a:pt x="173" y="1090"/>
                      <a:pt x="172" y="1089"/>
                      <a:pt x="171" y="1089"/>
                    </a:cubicBezTo>
                    <a:lnTo>
                      <a:pt x="171" y="1089"/>
                    </a:lnTo>
                    <a:cubicBezTo>
                      <a:pt x="173" y="1089"/>
                      <a:pt x="175" y="1090"/>
                      <a:pt x="177" y="1091"/>
                    </a:cubicBezTo>
                    <a:lnTo>
                      <a:pt x="177" y="1091"/>
                    </a:lnTo>
                    <a:cubicBezTo>
                      <a:pt x="175" y="1089"/>
                      <a:pt x="172" y="1088"/>
                      <a:pt x="171" y="1088"/>
                    </a:cubicBezTo>
                    <a:cubicBezTo>
                      <a:pt x="170" y="1088"/>
                      <a:pt x="170" y="1088"/>
                      <a:pt x="171" y="1089"/>
                    </a:cubicBezTo>
                    <a:lnTo>
                      <a:pt x="171" y="1089"/>
                    </a:lnTo>
                    <a:cubicBezTo>
                      <a:pt x="170" y="1089"/>
                      <a:pt x="170" y="1089"/>
                      <a:pt x="170" y="1089"/>
                    </a:cubicBezTo>
                    <a:cubicBezTo>
                      <a:pt x="169" y="1088"/>
                      <a:pt x="167" y="1087"/>
                      <a:pt x="165" y="1086"/>
                    </a:cubicBezTo>
                    <a:lnTo>
                      <a:pt x="165" y="1086"/>
                    </a:lnTo>
                    <a:cubicBezTo>
                      <a:pt x="165" y="1085"/>
                      <a:pt x="164" y="1085"/>
                      <a:pt x="164" y="1084"/>
                    </a:cubicBezTo>
                    <a:cubicBezTo>
                      <a:pt x="160" y="1080"/>
                      <a:pt x="156" y="1078"/>
                      <a:pt x="152" y="1074"/>
                    </a:cubicBezTo>
                    <a:lnTo>
                      <a:pt x="152" y="1074"/>
                    </a:lnTo>
                    <a:cubicBezTo>
                      <a:pt x="152" y="1074"/>
                      <a:pt x="152" y="1073"/>
                      <a:pt x="151" y="1072"/>
                    </a:cubicBezTo>
                    <a:cubicBezTo>
                      <a:pt x="150" y="1070"/>
                      <a:pt x="148" y="1068"/>
                      <a:pt x="146" y="1065"/>
                    </a:cubicBezTo>
                    <a:cubicBezTo>
                      <a:pt x="144" y="1063"/>
                      <a:pt x="142" y="1054"/>
                      <a:pt x="139" y="1050"/>
                    </a:cubicBezTo>
                    <a:lnTo>
                      <a:pt x="139" y="1050"/>
                    </a:lnTo>
                    <a:cubicBezTo>
                      <a:pt x="137" y="1045"/>
                      <a:pt x="136" y="1040"/>
                      <a:pt x="134" y="1036"/>
                    </a:cubicBezTo>
                    <a:cubicBezTo>
                      <a:pt x="132" y="1028"/>
                      <a:pt x="131" y="1022"/>
                      <a:pt x="129" y="1014"/>
                    </a:cubicBezTo>
                    <a:cubicBezTo>
                      <a:pt x="129" y="1011"/>
                      <a:pt x="129" y="1010"/>
                      <a:pt x="129" y="1010"/>
                    </a:cubicBezTo>
                    <a:lnTo>
                      <a:pt x="129" y="1010"/>
                    </a:lnTo>
                    <a:cubicBezTo>
                      <a:pt x="129" y="1010"/>
                      <a:pt x="129" y="1018"/>
                      <a:pt x="129" y="1019"/>
                    </a:cubicBezTo>
                    <a:cubicBezTo>
                      <a:pt x="128" y="1016"/>
                      <a:pt x="129" y="1009"/>
                      <a:pt x="128" y="1006"/>
                    </a:cubicBezTo>
                    <a:cubicBezTo>
                      <a:pt x="128" y="991"/>
                      <a:pt x="128" y="977"/>
                      <a:pt x="128" y="963"/>
                    </a:cubicBezTo>
                    <a:cubicBezTo>
                      <a:pt x="128" y="932"/>
                      <a:pt x="129" y="902"/>
                      <a:pt x="134" y="871"/>
                    </a:cubicBezTo>
                    <a:cubicBezTo>
                      <a:pt x="134" y="866"/>
                      <a:pt x="134" y="862"/>
                      <a:pt x="134" y="857"/>
                    </a:cubicBezTo>
                    <a:lnTo>
                      <a:pt x="134" y="857"/>
                    </a:lnTo>
                    <a:cubicBezTo>
                      <a:pt x="135" y="857"/>
                      <a:pt x="136" y="854"/>
                      <a:pt x="136" y="852"/>
                    </a:cubicBezTo>
                    <a:cubicBezTo>
                      <a:pt x="136" y="848"/>
                      <a:pt x="137" y="843"/>
                      <a:pt x="137" y="838"/>
                    </a:cubicBezTo>
                    <a:cubicBezTo>
                      <a:pt x="140" y="824"/>
                      <a:pt x="142" y="809"/>
                      <a:pt x="145" y="793"/>
                    </a:cubicBezTo>
                    <a:cubicBezTo>
                      <a:pt x="145" y="792"/>
                      <a:pt x="145" y="790"/>
                      <a:pt x="146" y="789"/>
                    </a:cubicBezTo>
                    <a:close/>
                    <a:moveTo>
                      <a:pt x="187" y="1094"/>
                    </a:moveTo>
                    <a:lnTo>
                      <a:pt x="187" y="1094"/>
                    </a:lnTo>
                    <a:cubicBezTo>
                      <a:pt x="188" y="1095"/>
                      <a:pt x="188" y="1095"/>
                      <a:pt x="188" y="1095"/>
                    </a:cubicBezTo>
                    <a:lnTo>
                      <a:pt x="188" y="1095"/>
                    </a:lnTo>
                    <a:cubicBezTo>
                      <a:pt x="188" y="1095"/>
                      <a:pt x="188" y="1095"/>
                      <a:pt x="188" y="1095"/>
                    </a:cubicBezTo>
                    <a:lnTo>
                      <a:pt x="188" y="1095"/>
                    </a:lnTo>
                    <a:cubicBezTo>
                      <a:pt x="186" y="1095"/>
                      <a:pt x="186" y="1095"/>
                      <a:pt x="187" y="1094"/>
                    </a:cubicBezTo>
                    <a:close/>
                    <a:moveTo>
                      <a:pt x="185" y="1106"/>
                    </a:moveTo>
                    <a:cubicBezTo>
                      <a:pt x="185" y="1106"/>
                      <a:pt x="185" y="1106"/>
                      <a:pt x="185" y="1106"/>
                    </a:cubicBezTo>
                    <a:cubicBezTo>
                      <a:pt x="185" y="1106"/>
                      <a:pt x="185" y="1106"/>
                      <a:pt x="185" y="1106"/>
                    </a:cubicBezTo>
                    <a:cubicBezTo>
                      <a:pt x="185" y="1106"/>
                      <a:pt x="185" y="1106"/>
                      <a:pt x="185" y="1106"/>
                    </a:cubicBezTo>
                    <a:close/>
                    <a:moveTo>
                      <a:pt x="446" y="1"/>
                    </a:moveTo>
                    <a:cubicBezTo>
                      <a:pt x="441" y="1"/>
                      <a:pt x="436" y="1"/>
                      <a:pt x="431" y="2"/>
                    </a:cubicBezTo>
                    <a:cubicBezTo>
                      <a:pt x="367" y="16"/>
                      <a:pt x="320" y="65"/>
                      <a:pt x="286" y="117"/>
                    </a:cubicBezTo>
                    <a:cubicBezTo>
                      <a:pt x="252" y="169"/>
                      <a:pt x="227" y="226"/>
                      <a:pt x="201" y="281"/>
                    </a:cubicBezTo>
                    <a:cubicBezTo>
                      <a:pt x="143" y="403"/>
                      <a:pt x="89" y="529"/>
                      <a:pt x="53" y="661"/>
                    </a:cubicBezTo>
                    <a:cubicBezTo>
                      <a:pt x="35" y="728"/>
                      <a:pt x="21" y="798"/>
                      <a:pt x="13" y="866"/>
                    </a:cubicBezTo>
                    <a:cubicBezTo>
                      <a:pt x="7" y="932"/>
                      <a:pt x="0" y="1003"/>
                      <a:pt x="17" y="1067"/>
                    </a:cubicBezTo>
                    <a:cubicBezTo>
                      <a:pt x="36" y="1135"/>
                      <a:pt x="89" y="1201"/>
                      <a:pt x="162" y="1211"/>
                    </a:cubicBezTo>
                    <a:cubicBezTo>
                      <a:pt x="171" y="1213"/>
                      <a:pt x="180" y="1214"/>
                      <a:pt x="189" y="1214"/>
                    </a:cubicBezTo>
                    <a:cubicBezTo>
                      <a:pt x="229" y="1214"/>
                      <a:pt x="268" y="1199"/>
                      <a:pt x="289" y="1163"/>
                    </a:cubicBezTo>
                    <a:cubicBezTo>
                      <a:pt x="310" y="1132"/>
                      <a:pt x="311" y="1090"/>
                      <a:pt x="313" y="1054"/>
                    </a:cubicBezTo>
                    <a:cubicBezTo>
                      <a:pt x="324" y="911"/>
                      <a:pt x="283" y="762"/>
                      <a:pt x="202" y="644"/>
                    </a:cubicBezTo>
                    <a:cubicBezTo>
                      <a:pt x="198" y="638"/>
                      <a:pt x="193" y="633"/>
                      <a:pt x="188" y="629"/>
                    </a:cubicBezTo>
                    <a:lnTo>
                      <a:pt x="188" y="629"/>
                    </a:lnTo>
                    <a:cubicBezTo>
                      <a:pt x="198" y="597"/>
                      <a:pt x="209" y="565"/>
                      <a:pt x="221" y="534"/>
                    </a:cubicBezTo>
                    <a:cubicBezTo>
                      <a:pt x="227" y="520"/>
                      <a:pt x="232" y="506"/>
                      <a:pt x="238" y="493"/>
                    </a:cubicBezTo>
                    <a:cubicBezTo>
                      <a:pt x="240" y="486"/>
                      <a:pt x="243" y="479"/>
                      <a:pt x="246" y="472"/>
                    </a:cubicBezTo>
                    <a:cubicBezTo>
                      <a:pt x="246" y="472"/>
                      <a:pt x="246" y="471"/>
                      <a:pt x="247" y="470"/>
                    </a:cubicBezTo>
                    <a:lnTo>
                      <a:pt x="247" y="470"/>
                    </a:lnTo>
                    <a:cubicBezTo>
                      <a:pt x="247" y="470"/>
                      <a:pt x="247" y="470"/>
                      <a:pt x="247" y="470"/>
                    </a:cubicBezTo>
                    <a:cubicBezTo>
                      <a:pt x="247" y="470"/>
                      <a:pt x="252" y="459"/>
                      <a:pt x="252" y="458"/>
                    </a:cubicBezTo>
                    <a:cubicBezTo>
                      <a:pt x="263" y="431"/>
                      <a:pt x="275" y="403"/>
                      <a:pt x="288" y="377"/>
                    </a:cubicBezTo>
                    <a:cubicBezTo>
                      <a:pt x="316" y="318"/>
                      <a:pt x="344" y="259"/>
                      <a:pt x="376" y="201"/>
                    </a:cubicBezTo>
                    <a:cubicBezTo>
                      <a:pt x="383" y="189"/>
                      <a:pt x="389" y="178"/>
                      <a:pt x="398" y="167"/>
                    </a:cubicBezTo>
                    <a:cubicBezTo>
                      <a:pt x="400" y="164"/>
                      <a:pt x="401" y="162"/>
                      <a:pt x="403" y="159"/>
                    </a:cubicBezTo>
                    <a:cubicBezTo>
                      <a:pt x="407" y="155"/>
                      <a:pt x="411" y="150"/>
                      <a:pt x="415" y="145"/>
                    </a:cubicBezTo>
                    <a:cubicBezTo>
                      <a:pt x="419" y="142"/>
                      <a:pt x="422" y="139"/>
                      <a:pt x="425" y="136"/>
                    </a:cubicBezTo>
                    <a:lnTo>
                      <a:pt x="425" y="136"/>
                    </a:lnTo>
                    <a:cubicBezTo>
                      <a:pt x="425" y="136"/>
                      <a:pt x="425" y="136"/>
                      <a:pt x="425" y="136"/>
                    </a:cubicBezTo>
                    <a:cubicBezTo>
                      <a:pt x="425" y="136"/>
                      <a:pt x="426" y="136"/>
                      <a:pt x="428" y="134"/>
                    </a:cubicBezTo>
                    <a:cubicBezTo>
                      <a:pt x="431" y="131"/>
                      <a:pt x="434" y="130"/>
                      <a:pt x="437" y="128"/>
                    </a:cubicBezTo>
                    <a:cubicBezTo>
                      <a:pt x="439" y="127"/>
                      <a:pt x="442" y="125"/>
                      <a:pt x="443" y="124"/>
                    </a:cubicBezTo>
                    <a:cubicBezTo>
                      <a:pt x="449" y="124"/>
                      <a:pt x="456" y="119"/>
                      <a:pt x="462" y="119"/>
                    </a:cubicBezTo>
                    <a:cubicBezTo>
                      <a:pt x="493" y="111"/>
                      <a:pt x="515" y="74"/>
                      <a:pt x="504" y="44"/>
                    </a:cubicBezTo>
                    <a:cubicBezTo>
                      <a:pt x="496" y="17"/>
                      <a:pt x="473" y="1"/>
                      <a:pt x="446" y="1"/>
                    </a:cubicBezTo>
                    <a:close/>
                  </a:path>
                </a:pathLst>
              </a:custGeom>
              <a:solidFill>
                <a:srgbClr val="DC78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102;p48"/>
              <p:cNvSpPr/>
              <p:nvPr/>
            </p:nvSpPr>
            <p:spPr>
              <a:xfrm flipH="1">
                <a:off x="2740367" y="2443791"/>
                <a:ext cx="28707" cy="48456"/>
              </a:xfrm>
              <a:custGeom>
                <a:avLst/>
                <a:gdLst/>
                <a:ahLst/>
                <a:cxnLst/>
                <a:rect l="l" t="t" r="r" b="b"/>
                <a:pathLst>
                  <a:path w="548" h="925" extrusionOk="0">
                    <a:moveTo>
                      <a:pt x="274" y="0"/>
                    </a:moveTo>
                    <a:cubicBezTo>
                      <a:pt x="123" y="0"/>
                      <a:pt x="0" y="207"/>
                      <a:pt x="0" y="463"/>
                    </a:cubicBezTo>
                    <a:cubicBezTo>
                      <a:pt x="0" y="718"/>
                      <a:pt x="123" y="925"/>
                      <a:pt x="274" y="925"/>
                    </a:cubicBezTo>
                    <a:cubicBezTo>
                      <a:pt x="424" y="925"/>
                      <a:pt x="547" y="718"/>
                      <a:pt x="547" y="463"/>
                    </a:cubicBezTo>
                    <a:cubicBezTo>
                      <a:pt x="547" y="207"/>
                      <a:pt x="424" y="0"/>
                      <a:pt x="274" y="0"/>
                    </a:cubicBezTo>
                    <a:close/>
                  </a:path>
                </a:pathLst>
              </a:custGeom>
              <a:solidFill>
                <a:srgbClr val="101E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 name="Google Shape;1103;p48"/>
              <p:cNvSpPr/>
              <p:nvPr/>
            </p:nvSpPr>
            <p:spPr>
              <a:xfrm flipH="1">
                <a:off x="2727690" y="2424513"/>
                <a:ext cx="26821" cy="18649"/>
              </a:xfrm>
              <a:custGeom>
                <a:avLst/>
                <a:gdLst/>
                <a:ahLst/>
                <a:cxnLst/>
                <a:rect l="l" t="t" r="r" b="b"/>
                <a:pathLst>
                  <a:path w="512" h="356" extrusionOk="0">
                    <a:moveTo>
                      <a:pt x="62" y="1"/>
                    </a:moveTo>
                    <a:cubicBezTo>
                      <a:pt x="52" y="1"/>
                      <a:pt x="43" y="2"/>
                      <a:pt x="33" y="8"/>
                    </a:cubicBezTo>
                    <a:cubicBezTo>
                      <a:pt x="20" y="14"/>
                      <a:pt x="10" y="28"/>
                      <a:pt x="6" y="40"/>
                    </a:cubicBezTo>
                    <a:cubicBezTo>
                      <a:pt x="0" y="67"/>
                      <a:pt x="16" y="104"/>
                      <a:pt x="45" y="109"/>
                    </a:cubicBezTo>
                    <a:cubicBezTo>
                      <a:pt x="84" y="115"/>
                      <a:pt x="121" y="126"/>
                      <a:pt x="157" y="140"/>
                    </a:cubicBezTo>
                    <a:cubicBezTo>
                      <a:pt x="162" y="141"/>
                      <a:pt x="167" y="143"/>
                      <a:pt x="170" y="144"/>
                    </a:cubicBezTo>
                    <a:cubicBezTo>
                      <a:pt x="171" y="145"/>
                      <a:pt x="172" y="145"/>
                      <a:pt x="172" y="145"/>
                    </a:cubicBezTo>
                    <a:cubicBezTo>
                      <a:pt x="172" y="145"/>
                      <a:pt x="172" y="145"/>
                      <a:pt x="172" y="144"/>
                    </a:cubicBezTo>
                    <a:lnTo>
                      <a:pt x="172" y="144"/>
                    </a:lnTo>
                    <a:cubicBezTo>
                      <a:pt x="172" y="144"/>
                      <a:pt x="172" y="144"/>
                      <a:pt x="173" y="144"/>
                    </a:cubicBezTo>
                    <a:cubicBezTo>
                      <a:pt x="182" y="149"/>
                      <a:pt x="191" y="154"/>
                      <a:pt x="199" y="157"/>
                    </a:cubicBezTo>
                    <a:cubicBezTo>
                      <a:pt x="216" y="166"/>
                      <a:pt x="233" y="175"/>
                      <a:pt x="249" y="185"/>
                    </a:cubicBezTo>
                    <a:cubicBezTo>
                      <a:pt x="257" y="191"/>
                      <a:pt x="266" y="196"/>
                      <a:pt x="274" y="202"/>
                    </a:cubicBezTo>
                    <a:cubicBezTo>
                      <a:pt x="277" y="203"/>
                      <a:pt x="280" y="207"/>
                      <a:pt x="283" y="208"/>
                    </a:cubicBezTo>
                    <a:cubicBezTo>
                      <a:pt x="285" y="210"/>
                      <a:pt x="286" y="211"/>
                      <a:pt x="289" y="213"/>
                    </a:cubicBezTo>
                    <a:cubicBezTo>
                      <a:pt x="290" y="213"/>
                      <a:pt x="291" y="214"/>
                      <a:pt x="291" y="214"/>
                    </a:cubicBezTo>
                    <a:lnTo>
                      <a:pt x="291" y="214"/>
                    </a:lnTo>
                    <a:cubicBezTo>
                      <a:pt x="289" y="213"/>
                      <a:pt x="288" y="212"/>
                      <a:pt x="286" y="211"/>
                    </a:cubicBezTo>
                    <a:lnTo>
                      <a:pt x="286" y="211"/>
                    </a:lnTo>
                    <a:cubicBezTo>
                      <a:pt x="290" y="214"/>
                      <a:pt x="292" y="216"/>
                      <a:pt x="292" y="216"/>
                    </a:cubicBezTo>
                    <a:cubicBezTo>
                      <a:pt x="292" y="216"/>
                      <a:pt x="292" y="215"/>
                      <a:pt x="291" y="214"/>
                    </a:cubicBezTo>
                    <a:lnTo>
                      <a:pt x="291" y="214"/>
                    </a:lnTo>
                    <a:cubicBezTo>
                      <a:pt x="297" y="219"/>
                      <a:pt x="303" y="225"/>
                      <a:pt x="310" y="230"/>
                    </a:cubicBezTo>
                    <a:cubicBezTo>
                      <a:pt x="316" y="236"/>
                      <a:pt x="322" y="242"/>
                      <a:pt x="328" y="249"/>
                    </a:cubicBezTo>
                    <a:cubicBezTo>
                      <a:pt x="342" y="261"/>
                      <a:pt x="355" y="275"/>
                      <a:pt x="367" y="289"/>
                    </a:cubicBezTo>
                    <a:cubicBezTo>
                      <a:pt x="370" y="292"/>
                      <a:pt x="373" y="297"/>
                      <a:pt x="376" y="300"/>
                    </a:cubicBezTo>
                    <a:cubicBezTo>
                      <a:pt x="377" y="302"/>
                      <a:pt x="378" y="303"/>
                      <a:pt x="380" y="305"/>
                    </a:cubicBezTo>
                    <a:lnTo>
                      <a:pt x="380" y="305"/>
                    </a:lnTo>
                    <a:cubicBezTo>
                      <a:pt x="380" y="305"/>
                      <a:pt x="379" y="304"/>
                      <a:pt x="379" y="304"/>
                    </a:cubicBezTo>
                    <a:lnTo>
                      <a:pt x="379" y="304"/>
                    </a:lnTo>
                    <a:cubicBezTo>
                      <a:pt x="382" y="308"/>
                      <a:pt x="384" y="309"/>
                      <a:pt x="384" y="309"/>
                    </a:cubicBezTo>
                    <a:cubicBezTo>
                      <a:pt x="384" y="309"/>
                      <a:pt x="383" y="308"/>
                      <a:pt x="381" y="306"/>
                    </a:cubicBezTo>
                    <a:cubicBezTo>
                      <a:pt x="381" y="306"/>
                      <a:pt x="380" y="305"/>
                      <a:pt x="380" y="305"/>
                    </a:cubicBezTo>
                    <a:lnTo>
                      <a:pt x="380" y="305"/>
                    </a:lnTo>
                    <a:cubicBezTo>
                      <a:pt x="387" y="309"/>
                      <a:pt x="392" y="322"/>
                      <a:pt x="398" y="328"/>
                    </a:cubicBezTo>
                    <a:cubicBezTo>
                      <a:pt x="409" y="345"/>
                      <a:pt x="427" y="356"/>
                      <a:pt x="447" y="356"/>
                    </a:cubicBezTo>
                    <a:cubicBezTo>
                      <a:pt x="456" y="356"/>
                      <a:pt x="465" y="353"/>
                      <a:pt x="474" y="348"/>
                    </a:cubicBezTo>
                    <a:cubicBezTo>
                      <a:pt x="498" y="332"/>
                      <a:pt x="512" y="298"/>
                      <a:pt x="493" y="272"/>
                    </a:cubicBezTo>
                    <a:cubicBezTo>
                      <a:pt x="398" y="130"/>
                      <a:pt x="244" y="29"/>
                      <a:pt x="75" y="1"/>
                    </a:cubicBezTo>
                    <a:cubicBezTo>
                      <a:pt x="71" y="1"/>
                      <a:pt x="66" y="1"/>
                      <a:pt x="62" y="1"/>
                    </a:cubicBezTo>
                    <a:close/>
                  </a:path>
                </a:pathLst>
              </a:custGeom>
              <a:solidFill>
                <a:srgbClr val="101E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 name="Google Shape;1104;p48"/>
              <p:cNvSpPr/>
              <p:nvPr/>
            </p:nvSpPr>
            <p:spPr>
              <a:xfrm flipH="1">
                <a:off x="2825442" y="2443791"/>
                <a:ext cx="28655" cy="48456"/>
              </a:xfrm>
              <a:custGeom>
                <a:avLst/>
                <a:gdLst/>
                <a:ahLst/>
                <a:cxnLst/>
                <a:rect l="l" t="t" r="r" b="b"/>
                <a:pathLst>
                  <a:path w="547" h="925" extrusionOk="0">
                    <a:moveTo>
                      <a:pt x="273" y="0"/>
                    </a:moveTo>
                    <a:cubicBezTo>
                      <a:pt x="122" y="0"/>
                      <a:pt x="1" y="207"/>
                      <a:pt x="1" y="463"/>
                    </a:cubicBezTo>
                    <a:cubicBezTo>
                      <a:pt x="1" y="718"/>
                      <a:pt x="122" y="925"/>
                      <a:pt x="273" y="925"/>
                    </a:cubicBezTo>
                    <a:cubicBezTo>
                      <a:pt x="425" y="925"/>
                      <a:pt x="546" y="718"/>
                      <a:pt x="546" y="463"/>
                    </a:cubicBezTo>
                    <a:cubicBezTo>
                      <a:pt x="546" y="207"/>
                      <a:pt x="425" y="0"/>
                      <a:pt x="273" y="0"/>
                    </a:cubicBezTo>
                    <a:close/>
                  </a:path>
                </a:pathLst>
              </a:custGeom>
              <a:solidFill>
                <a:srgbClr val="101E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1105;p48"/>
              <p:cNvSpPr/>
              <p:nvPr/>
            </p:nvSpPr>
            <p:spPr>
              <a:xfrm flipH="1">
                <a:off x="2839953" y="2424513"/>
                <a:ext cx="26821" cy="18649"/>
              </a:xfrm>
              <a:custGeom>
                <a:avLst/>
                <a:gdLst/>
                <a:ahLst/>
                <a:cxnLst/>
                <a:rect l="l" t="t" r="r" b="b"/>
                <a:pathLst>
                  <a:path w="512" h="356" extrusionOk="0">
                    <a:moveTo>
                      <a:pt x="345" y="141"/>
                    </a:moveTo>
                    <a:lnTo>
                      <a:pt x="345" y="141"/>
                    </a:lnTo>
                    <a:cubicBezTo>
                      <a:pt x="342" y="143"/>
                      <a:pt x="341" y="143"/>
                      <a:pt x="339" y="144"/>
                    </a:cubicBezTo>
                    <a:lnTo>
                      <a:pt x="339" y="144"/>
                    </a:lnTo>
                    <a:cubicBezTo>
                      <a:pt x="341" y="144"/>
                      <a:pt x="343" y="143"/>
                      <a:pt x="345" y="141"/>
                    </a:cubicBezTo>
                    <a:close/>
                    <a:moveTo>
                      <a:pt x="448" y="0"/>
                    </a:moveTo>
                    <a:cubicBezTo>
                      <a:pt x="444" y="0"/>
                      <a:pt x="440" y="1"/>
                      <a:pt x="435" y="1"/>
                    </a:cubicBezTo>
                    <a:cubicBezTo>
                      <a:pt x="266" y="29"/>
                      <a:pt x="114" y="130"/>
                      <a:pt x="17" y="272"/>
                    </a:cubicBezTo>
                    <a:cubicBezTo>
                      <a:pt x="0" y="297"/>
                      <a:pt x="11" y="336"/>
                      <a:pt x="38" y="348"/>
                    </a:cubicBezTo>
                    <a:cubicBezTo>
                      <a:pt x="47" y="353"/>
                      <a:pt x="56" y="356"/>
                      <a:pt x="65" y="356"/>
                    </a:cubicBezTo>
                    <a:cubicBezTo>
                      <a:pt x="84" y="356"/>
                      <a:pt x="101" y="345"/>
                      <a:pt x="114" y="328"/>
                    </a:cubicBezTo>
                    <a:cubicBezTo>
                      <a:pt x="118" y="322"/>
                      <a:pt x="123" y="309"/>
                      <a:pt x="131" y="305"/>
                    </a:cubicBezTo>
                    <a:lnTo>
                      <a:pt x="131" y="305"/>
                    </a:lnTo>
                    <a:cubicBezTo>
                      <a:pt x="130" y="305"/>
                      <a:pt x="130" y="306"/>
                      <a:pt x="129" y="306"/>
                    </a:cubicBezTo>
                    <a:cubicBezTo>
                      <a:pt x="127" y="308"/>
                      <a:pt x="126" y="309"/>
                      <a:pt x="126" y="309"/>
                    </a:cubicBezTo>
                    <a:cubicBezTo>
                      <a:pt x="127" y="309"/>
                      <a:pt x="128" y="308"/>
                      <a:pt x="131" y="304"/>
                    </a:cubicBezTo>
                    <a:lnTo>
                      <a:pt x="131" y="304"/>
                    </a:lnTo>
                    <a:cubicBezTo>
                      <a:pt x="131" y="304"/>
                      <a:pt x="131" y="305"/>
                      <a:pt x="131" y="305"/>
                    </a:cubicBezTo>
                    <a:lnTo>
                      <a:pt x="131" y="305"/>
                    </a:lnTo>
                    <a:cubicBezTo>
                      <a:pt x="132" y="303"/>
                      <a:pt x="133" y="302"/>
                      <a:pt x="134" y="300"/>
                    </a:cubicBezTo>
                    <a:cubicBezTo>
                      <a:pt x="137" y="297"/>
                      <a:pt x="140" y="292"/>
                      <a:pt x="143" y="289"/>
                    </a:cubicBezTo>
                    <a:cubicBezTo>
                      <a:pt x="156" y="275"/>
                      <a:pt x="168" y="261"/>
                      <a:pt x="182" y="249"/>
                    </a:cubicBezTo>
                    <a:cubicBezTo>
                      <a:pt x="188" y="242"/>
                      <a:pt x="195" y="236"/>
                      <a:pt x="201" y="230"/>
                    </a:cubicBezTo>
                    <a:cubicBezTo>
                      <a:pt x="209" y="224"/>
                      <a:pt x="216" y="216"/>
                      <a:pt x="224" y="211"/>
                    </a:cubicBezTo>
                    <a:lnTo>
                      <a:pt x="224" y="211"/>
                    </a:lnTo>
                    <a:cubicBezTo>
                      <a:pt x="220" y="214"/>
                      <a:pt x="219" y="216"/>
                      <a:pt x="219" y="216"/>
                    </a:cubicBezTo>
                    <a:cubicBezTo>
                      <a:pt x="219" y="216"/>
                      <a:pt x="221" y="215"/>
                      <a:pt x="222" y="213"/>
                    </a:cubicBezTo>
                    <a:cubicBezTo>
                      <a:pt x="224" y="211"/>
                      <a:pt x="226" y="210"/>
                      <a:pt x="229" y="208"/>
                    </a:cubicBezTo>
                    <a:cubicBezTo>
                      <a:pt x="230" y="207"/>
                      <a:pt x="233" y="203"/>
                      <a:pt x="236" y="202"/>
                    </a:cubicBezTo>
                    <a:cubicBezTo>
                      <a:pt x="246" y="196"/>
                      <a:pt x="254" y="191"/>
                      <a:pt x="261" y="185"/>
                    </a:cubicBezTo>
                    <a:cubicBezTo>
                      <a:pt x="278" y="175"/>
                      <a:pt x="294" y="166"/>
                      <a:pt x="311" y="158"/>
                    </a:cubicBezTo>
                    <a:cubicBezTo>
                      <a:pt x="320" y="154"/>
                      <a:pt x="330" y="149"/>
                      <a:pt x="337" y="144"/>
                    </a:cubicBezTo>
                    <a:cubicBezTo>
                      <a:pt x="338" y="144"/>
                      <a:pt x="339" y="144"/>
                      <a:pt x="339" y="144"/>
                    </a:cubicBezTo>
                    <a:lnTo>
                      <a:pt x="339" y="144"/>
                    </a:lnTo>
                    <a:cubicBezTo>
                      <a:pt x="339" y="144"/>
                      <a:pt x="339" y="144"/>
                      <a:pt x="339" y="144"/>
                    </a:cubicBezTo>
                    <a:lnTo>
                      <a:pt x="339" y="144"/>
                    </a:lnTo>
                    <a:cubicBezTo>
                      <a:pt x="339" y="144"/>
                      <a:pt x="339" y="144"/>
                      <a:pt x="339" y="144"/>
                    </a:cubicBezTo>
                    <a:lnTo>
                      <a:pt x="339" y="144"/>
                    </a:lnTo>
                    <a:cubicBezTo>
                      <a:pt x="339" y="144"/>
                      <a:pt x="339" y="144"/>
                      <a:pt x="339" y="144"/>
                    </a:cubicBezTo>
                    <a:lnTo>
                      <a:pt x="339" y="144"/>
                    </a:lnTo>
                    <a:cubicBezTo>
                      <a:pt x="342" y="141"/>
                      <a:pt x="348" y="140"/>
                      <a:pt x="353" y="140"/>
                    </a:cubicBezTo>
                    <a:cubicBezTo>
                      <a:pt x="389" y="126"/>
                      <a:pt x="426" y="115"/>
                      <a:pt x="465" y="109"/>
                    </a:cubicBezTo>
                    <a:cubicBezTo>
                      <a:pt x="493" y="104"/>
                      <a:pt x="512" y="67"/>
                      <a:pt x="504" y="40"/>
                    </a:cubicBezTo>
                    <a:cubicBezTo>
                      <a:pt x="494" y="13"/>
                      <a:pt x="473" y="0"/>
                      <a:pt x="448" y="0"/>
                    </a:cubicBezTo>
                    <a:close/>
                  </a:path>
                </a:pathLst>
              </a:custGeom>
              <a:solidFill>
                <a:srgbClr val="101E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1106;p48"/>
              <p:cNvSpPr/>
              <p:nvPr/>
            </p:nvSpPr>
            <p:spPr>
              <a:xfrm flipH="1">
                <a:off x="2747545" y="2539185"/>
                <a:ext cx="75853" cy="26716"/>
              </a:xfrm>
              <a:custGeom>
                <a:avLst/>
                <a:gdLst/>
                <a:ahLst/>
                <a:cxnLst/>
                <a:rect l="l" t="t" r="r" b="b"/>
                <a:pathLst>
                  <a:path w="1448" h="510" extrusionOk="0">
                    <a:moveTo>
                      <a:pt x="1447" y="0"/>
                    </a:moveTo>
                    <a:lnTo>
                      <a:pt x="1447" y="0"/>
                    </a:lnTo>
                    <a:cubicBezTo>
                      <a:pt x="1064" y="94"/>
                      <a:pt x="336" y="102"/>
                      <a:pt x="87" y="102"/>
                    </a:cubicBezTo>
                    <a:cubicBezTo>
                      <a:pt x="32" y="102"/>
                      <a:pt x="1" y="101"/>
                      <a:pt x="1" y="101"/>
                    </a:cubicBezTo>
                    <a:lnTo>
                      <a:pt x="1" y="101"/>
                    </a:lnTo>
                    <a:cubicBezTo>
                      <a:pt x="1" y="102"/>
                      <a:pt x="210" y="510"/>
                      <a:pt x="650" y="510"/>
                    </a:cubicBezTo>
                    <a:cubicBezTo>
                      <a:pt x="662" y="510"/>
                      <a:pt x="674" y="509"/>
                      <a:pt x="686" y="509"/>
                    </a:cubicBezTo>
                    <a:cubicBezTo>
                      <a:pt x="1152" y="484"/>
                      <a:pt x="1447" y="1"/>
                      <a:pt x="1447"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1107;p48"/>
              <p:cNvSpPr/>
              <p:nvPr/>
            </p:nvSpPr>
            <p:spPr>
              <a:xfrm flipH="1">
                <a:off x="2599820" y="2647100"/>
                <a:ext cx="261925" cy="302942"/>
              </a:xfrm>
              <a:custGeom>
                <a:avLst/>
                <a:gdLst/>
                <a:ahLst/>
                <a:cxnLst/>
                <a:rect l="l" t="t" r="r" b="b"/>
                <a:pathLst>
                  <a:path w="5000" h="5783" extrusionOk="0">
                    <a:moveTo>
                      <a:pt x="2514" y="0"/>
                    </a:moveTo>
                    <a:cubicBezTo>
                      <a:pt x="1980" y="0"/>
                      <a:pt x="1443" y="43"/>
                      <a:pt x="1032" y="172"/>
                    </a:cubicBezTo>
                    <a:cubicBezTo>
                      <a:pt x="1032" y="172"/>
                      <a:pt x="144" y="3089"/>
                      <a:pt x="1" y="5473"/>
                    </a:cubicBezTo>
                    <a:cubicBezTo>
                      <a:pt x="1" y="5473"/>
                      <a:pt x="1178" y="5783"/>
                      <a:pt x="2646" y="5783"/>
                    </a:cubicBezTo>
                    <a:cubicBezTo>
                      <a:pt x="3343" y="5783"/>
                      <a:pt x="4105" y="5713"/>
                      <a:pt x="4838" y="5507"/>
                    </a:cubicBezTo>
                    <a:cubicBezTo>
                      <a:pt x="4838" y="5507"/>
                      <a:pt x="5000" y="1637"/>
                      <a:pt x="4680" y="178"/>
                    </a:cubicBezTo>
                    <a:cubicBezTo>
                      <a:pt x="4680" y="178"/>
                      <a:pt x="3601" y="0"/>
                      <a:pt x="251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1108;p48"/>
              <p:cNvSpPr/>
              <p:nvPr/>
            </p:nvSpPr>
            <p:spPr>
              <a:xfrm flipH="1">
                <a:off x="2686594" y="2842918"/>
                <a:ext cx="359937" cy="489957"/>
              </a:xfrm>
              <a:custGeom>
                <a:avLst/>
                <a:gdLst/>
                <a:ahLst/>
                <a:cxnLst/>
                <a:rect l="l" t="t" r="r" b="b"/>
                <a:pathLst>
                  <a:path w="6871" h="9353" extrusionOk="0">
                    <a:moveTo>
                      <a:pt x="0" y="1"/>
                    </a:moveTo>
                    <a:lnTo>
                      <a:pt x="1122" y="9353"/>
                    </a:lnTo>
                    <a:lnTo>
                      <a:pt x="6871" y="9353"/>
                    </a:lnTo>
                    <a:lnTo>
                      <a:pt x="5750"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1109;p48"/>
              <p:cNvSpPr/>
              <p:nvPr/>
            </p:nvSpPr>
            <p:spPr>
              <a:xfrm flipH="1">
                <a:off x="2706187" y="2842918"/>
                <a:ext cx="360042" cy="489957"/>
              </a:xfrm>
              <a:custGeom>
                <a:avLst/>
                <a:gdLst/>
                <a:ahLst/>
                <a:cxnLst/>
                <a:rect l="l" t="t" r="r" b="b"/>
                <a:pathLst>
                  <a:path w="6873" h="9353" extrusionOk="0">
                    <a:moveTo>
                      <a:pt x="0" y="1"/>
                    </a:moveTo>
                    <a:lnTo>
                      <a:pt x="1122" y="9353"/>
                    </a:lnTo>
                    <a:lnTo>
                      <a:pt x="6872" y="9353"/>
                    </a:lnTo>
                    <a:lnTo>
                      <a:pt x="5750"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 name="Google Shape;1110;p48"/>
              <p:cNvSpPr/>
              <p:nvPr/>
            </p:nvSpPr>
            <p:spPr>
              <a:xfrm flipH="1">
                <a:off x="2737070" y="3003743"/>
                <a:ext cx="221222" cy="141701"/>
              </a:xfrm>
              <a:custGeom>
                <a:avLst/>
                <a:gdLst/>
                <a:ahLst/>
                <a:cxnLst/>
                <a:rect l="l" t="t" r="r" b="b"/>
                <a:pathLst>
                  <a:path w="4223" h="2705" extrusionOk="0">
                    <a:moveTo>
                      <a:pt x="2343" y="1"/>
                    </a:moveTo>
                    <a:cubicBezTo>
                      <a:pt x="2306" y="1"/>
                      <a:pt x="2277" y="7"/>
                      <a:pt x="2259" y="21"/>
                    </a:cubicBezTo>
                    <a:cubicBezTo>
                      <a:pt x="2018" y="208"/>
                      <a:pt x="2827" y="809"/>
                      <a:pt x="2827" y="809"/>
                    </a:cubicBezTo>
                    <a:cubicBezTo>
                      <a:pt x="2827" y="809"/>
                      <a:pt x="1249" y="495"/>
                      <a:pt x="620" y="495"/>
                    </a:cubicBezTo>
                    <a:cubicBezTo>
                      <a:pt x="511" y="495"/>
                      <a:pt x="431" y="505"/>
                      <a:pt x="392" y="527"/>
                    </a:cubicBezTo>
                    <a:cubicBezTo>
                      <a:pt x="126" y="677"/>
                      <a:pt x="1429" y="1056"/>
                      <a:pt x="1429" y="1056"/>
                    </a:cubicBezTo>
                    <a:cubicBezTo>
                      <a:pt x="1429" y="1056"/>
                      <a:pt x="835" y="985"/>
                      <a:pt x="425" y="985"/>
                    </a:cubicBezTo>
                    <a:cubicBezTo>
                      <a:pt x="221" y="985"/>
                      <a:pt x="62" y="1003"/>
                      <a:pt x="47" y="1056"/>
                    </a:cubicBezTo>
                    <a:cubicBezTo>
                      <a:pt x="1" y="1218"/>
                      <a:pt x="1452" y="1484"/>
                      <a:pt x="1452" y="1484"/>
                    </a:cubicBezTo>
                    <a:cubicBezTo>
                      <a:pt x="1452" y="1484"/>
                      <a:pt x="1019" y="1446"/>
                      <a:pt x="654" y="1446"/>
                    </a:cubicBezTo>
                    <a:cubicBezTo>
                      <a:pt x="412" y="1446"/>
                      <a:pt x="199" y="1463"/>
                      <a:pt x="162" y="1518"/>
                    </a:cubicBezTo>
                    <a:cubicBezTo>
                      <a:pt x="69" y="1656"/>
                      <a:pt x="1469" y="1948"/>
                      <a:pt x="1469" y="1948"/>
                    </a:cubicBezTo>
                    <a:cubicBezTo>
                      <a:pt x="1469" y="1948"/>
                      <a:pt x="1069" y="1916"/>
                      <a:pt x="734" y="1916"/>
                    </a:cubicBezTo>
                    <a:cubicBezTo>
                      <a:pt x="494" y="1916"/>
                      <a:pt x="288" y="1933"/>
                      <a:pt x="288" y="1990"/>
                    </a:cubicBezTo>
                    <a:cubicBezTo>
                      <a:pt x="288" y="2110"/>
                      <a:pt x="2217" y="2705"/>
                      <a:pt x="3593" y="2705"/>
                    </a:cubicBezTo>
                    <a:cubicBezTo>
                      <a:pt x="3805" y="2705"/>
                      <a:pt x="4004" y="2691"/>
                      <a:pt x="4181" y="2659"/>
                    </a:cubicBezTo>
                    <a:cubicBezTo>
                      <a:pt x="4181" y="2659"/>
                      <a:pt x="4223" y="1098"/>
                      <a:pt x="4201" y="798"/>
                    </a:cubicBezTo>
                    <a:cubicBezTo>
                      <a:pt x="4201" y="798"/>
                      <a:pt x="2754" y="1"/>
                      <a:pt x="2343" y="1"/>
                    </a:cubicBezTo>
                    <a:close/>
                  </a:path>
                </a:pathLst>
              </a:custGeom>
              <a:solidFill>
                <a:srgbClr val="E5A1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1111;p48"/>
              <p:cNvSpPr/>
              <p:nvPr/>
            </p:nvSpPr>
            <p:spPr>
              <a:xfrm flipH="1">
                <a:off x="2318145" y="3015529"/>
                <a:ext cx="505515" cy="307028"/>
              </a:xfrm>
              <a:custGeom>
                <a:avLst/>
                <a:gdLst/>
                <a:ahLst/>
                <a:cxnLst/>
                <a:rect l="l" t="t" r="r" b="b"/>
                <a:pathLst>
                  <a:path w="9650" h="5861" extrusionOk="0">
                    <a:moveTo>
                      <a:pt x="1194" y="0"/>
                    </a:moveTo>
                    <a:lnTo>
                      <a:pt x="1194" y="0"/>
                    </a:lnTo>
                    <a:cubicBezTo>
                      <a:pt x="1" y="3351"/>
                      <a:pt x="1238" y="5860"/>
                      <a:pt x="1238" y="5860"/>
                    </a:cubicBezTo>
                    <a:cubicBezTo>
                      <a:pt x="1238" y="5860"/>
                      <a:pt x="6306" y="5172"/>
                      <a:pt x="7978" y="4522"/>
                    </a:cubicBezTo>
                    <a:cubicBezTo>
                      <a:pt x="9650" y="3871"/>
                      <a:pt x="9257" y="1420"/>
                      <a:pt x="9257" y="1420"/>
                    </a:cubicBezTo>
                    <a:lnTo>
                      <a:pt x="11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0" name="Google Shape;1112;p48"/>
            <p:cNvSpPr/>
            <p:nvPr/>
          </p:nvSpPr>
          <p:spPr>
            <a:xfrm flipH="1">
              <a:off x="983743" y="2844202"/>
              <a:ext cx="890892" cy="1481972"/>
            </a:xfrm>
            <a:custGeom>
              <a:avLst/>
              <a:gdLst/>
              <a:ahLst/>
              <a:cxnLst/>
              <a:rect l="l" t="t" r="r" b="b"/>
              <a:pathLst>
                <a:path w="14489" h="24102" extrusionOk="0">
                  <a:moveTo>
                    <a:pt x="0" y="0"/>
                  </a:moveTo>
                  <a:lnTo>
                    <a:pt x="0" y="24101"/>
                  </a:lnTo>
                  <a:lnTo>
                    <a:pt x="14489" y="24101"/>
                  </a:lnTo>
                  <a:lnTo>
                    <a:pt x="14489"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1113;p48"/>
            <p:cNvSpPr/>
            <p:nvPr/>
          </p:nvSpPr>
          <p:spPr>
            <a:xfrm flipH="1">
              <a:off x="1117729" y="2844202"/>
              <a:ext cx="890954" cy="1481972"/>
            </a:xfrm>
            <a:custGeom>
              <a:avLst/>
              <a:gdLst/>
              <a:ahLst/>
              <a:cxnLst/>
              <a:rect l="l" t="t" r="r" b="b"/>
              <a:pathLst>
                <a:path w="14490" h="24102" extrusionOk="0">
                  <a:moveTo>
                    <a:pt x="0" y="0"/>
                  </a:moveTo>
                  <a:lnTo>
                    <a:pt x="0" y="24101"/>
                  </a:lnTo>
                  <a:lnTo>
                    <a:pt x="14490" y="24101"/>
                  </a:lnTo>
                  <a:lnTo>
                    <a:pt x="14490"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1114;p48"/>
            <p:cNvSpPr/>
            <p:nvPr/>
          </p:nvSpPr>
          <p:spPr>
            <a:xfrm flipH="1">
              <a:off x="829542" y="2844202"/>
              <a:ext cx="1324379" cy="126664"/>
            </a:xfrm>
            <a:custGeom>
              <a:avLst/>
              <a:gdLst/>
              <a:ahLst/>
              <a:cxnLst/>
              <a:rect l="l" t="t" r="r" b="b"/>
              <a:pathLst>
                <a:path w="21539" h="2060" extrusionOk="0">
                  <a:moveTo>
                    <a:pt x="0" y="0"/>
                  </a:moveTo>
                  <a:lnTo>
                    <a:pt x="0" y="2059"/>
                  </a:lnTo>
                  <a:lnTo>
                    <a:pt x="21539" y="2059"/>
                  </a:lnTo>
                  <a:lnTo>
                    <a:pt x="21539"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1115;p48"/>
            <p:cNvSpPr/>
            <p:nvPr/>
          </p:nvSpPr>
          <p:spPr>
            <a:xfrm flipH="1">
              <a:off x="2419134" y="1812651"/>
              <a:ext cx="224552" cy="626496"/>
            </a:xfrm>
            <a:custGeom>
              <a:avLst/>
              <a:gdLst/>
              <a:ahLst/>
              <a:cxnLst/>
              <a:rect l="l" t="t" r="r" b="b"/>
              <a:pathLst>
                <a:path w="3652" h="10189" extrusionOk="0">
                  <a:moveTo>
                    <a:pt x="1825" y="420"/>
                  </a:moveTo>
                  <a:lnTo>
                    <a:pt x="3563" y="10114"/>
                  </a:lnTo>
                  <a:lnTo>
                    <a:pt x="89" y="10114"/>
                  </a:lnTo>
                  <a:lnTo>
                    <a:pt x="1825" y="420"/>
                  </a:lnTo>
                  <a:close/>
                  <a:moveTo>
                    <a:pt x="1825" y="0"/>
                  </a:moveTo>
                  <a:lnTo>
                    <a:pt x="1" y="10189"/>
                  </a:lnTo>
                  <a:lnTo>
                    <a:pt x="3651" y="10189"/>
                  </a:lnTo>
                  <a:lnTo>
                    <a:pt x="182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1116;p48"/>
            <p:cNvSpPr/>
            <p:nvPr/>
          </p:nvSpPr>
          <p:spPr>
            <a:xfrm flipH="1">
              <a:off x="2398414" y="2442428"/>
              <a:ext cx="266118" cy="82578"/>
            </a:xfrm>
            <a:custGeom>
              <a:avLst/>
              <a:gdLst/>
              <a:ahLst/>
              <a:cxnLst/>
              <a:rect l="l" t="t" r="r" b="b"/>
              <a:pathLst>
                <a:path w="4328" h="1343" extrusionOk="0">
                  <a:moveTo>
                    <a:pt x="1" y="1"/>
                  </a:moveTo>
                  <a:cubicBezTo>
                    <a:pt x="1" y="742"/>
                    <a:pt x="971" y="1342"/>
                    <a:pt x="2164" y="1342"/>
                  </a:cubicBezTo>
                  <a:cubicBezTo>
                    <a:pt x="3359" y="1342"/>
                    <a:pt x="4327" y="742"/>
                    <a:pt x="432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1117;p48"/>
            <p:cNvSpPr/>
            <p:nvPr/>
          </p:nvSpPr>
          <p:spPr>
            <a:xfrm flipH="1">
              <a:off x="2382304" y="2429823"/>
              <a:ext cx="298276" cy="18016"/>
            </a:xfrm>
            <a:custGeom>
              <a:avLst/>
              <a:gdLst/>
              <a:ahLst/>
              <a:cxnLst/>
              <a:rect l="l" t="t" r="r" b="b"/>
              <a:pathLst>
                <a:path w="4851" h="293" extrusionOk="0">
                  <a:moveTo>
                    <a:pt x="1" y="1"/>
                  </a:moveTo>
                  <a:lnTo>
                    <a:pt x="1" y="293"/>
                  </a:lnTo>
                  <a:lnTo>
                    <a:pt x="4851" y="293"/>
                  </a:lnTo>
                  <a:lnTo>
                    <a:pt x="4851"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1118;p48"/>
            <p:cNvSpPr/>
            <p:nvPr/>
          </p:nvSpPr>
          <p:spPr>
            <a:xfrm flipH="1">
              <a:off x="3270581" y="1812651"/>
              <a:ext cx="224491" cy="626496"/>
            </a:xfrm>
            <a:custGeom>
              <a:avLst/>
              <a:gdLst/>
              <a:ahLst/>
              <a:cxnLst/>
              <a:rect l="l" t="t" r="r" b="b"/>
              <a:pathLst>
                <a:path w="3651" h="10189" extrusionOk="0">
                  <a:moveTo>
                    <a:pt x="1825" y="420"/>
                  </a:moveTo>
                  <a:lnTo>
                    <a:pt x="3562" y="10114"/>
                  </a:lnTo>
                  <a:lnTo>
                    <a:pt x="89" y="10114"/>
                  </a:lnTo>
                  <a:lnTo>
                    <a:pt x="1825" y="420"/>
                  </a:lnTo>
                  <a:close/>
                  <a:moveTo>
                    <a:pt x="1825" y="0"/>
                  </a:moveTo>
                  <a:lnTo>
                    <a:pt x="0" y="10189"/>
                  </a:lnTo>
                  <a:lnTo>
                    <a:pt x="3651" y="10189"/>
                  </a:lnTo>
                  <a:lnTo>
                    <a:pt x="182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1119;p48"/>
            <p:cNvSpPr/>
            <p:nvPr/>
          </p:nvSpPr>
          <p:spPr>
            <a:xfrm flipH="1">
              <a:off x="3249738" y="2442428"/>
              <a:ext cx="266179" cy="82578"/>
            </a:xfrm>
            <a:custGeom>
              <a:avLst/>
              <a:gdLst/>
              <a:ahLst/>
              <a:cxnLst/>
              <a:rect l="l" t="t" r="r" b="b"/>
              <a:pathLst>
                <a:path w="4329" h="1343" extrusionOk="0">
                  <a:moveTo>
                    <a:pt x="1" y="1"/>
                  </a:moveTo>
                  <a:cubicBezTo>
                    <a:pt x="1" y="742"/>
                    <a:pt x="970" y="1342"/>
                    <a:pt x="2164" y="1342"/>
                  </a:cubicBezTo>
                  <a:cubicBezTo>
                    <a:pt x="3359" y="1342"/>
                    <a:pt x="4329" y="742"/>
                    <a:pt x="432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1120;p48"/>
            <p:cNvSpPr/>
            <p:nvPr/>
          </p:nvSpPr>
          <p:spPr>
            <a:xfrm flipH="1">
              <a:off x="3233690" y="2429823"/>
              <a:ext cx="298276" cy="18016"/>
            </a:xfrm>
            <a:custGeom>
              <a:avLst/>
              <a:gdLst/>
              <a:ahLst/>
              <a:cxnLst/>
              <a:rect l="l" t="t" r="r" b="b"/>
              <a:pathLst>
                <a:path w="4851" h="293" extrusionOk="0">
                  <a:moveTo>
                    <a:pt x="1" y="1"/>
                  </a:moveTo>
                  <a:lnTo>
                    <a:pt x="1" y="293"/>
                  </a:lnTo>
                  <a:lnTo>
                    <a:pt x="4851" y="293"/>
                  </a:lnTo>
                  <a:lnTo>
                    <a:pt x="4851"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1121;p48"/>
            <p:cNvSpPr/>
            <p:nvPr/>
          </p:nvSpPr>
          <p:spPr>
            <a:xfrm flipH="1">
              <a:off x="2941851" y="1742123"/>
              <a:ext cx="30621" cy="744429"/>
            </a:xfrm>
            <a:custGeom>
              <a:avLst/>
              <a:gdLst/>
              <a:ahLst/>
              <a:cxnLst/>
              <a:rect l="l" t="t" r="r" b="b"/>
              <a:pathLst>
                <a:path w="498" h="12107" extrusionOk="0">
                  <a:moveTo>
                    <a:pt x="0" y="1"/>
                  </a:moveTo>
                  <a:lnTo>
                    <a:pt x="0" y="12106"/>
                  </a:lnTo>
                  <a:lnTo>
                    <a:pt x="498" y="12106"/>
                  </a:lnTo>
                  <a:lnTo>
                    <a:pt x="498"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1122;p48"/>
            <p:cNvSpPr/>
            <p:nvPr/>
          </p:nvSpPr>
          <p:spPr>
            <a:xfrm flipH="1">
              <a:off x="2928201" y="2453558"/>
              <a:ext cx="57860" cy="284318"/>
            </a:xfrm>
            <a:custGeom>
              <a:avLst/>
              <a:gdLst/>
              <a:ahLst/>
              <a:cxnLst/>
              <a:rect l="l" t="t" r="r" b="b"/>
              <a:pathLst>
                <a:path w="941" h="4624" extrusionOk="0">
                  <a:moveTo>
                    <a:pt x="1" y="0"/>
                  </a:moveTo>
                  <a:lnTo>
                    <a:pt x="1" y="4623"/>
                  </a:lnTo>
                  <a:lnTo>
                    <a:pt x="941" y="4623"/>
                  </a:lnTo>
                  <a:lnTo>
                    <a:pt x="94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1123;p48"/>
            <p:cNvSpPr/>
            <p:nvPr/>
          </p:nvSpPr>
          <p:spPr>
            <a:xfrm flipH="1">
              <a:off x="2928201" y="2453558"/>
              <a:ext cx="57860" cy="9961"/>
            </a:xfrm>
            <a:custGeom>
              <a:avLst/>
              <a:gdLst/>
              <a:ahLst/>
              <a:cxnLst/>
              <a:rect l="l" t="t" r="r" b="b"/>
              <a:pathLst>
                <a:path w="941" h="162" extrusionOk="0">
                  <a:moveTo>
                    <a:pt x="1" y="0"/>
                  </a:moveTo>
                  <a:lnTo>
                    <a:pt x="1" y="162"/>
                  </a:lnTo>
                  <a:lnTo>
                    <a:pt x="941" y="162"/>
                  </a:lnTo>
                  <a:lnTo>
                    <a:pt x="941"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1124;p48"/>
            <p:cNvSpPr/>
            <p:nvPr/>
          </p:nvSpPr>
          <p:spPr>
            <a:xfrm flipH="1">
              <a:off x="2860936" y="2710585"/>
              <a:ext cx="192394" cy="45562"/>
            </a:xfrm>
            <a:custGeom>
              <a:avLst/>
              <a:gdLst/>
              <a:ahLst/>
              <a:cxnLst/>
              <a:rect l="l" t="t" r="r" b="b"/>
              <a:pathLst>
                <a:path w="3129" h="741" extrusionOk="0">
                  <a:moveTo>
                    <a:pt x="1" y="1"/>
                  </a:moveTo>
                  <a:lnTo>
                    <a:pt x="1" y="740"/>
                  </a:lnTo>
                  <a:lnTo>
                    <a:pt x="3129" y="740"/>
                  </a:lnTo>
                  <a:lnTo>
                    <a:pt x="3129"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1125;p48"/>
            <p:cNvSpPr/>
            <p:nvPr/>
          </p:nvSpPr>
          <p:spPr>
            <a:xfrm flipH="1">
              <a:off x="2795639" y="2733705"/>
              <a:ext cx="322932" cy="61979"/>
            </a:xfrm>
            <a:custGeom>
              <a:avLst/>
              <a:gdLst/>
              <a:ahLst/>
              <a:cxnLst/>
              <a:rect l="l" t="t" r="r" b="b"/>
              <a:pathLst>
                <a:path w="5252" h="1008" extrusionOk="0">
                  <a:moveTo>
                    <a:pt x="0" y="1"/>
                  </a:moveTo>
                  <a:lnTo>
                    <a:pt x="0" y="1008"/>
                  </a:lnTo>
                  <a:lnTo>
                    <a:pt x="5251" y="1008"/>
                  </a:lnTo>
                  <a:lnTo>
                    <a:pt x="525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1126;p48"/>
            <p:cNvSpPr/>
            <p:nvPr/>
          </p:nvSpPr>
          <p:spPr>
            <a:xfrm flipH="1">
              <a:off x="2527931" y="1799554"/>
              <a:ext cx="858427" cy="56630"/>
            </a:xfrm>
            <a:custGeom>
              <a:avLst/>
              <a:gdLst/>
              <a:ahLst/>
              <a:cxnLst/>
              <a:rect l="l" t="t" r="r" b="b"/>
              <a:pathLst>
                <a:path w="13961" h="921" extrusionOk="0">
                  <a:moveTo>
                    <a:pt x="1" y="1"/>
                  </a:moveTo>
                  <a:lnTo>
                    <a:pt x="1" y="243"/>
                  </a:lnTo>
                  <a:lnTo>
                    <a:pt x="3931" y="243"/>
                  </a:lnTo>
                  <a:cubicBezTo>
                    <a:pt x="4379" y="243"/>
                    <a:pt x="4820" y="352"/>
                    <a:pt x="5215" y="563"/>
                  </a:cubicBezTo>
                  <a:cubicBezTo>
                    <a:pt x="5623" y="781"/>
                    <a:pt x="6262" y="921"/>
                    <a:pt x="6980" y="921"/>
                  </a:cubicBezTo>
                  <a:cubicBezTo>
                    <a:pt x="7699" y="921"/>
                    <a:pt x="8338" y="781"/>
                    <a:pt x="8747" y="563"/>
                  </a:cubicBezTo>
                  <a:cubicBezTo>
                    <a:pt x="9142" y="352"/>
                    <a:pt x="9583" y="243"/>
                    <a:pt x="10031" y="243"/>
                  </a:cubicBezTo>
                  <a:lnTo>
                    <a:pt x="13961" y="243"/>
                  </a:lnTo>
                  <a:lnTo>
                    <a:pt x="1396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1127;p48"/>
            <p:cNvSpPr/>
            <p:nvPr/>
          </p:nvSpPr>
          <p:spPr>
            <a:xfrm flipH="1">
              <a:off x="2929062" y="1697973"/>
              <a:ext cx="56138" cy="56077"/>
            </a:xfrm>
            <a:custGeom>
              <a:avLst/>
              <a:gdLst/>
              <a:ahLst/>
              <a:cxnLst/>
              <a:rect l="l" t="t" r="r" b="b"/>
              <a:pathLst>
                <a:path w="913" h="912" extrusionOk="0">
                  <a:moveTo>
                    <a:pt x="456" y="1"/>
                  </a:moveTo>
                  <a:cubicBezTo>
                    <a:pt x="206" y="1"/>
                    <a:pt x="1" y="204"/>
                    <a:pt x="1" y="456"/>
                  </a:cubicBezTo>
                  <a:cubicBezTo>
                    <a:pt x="1" y="708"/>
                    <a:pt x="206" y="911"/>
                    <a:pt x="456" y="911"/>
                  </a:cubicBezTo>
                  <a:cubicBezTo>
                    <a:pt x="708" y="911"/>
                    <a:pt x="913" y="708"/>
                    <a:pt x="913" y="456"/>
                  </a:cubicBezTo>
                  <a:cubicBezTo>
                    <a:pt x="913" y="204"/>
                    <a:pt x="708" y="1"/>
                    <a:pt x="45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1128;p48"/>
            <p:cNvSpPr/>
            <p:nvPr/>
          </p:nvSpPr>
          <p:spPr>
            <a:xfrm flipH="1">
              <a:off x="2499803" y="1778832"/>
              <a:ext cx="56138" cy="56015"/>
            </a:xfrm>
            <a:custGeom>
              <a:avLst/>
              <a:gdLst/>
              <a:ahLst/>
              <a:cxnLst/>
              <a:rect l="l" t="t" r="r" b="b"/>
              <a:pathLst>
                <a:path w="913" h="911" extrusionOk="0">
                  <a:moveTo>
                    <a:pt x="457" y="0"/>
                  </a:moveTo>
                  <a:cubicBezTo>
                    <a:pt x="205" y="0"/>
                    <a:pt x="0" y="204"/>
                    <a:pt x="0" y="456"/>
                  </a:cubicBezTo>
                  <a:cubicBezTo>
                    <a:pt x="0" y="707"/>
                    <a:pt x="205" y="911"/>
                    <a:pt x="457" y="911"/>
                  </a:cubicBezTo>
                  <a:cubicBezTo>
                    <a:pt x="707" y="911"/>
                    <a:pt x="912" y="707"/>
                    <a:pt x="912" y="456"/>
                  </a:cubicBezTo>
                  <a:cubicBezTo>
                    <a:pt x="912" y="204"/>
                    <a:pt x="707" y="0"/>
                    <a:pt x="45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1129;p48"/>
            <p:cNvSpPr/>
            <p:nvPr/>
          </p:nvSpPr>
          <p:spPr>
            <a:xfrm flipH="1">
              <a:off x="3358382" y="1778832"/>
              <a:ext cx="56077" cy="56015"/>
            </a:xfrm>
            <a:custGeom>
              <a:avLst/>
              <a:gdLst/>
              <a:ahLst/>
              <a:cxnLst/>
              <a:rect l="l" t="t" r="r" b="b"/>
              <a:pathLst>
                <a:path w="912" h="911" extrusionOk="0">
                  <a:moveTo>
                    <a:pt x="456" y="0"/>
                  </a:moveTo>
                  <a:cubicBezTo>
                    <a:pt x="205" y="0"/>
                    <a:pt x="1" y="204"/>
                    <a:pt x="1" y="456"/>
                  </a:cubicBezTo>
                  <a:cubicBezTo>
                    <a:pt x="1" y="707"/>
                    <a:pt x="205" y="911"/>
                    <a:pt x="456" y="911"/>
                  </a:cubicBezTo>
                  <a:cubicBezTo>
                    <a:pt x="708" y="911"/>
                    <a:pt x="912" y="707"/>
                    <a:pt x="912" y="456"/>
                  </a:cubicBezTo>
                  <a:cubicBezTo>
                    <a:pt x="912" y="204"/>
                    <a:pt x="708" y="0"/>
                    <a:pt x="45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8" name="Google Shape;1130;p48"/>
            <p:cNvGrpSpPr/>
            <p:nvPr/>
          </p:nvGrpSpPr>
          <p:grpSpPr>
            <a:xfrm>
              <a:off x="816280" y="3448150"/>
              <a:ext cx="1755548" cy="877525"/>
              <a:chOff x="816280" y="3448150"/>
              <a:chExt cx="1755548" cy="877525"/>
            </a:xfrm>
          </p:grpSpPr>
          <p:grpSp>
            <p:nvGrpSpPr>
              <p:cNvPr id="74" name="Google Shape;1131;p48"/>
              <p:cNvGrpSpPr/>
              <p:nvPr/>
            </p:nvGrpSpPr>
            <p:grpSpPr>
              <a:xfrm>
                <a:off x="816280" y="3448150"/>
                <a:ext cx="1755548" cy="877525"/>
                <a:chOff x="861553" y="3799064"/>
                <a:chExt cx="1495611" cy="747593"/>
              </a:xfrm>
            </p:grpSpPr>
            <p:sp>
              <p:nvSpPr>
                <p:cNvPr id="76" name="Google Shape;1132;p48"/>
                <p:cNvSpPr/>
                <p:nvPr/>
              </p:nvSpPr>
              <p:spPr>
                <a:xfrm flipH="1">
                  <a:off x="1477140" y="3799064"/>
                  <a:ext cx="458631" cy="747586"/>
                </a:xfrm>
                <a:custGeom>
                  <a:avLst/>
                  <a:gdLst/>
                  <a:ahLst/>
                  <a:cxnLst/>
                  <a:rect l="l" t="t" r="r" b="b"/>
                  <a:pathLst>
                    <a:path w="8755" h="14271" extrusionOk="0">
                      <a:moveTo>
                        <a:pt x="0" y="0"/>
                      </a:moveTo>
                      <a:lnTo>
                        <a:pt x="0" y="14271"/>
                      </a:lnTo>
                      <a:lnTo>
                        <a:pt x="8754" y="14271"/>
                      </a:lnTo>
                      <a:lnTo>
                        <a:pt x="8754" y="0"/>
                      </a:lnTo>
                      <a:close/>
                    </a:path>
                  </a:pathLst>
                </a:custGeom>
                <a:solidFill>
                  <a:srgbClr val="2A40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1133;p48"/>
                <p:cNvSpPr/>
                <p:nvPr/>
              </p:nvSpPr>
              <p:spPr>
                <a:xfrm flipH="1">
                  <a:off x="1477140" y="3799064"/>
                  <a:ext cx="458631" cy="747586"/>
                </a:xfrm>
                <a:custGeom>
                  <a:avLst/>
                  <a:gdLst/>
                  <a:ahLst/>
                  <a:cxnLst/>
                  <a:rect l="l" t="t" r="r" b="b"/>
                  <a:pathLst>
                    <a:path w="8755" h="14271" extrusionOk="0">
                      <a:moveTo>
                        <a:pt x="0" y="0"/>
                      </a:moveTo>
                      <a:lnTo>
                        <a:pt x="0" y="14271"/>
                      </a:lnTo>
                      <a:lnTo>
                        <a:pt x="8754" y="14271"/>
                      </a:lnTo>
                      <a:lnTo>
                        <a:pt x="875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1134;p48"/>
                <p:cNvSpPr/>
                <p:nvPr/>
              </p:nvSpPr>
              <p:spPr>
                <a:xfrm flipH="1">
                  <a:off x="1705905" y="3799064"/>
                  <a:ext cx="229865" cy="747586"/>
                </a:xfrm>
                <a:custGeom>
                  <a:avLst/>
                  <a:gdLst/>
                  <a:ahLst/>
                  <a:cxnLst/>
                  <a:rect l="l" t="t" r="r" b="b"/>
                  <a:pathLst>
                    <a:path w="4388" h="14271" extrusionOk="0">
                      <a:moveTo>
                        <a:pt x="0" y="0"/>
                      </a:moveTo>
                      <a:lnTo>
                        <a:pt x="0" y="14271"/>
                      </a:lnTo>
                      <a:lnTo>
                        <a:pt x="4387" y="14271"/>
                      </a:lnTo>
                      <a:lnTo>
                        <a:pt x="4387" y="0"/>
                      </a:ln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1135;p48"/>
                <p:cNvSpPr/>
                <p:nvPr/>
              </p:nvSpPr>
              <p:spPr>
                <a:xfrm flipH="1">
                  <a:off x="1169320" y="3799064"/>
                  <a:ext cx="458735" cy="747586"/>
                </a:xfrm>
                <a:custGeom>
                  <a:avLst/>
                  <a:gdLst/>
                  <a:ahLst/>
                  <a:cxnLst/>
                  <a:rect l="l" t="t" r="r" b="b"/>
                  <a:pathLst>
                    <a:path w="8757" h="14271" extrusionOk="0">
                      <a:moveTo>
                        <a:pt x="1" y="0"/>
                      </a:moveTo>
                      <a:lnTo>
                        <a:pt x="1" y="14271"/>
                      </a:lnTo>
                      <a:lnTo>
                        <a:pt x="8756" y="14271"/>
                      </a:lnTo>
                      <a:lnTo>
                        <a:pt x="8756" y="0"/>
                      </a:lnTo>
                      <a:close/>
                    </a:path>
                  </a:pathLst>
                </a:custGeom>
                <a:solidFill>
                  <a:srgbClr val="2A40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1136;p48"/>
                <p:cNvSpPr/>
                <p:nvPr/>
              </p:nvSpPr>
              <p:spPr>
                <a:xfrm flipH="1">
                  <a:off x="1169320" y="3799064"/>
                  <a:ext cx="458735" cy="747586"/>
                </a:xfrm>
                <a:custGeom>
                  <a:avLst/>
                  <a:gdLst/>
                  <a:ahLst/>
                  <a:cxnLst/>
                  <a:rect l="l" t="t" r="r" b="b"/>
                  <a:pathLst>
                    <a:path w="8757" h="14271" extrusionOk="0">
                      <a:moveTo>
                        <a:pt x="1" y="0"/>
                      </a:moveTo>
                      <a:lnTo>
                        <a:pt x="1" y="14271"/>
                      </a:lnTo>
                      <a:lnTo>
                        <a:pt x="8756" y="14271"/>
                      </a:lnTo>
                      <a:lnTo>
                        <a:pt x="87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1137;p48"/>
                <p:cNvSpPr/>
                <p:nvPr/>
              </p:nvSpPr>
              <p:spPr>
                <a:xfrm flipH="1">
                  <a:off x="1398190" y="3799064"/>
                  <a:ext cx="229865" cy="747586"/>
                </a:xfrm>
                <a:custGeom>
                  <a:avLst/>
                  <a:gdLst/>
                  <a:ahLst/>
                  <a:cxnLst/>
                  <a:rect l="l" t="t" r="r" b="b"/>
                  <a:pathLst>
                    <a:path w="4388" h="14271" extrusionOk="0">
                      <a:moveTo>
                        <a:pt x="1" y="0"/>
                      </a:moveTo>
                      <a:lnTo>
                        <a:pt x="1" y="14271"/>
                      </a:lnTo>
                      <a:lnTo>
                        <a:pt x="4388" y="14271"/>
                      </a:lnTo>
                      <a:lnTo>
                        <a:pt x="4388" y="0"/>
                      </a:ln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1138;p48"/>
                <p:cNvSpPr/>
                <p:nvPr/>
              </p:nvSpPr>
              <p:spPr>
                <a:xfrm flipH="1">
                  <a:off x="861553" y="3799064"/>
                  <a:ext cx="458683" cy="747586"/>
                </a:xfrm>
                <a:custGeom>
                  <a:avLst/>
                  <a:gdLst/>
                  <a:ahLst/>
                  <a:cxnLst/>
                  <a:rect l="l" t="t" r="r" b="b"/>
                  <a:pathLst>
                    <a:path w="8756" h="14271" extrusionOk="0">
                      <a:moveTo>
                        <a:pt x="0" y="0"/>
                      </a:moveTo>
                      <a:lnTo>
                        <a:pt x="0" y="14271"/>
                      </a:lnTo>
                      <a:lnTo>
                        <a:pt x="8756" y="14271"/>
                      </a:lnTo>
                      <a:lnTo>
                        <a:pt x="8756" y="0"/>
                      </a:lnTo>
                      <a:close/>
                    </a:path>
                  </a:pathLst>
                </a:custGeom>
                <a:solidFill>
                  <a:srgbClr val="2A40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1139;p48"/>
                <p:cNvSpPr/>
                <p:nvPr/>
              </p:nvSpPr>
              <p:spPr>
                <a:xfrm flipH="1">
                  <a:off x="861553" y="3799064"/>
                  <a:ext cx="458683" cy="747586"/>
                </a:xfrm>
                <a:custGeom>
                  <a:avLst/>
                  <a:gdLst/>
                  <a:ahLst/>
                  <a:cxnLst/>
                  <a:rect l="l" t="t" r="r" b="b"/>
                  <a:pathLst>
                    <a:path w="8756" h="14271" extrusionOk="0">
                      <a:moveTo>
                        <a:pt x="0" y="0"/>
                      </a:moveTo>
                      <a:lnTo>
                        <a:pt x="0" y="14271"/>
                      </a:lnTo>
                      <a:lnTo>
                        <a:pt x="8756" y="14271"/>
                      </a:lnTo>
                      <a:lnTo>
                        <a:pt x="87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1140;p48"/>
                <p:cNvSpPr/>
                <p:nvPr/>
              </p:nvSpPr>
              <p:spPr>
                <a:xfrm flipH="1">
                  <a:off x="1090370" y="3799064"/>
                  <a:ext cx="229865" cy="747586"/>
                </a:xfrm>
                <a:custGeom>
                  <a:avLst/>
                  <a:gdLst/>
                  <a:ahLst/>
                  <a:cxnLst/>
                  <a:rect l="l" t="t" r="r" b="b"/>
                  <a:pathLst>
                    <a:path w="4388" h="14271" extrusionOk="0">
                      <a:moveTo>
                        <a:pt x="0" y="0"/>
                      </a:moveTo>
                      <a:lnTo>
                        <a:pt x="0" y="14271"/>
                      </a:lnTo>
                      <a:lnTo>
                        <a:pt x="4387" y="14271"/>
                      </a:lnTo>
                      <a:lnTo>
                        <a:pt x="4387" y="0"/>
                      </a:ln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1141;p48"/>
                <p:cNvSpPr/>
                <p:nvPr/>
              </p:nvSpPr>
              <p:spPr>
                <a:xfrm flipH="1">
                  <a:off x="1019716" y="4249424"/>
                  <a:ext cx="1007887" cy="297232"/>
                </a:xfrm>
                <a:custGeom>
                  <a:avLst/>
                  <a:gdLst/>
                  <a:ahLst/>
                  <a:cxnLst/>
                  <a:rect l="l" t="t" r="r" b="b"/>
                  <a:pathLst>
                    <a:path w="19240" h="5674" extrusionOk="0">
                      <a:moveTo>
                        <a:pt x="1" y="0"/>
                      </a:moveTo>
                      <a:lnTo>
                        <a:pt x="1" y="5674"/>
                      </a:lnTo>
                      <a:lnTo>
                        <a:pt x="19239" y="5674"/>
                      </a:lnTo>
                      <a:lnTo>
                        <a:pt x="19239"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1142;p48"/>
                <p:cNvSpPr/>
                <p:nvPr/>
              </p:nvSpPr>
              <p:spPr>
                <a:xfrm flipH="1">
                  <a:off x="1349276" y="4249424"/>
                  <a:ext cx="1007887" cy="297232"/>
                </a:xfrm>
                <a:custGeom>
                  <a:avLst/>
                  <a:gdLst/>
                  <a:ahLst/>
                  <a:cxnLst/>
                  <a:rect l="l" t="t" r="r" b="b"/>
                  <a:pathLst>
                    <a:path w="19240" h="5674" extrusionOk="0">
                      <a:moveTo>
                        <a:pt x="1" y="0"/>
                      </a:moveTo>
                      <a:lnTo>
                        <a:pt x="1" y="5674"/>
                      </a:lnTo>
                      <a:lnTo>
                        <a:pt x="19240" y="5674"/>
                      </a:lnTo>
                      <a:lnTo>
                        <a:pt x="19240"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1143;p48"/>
                <p:cNvSpPr/>
                <p:nvPr/>
              </p:nvSpPr>
              <p:spPr>
                <a:xfrm flipH="1">
                  <a:off x="1387098" y="4275617"/>
                  <a:ext cx="970065" cy="244795"/>
                </a:xfrm>
                <a:custGeom>
                  <a:avLst/>
                  <a:gdLst/>
                  <a:ahLst/>
                  <a:cxnLst/>
                  <a:rect l="l" t="t" r="r" b="b"/>
                  <a:pathLst>
                    <a:path w="18518" h="4673" extrusionOk="0">
                      <a:moveTo>
                        <a:pt x="1" y="1"/>
                      </a:moveTo>
                      <a:lnTo>
                        <a:pt x="1" y="4672"/>
                      </a:lnTo>
                      <a:lnTo>
                        <a:pt x="18517" y="4672"/>
                      </a:lnTo>
                      <a:lnTo>
                        <a:pt x="18517"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1144;p48"/>
                <p:cNvSpPr/>
                <p:nvPr/>
              </p:nvSpPr>
              <p:spPr>
                <a:xfrm flipH="1">
                  <a:off x="1387098" y="4382537"/>
                  <a:ext cx="970065" cy="137877"/>
                </a:xfrm>
                <a:custGeom>
                  <a:avLst/>
                  <a:gdLst/>
                  <a:ahLst/>
                  <a:cxnLst/>
                  <a:rect l="l" t="t" r="r" b="b"/>
                  <a:pathLst>
                    <a:path w="18518" h="2632" extrusionOk="0">
                      <a:moveTo>
                        <a:pt x="1" y="0"/>
                      </a:moveTo>
                      <a:lnTo>
                        <a:pt x="1" y="2631"/>
                      </a:lnTo>
                      <a:lnTo>
                        <a:pt x="18517" y="2631"/>
                      </a:lnTo>
                      <a:lnTo>
                        <a:pt x="18517" y="0"/>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5" name="Google Shape;1145;p48"/>
              <p:cNvSpPr/>
              <p:nvPr/>
            </p:nvSpPr>
            <p:spPr>
              <a:xfrm flipH="1">
                <a:off x="1709540" y="4103632"/>
                <a:ext cx="128816" cy="190734"/>
              </a:xfrm>
              <a:custGeom>
                <a:avLst/>
                <a:gdLst/>
                <a:ahLst/>
                <a:cxnLst/>
                <a:rect l="l" t="t" r="r" b="b"/>
                <a:pathLst>
                  <a:path w="2095" h="3102" extrusionOk="0">
                    <a:moveTo>
                      <a:pt x="1" y="0"/>
                    </a:moveTo>
                    <a:lnTo>
                      <a:pt x="1" y="3102"/>
                    </a:lnTo>
                    <a:lnTo>
                      <a:pt x="1044" y="2609"/>
                    </a:lnTo>
                    <a:lnTo>
                      <a:pt x="2094" y="3102"/>
                    </a:lnTo>
                    <a:lnTo>
                      <a:pt x="2094"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9" name="Google Shape;1146;p48"/>
            <p:cNvGrpSpPr/>
            <p:nvPr/>
          </p:nvGrpSpPr>
          <p:grpSpPr>
            <a:xfrm>
              <a:off x="2251958" y="3193647"/>
              <a:ext cx="635596" cy="635658"/>
              <a:chOff x="2251958" y="3193647"/>
              <a:chExt cx="635596" cy="635658"/>
            </a:xfrm>
          </p:grpSpPr>
          <p:sp>
            <p:nvSpPr>
              <p:cNvPr id="71" name="Google Shape;1147;p48"/>
              <p:cNvSpPr/>
              <p:nvPr/>
            </p:nvSpPr>
            <p:spPr>
              <a:xfrm flipH="1">
                <a:off x="2251958" y="3193647"/>
                <a:ext cx="635596" cy="635658"/>
              </a:xfrm>
              <a:custGeom>
                <a:avLst/>
                <a:gdLst/>
                <a:ahLst/>
                <a:cxnLst/>
                <a:rect l="l" t="t" r="r" b="b"/>
                <a:pathLst>
                  <a:path w="10337" h="10338" extrusionOk="0">
                    <a:moveTo>
                      <a:pt x="5170" y="0"/>
                    </a:moveTo>
                    <a:cubicBezTo>
                      <a:pt x="2315" y="0"/>
                      <a:pt x="1" y="2314"/>
                      <a:pt x="1" y="5169"/>
                    </a:cubicBezTo>
                    <a:cubicBezTo>
                      <a:pt x="1" y="8024"/>
                      <a:pt x="2315" y="10337"/>
                      <a:pt x="5170" y="10337"/>
                    </a:cubicBezTo>
                    <a:cubicBezTo>
                      <a:pt x="8023" y="10337"/>
                      <a:pt x="10337" y="8024"/>
                      <a:pt x="10337" y="5169"/>
                    </a:cubicBezTo>
                    <a:cubicBezTo>
                      <a:pt x="10337" y="2314"/>
                      <a:pt x="8023" y="0"/>
                      <a:pt x="517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1148;p48"/>
              <p:cNvSpPr/>
              <p:nvPr/>
            </p:nvSpPr>
            <p:spPr>
              <a:xfrm flipH="1">
                <a:off x="2258721" y="3228081"/>
                <a:ext cx="622131" cy="566669"/>
              </a:xfrm>
              <a:custGeom>
                <a:avLst/>
                <a:gdLst/>
                <a:ahLst/>
                <a:cxnLst/>
                <a:rect l="l" t="t" r="r" b="b"/>
                <a:pathLst>
                  <a:path w="10118" h="9216" extrusionOk="0">
                    <a:moveTo>
                      <a:pt x="5059" y="0"/>
                    </a:moveTo>
                    <a:cubicBezTo>
                      <a:pt x="3879" y="0"/>
                      <a:pt x="2700" y="450"/>
                      <a:pt x="1800" y="1350"/>
                    </a:cubicBezTo>
                    <a:cubicBezTo>
                      <a:pt x="1" y="3150"/>
                      <a:pt x="1" y="6066"/>
                      <a:pt x="1800" y="7866"/>
                    </a:cubicBezTo>
                    <a:cubicBezTo>
                      <a:pt x="2700" y="8766"/>
                      <a:pt x="3879" y="9216"/>
                      <a:pt x="5059" y="9216"/>
                    </a:cubicBezTo>
                    <a:cubicBezTo>
                      <a:pt x="6238" y="9216"/>
                      <a:pt x="7418" y="8766"/>
                      <a:pt x="8318" y="7866"/>
                    </a:cubicBezTo>
                    <a:cubicBezTo>
                      <a:pt x="10117" y="6066"/>
                      <a:pt x="10117" y="3150"/>
                      <a:pt x="8318" y="1350"/>
                    </a:cubicBezTo>
                    <a:cubicBezTo>
                      <a:pt x="7418" y="450"/>
                      <a:pt x="6238" y="0"/>
                      <a:pt x="505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1149;p48"/>
              <p:cNvSpPr/>
              <p:nvPr/>
            </p:nvSpPr>
            <p:spPr>
              <a:xfrm>
                <a:off x="2393246" y="3379592"/>
                <a:ext cx="352877" cy="263781"/>
              </a:xfrm>
              <a:custGeom>
                <a:avLst/>
                <a:gdLst/>
                <a:ahLst/>
                <a:cxnLst/>
                <a:rect l="l" t="t" r="r" b="b"/>
                <a:pathLst>
                  <a:path w="5739" h="4290" extrusionOk="0">
                    <a:moveTo>
                      <a:pt x="5013" y="0"/>
                    </a:moveTo>
                    <a:lnTo>
                      <a:pt x="2127" y="2742"/>
                    </a:lnTo>
                    <a:lnTo>
                      <a:pt x="818" y="1132"/>
                    </a:lnTo>
                    <a:lnTo>
                      <a:pt x="1" y="1795"/>
                    </a:lnTo>
                    <a:lnTo>
                      <a:pt x="2027" y="4289"/>
                    </a:lnTo>
                    <a:lnTo>
                      <a:pt x="5738" y="765"/>
                    </a:lnTo>
                    <a:lnTo>
                      <a:pt x="5013" y="0"/>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0" name="Google Shape;1150;p48"/>
            <p:cNvSpPr/>
            <p:nvPr/>
          </p:nvSpPr>
          <p:spPr>
            <a:xfrm flipH="1">
              <a:off x="772409" y="4325856"/>
              <a:ext cx="2816681" cy="66468"/>
            </a:xfrm>
            <a:custGeom>
              <a:avLst/>
              <a:gdLst/>
              <a:ahLst/>
              <a:cxnLst/>
              <a:rect l="l" t="t" r="r" b="b"/>
              <a:pathLst>
                <a:path w="45809" h="1081" extrusionOk="0">
                  <a:moveTo>
                    <a:pt x="539" y="1"/>
                  </a:moveTo>
                  <a:cubicBezTo>
                    <a:pt x="243" y="1"/>
                    <a:pt x="0" y="243"/>
                    <a:pt x="0" y="541"/>
                  </a:cubicBezTo>
                  <a:cubicBezTo>
                    <a:pt x="0" y="838"/>
                    <a:pt x="243" y="1081"/>
                    <a:pt x="539" y="1081"/>
                  </a:cubicBezTo>
                  <a:lnTo>
                    <a:pt x="45267" y="1081"/>
                  </a:lnTo>
                  <a:cubicBezTo>
                    <a:pt x="45566" y="1081"/>
                    <a:pt x="45808" y="838"/>
                    <a:pt x="45808" y="541"/>
                  </a:cubicBezTo>
                  <a:cubicBezTo>
                    <a:pt x="45808" y="243"/>
                    <a:pt x="45566" y="1"/>
                    <a:pt x="4526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4" name="Google Shape;377;p36"/>
          <p:cNvSpPr txBox="1">
            <a:spLocks noGrp="1"/>
          </p:cNvSpPr>
          <p:nvPr/>
        </p:nvSpPr>
        <p:spPr>
          <a:xfrm>
            <a:off x="3388291" y="1432237"/>
            <a:ext cx="4958624" cy="3179400"/>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457200" marR="0" lvl="0" indent="-330200" algn="l" rtl="0">
              <a:lnSpc>
                <a:spcPct val="100000"/>
              </a:lnSpc>
              <a:spcBef>
                <a:spcPts val="0"/>
              </a:spcBef>
              <a:spcAft>
                <a:spcPts val="0"/>
              </a:spcAft>
              <a:buClr>
                <a:schemeClr val="dk1"/>
              </a:buClr>
              <a:buSzPts val="1600"/>
              <a:buFont typeface="Pontano Sans"/>
              <a:buChar char="●"/>
              <a:defRPr sz="1600" b="0" i="0" u="none" strike="noStrike" cap="none">
                <a:solidFill>
                  <a:schemeClr val="dk1"/>
                </a:solidFill>
                <a:latin typeface="Pontano Sans"/>
                <a:ea typeface="Pontano Sans"/>
                <a:cs typeface="Pontano Sans"/>
                <a:sym typeface="Pontano Sans"/>
              </a:defRPr>
            </a:lvl1pPr>
            <a:lvl2pPr marL="914400" marR="0" lvl="1" indent="-330200" algn="l" rtl="0">
              <a:lnSpc>
                <a:spcPct val="100000"/>
              </a:lnSpc>
              <a:spcBef>
                <a:spcPts val="0"/>
              </a:spcBef>
              <a:spcAft>
                <a:spcPts val="0"/>
              </a:spcAft>
              <a:buClr>
                <a:schemeClr val="dk1"/>
              </a:buClr>
              <a:buSzPts val="1600"/>
              <a:buFont typeface="Pontano Sans"/>
              <a:buChar char="○"/>
              <a:defRPr sz="1600" b="0" i="0" u="none" strike="noStrike" cap="none">
                <a:solidFill>
                  <a:schemeClr val="dk1"/>
                </a:solidFill>
                <a:latin typeface="Pontano Sans"/>
                <a:ea typeface="Pontano Sans"/>
                <a:cs typeface="Pontano Sans"/>
                <a:sym typeface="Pontano Sans"/>
              </a:defRPr>
            </a:lvl2pPr>
            <a:lvl3pPr marL="1371600" marR="0" lvl="2" indent="-330200" algn="l" rtl="0">
              <a:lnSpc>
                <a:spcPct val="100000"/>
              </a:lnSpc>
              <a:spcBef>
                <a:spcPts val="0"/>
              </a:spcBef>
              <a:spcAft>
                <a:spcPts val="0"/>
              </a:spcAft>
              <a:buClr>
                <a:schemeClr val="dk1"/>
              </a:buClr>
              <a:buSzPts val="1600"/>
              <a:buFont typeface="Pontano Sans"/>
              <a:buChar char="■"/>
              <a:defRPr sz="1600" b="0" i="0" u="none" strike="noStrike" cap="none">
                <a:solidFill>
                  <a:schemeClr val="dk1"/>
                </a:solidFill>
                <a:latin typeface="Pontano Sans"/>
                <a:ea typeface="Pontano Sans"/>
                <a:cs typeface="Pontano Sans"/>
                <a:sym typeface="Pontano Sans"/>
              </a:defRPr>
            </a:lvl3pPr>
            <a:lvl4pPr marL="1828800" marR="0" lvl="3" indent="-330200" algn="l" rtl="0">
              <a:lnSpc>
                <a:spcPct val="100000"/>
              </a:lnSpc>
              <a:spcBef>
                <a:spcPts val="0"/>
              </a:spcBef>
              <a:spcAft>
                <a:spcPts val="0"/>
              </a:spcAft>
              <a:buClr>
                <a:schemeClr val="dk1"/>
              </a:buClr>
              <a:buSzPts val="1600"/>
              <a:buFont typeface="Pontano Sans"/>
              <a:buChar char="●"/>
              <a:defRPr sz="1600" b="0" i="0" u="none" strike="noStrike" cap="none">
                <a:solidFill>
                  <a:schemeClr val="dk1"/>
                </a:solidFill>
                <a:latin typeface="Pontano Sans"/>
                <a:ea typeface="Pontano Sans"/>
                <a:cs typeface="Pontano Sans"/>
                <a:sym typeface="Pontano Sans"/>
              </a:defRPr>
            </a:lvl4pPr>
            <a:lvl5pPr marL="2286000" marR="0" lvl="4" indent="-330200" algn="l" rtl="0">
              <a:lnSpc>
                <a:spcPct val="100000"/>
              </a:lnSpc>
              <a:spcBef>
                <a:spcPts val="0"/>
              </a:spcBef>
              <a:spcAft>
                <a:spcPts val="0"/>
              </a:spcAft>
              <a:buClr>
                <a:schemeClr val="dk1"/>
              </a:buClr>
              <a:buSzPts val="1600"/>
              <a:buFont typeface="Pontano Sans"/>
              <a:buChar char="○"/>
              <a:defRPr sz="1600" b="0" i="0" u="none" strike="noStrike" cap="none">
                <a:solidFill>
                  <a:schemeClr val="dk1"/>
                </a:solidFill>
                <a:latin typeface="Pontano Sans"/>
                <a:ea typeface="Pontano Sans"/>
                <a:cs typeface="Pontano Sans"/>
                <a:sym typeface="Pontano Sans"/>
              </a:defRPr>
            </a:lvl5pPr>
            <a:lvl6pPr marL="2743200" marR="0" lvl="5" indent="-330200" algn="l" rtl="0">
              <a:lnSpc>
                <a:spcPct val="100000"/>
              </a:lnSpc>
              <a:spcBef>
                <a:spcPts val="0"/>
              </a:spcBef>
              <a:spcAft>
                <a:spcPts val="0"/>
              </a:spcAft>
              <a:buClr>
                <a:schemeClr val="dk1"/>
              </a:buClr>
              <a:buSzPts val="1600"/>
              <a:buFont typeface="Pontano Sans"/>
              <a:buChar char="■"/>
              <a:defRPr sz="1600" b="0" i="0" u="none" strike="noStrike" cap="none">
                <a:solidFill>
                  <a:schemeClr val="dk1"/>
                </a:solidFill>
                <a:latin typeface="Pontano Sans"/>
                <a:ea typeface="Pontano Sans"/>
                <a:cs typeface="Pontano Sans"/>
                <a:sym typeface="Pontano Sans"/>
              </a:defRPr>
            </a:lvl6pPr>
            <a:lvl7pPr marL="3200400" marR="0" lvl="6" indent="-330200" algn="l" rtl="0">
              <a:lnSpc>
                <a:spcPct val="100000"/>
              </a:lnSpc>
              <a:spcBef>
                <a:spcPts val="0"/>
              </a:spcBef>
              <a:spcAft>
                <a:spcPts val="0"/>
              </a:spcAft>
              <a:buClr>
                <a:schemeClr val="dk1"/>
              </a:buClr>
              <a:buSzPts val="1600"/>
              <a:buFont typeface="Pontano Sans"/>
              <a:buChar char="●"/>
              <a:defRPr sz="1600" b="0" i="0" u="none" strike="noStrike" cap="none">
                <a:solidFill>
                  <a:schemeClr val="dk1"/>
                </a:solidFill>
                <a:latin typeface="Pontano Sans"/>
                <a:ea typeface="Pontano Sans"/>
                <a:cs typeface="Pontano Sans"/>
                <a:sym typeface="Pontano Sans"/>
              </a:defRPr>
            </a:lvl7pPr>
            <a:lvl8pPr marL="3657600" marR="0" lvl="7" indent="-330200" algn="l" rtl="0">
              <a:lnSpc>
                <a:spcPct val="100000"/>
              </a:lnSpc>
              <a:spcBef>
                <a:spcPts val="0"/>
              </a:spcBef>
              <a:spcAft>
                <a:spcPts val="0"/>
              </a:spcAft>
              <a:buClr>
                <a:schemeClr val="dk1"/>
              </a:buClr>
              <a:buSzPts val="1600"/>
              <a:buFont typeface="Pontano Sans"/>
              <a:buChar char="○"/>
              <a:defRPr sz="1600" b="0" i="0" u="none" strike="noStrike" cap="none">
                <a:solidFill>
                  <a:schemeClr val="dk1"/>
                </a:solidFill>
                <a:latin typeface="Pontano Sans"/>
                <a:ea typeface="Pontano Sans"/>
                <a:cs typeface="Pontano Sans"/>
                <a:sym typeface="Pontano Sans"/>
              </a:defRPr>
            </a:lvl8pPr>
            <a:lvl9pPr marL="4114800" marR="0" lvl="8" indent="-330200" algn="l" rtl="0">
              <a:lnSpc>
                <a:spcPct val="100000"/>
              </a:lnSpc>
              <a:spcBef>
                <a:spcPts val="0"/>
              </a:spcBef>
              <a:spcAft>
                <a:spcPts val="0"/>
              </a:spcAft>
              <a:buClr>
                <a:schemeClr val="dk1"/>
              </a:buClr>
              <a:buSzPts val="1600"/>
              <a:buFont typeface="Pontano Sans"/>
              <a:buChar char="■"/>
              <a:defRPr sz="1600" b="0" i="0" u="none" strike="noStrike" cap="none">
                <a:solidFill>
                  <a:schemeClr val="dk1"/>
                </a:solidFill>
                <a:latin typeface="Pontano Sans"/>
                <a:ea typeface="Pontano Sans"/>
                <a:cs typeface="Pontano Sans"/>
                <a:sym typeface="Pontano Sans"/>
              </a:defRPr>
            </a:lvl9pPr>
          </a:lstStyle>
          <a:p>
            <a:pPr marL="0" lvl="0" indent="0" algn="just">
              <a:lnSpc>
                <a:spcPct val="150000"/>
              </a:lnSpc>
              <a:buClr>
                <a:srgbClr val="543C52"/>
              </a:buClr>
              <a:buSzPts val="1100"/>
              <a:buNone/>
            </a:pPr>
            <a:r>
              <a:rPr lang="en-US" sz="2400" b="1" smtClean="0">
                <a:solidFill>
                  <a:schemeClr val="tx2"/>
                </a:solidFill>
              </a:rPr>
              <a:t>(5) </a:t>
            </a:r>
            <a:r>
              <a:rPr lang="vi-VN" sz="1800" smtClean="0">
                <a:latin typeface="+mn-lt"/>
              </a:rPr>
              <a:t>Ông </a:t>
            </a:r>
            <a:r>
              <a:rPr lang="vi-VN" sz="1800">
                <a:latin typeface="+mn-lt"/>
              </a:rPr>
              <a:t>P làm nghề nhuộm vải, còn ông Q làm nghề tái chế kim loại nhôm. Cả hai ông đều xả nước thải chưa qua xử lí ra sông, gây ô nhiễm môi trường, làm chết toàn bộ số cá đang nuôi trong lồng bè của ông K. Cơ quan có thầm quyền đã buộc ông P và ông Q phải chấm dứt hành vi xả thải và đều phải chịu trách nhiệm bồi thường thiệt hại mà họ đã gây ra cho ông K theo quy định của pháp luật.</a:t>
            </a:r>
            <a:endParaRPr sz="1800">
              <a:latin typeface="+mn-lt"/>
            </a:endParaRPr>
          </a:p>
        </p:txBody>
      </p:sp>
    </p:spTree>
    <p:extLst>
      <p:ext uri="{BB962C8B-B14F-4D97-AF65-F5344CB8AC3E}">
        <p14:creationId xmlns:p14="http://schemas.microsoft.com/office/powerpoint/2010/main" val="35413386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837"/>
        <p:cNvGrpSpPr/>
        <p:nvPr/>
      </p:nvGrpSpPr>
      <p:grpSpPr>
        <a:xfrm>
          <a:off x="0" y="0"/>
          <a:ext cx="0" cy="0"/>
          <a:chOff x="0" y="0"/>
          <a:chExt cx="0" cy="0"/>
        </a:xfrm>
      </p:grpSpPr>
      <p:sp>
        <p:nvSpPr>
          <p:cNvPr id="23" name="Google Shape;775;p42"/>
          <p:cNvSpPr/>
          <p:nvPr/>
        </p:nvSpPr>
        <p:spPr>
          <a:xfrm rot="-2144863" flipH="1">
            <a:off x="7810241" y="4257793"/>
            <a:ext cx="1822395" cy="1555415"/>
          </a:xfrm>
          <a:custGeom>
            <a:avLst/>
            <a:gdLst/>
            <a:ahLst/>
            <a:cxnLst/>
            <a:rect l="l" t="t" r="r" b="b"/>
            <a:pathLst>
              <a:path w="45611" h="38929" extrusionOk="0">
                <a:moveTo>
                  <a:pt x="26741" y="1"/>
                </a:moveTo>
                <a:cubicBezTo>
                  <a:pt x="24763" y="1"/>
                  <a:pt x="22797" y="680"/>
                  <a:pt x="21273" y="2151"/>
                </a:cubicBezTo>
                <a:cubicBezTo>
                  <a:pt x="19977" y="3402"/>
                  <a:pt x="18818" y="4971"/>
                  <a:pt x="17082" y="5450"/>
                </a:cubicBezTo>
                <a:cubicBezTo>
                  <a:pt x="16694" y="5557"/>
                  <a:pt x="16304" y="5602"/>
                  <a:pt x="15913" y="5602"/>
                </a:cubicBezTo>
                <a:cubicBezTo>
                  <a:pt x="13693" y="5602"/>
                  <a:pt x="11435" y="4134"/>
                  <a:pt x="9202" y="4134"/>
                </a:cubicBezTo>
                <a:cubicBezTo>
                  <a:pt x="8850" y="4134"/>
                  <a:pt x="8499" y="4170"/>
                  <a:pt x="8148" y="4255"/>
                </a:cubicBezTo>
                <a:cubicBezTo>
                  <a:pt x="7138" y="4499"/>
                  <a:pt x="6263" y="5122"/>
                  <a:pt x="5461" y="5781"/>
                </a:cubicBezTo>
                <a:cubicBezTo>
                  <a:pt x="4513" y="6561"/>
                  <a:pt x="3609" y="7430"/>
                  <a:pt x="3018" y="8503"/>
                </a:cubicBezTo>
                <a:cubicBezTo>
                  <a:pt x="1542" y="11186"/>
                  <a:pt x="2282" y="14521"/>
                  <a:pt x="1620" y="17509"/>
                </a:cubicBezTo>
                <a:cubicBezTo>
                  <a:pt x="1158" y="19594"/>
                  <a:pt x="0" y="21689"/>
                  <a:pt x="588" y="23744"/>
                </a:cubicBezTo>
                <a:cubicBezTo>
                  <a:pt x="965" y="25069"/>
                  <a:pt x="2041" y="26163"/>
                  <a:pt x="2188" y="27534"/>
                </a:cubicBezTo>
                <a:cubicBezTo>
                  <a:pt x="2317" y="28748"/>
                  <a:pt x="1693" y="29902"/>
                  <a:pt x="1456" y="31100"/>
                </a:cubicBezTo>
                <a:cubicBezTo>
                  <a:pt x="1158" y="32623"/>
                  <a:pt x="1525" y="34264"/>
                  <a:pt x="2443" y="35515"/>
                </a:cubicBezTo>
                <a:lnTo>
                  <a:pt x="35000" y="38928"/>
                </a:lnTo>
                <a:cubicBezTo>
                  <a:pt x="38019" y="38912"/>
                  <a:pt x="41404" y="38721"/>
                  <a:pt x="43463" y="36153"/>
                </a:cubicBezTo>
                <a:cubicBezTo>
                  <a:pt x="45087" y="34125"/>
                  <a:pt x="45420" y="31147"/>
                  <a:pt x="45533" y="28378"/>
                </a:cubicBezTo>
                <a:cubicBezTo>
                  <a:pt x="45611" y="26441"/>
                  <a:pt x="45609" y="24429"/>
                  <a:pt x="44927" y="22662"/>
                </a:cubicBezTo>
                <a:cubicBezTo>
                  <a:pt x="43684" y="19447"/>
                  <a:pt x="40557" y="17851"/>
                  <a:pt x="38688" y="15075"/>
                </a:cubicBezTo>
                <a:cubicBezTo>
                  <a:pt x="36453" y="11759"/>
                  <a:pt x="36212" y="7063"/>
                  <a:pt x="33971" y="3750"/>
                </a:cubicBezTo>
                <a:cubicBezTo>
                  <a:pt x="32355" y="1358"/>
                  <a:pt x="29537" y="1"/>
                  <a:pt x="2674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378;p36"/>
          <p:cNvSpPr txBox="1">
            <a:spLocks noGrp="1"/>
          </p:cNvSpPr>
          <p:nvPr/>
        </p:nvSpPr>
        <p:spPr>
          <a:xfrm>
            <a:off x="897160" y="413092"/>
            <a:ext cx="7257065" cy="692655"/>
          </a:xfrm>
          <a:prstGeom prst="roundRect">
            <a:avLst>
              <a:gd name="adj" fmla="val 37269"/>
            </a:avLst>
          </a:prstGeom>
          <a:solidFill>
            <a:schemeClr val="accent2"/>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lt1"/>
              </a:buClr>
              <a:buSzPts val="3200"/>
              <a:buFont typeface="Lexend Deca"/>
              <a:buNone/>
              <a:defRPr sz="3200" b="0" i="0" u="none" strike="noStrike" cap="none">
                <a:solidFill>
                  <a:schemeClr val="lt1"/>
                </a:solidFill>
                <a:latin typeface="Lexend Deca"/>
                <a:ea typeface="Lexend Deca"/>
                <a:cs typeface="Lexend Deca"/>
                <a:sym typeface="Lexend Deca"/>
              </a:defRPr>
            </a:lvl1pPr>
            <a:lvl2pPr marR="0" lvl="1"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2pPr>
            <a:lvl3pPr marR="0" lvl="2"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3pPr>
            <a:lvl4pPr marR="0" lvl="3"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4pPr>
            <a:lvl5pPr marR="0" lvl="4"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5pPr>
            <a:lvl6pPr marR="0" lvl="5"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6pPr>
            <a:lvl7pPr marR="0" lvl="6"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7pPr>
            <a:lvl8pPr marR="0" lvl="7"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8pPr>
            <a:lvl9pPr marR="0" lvl="8"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9pPr>
          </a:lstStyle>
          <a:p>
            <a:pPr lvl="0"/>
            <a:r>
              <a:rPr lang="en-US" sz="2600" b="1">
                <a:latin typeface="+mj-lt"/>
              </a:rPr>
              <a:t>Đọc các thông tin sau để trả lời câu hỏi</a:t>
            </a:r>
            <a:endParaRPr sz="2600" b="1">
              <a:latin typeface="+mj-lt"/>
            </a:endParaRPr>
          </a:p>
        </p:txBody>
      </p:sp>
      <p:grpSp>
        <p:nvGrpSpPr>
          <p:cNvPr id="24" name="Google Shape;776;p42"/>
          <p:cNvGrpSpPr/>
          <p:nvPr/>
        </p:nvGrpSpPr>
        <p:grpSpPr>
          <a:xfrm rot="-10092041">
            <a:off x="7743770" y="4823123"/>
            <a:ext cx="1029185" cy="282611"/>
            <a:chOff x="6913312" y="2687868"/>
            <a:chExt cx="1422936" cy="390734"/>
          </a:xfrm>
        </p:grpSpPr>
        <p:sp>
          <p:nvSpPr>
            <p:cNvPr id="25" name="Google Shape;777;p42"/>
            <p:cNvSpPr/>
            <p:nvPr/>
          </p:nvSpPr>
          <p:spPr>
            <a:xfrm flipH="1">
              <a:off x="6913312" y="2687868"/>
              <a:ext cx="1422936" cy="390662"/>
            </a:xfrm>
            <a:custGeom>
              <a:avLst/>
              <a:gdLst/>
              <a:ahLst/>
              <a:cxnLst/>
              <a:rect l="l" t="t" r="r" b="b"/>
              <a:pathLst>
                <a:path w="19443" h="5338" extrusionOk="0">
                  <a:moveTo>
                    <a:pt x="2072" y="0"/>
                  </a:moveTo>
                  <a:cubicBezTo>
                    <a:pt x="1052" y="0"/>
                    <a:pt x="185" y="781"/>
                    <a:pt x="95" y="1817"/>
                  </a:cubicBezTo>
                  <a:cubicBezTo>
                    <a:pt x="0" y="2909"/>
                    <a:pt x="808" y="3873"/>
                    <a:pt x="1902" y="3968"/>
                  </a:cubicBezTo>
                  <a:lnTo>
                    <a:pt x="17196" y="5330"/>
                  </a:lnTo>
                  <a:cubicBezTo>
                    <a:pt x="17254" y="5336"/>
                    <a:pt x="17312" y="5338"/>
                    <a:pt x="17370" y="5338"/>
                  </a:cubicBezTo>
                  <a:cubicBezTo>
                    <a:pt x="18390" y="5338"/>
                    <a:pt x="19257" y="4559"/>
                    <a:pt x="19348" y="3523"/>
                  </a:cubicBezTo>
                  <a:cubicBezTo>
                    <a:pt x="19443" y="2431"/>
                    <a:pt x="18633" y="1467"/>
                    <a:pt x="17539" y="1372"/>
                  </a:cubicBezTo>
                  <a:lnTo>
                    <a:pt x="2246" y="8"/>
                  </a:lnTo>
                  <a:cubicBezTo>
                    <a:pt x="2188" y="3"/>
                    <a:pt x="2130" y="0"/>
                    <a:pt x="207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778;p42"/>
            <p:cNvSpPr/>
            <p:nvPr/>
          </p:nvSpPr>
          <p:spPr>
            <a:xfrm flipH="1">
              <a:off x="6917410" y="2811257"/>
              <a:ext cx="1414886" cy="267345"/>
            </a:xfrm>
            <a:custGeom>
              <a:avLst/>
              <a:gdLst/>
              <a:ahLst/>
              <a:cxnLst/>
              <a:rect l="l" t="t" r="r" b="b"/>
              <a:pathLst>
                <a:path w="19333" h="3653" extrusionOk="0">
                  <a:moveTo>
                    <a:pt x="57" y="0"/>
                  </a:moveTo>
                  <a:cubicBezTo>
                    <a:pt x="50" y="42"/>
                    <a:pt x="44" y="86"/>
                    <a:pt x="41" y="131"/>
                  </a:cubicBezTo>
                  <a:cubicBezTo>
                    <a:pt x="1" y="580"/>
                    <a:pt x="116" y="1007"/>
                    <a:pt x="340" y="1362"/>
                  </a:cubicBezTo>
                  <a:cubicBezTo>
                    <a:pt x="660" y="1870"/>
                    <a:pt x="1205" y="2226"/>
                    <a:pt x="1848" y="2282"/>
                  </a:cubicBezTo>
                  <a:lnTo>
                    <a:pt x="17142" y="3644"/>
                  </a:lnTo>
                  <a:cubicBezTo>
                    <a:pt x="17201" y="3650"/>
                    <a:pt x="17260" y="3652"/>
                    <a:pt x="17318" y="3652"/>
                  </a:cubicBezTo>
                  <a:cubicBezTo>
                    <a:pt x="18337" y="3652"/>
                    <a:pt x="19203" y="2871"/>
                    <a:pt x="19294" y="1837"/>
                  </a:cubicBezTo>
                  <a:cubicBezTo>
                    <a:pt x="19333" y="1386"/>
                    <a:pt x="19218" y="959"/>
                    <a:pt x="18994" y="605"/>
                  </a:cubicBezTo>
                  <a:cubicBezTo>
                    <a:pt x="18964" y="558"/>
                    <a:pt x="18933" y="513"/>
                    <a:pt x="18901" y="471"/>
                  </a:cubicBezTo>
                  <a:cubicBezTo>
                    <a:pt x="18754" y="1441"/>
                    <a:pt x="17918" y="2157"/>
                    <a:pt x="16941" y="2157"/>
                  </a:cubicBezTo>
                  <a:cubicBezTo>
                    <a:pt x="16883" y="2157"/>
                    <a:pt x="16824" y="2155"/>
                    <a:pt x="16766" y="2149"/>
                  </a:cubicBezTo>
                  <a:lnTo>
                    <a:pt x="1472" y="787"/>
                  </a:lnTo>
                  <a:cubicBezTo>
                    <a:pt x="887" y="735"/>
                    <a:pt x="383" y="435"/>
                    <a:pt x="57"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779;p42"/>
            <p:cNvSpPr/>
            <p:nvPr/>
          </p:nvSpPr>
          <p:spPr>
            <a:xfrm flipH="1">
              <a:off x="7601837" y="2715019"/>
              <a:ext cx="319379" cy="304084"/>
            </a:xfrm>
            <a:custGeom>
              <a:avLst/>
              <a:gdLst/>
              <a:ahLst/>
              <a:cxnLst/>
              <a:rect l="l" t="t" r="r" b="b"/>
              <a:pathLst>
                <a:path w="4364" h="4155" extrusionOk="0">
                  <a:moveTo>
                    <a:pt x="343" y="1"/>
                  </a:moveTo>
                  <a:lnTo>
                    <a:pt x="350" y="1"/>
                  </a:lnTo>
                  <a:lnTo>
                    <a:pt x="350" y="1"/>
                  </a:lnTo>
                  <a:cubicBezTo>
                    <a:pt x="348" y="1"/>
                    <a:pt x="346" y="1"/>
                    <a:pt x="343" y="1"/>
                  </a:cubicBezTo>
                  <a:close/>
                  <a:moveTo>
                    <a:pt x="350" y="1"/>
                  </a:moveTo>
                  <a:cubicBezTo>
                    <a:pt x="894" y="49"/>
                    <a:pt x="1367" y="314"/>
                    <a:pt x="1692" y="701"/>
                  </a:cubicBezTo>
                  <a:cubicBezTo>
                    <a:pt x="2020" y="1091"/>
                    <a:pt x="2197" y="1606"/>
                    <a:pt x="2151" y="2151"/>
                  </a:cubicBezTo>
                  <a:cubicBezTo>
                    <a:pt x="2061" y="3187"/>
                    <a:pt x="1193" y="3966"/>
                    <a:pt x="174" y="3966"/>
                  </a:cubicBezTo>
                  <a:cubicBezTo>
                    <a:pt x="116" y="3966"/>
                    <a:pt x="58" y="3964"/>
                    <a:pt x="0" y="3959"/>
                  </a:cubicBezTo>
                  <a:lnTo>
                    <a:pt x="0" y="3959"/>
                  </a:lnTo>
                  <a:lnTo>
                    <a:pt x="2166" y="4147"/>
                  </a:lnTo>
                  <a:cubicBezTo>
                    <a:pt x="2225" y="4152"/>
                    <a:pt x="2283" y="4154"/>
                    <a:pt x="2340" y="4154"/>
                  </a:cubicBezTo>
                  <a:cubicBezTo>
                    <a:pt x="3359" y="4154"/>
                    <a:pt x="4227" y="3375"/>
                    <a:pt x="4317" y="2339"/>
                  </a:cubicBezTo>
                  <a:cubicBezTo>
                    <a:pt x="4364" y="1794"/>
                    <a:pt x="4185" y="1280"/>
                    <a:pt x="3859" y="889"/>
                  </a:cubicBezTo>
                  <a:cubicBezTo>
                    <a:pt x="3531" y="499"/>
                    <a:pt x="3057" y="235"/>
                    <a:pt x="2510" y="189"/>
                  </a:cubicBezTo>
                  <a:lnTo>
                    <a:pt x="350"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780;p42"/>
            <p:cNvSpPr/>
            <p:nvPr/>
          </p:nvSpPr>
          <p:spPr>
            <a:xfrm flipH="1">
              <a:off x="7543289" y="2754027"/>
              <a:ext cx="284397" cy="249780"/>
            </a:xfrm>
            <a:custGeom>
              <a:avLst/>
              <a:gdLst/>
              <a:ahLst/>
              <a:cxnLst/>
              <a:rect l="l" t="t" r="r" b="b"/>
              <a:pathLst>
                <a:path w="3886" h="3413" extrusionOk="0">
                  <a:moveTo>
                    <a:pt x="1946" y="0"/>
                  </a:moveTo>
                  <a:cubicBezTo>
                    <a:pt x="1300" y="0"/>
                    <a:pt x="681" y="369"/>
                    <a:pt x="394" y="994"/>
                  </a:cubicBezTo>
                  <a:cubicBezTo>
                    <a:pt x="1" y="1850"/>
                    <a:pt x="375" y="2863"/>
                    <a:pt x="1232" y="3256"/>
                  </a:cubicBezTo>
                  <a:cubicBezTo>
                    <a:pt x="1463" y="3362"/>
                    <a:pt x="1705" y="3412"/>
                    <a:pt x="1943" y="3412"/>
                  </a:cubicBezTo>
                  <a:cubicBezTo>
                    <a:pt x="2589" y="3412"/>
                    <a:pt x="3206" y="3044"/>
                    <a:pt x="3493" y="2419"/>
                  </a:cubicBezTo>
                  <a:cubicBezTo>
                    <a:pt x="3886" y="1562"/>
                    <a:pt x="3511" y="549"/>
                    <a:pt x="2655" y="156"/>
                  </a:cubicBezTo>
                  <a:cubicBezTo>
                    <a:pt x="2425" y="50"/>
                    <a:pt x="2183" y="0"/>
                    <a:pt x="194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781;p42"/>
            <p:cNvSpPr/>
            <p:nvPr/>
          </p:nvSpPr>
          <p:spPr>
            <a:xfrm flipH="1">
              <a:off x="7577613" y="2781544"/>
              <a:ext cx="216042" cy="194892"/>
            </a:xfrm>
            <a:custGeom>
              <a:avLst/>
              <a:gdLst/>
              <a:ahLst/>
              <a:cxnLst/>
              <a:rect l="l" t="t" r="r" b="b"/>
              <a:pathLst>
                <a:path w="2952" h="2663" extrusionOk="0">
                  <a:moveTo>
                    <a:pt x="1477" y="0"/>
                  </a:moveTo>
                  <a:cubicBezTo>
                    <a:pt x="1364" y="0"/>
                    <a:pt x="1248" y="15"/>
                    <a:pt x="1133" y="46"/>
                  </a:cubicBezTo>
                  <a:cubicBezTo>
                    <a:pt x="423" y="235"/>
                    <a:pt x="1" y="966"/>
                    <a:pt x="190" y="1676"/>
                  </a:cubicBezTo>
                  <a:cubicBezTo>
                    <a:pt x="350" y="2270"/>
                    <a:pt x="888" y="2663"/>
                    <a:pt x="1477" y="2663"/>
                  </a:cubicBezTo>
                  <a:cubicBezTo>
                    <a:pt x="1590" y="2663"/>
                    <a:pt x="1705" y="2648"/>
                    <a:pt x="1820" y="2618"/>
                  </a:cubicBezTo>
                  <a:cubicBezTo>
                    <a:pt x="2529" y="2428"/>
                    <a:pt x="2952" y="1698"/>
                    <a:pt x="2762" y="989"/>
                  </a:cubicBezTo>
                  <a:cubicBezTo>
                    <a:pt x="2603" y="394"/>
                    <a:pt x="2065" y="0"/>
                    <a:pt x="1477"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782;p42"/>
            <p:cNvSpPr/>
            <p:nvPr/>
          </p:nvSpPr>
          <p:spPr>
            <a:xfrm flipH="1">
              <a:off x="7614205" y="2810964"/>
              <a:ext cx="142564" cy="136636"/>
            </a:xfrm>
            <a:custGeom>
              <a:avLst/>
              <a:gdLst/>
              <a:ahLst/>
              <a:cxnLst/>
              <a:rect l="l" t="t" r="r" b="b"/>
              <a:pathLst>
                <a:path w="1948" h="1867" extrusionOk="0">
                  <a:moveTo>
                    <a:pt x="971" y="1"/>
                  </a:moveTo>
                  <a:cubicBezTo>
                    <a:pt x="493" y="1"/>
                    <a:pt x="86" y="368"/>
                    <a:pt x="44" y="853"/>
                  </a:cubicBezTo>
                  <a:cubicBezTo>
                    <a:pt x="0" y="1366"/>
                    <a:pt x="379" y="1818"/>
                    <a:pt x="892" y="1863"/>
                  </a:cubicBezTo>
                  <a:cubicBezTo>
                    <a:pt x="919" y="1865"/>
                    <a:pt x="946" y="1866"/>
                    <a:pt x="972" y="1866"/>
                  </a:cubicBezTo>
                  <a:cubicBezTo>
                    <a:pt x="1453" y="1866"/>
                    <a:pt x="1860" y="1500"/>
                    <a:pt x="1902" y="1014"/>
                  </a:cubicBezTo>
                  <a:cubicBezTo>
                    <a:pt x="1947" y="500"/>
                    <a:pt x="1567" y="49"/>
                    <a:pt x="1054" y="4"/>
                  </a:cubicBezTo>
                  <a:cubicBezTo>
                    <a:pt x="1026" y="2"/>
                    <a:pt x="999" y="1"/>
                    <a:pt x="97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783;p42"/>
            <p:cNvSpPr/>
            <p:nvPr/>
          </p:nvSpPr>
          <p:spPr>
            <a:xfrm flipH="1">
              <a:off x="8047679" y="2693430"/>
              <a:ext cx="284616" cy="279494"/>
            </a:xfrm>
            <a:custGeom>
              <a:avLst/>
              <a:gdLst/>
              <a:ahLst/>
              <a:cxnLst/>
              <a:rect l="l" t="t" r="r" b="b"/>
              <a:pathLst>
                <a:path w="3889" h="3819" extrusionOk="0">
                  <a:moveTo>
                    <a:pt x="1946" y="1"/>
                  </a:moveTo>
                  <a:cubicBezTo>
                    <a:pt x="921" y="1"/>
                    <a:pt x="73" y="813"/>
                    <a:pt x="38" y="1843"/>
                  </a:cubicBezTo>
                  <a:cubicBezTo>
                    <a:pt x="1" y="2897"/>
                    <a:pt x="826" y="3781"/>
                    <a:pt x="1880" y="3817"/>
                  </a:cubicBezTo>
                  <a:cubicBezTo>
                    <a:pt x="1903" y="3818"/>
                    <a:pt x="1925" y="3818"/>
                    <a:pt x="1948" y="3818"/>
                  </a:cubicBezTo>
                  <a:cubicBezTo>
                    <a:pt x="2971" y="3818"/>
                    <a:pt x="3817" y="3006"/>
                    <a:pt x="3853" y="1975"/>
                  </a:cubicBezTo>
                  <a:cubicBezTo>
                    <a:pt x="3889" y="922"/>
                    <a:pt x="3065" y="39"/>
                    <a:pt x="2012" y="2"/>
                  </a:cubicBezTo>
                  <a:cubicBezTo>
                    <a:pt x="1990" y="1"/>
                    <a:pt x="1968" y="1"/>
                    <a:pt x="1946"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784;p42"/>
            <p:cNvSpPr/>
            <p:nvPr/>
          </p:nvSpPr>
          <p:spPr>
            <a:xfrm flipH="1">
              <a:off x="8106666" y="2752929"/>
              <a:ext cx="166935" cy="159909"/>
            </a:xfrm>
            <a:custGeom>
              <a:avLst/>
              <a:gdLst/>
              <a:ahLst/>
              <a:cxnLst/>
              <a:rect l="l" t="t" r="r" b="b"/>
              <a:pathLst>
                <a:path w="2281" h="2185" extrusionOk="0">
                  <a:moveTo>
                    <a:pt x="1138" y="0"/>
                  </a:moveTo>
                  <a:cubicBezTo>
                    <a:pt x="577" y="0"/>
                    <a:pt x="102" y="430"/>
                    <a:pt x="52" y="998"/>
                  </a:cubicBezTo>
                  <a:cubicBezTo>
                    <a:pt x="1" y="1599"/>
                    <a:pt x="445" y="2128"/>
                    <a:pt x="1045" y="2180"/>
                  </a:cubicBezTo>
                  <a:cubicBezTo>
                    <a:pt x="1077" y="2183"/>
                    <a:pt x="1108" y="2184"/>
                    <a:pt x="1139" y="2184"/>
                  </a:cubicBezTo>
                  <a:cubicBezTo>
                    <a:pt x="1701" y="2184"/>
                    <a:pt x="2177" y="1756"/>
                    <a:pt x="2228" y="1187"/>
                  </a:cubicBezTo>
                  <a:cubicBezTo>
                    <a:pt x="2280" y="586"/>
                    <a:pt x="1834" y="58"/>
                    <a:pt x="1235" y="5"/>
                  </a:cubicBezTo>
                  <a:cubicBezTo>
                    <a:pt x="1202" y="2"/>
                    <a:pt x="1170" y="0"/>
                    <a:pt x="1138"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3" name="Google Shape;785;p42"/>
          <p:cNvGrpSpPr/>
          <p:nvPr/>
        </p:nvGrpSpPr>
        <p:grpSpPr>
          <a:xfrm rot="7646074">
            <a:off x="8382978" y="4149180"/>
            <a:ext cx="777653" cy="409495"/>
            <a:chOff x="7001573" y="2060164"/>
            <a:chExt cx="1368559" cy="720653"/>
          </a:xfrm>
        </p:grpSpPr>
        <p:sp>
          <p:nvSpPr>
            <p:cNvPr id="34" name="Google Shape;786;p42"/>
            <p:cNvSpPr/>
            <p:nvPr/>
          </p:nvSpPr>
          <p:spPr>
            <a:xfrm flipH="1">
              <a:off x="7001573" y="2060164"/>
              <a:ext cx="1368340" cy="720653"/>
            </a:xfrm>
            <a:custGeom>
              <a:avLst/>
              <a:gdLst/>
              <a:ahLst/>
              <a:cxnLst/>
              <a:rect l="l" t="t" r="r" b="b"/>
              <a:pathLst>
                <a:path w="18697" h="9847" extrusionOk="0">
                  <a:moveTo>
                    <a:pt x="2256" y="0"/>
                  </a:moveTo>
                  <a:cubicBezTo>
                    <a:pt x="1474" y="0"/>
                    <a:pt x="733" y="464"/>
                    <a:pt x="417" y="1233"/>
                  </a:cubicBezTo>
                  <a:cubicBezTo>
                    <a:pt x="0" y="2248"/>
                    <a:pt x="485" y="3409"/>
                    <a:pt x="1500" y="3825"/>
                  </a:cubicBezTo>
                  <a:lnTo>
                    <a:pt x="15687" y="9696"/>
                  </a:lnTo>
                  <a:cubicBezTo>
                    <a:pt x="15934" y="9798"/>
                    <a:pt x="16190" y="9846"/>
                    <a:pt x="16442" y="9846"/>
                  </a:cubicBezTo>
                  <a:cubicBezTo>
                    <a:pt x="17223" y="9846"/>
                    <a:pt x="17964" y="9382"/>
                    <a:pt x="18280" y="8614"/>
                  </a:cubicBezTo>
                  <a:cubicBezTo>
                    <a:pt x="18697" y="7600"/>
                    <a:pt x="18213" y="6439"/>
                    <a:pt x="17199" y="6021"/>
                  </a:cubicBezTo>
                  <a:lnTo>
                    <a:pt x="3011" y="150"/>
                  </a:lnTo>
                  <a:cubicBezTo>
                    <a:pt x="2763" y="48"/>
                    <a:pt x="2508" y="0"/>
                    <a:pt x="225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787;p42"/>
            <p:cNvSpPr/>
            <p:nvPr/>
          </p:nvSpPr>
          <p:spPr>
            <a:xfrm flipH="1">
              <a:off x="7018039" y="2141618"/>
              <a:ext cx="1335260" cy="639198"/>
            </a:xfrm>
            <a:custGeom>
              <a:avLst/>
              <a:gdLst/>
              <a:ahLst/>
              <a:cxnLst/>
              <a:rect l="l" t="t" r="r" b="b"/>
              <a:pathLst>
                <a:path w="18245" h="8734" extrusionOk="0">
                  <a:moveTo>
                    <a:pt x="244" y="0"/>
                  </a:moveTo>
                  <a:cubicBezTo>
                    <a:pt x="226" y="39"/>
                    <a:pt x="209" y="78"/>
                    <a:pt x="190" y="120"/>
                  </a:cubicBezTo>
                  <a:cubicBezTo>
                    <a:pt x="19" y="536"/>
                    <a:pt x="0" y="979"/>
                    <a:pt x="108" y="1385"/>
                  </a:cubicBezTo>
                  <a:cubicBezTo>
                    <a:pt x="263" y="1964"/>
                    <a:pt x="675" y="2466"/>
                    <a:pt x="1273" y="2712"/>
                  </a:cubicBezTo>
                  <a:lnTo>
                    <a:pt x="15460" y="8583"/>
                  </a:lnTo>
                  <a:cubicBezTo>
                    <a:pt x="15707" y="8685"/>
                    <a:pt x="15963" y="8733"/>
                    <a:pt x="16215" y="8733"/>
                  </a:cubicBezTo>
                  <a:cubicBezTo>
                    <a:pt x="16996" y="8733"/>
                    <a:pt x="17737" y="8269"/>
                    <a:pt x="18053" y="7501"/>
                  </a:cubicBezTo>
                  <a:cubicBezTo>
                    <a:pt x="18226" y="7083"/>
                    <a:pt x="18244" y="6641"/>
                    <a:pt x="18136" y="6236"/>
                  </a:cubicBezTo>
                  <a:cubicBezTo>
                    <a:pt x="18122" y="6184"/>
                    <a:pt x="18106" y="6131"/>
                    <a:pt x="18088" y="6081"/>
                  </a:cubicBezTo>
                  <a:cubicBezTo>
                    <a:pt x="17748" y="6778"/>
                    <a:pt x="17044" y="7195"/>
                    <a:pt x="16303" y="7195"/>
                  </a:cubicBezTo>
                  <a:cubicBezTo>
                    <a:pt x="16052" y="7195"/>
                    <a:pt x="15796" y="7146"/>
                    <a:pt x="15548" y="7045"/>
                  </a:cubicBezTo>
                  <a:lnTo>
                    <a:pt x="1360" y="1174"/>
                  </a:lnTo>
                  <a:cubicBezTo>
                    <a:pt x="816" y="950"/>
                    <a:pt x="426" y="513"/>
                    <a:pt x="244"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788;p42"/>
            <p:cNvSpPr/>
            <p:nvPr/>
          </p:nvSpPr>
          <p:spPr>
            <a:xfrm flipH="1">
              <a:off x="7652627" y="2178869"/>
              <a:ext cx="352313" cy="340457"/>
            </a:xfrm>
            <a:custGeom>
              <a:avLst/>
              <a:gdLst/>
              <a:ahLst/>
              <a:cxnLst/>
              <a:rect l="l" t="t" r="r" b="b"/>
              <a:pathLst>
                <a:path w="4814" h="4652" extrusionOk="0">
                  <a:moveTo>
                    <a:pt x="1512" y="1"/>
                  </a:moveTo>
                  <a:lnTo>
                    <a:pt x="1513" y="1"/>
                  </a:lnTo>
                  <a:lnTo>
                    <a:pt x="1513" y="1"/>
                  </a:lnTo>
                  <a:cubicBezTo>
                    <a:pt x="1512" y="1"/>
                    <a:pt x="1512" y="1"/>
                    <a:pt x="1512" y="1"/>
                  </a:cubicBezTo>
                  <a:close/>
                  <a:moveTo>
                    <a:pt x="1513" y="1"/>
                  </a:moveTo>
                  <a:cubicBezTo>
                    <a:pt x="2019" y="209"/>
                    <a:pt x="2395" y="604"/>
                    <a:pt x="2589" y="1073"/>
                  </a:cubicBezTo>
                  <a:cubicBezTo>
                    <a:pt x="2785" y="1543"/>
                    <a:pt x="2802" y="2086"/>
                    <a:pt x="2594" y="2593"/>
                  </a:cubicBezTo>
                  <a:cubicBezTo>
                    <a:pt x="2278" y="3361"/>
                    <a:pt x="1536" y="3825"/>
                    <a:pt x="754" y="3825"/>
                  </a:cubicBezTo>
                  <a:cubicBezTo>
                    <a:pt x="503" y="3825"/>
                    <a:pt x="247" y="3778"/>
                    <a:pt x="0" y="3676"/>
                  </a:cubicBezTo>
                  <a:lnTo>
                    <a:pt x="0" y="3676"/>
                  </a:lnTo>
                  <a:lnTo>
                    <a:pt x="2011" y="4501"/>
                  </a:lnTo>
                  <a:cubicBezTo>
                    <a:pt x="2259" y="4603"/>
                    <a:pt x="2515" y="4652"/>
                    <a:pt x="2766" y="4652"/>
                  </a:cubicBezTo>
                  <a:cubicBezTo>
                    <a:pt x="3548" y="4652"/>
                    <a:pt x="4288" y="4187"/>
                    <a:pt x="4603" y="3420"/>
                  </a:cubicBezTo>
                  <a:cubicBezTo>
                    <a:pt x="4813" y="2913"/>
                    <a:pt x="4796" y="2369"/>
                    <a:pt x="4600" y="1900"/>
                  </a:cubicBezTo>
                  <a:cubicBezTo>
                    <a:pt x="4404" y="1429"/>
                    <a:pt x="4030" y="1036"/>
                    <a:pt x="3523" y="828"/>
                  </a:cubicBezTo>
                  <a:lnTo>
                    <a:pt x="1513"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789;p42"/>
            <p:cNvSpPr/>
            <p:nvPr/>
          </p:nvSpPr>
          <p:spPr>
            <a:xfrm flipH="1">
              <a:off x="7610326" y="2273790"/>
              <a:ext cx="263978" cy="249707"/>
            </a:xfrm>
            <a:custGeom>
              <a:avLst/>
              <a:gdLst/>
              <a:ahLst/>
              <a:cxnLst/>
              <a:rect l="l" t="t" r="r" b="b"/>
              <a:pathLst>
                <a:path w="3607" h="3412" extrusionOk="0">
                  <a:moveTo>
                    <a:pt x="1800" y="1"/>
                  </a:moveTo>
                  <a:cubicBezTo>
                    <a:pt x="947" y="1"/>
                    <a:pt x="209" y="642"/>
                    <a:pt x="110" y="1510"/>
                  </a:cubicBezTo>
                  <a:cubicBezTo>
                    <a:pt x="1" y="2446"/>
                    <a:pt x="672" y="3293"/>
                    <a:pt x="1608" y="3400"/>
                  </a:cubicBezTo>
                  <a:cubicBezTo>
                    <a:pt x="1674" y="3408"/>
                    <a:pt x="1741" y="3412"/>
                    <a:pt x="1806" y="3412"/>
                  </a:cubicBezTo>
                  <a:cubicBezTo>
                    <a:pt x="2660" y="3412"/>
                    <a:pt x="3398" y="2771"/>
                    <a:pt x="3497" y="1902"/>
                  </a:cubicBezTo>
                  <a:cubicBezTo>
                    <a:pt x="3606" y="967"/>
                    <a:pt x="2935" y="120"/>
                    <a:pt x="1999" y="12"/>
                  </a:cubicBezTo>
                  <a:cubicBezTo>
                    <a:pt x="1932" y="5"/>
                    <a:pt x="1866" y="1"/>
                    <a:pt x="180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790;p42"/>
            <p:cNvSpPr/>
            <p:nvPr/>
          </p:nvSpPr>
          <p:spPr>
            <a:xfrm flipH="1">
              <a:off x="7635575" y="2301087"/>
              <a:ext cx="213920" cy="194892"/>
            </a:xfrm>
            <a:custGeom>
              <a:avLst/>
              <a:gdLst/>
              <a:ahLst/>
              <a:cxnLst/>
              <a:rect l="l" t="t" r="r" b="b"/>
              <a:pathLst>
                <a:path w="2923" h="2663" extrusionOk="0">
                  <a:moveTo>
                    <a:pt x="1461" y="1"/>
                  </a:moveTo>
                  <a:cubicBezTo>
                    <a:pt x="1121" y="1"/>
                    <a:pt x="780" y="130"/>
                    <a:pt x="520" y="390"/>
                  </a:cubicBezTo>
                  <a:cubicBezTo>
                    <a:pt x="1" y="911"/>
                    <a:pt x="1" y="1753"/>
                    <a:pt x="520" y="2272"/>
                  </a:cubicBezTo>
                  <a:cubicBezTo>
                    <a:pt x="780" y="2532"/>
                    <a:pt x="1121" y="2662"/>
                    <a:pt x="1461" y="2662"/>
                  </a:cubicBezTo>
                  <a:cubicBezTo>
                    <a:pt x="1802" y="2662"/>
                    <a:pt x="2142" y="2532"/>
                    <a:pt x="2402" y="2272"/>
                  </a:cubicBezTo>
                  <a:cubicBezTo>
                    <a:pt x="2922" y="1753"/>
                    <a:pt x="2922" y="911"/>
                    <a:pt x="2402" y="390"/>
                  </a:cubicBezTo>
                  <a:cubicBezTo>
                    <a:pt x="2142" y="130"/>
                    <a:pt x="1802" y="1"/>
                    <a:pt x="1461" y="1"/>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791;p42"/>
            <p:cNvSpPr/>
            <p:nvPr/>
          </p:nvSpPr>
          <p:spPr>
            <a:xfrm flipH="1">
              <a:off x="7664923" y="2330215"/>
              <a:ext cx="155006" cy="136636"/>
            </a:xfrm>
            <a:custGeom>
              <a:avLst/>
              <a:gdLst/>
              <a:ahLst/>
              <a:cxnLst/>
              <a:rect l="l" t="t" r="r" b="b"/>
              <a:pathLst>
                <a:path w="2118" h="1867" extrusionOk="0">
                  <a:moveTo>
                    <a:pt x="1058" y="1"/>
                  </a:moveTo>
                  <a:cubicBezTo>
                    <a:pt x="692" y="1"/>
                    <a:pt x="345" y="219"/>
                    <a:pt x="196" y="579"/>
                  </a:cubicBezTo>
                  <a:cubicBezTo>
                    <a:pt x="1" y="1055"/>
                    <a:pt x="228" y="1600"/>
                    <a:pt x="705" y="1796"/>
                  </a:cubicBezTo>
                  <a:cubicBezTo>
                    <a:pt x="821" y="1844"/>
                    <a:pt x="941" y="1867"/>
                    <a:pt x="1059" y="1867"/>
                  </a:cubicBezTo>
                  <a:cubicBezTo>
                    <a:pt x="1425" y="1867"/>
                    <a:pt x="1773" y="1649"/>
                    <a:pt x="1921" y="1288"/>
                  </a:cubicBezTo>
                  <a:cubicBezTo>
                    <a:pt x="2117" y="811"/>
                    <a:pt x="1889" y="267"/>
                    <a:pt x="1413" y="71"/>
                  </a:cubicBezTo>
                  <a:cubicBezTo>
                    <a:pt x="1297" y="24"/>
                    <a:pt x="1177" y="1"/>
                    <a:pt x="105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792;p42"/>
            <p:cNvSpPr/>
            <p:nvPr/>
          </p:nvSpPr>
          <p:spPr>
            <a:xfrm flipH="1">
              <a:off x="8051046" y="2063677"/>
              <a:ext cx="319087" cy="279494"/>
            </a:xfrm>
            <a:custGeom>
              <a:avLst/>
              <a:gdLst/>
              <a:ahLst/>
              <a:cxnLst/>
              <a:rect l="l" t="t" r="r" b="b"/>
              <a:pathLst>
                <a:path w="4360" h="3819" extrusionOk="0">
                  <a:moveTo>
                    <a:pt x="2179" y="1"/>
                  </a:moveTo>
                  <a:cubicBezTo>
                    <a:pt x="1850" y="1"/>
                    <a:pt x="1517" y="86"/>
                    <a:pt x="1212" y="265"/>
                  </a:cubicBezTo>
                  <a:cubicBezTo>
                    <a:pt x="305" y="799"/>
                    <a:pt x="0" y="1970"/>
                    <a:pt x="535" y="2877"/>
                  </a:cubicBezTo>
                  <a:cubicBezTo>
                    <a:pt x="891" y="3482"/>
                    <a:pt x="1528" y="3819"/>
                    <a:pt x="2182" y="3819"/>
                  </a:cubicBezTo>
                  <a:cubicBezTo>
                    <a:pt x="2510" y="3819"/>
                    <a:pt x="2844" y="3734"/>
                    <a:pt x="3147" y="3555"/>
                  </a:cubicBezTo>
                  <a:cubicBezTo>
                    <a:pt x="4056" y="3020"/>
                    <a:pt x="4359" y="1852"/>
                    <a:pt x="3825" y="942"/>
                  </a:cubicBezTo>
                  <a:cubicBezTo>
                    <a:pt x="3469" y="338"/>
                    <a:pt x="2833" y="1"/>
                    <a:pt x="2179"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793;p42"/>
            <p:cNvSpPr/>
            <p:nvPr/>
          </p:nvSpPr>
          <p:spPr>
            <a:xfrm flipH="1">
              <a:off x="8119547" y="2123469"/>
              <a:ext cx="181352" cy="159909"/>
            </a:xfrm>
            <a:custGeom>
              <a:avLst/>
              <a:gdLst/>
              <a:ahLst/>
              <a:cxnLst/>
              <a:rect l="l" t="t" r="r" b="b"/>
              <a:pathLst>
                <a:path w="2478" h="2185" extrusionOk="0">
                  <a:moveTo>
                    <a:pt x="1240" y="1"/>
                  </a:moveTo>
                  <a:cubicBezTo>
                    <a:pt x="811" y="1"/>
                    <a:pt x="403" y="256"/>
                    <a:pt x="231" y="677"/>
                  </a:cubicBezTo>
                  <a:cubicBezTo>
                    <a:pt x="1" y="1235"/>
                    <a:pt x="266" y="1874"/>
                    <a:pt x="824" y="2102"/>
                  </a:cubicBezTo>
                  <a:cubicBezTo>
                    <a:pt x="960" y="2158"/>
                    <a:pt x="1101" y="2185"/>
                    <a:pt x="1239" y="2185"/>
                  </a:cubicBezTo>
                  <a:cubicBezTo>
                    <a:pt x="1669" y="2185"/>
                    <a:pt x="2075" y="1929"/>
                    <a:pt x="2249" y="1509"/>
                  </a:cubicBezTo>
                  <a:cubicBezTo>
                    <a:pt x="2478" y="951"/>
                    <a:pt x="2212" y="312"/>
                    <a:pt x="1654" y="83"/>
                  </a:cubicBezTo>
                  <a:cubicBezTo>
                    <a:pt x="1519" y="27"/>
                    <a:pt x="1378" y="1"/>
                    <a:pt x="1240"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2" name="Google Shape;1060;p48"/>
          <p:cNvSpPr/>
          <p:nvPr/>
        </p:nvSpPr>
        <p:spPr>
          <a:xfrm flipH="1">
            <a:off x="0" y="2151355"/>
            <a:ext cx="4045676" cy="3056620"/>
          </a:xfrm>
          <a:custGeom>
            <a:avLst/>
            <a:gdLst/>
            <a:ahLst/>
            <a:cxnLst/>
            <a:rect l="l" t="t" r="r" b="b"/>
            <a:pathLst>
              <a:path w="48555" h="34569" extrusionOk="0">
                <a:moveTo>
                  <a:pt x="34391" y="1"/>
                </a:moveTo>
                <a:cubicBezTo>
                  <a:pt x="29485" y="1"/>
                  <a:pt x="24637" y="2947"/>
                  <a:pt x="21205" y="8186"/>
                </a:cubicBezTo>
                <a:cubicBezTo>
                  <a:pt x="16605" y="15205"/>
                  <a:pt x="4131" y="12896"/>
                  <a:pt x="2018" y="22009"/>
                </a:cubicBezTo>
                <a:cubicBezTo>
                  <a:pt x="0" y="30711"/>
                  <a:pt x="4987" y="34326"/>
                  <a:pt x="4987" y="34326"/>
                </a:cubicBezTo>
                <a:lnTo>
                  <a:pt x="42383" y="34568"/>
                </a:lnTo>
                <a:cubicBezTo>
                  <a:pt x="48554" y="27912"/>
                  <a:pt x="45771" y="3830"/>
                  <a:pt x="39358" y="1046"/>
                </a:cubicBezTo>
                <a:cubicBezTo>
                  <a:pt x="37731" y="341"/>
                  <a:pt x="36058" y="1"/>
                  <a:pt x="3439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3" name="Group 42"/>
          <p:cNvGrpSpPr/>
          <p:nvPr/>
        </p:nvGrpSpPr>
        <p:grpSpPr>
          <a:xfrm>
            <a:off x="144926" y="1560136"/>
            <a:ext cx="3076422" cy="3124006"/>
            <a:chOff x="365281" y="1417080"/>
            <a:chExt cx="3392387" cy="3171281"/>
          </a:xfrm>
        </p:grpSpPr>
        <p:grpSp>
          <p:nvGrpSpPr>
            <p:cNvPr id="46" name="Google Shape;1061;p48"/>
            <p:cNvGrpSpPr/>
            <p:nvPr/>
          </p:nvGrpSpPr>
          <p:grpSpPr>
            <a:xfrm>
              <a:off x="2457900" y="2796609"/>
              <a:ext cx="998496" cy="1529606"/>
              <a:chOff x="2457900" y="2796609"/>
              <a:chExt cx="998496" cy="1529606"/>
            </a:xfrm>
          </p:grpSpPr>
          <p:sp>
            <p:nvSpPr>
              <p:cNvPr id="120" name="Google Shape;1062;p48"/>
              <p:cNvSpPr/>
              <p:nvPr/>
            </p:nvSpPr>
            <p:spPr>
              <a:xfrm flipH="1">
                <a:off x="2726591" y="2870519"/>
                <a:ext cx="461095" cy="1139179"/>
              </a:xfrm>
              <a:custGeom>
                <a:avLst/>
                <a:gdLst/>
                <a:ahLst/>
                <a:cxnLst/>
                <a:rect l="l" t="t" r="r" b="b"/>
                <a:pathLst>
                  <a:path w="7499" h="18527" extrusionOk="0">
                    <a:moveTo>
                      <a:pt x="1" y="1"/>
                    </a:moveTo>
                    <a:lnTo>
                      <a:pt x="1" y="18526"/>
                    </a:lnTo>
                    <a:lnTo>
                      <a:pt x="7499" y="18526"/>
                    </a:lnTo>
                    <a:lnTo>
                      <a:pt x="7499"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063;p48"/>
              <p:cNvSpPr/>
              <p:nvPr/>
            </p:nvSpPr>
            <p:spPr>
              <a:xfrm flipH="1">
                <a:off x="3147656" y="2916329"/>
                <a:ext cx="10945" cy="1047624"/>
              </a:xfrm>
              <a:custGeom>
                <a:avLst/>
                <a:gdLst/>
                <a:ahLst/>
                <a:cxnLst/>
                <a:rect l="l" t="t" r="r" b="b"/>
                <a:pathLst>
                  <a:path w="178" h="17038" extrusionOk="0">
                    <a:moveTo>
                      <a:pt x="0" y="0"/>
                    </a:moveTo>
                    <a:lnTo>
                      <a:pt x="0" y="17037"/>
                    </a:lnTo>
                    <a:lnTo>
                      <a:pt x="177" y="17037"/>
                    </a:lnTo>
                    <a:lnTo>
                      <a:pt x="17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 name="Google Shape;1064;p48"/>
              <p:cNvSpPr/>
              <p:nvPr/>
            </p:nvSpPr>
            <p:spPr>
              <a:xfrm flipH="1">
                <a:off x="3082415" y="2916329"/>
                <a:ext cx="10822" cy="1047624"/>
              </a:xfrm>
              <a:custGeom>
                <a:avLst/>
                <a:gdLst/>
                <a:ahLst/>
                <a:cxnLst/>
                <a:rect l="l" t="t" r="r" b="b"/>
                <a:pathLst>
                  <a:path w="176" h="17038" extrusionOk="0">
                    <a:moveTo>
                      <a:pt x="0" y="0"/>
                    </a:moveTo>
                    <a:lnTo>
                      <a:pt x="0" y="17037"/>
                    </a:lnTo>
                    <a:lnTo>
                      <a:pt x="176" y="17037"/>
                    </a:lnTo>
                    <a:lnTo>
                      <a:pt x="176"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 name="Google Shape;1065;p48"/>
              <p:cNvSpPr/>
              <p:nvPr/>
            </p:nvSpPr>
            <p:spPr>
              <a:xfrm flipH="1">
                <a:off x="3017052" y="2916329"/>
                <a:ext cx="10883" cy="1047624"/>
              </a:xfrm>
              <a:custGeom>
                <a:avLst/>
                <a:gdLst/>
                <a:ahLst/>
                <a:cxnLst/>
                <a:rect l="l" t="t" r="r" b="b"/>
                <a:pathLst>
                  <a:path w="177" h="17038" extrusionOk="0">
                    <a:moveTo>
                      <a:pt x="1" y="0"/>
                    </a:moveTo>
                    <a:lnTo>
                      <a:pt x="1" y="17037"/>
                    </a:lnTo>
                    <a:lnTo>
                      <a:pt x="177" y="17037"/>
                    </a:lnTo>
                    <a:lnTo>
                      <a:pt x="17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1066;p48"/>
              <p:cNvSpPr/>
              <p:nvPr/>
            </p:nvSpPr>
            <p:spPr>
              <a:xfrm flipH="1">
                <a:off x="2951688" y="2916329"/>
                <a:ext cx="10883" cy="1047624"/>
              </a:xfrm>
              <a:custGeom>
                <a:avLst/>
                <a:gdLst/>
                <a:ahLst/>
                <a:cxnLst/>
                <a:rect l="l" t="t" r="r" b="b"/>
                <a:pathLst>
                  <a:path w="177" h="17038" extrusionOk="0">
                    <a:moveTo>
                      <a:pt x="1" y="0"/>
                    </a:moveTo>
                    <a:lnTo>
                      <a:pt x="1" y="17037"/>
                    </a:lnTo>
                    <a:lnTo>
                      <a:pt x="177" y="17037"/>
                    </a:lnTo>
                    <a:lnTo>
                      <a:pt x="17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 name="Google Shape;1067;p48"/>
              <p:cNvSpPr/>
              <p:nvPr/>
            </p:nvSpPr>
            <p:spPr>
              <a:xfrm flipH="1">
                <a:off x="2886325" y="2916329"/>
                <a:ext cx="10883" cy="1047624"/>
              </a:xfrm>
              <a:custGeom>
                <a:avLst/>
                <a:gdLst/>
                <a:ahLst/>
                <a:cxnLst/>
                <a:rect l="l" t="t" r="r" b="b"/>
                <a:pathLst>
                  <a:path w="177" h="17038" extrusionOk="0">
                    <a:moveTo>
                      <a:pt x="1" y="0"/>
                    </a:moveTo>
                    <a:lnTo>
                      <a:pt x="1" y="17037"/>
                    </a:lnTo>
                    <a:lnTo>
                      <a:pt x="176" y="17037"/>
                    </a:lnTo>
                    <a:lnTo>
                      <a:pt x="176"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 name="Google Shape;1068;p48"/>
              <p:cNvSpPr/>
              <p:nvPr/>
            </p:nvSpPr>
            <p:spPr>
              <a:xfrm flipH="1">
                <a:off x="2820961" y="2916329"/>
                <a:ext cx="10945" cy="1047624"/>
              </a:xfrm>
              <a:custGeom>
                <a:avLst/>
                <a:gdLst/>
                <a:ahLst/>
                <a:cxnLst/>
                <a:rect l="l" t="t" r="r" b="b"/>
                <a:pathLst>
                  <a:path w="178" h="17038" extrusionOk="0">
                    <a:moveTo>
                      <a:pt x="0" y="0"/>
                    </a:moveTo>
                    <a:lnTo>
                      <a:pt x="0" y="17037"/>
                    </a:lnTo>
                    <a:lnTo>
                      <a:pt x="177" y="17037"/>
                    </a:lnTo>
                    <a:lnTo>
                      <a:pt x="17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 name="Google Shape;1069;p48"/>
              <p:cNvSpPr/>
              <p:nvPr/>
            </p:nvSpPr>
            <p:spPr>
              <a:xfrm flipH="1">
                <a:off x="2755598" y="2916329"/>
                <a:ext cx="10945" cy="1047624"/>
              </a:xfrm>
              <a:custGeom>
                <a:avLst/>
                <a:gdLst/>
                <a:ahLst/>
                <a:cxnLst/>
                <a:rect l="l" t="t" r="r" b="b"/>
                <a:pathLst>
                  <a:path w="178" h="17038" extrusionOk="0">
                    <a:moveTo>
                      <a:pt x="0" y="0"/>
                    </a:moveTo>
                    <a:lnTo>
                      <a:pt x="0" y="17037"/>
                    </a:lnTo>
                    <a:lnTo>
                      <a:pt x="177" y="17037"/>
                    </a:lnTo>
                    <a:lnTo>
                      <a:pt x="17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 name="Google Shape;1070;p48"/>
              <p:cNvSpPr/>
              <p:nvPr/>
            </p:nvSpPr>
            <p:spPr>
              <a:xfrm flipH="1">
                <a:off x="2562117" y="2796609"/>
                <a:ext cx="790114" cy="188398"/>
              </a:xfrm>
              <a:custGeom>
                <a:avLst/>
                <a:gdLst/>
                <a:ahLst/>
                <a:cxnLst/>
                <a:rect l="l" t="t" r="r" b="b"/>
                <a:pathLst>
                  <a:path w="12850" h="3064" extrusionOk="0">
                    <a:moveTo>
                      <a:pt x="1533" y="0"/>
                    </a:moveTo>
                    <a:cubicBezTo>
                      <a:pt x="688" y="0"/>
                      <a:pt x="1" y="685"/>
                      <a:pt x="1" y="1531"/>
                    </a:cubicBezTo>
                    <a:cubicBezTo>
                      <a:pt x="1" y="2376"/>
                      <a:pt x="688" y="3063"/>
                      <a:pt x="1533" y="3063"/>
                    </a:cubicBezTo>
                    <a:lnTo>
                      <a:pt x="11319" y="3063"/>
                    </a:lnTo>
                    <a:cubicBezTo>
                      <a:pt x="12164" y="3063"/>
                      <a:pt x="12849" y="2376"/>
                      <a:pt x="12849" y="1531"/>
                    </a:cubicBezTo>
                    <a:cubicBezTo>
                      <a:pt x="12849" y="685"/>
                      <a:pt x="12164" y="0"/>
                      <a:pt x="1131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1071;p48"/>
              <p:cNvSpPr/>
              <p:nvPr/>
            </p:nvSpPr>
            <p:spPr>
              <a:xfrm flipH="1">
                <a:off x="3222000" y="2841680"/>
                <a:ext cx="98011" cy="98134"/>
              </a:xfrm>
              <a:custGeom>
                <a:avLst/>
                <a:gdLst/>
                <a:ahLst/>
                <a:cxnLst/>
                <a:rect l="l" t="t" r="r" b="b"/>
                <a:pathLst>
                  <a:path w="1594" h="1596" extrusionOk="0">
                    <a:moveTo>
                      <a:pt x="798" y="1"/>
                    </a:moveTo>
                    <a:cubicBezTo>
                      <a:pt x="356" y="1"/>
                      <a:pt x="0" y="358"/>
                      <a:pt x="0" y="798"/>
                    </a:cubicBezTo>
                    <a:cubicBezTo>
                      <a:pt x="0" y="1238"/>
                      <a:pt x="356" y="1595"/>
                      <a:pt x="798" y="1595"/>
                    </a:cubicBezTo>
                    <a:cubicBezTo>
                      <a:pt x="1237" y="1595"/>
                      <a:pt x="1593" y="1238"/>
                      <a:pt x="1593" y="798"/>
                    </a:cubicBezTo>
                    <a:cubicBezTo>
                      <a:pt x="1593" y="358"/>
                      <a:pt x="1237" y="1"/>
                      <a:pt x="79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1072;p48"/>
              <p:cNvSpPr/>
              <p:nvPr/>
            </p:nvSpPr>
            <p:spPr>
              <a:xfrm flipH="1">
                <a:off x="2609830" y="3968478"/>
                <a:ext cx="694624" cy="82701"/>
              </a:xfrm>
              <a:custGeom>
                <a:avLst/>
                <a:gdLst/>
                <a:ahLst/>
                <a:cxnLst/>
                <a:rect l="l" t="t" r="r" b="b"/>
                <a:pathLst>
                  <a:path w="11297" h="1345" extrusionOk="0">
                    <a:moveTo>
                      <a:pt x="1" y="1"/>
                    </a:moveTo>
                    <a:lnTo>
                      <a:pt x="1" y="1345"/>
                    </a:lnTo>
                    <a:lnTo>
                      <a:pt x="11297" y="1345"/>
                    </a:lnTo>
                    <a:lnTo>
                      <a:pt x="11297"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 name="Google Shape;1073;p48"/>
              <p:cNvSpPr/>
              <p:nvPr/>
            </p:nvSpPr>
            <p:spPr>
              <a:xfrm flipH="1">
                <a:off x="2457900" y="4018100"/>
                <a:ext cx="998496" cy="308114"/>
              </a:xfrm>
              <a:custGeom>
                <a:avLst/>
                <a:gdLst/>
                <a:ahLst/>
                <a:cxnLst/>
                <a:rect l="l" t="t" r="r" b="b"/>
                <a:pathLst>
                  <a:path w="16239" h="5011" extrusionOk="0">
                    <a:moveTo>
                      <a:pt x="1" y="0"/>
                    </a:moveTo>
                    <a:lnTo>
                      <a:pt x="1" y="5010"/>
                    </a:lnTo>
                    <a:lnTo>
                      <a:pt x="16239" y="5010"/>
                    </a:lnTo>
                    <a:lnTo>
                      <a:pt x="16239"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 name="Google Shape;1074;p48"/>
              <p:cNvSpPr/>
              <p:nvPr/>
            </p:nvSpPr>
            <p:spPr>
              <a:xfrm flipH="1">
                <a:off x="2592715" y="2841680"/>
                <a:ext cx="97950" cy="98134"/>
              </a:xfrm>
              <a:custGeom>
                <a:avLst/>
                <a:gdLst/>
                <a:ahLst/>
                <a:cxnLst/>
                <a:rect l="l" t="t" r="r" b="b"/>
                <a:pathLst>
                  <a:path w="1593" h="1596" extrusionOk="0">
                    <a:moveTo>
                      <a:pt x="796" y="1"/>
                    </a:moveTo>
                    <a:cubicBezTo>
                      <a:pt x="356" y="1"/>
                      <a:pt x="0" y="358"/>
                      <a:pt x="0" y="798"/>
                    </a:cubicBezTo>
                    <a:cubicBezTo>
                      <a:pt x="0" y="1238"/>
                      <a:pt x="356" y="1595"/>
                      <a:pt x="796" y="1595"/>
                    </a:cubicBezTo>
                    <a:cubicBezTo>
                      <a:pt x="1236" y="1595"/>
                      <a:pt x="1593" y="1238"/>
                      <a:pt x="1593" y="798"/>
                    </a:cubicBezTo>
                    <a:cubicBezTo>
                      <a:pt x="1593" y="358"/>
                      <a:pt x="1236" y="1"/>
                      <a:pt x="79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7" name="Google Shape;1078;p48"/>
            <p:cNvSpPr/>
            <p:nvPr/>
          </p:nvSpPr>
          <p:spPr>
            <a:xfrm flipH="1">
              <a:off x="365281" y="4392325"/>
              <a:ext cx="3392387" cy="196036"/>
            </a:xfrm>
            <a:custGeom>
              <a:avLst/>
              <a:gdLst/>
              <a:ahLst/>
              <a:cxnLst/>
              <a:rect l="l" t="t" r="r" b="b"/>
              <a:pathLst>
                <a:path w="46329" h="2845" extrusionOk="0">
                  <a:moveTo>
                    <a:pt x="263" y="0"/>
                  </a:moveTo>
                  <a:cubicBezTo>
                    <a:pt x="119" y="0"/>
                    <a:pt x="1" y="118"/>
                    <a:pt x="1" y="264"/>
                  </a:cubicBezTo>
                  <a:lnTo>
                    <a:pt x="1" y="2581"/>
                  </a:lnTo>
                  <a:cubicBezTo>
                    <a:pt x="1" y="2726"/>
                    <a:pt x="119" y="2844"/>
                    <a:pt x="263" y="2844"/>
                  </a:cubicBezTo>
                  <a:lnTo>
                    <a:pt x="46065" y="2844"/>
                  </a:lnTo>
                  <a:cubicBezTo>
                    <a:pt x="46211" y="2844"/>
                    <a:pt x="46329" y="2726"/>
                    <a:pt x="46329" y="2581"/>
                  </a:cubicBezTo>
                  <a:lnTo>
                    <a:pt x="46329" y="264"/>
                  </a:lnTo>
                  <a:cubicBezTo>
                    <a:pt x="46329" y="118"/>
                    <a:pt x="46211" y="0"/>
                    <a:pt x="4606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8" name="Google Shape;1079;p48"/>
            <p:cNvGrpSpPr/>
            <p:nvPr/>
          </p:nvGrpSpPr>
          <p:grpSpPr>
            <a:xfrm>
              <a:off x="1866247" y="1417080"/>
              <a:ext cx="936301" cy="549163"/>
              <a:chOff x="2887755" y="2263479"/>
              <a:chExt cx="797666" cy="467850"/>
            </a:xfrm>
          </p:grpSpPr>
          <p:sp>
            <p:nvSpPr>
              <p:cNvPr id="112" name="Google Shape;1080;p48"/>
              <p:cNvSpPr/>
              <p:nvPr/>
            </p:nvSpPr>
            <p:spPr>
              <a:xfrm flipH="1">
                <a:off x="2887755" y="2263479"/>
                <a:ext cx="797666" cy="467850"/>
              </a:xfrm>
              <a:custGeom>
                <a:avLst/>
                <a:gdLst/>
                <a:ahLst/>
                <a:cxnLst/>
                <a:rect l="l" t="t" r="r" b="b"/>
                <a:pathLst>
                  <a:path w="15227" h="8931" extrusionOk="0">
                    <a:moveTo>
                      <a:pt x="0" y="0"/>
                    </a:moveTo>
                    <a:lnTo>
                      <a:pt x="0" y="8931"/>
                    </a:lnTo>
                    <a:lnTo>
                      <a:pt x="15227" y="8931"/>
                    </a:lnTo>
                    <a:lnTo>
                      <a:pt x="15227"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1081;p48"/>
              <p:cNvSpPr/>
              <p:nvPr/>
            </p:nvSpPr>
            <p:spPr>
              <a:xfrm flipH="1">
                <a:off x="2913895" y="2294491"/>
                <a:ext cx="745386" cy="405774"/>
              </a:xfrm>
              <a:custGeom>
                <a:avLst/>
                <a:gdLst/>
                <a:ahLst/>
                <a:cxnLst/>
                <a:rect l="l" t="t" r="r" b="b"/>
                <a:pathLst>
                  <a:path w="14229" h="7746" extrusionOk="0">
                    <a:moveTo>
                      <a:pt x="0" y="0"/>
                    </a:moveTo>
                    <a:lnTo>
                      <a:pt x="0" y="7745"/>
                    </a:lnTo>
                    <a:lnTo>
                      <a:pt x="14229" y="7745"/>
                    </a:lnTo>
                    <a:lnTo>
                      <a:pt x="14229"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082;p48"/>
              <p:cNvSpPr/>
              <p:nvPr/>
            </p:nvSpPr>
            <p:spPr>
              <a:xfrm flipH="1">
                <a:off x="3212330" y="2393972"/>
                <a:ext cx="348203" cy="26716"/>
              </a:xfrm>
              <a:custGeom>
                <a:avLst/>
                <a:gdLst/>
                <a:ahLst/>
                <a:cxnLst/>
                <a:rect l="l" t="t" r="r" b="b"/>
                <a:pathLst>
                  <a:path w="6647" h="510" extrusionOk="0">
                    <a:moveTo>
                      <a:pt x="0" y="0"/>
                    </a:moveTo>
                    <a:lnTo>
                      <a:pt x="0" y="510"/>
                    </a:lnTo>
                    <a:lnTo>
                      <a:pt x="6647" y="510"/>
                    </a:lnTo>
                    <a:lnTo>
                      <a:pt x="6647"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1083;p48"/>
              <p:cNvSpPr/>
              <p:nvPr/>
            </p:nvSpPr>
            <p:spPr>
              <a:xfrm flipH="1">
                <a:off x="3012639" y="2456940"/>
                <a:ext cx="547895" cy="26769"/>
              </a:xfrm>
              <a:custGeom>
                <a:avLst/>
                <a:gdLst/>
                <a:ahLst/>
                <a:cxnLst/>
                <a:rect l="l" t="t" r="r" b="b"/>
                <a:pathLst>
                  <a:path w="10459" h="511" extrusionOk="0">
                    <a:moveTo>
                      <a:pt x="0" y="1"/>
                    </a:moveTo>
                    <a:lnTo>
                      <a:pt x="0" y="511"/>
                    </a:lnTo>
                    <a:lnTo>
                      <a:pt x="10459" y="511"/>
                    </a:lnTo>
                    <a:lnTo>
                      <a:pt x="10459"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1084;p48"/>
              <p:cNvSpPr/>
              <p:nvPr/>
            </p:nvSpPr>
            <p:spPr>
              <a:xfrm flipH="1">
                <a:off x="3012639" y="2511421"/>
                <a:ext cx="547895" cy="26769"/>
              </a:xfrm>
              <a:custGeom>
                <a:avLst/>
                <a:gdLst/>
                <a:ahLst/>
                <a:cxnLst/>
                <a:rect l="l" t="t" r="r" b="b"/>
                <a:pathLst>
                  <a:path w="10459" h="511" extrusionOk="0">
                    <a:moveTo>
                      <a:pt x="0" y="1"/>
                    </a:moveTo>
                    <a:lnTo>
                      <a:pt x="0" y="510"/>
                    </a:lnTo>
                    <a:lnTo>
                      <a:pt x="10459" y="510"/>
                    </a:lnTo>
                    <a:lnTo>
                      <a:pt x="10459"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085;p48"/>
              <p:cNvSpPr/>
              <p:nvPr/>
            </p:nvSpPr>
            <p:spPr>
              <a:xfrm flipH="1">
                <a:off x="3012639" y="2565902"/>
                <a:ext cx="547895" cy="26716"/>
              </a:xfrm>
              <a:custGeom>
                <a:avLst/>
                <a:gdLst/>
                <a:ahLst/>
                <a:cxnLst/>
                <a:rect l="l" t="t" r="r" b="b"/>
                <a:pathLst>
                  <a:path w="10459" h="510" extrusionOk="0">
                    <a:moveTo>
                      <a:pt x="0" y="0"/>
                    </a:moveTo>
                    <a:lnTo>
                      <a:pt x="0" y="510"/>
                    </a:lnTo>
                    <a:lnTo>
                      <a:pt x="10459" y="510"/>
                    </a:lnTo>
                    <a:lnTo>
                      <a:pt x="10459"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1086;p48"/>
              <p:cNvSpPr/>
              <p:nvPr/>
            </p:nvSpPr>
            <p:spPr>
              <a:xfrm flipH="1">
                <a:off x="3012639" y="2620331"/>
                <a:ext cx="547895" cy="26769"/>
              </a:xfrm>
              <a:custGeom>
                <a:avLst/>
                <a:gdLst/>
                <a:ahLst/>
                <a:cxnLst/>
                <a:rect l="l" t="t" r="r" b="b"/>
                <a:pathLst>
                  <a:path w="10459" h="511" extrusionOk="0">
                    <a:moveTo>
                      <a:pt x="0" y="1"/>
                    </a:moveTo>
                    <a:lnTo>
                      <a:pt x="0" y="511"/>
                    </a:lnTo>
                    <a:lnTo>
                      <a:pt x="10459" y="511"/>
                    </a:lnTo>
                    <a:lnTo>
                      <a:pt x="10459"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 name="Google Shape;1087;p48"/>
              <p:cNvSpPr/>
              <p:nvPr/>
            </p:nvSpPr>
            <p:spPr>
              <a:xfrm flipH="1">
                <a:off x="3050296" y="2350492"/>
                <a:ext cx="88321" cy="88269"/>
              </a:xfrm>
              <a:custGeom>
                <a:avLst/>
                <a:gdLst/>
                <a:ahLst/>
                <a:cxnLst/>
                <a:rect l="l" t="t" r="r" b="b"/>
                <a:pathLst>
                  <a:path w="1686" h="1685" extrusionOk="0">
                    <a:moveTo>
                      <a:pt x="843" y="0"/>
                    </a:moveTo>
                    <a:cubicBezTo>
                      <a:pt x="377" y="0"/>
                      <a:pt x="1" y="378"/>
                      <a:pt x="1" y="843"/>
                    </a:cubicBezTo>
                    <a:cubicBezTo>
                      <a:pt x="1" y="1309"/>
                      <a:pt x="377" y="1685"/>
                      <a:pt x="843" y="1685"/>
                    </a:cubicBezTo>
                    <a:cubicBezTo>
                      <a:pt x="1308" y="1685"/>
                      <a:pt x="1685" y="1309"/>
                      <a:pt x="1685" y="843"/>
                    </a:cubicBezTo>
                    <a:cubicBezTo>
                      <a:pt x="1685" y="378"/>
                      <a:pt x="1308" y="0"/>
                      <a:pt x="843"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9" name="Google Shape;1088;p48"/>
            <p:cNvGrpSpPr/>
            <p:nvPr/>
          </p:nvGrpSpPr>
          <p:grpSpPr>
            <a:xfrm>
              <a:off x="1018755" y="1579209"/>
              <a:ext cx="1335135" cy="1856623"/>
              <a:chOff x="2318145" y="2206850"/>
              <a:chExt cx="1137447" cy="1581720"/>
            </a:xfrm>
          </p:grpSpPr>
          <p:sp>
            <p:nvSpPr>
              <p:cNvPr id="89" name="Google Shape;1089;p48"/>
              <p:cNvSpPr/>
              <p:nvPr/>
            </p:nvSpPr>
            <p:spPr>
              <a:xfrm flipH="1">
                <a:off x="2460529" y="2206850"/>
                <a:ext cx="468531" cy="502529"/>
              </a:xfrm>
              <a:custGeom>
                <a:avLst/>
                <a:gdLst/>
                <a:ahLst/>
                <a:cxnLst/>
                <a:rect l="l" t="t" r="r" b="b"/>
                <a:pathLst>
                  <a:path w="8944" h="9593" extrusionOk="0">
                    <a:moveTo>
                      <a:pt x="3386" y="138"/>
                    </a:moveTo>
                    <a:cubicBezTo>
                      <a:pt x="2240" y="138"/>
                      <a:pt x="1205" y="1032"/>
                      <a:pt x="1017" y="2438"/>
                    </a:cubicBezTo>
                    <a:cubicBezTo>
                      <a:pt x="813" y="3954"/>
                      <a:pt x="1158" y="4362"/>
                      <a:pt x="1158" y="4362"/>
                    </a:cubicBezTo>
                    <a:cubicBezTo>
                      <a:pt x="266" y="5564"/>
                      <a:pt x="0" y="8254"/>
                      <a:pt x="1205" y="8943"/>
                    </a:cubicBezTo>
                    <a:cubicBezTo>
                      <a:pt x="1813" y="9290"/>
                      <a:pt x="3246" y="9593"/>
                      <a:pt x="4651" y="9593"/>
                    </a:cubicBezTo>
                    <a:cubicBezTo>
                      <a:pt x="6028" y="9593"/>
                      <a:pt x="7378" y="9301"/>
                      <a:pt x="7896" y="8473"/>
                    </a:cubicBezTo>
                    <a:cubicBezTo>
                      <a:pt x="8944" y="6800"/>
                      <a:pt x="8540" y="2741"/>
                      <a:pt x="7662" y="1687"/>
                    </a:cubicBezTo>
                    <a:cubicBezTo>
                      <a:pt x="6257" y="1"/>
                      <a:pt x="4910" y="312"/>
                      <a:pt x="3660" y="155"/>
                    </a:cubicBezTo>
                    <a:cubicBezTo>
                      <a:pt x="3568" y="143"/>
                      <a:pt x="3477" y="138"/>
                      <a:pt x="3386" y="138"/>
                    </a:cubicBezTo>
                    <a:close/>
                  </a:path>
                </a:pathLst>
              </a:custGeom>
              <a:solidFill>
                <a:srgbClr val="101E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1090;p48"/>
              <p:cNvSpPr/>
              <p:nvPr/>
            </p:nvSpPr>
            <p:spPr>
              <a:xfrm flipH="1">
                <a:off x="2797787" y="2665750"/>
                <a:ext cx="311848" cy="388697"/>
              </a:xfrm>
              <a:custGeom>
                <a:avLst/>
                <a:gdLst/>
                <a:ahLst/>
                <a:cxnLst/>
                <a:rect l="l" t="t" r="r" b="b"/>
                <a:pathLst>
                  <a:path w="5953" h="7420" extrusionOk="0">
                    <a:moveTo>
                      <a:pt x="4374" y="1"/>
                    </a:moveTo>
                    <a:cubicBezTo>
                      <a:pt x="4374" y="1"/>
                      <a:pt x="1207" y="2969"/>
                      <a:pt x="1" y="5623"/>
                    </a:cubicBezTo>
                    <a:lnTo>
                      <a:pt x="3539" y="7420"/>
                    </a:lnTo>
                    <a:lnTo>
                      <a:pt x="5390" y="5678"/>
                    </a:lnTo>
                    <a:lnTo>
                      <a:pt x="5953" y="2728"/>
                    </a:lnTo>
                    <a:cubicBezTo>
                      <a:pt x="5953" y="2728"/>
                      <a:pt x="5845" y="1762"/>
                      <a:pt x="5738" y="1602"/>
                    </a:cubicBezTo>
                    <a:cubicBezTo>
                      <a:pt x="5631" y="1440"/>
                      <a:pt x="4374" y="1"/>
                      <a:pt x="437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1091;p48"/>
              <p:cNvSpPr/>
              <p:nvPr/>
            </p:nvSpPr>
            <p:spPr>
              <a:xfrm flipH="1">
                <a:off x="2834508" y="2688799"/>
                <a:ext cx="201420" cy="443387"/>
              </a:xfrm>
              <a:custGeom>
                <a:avLst/>
                <a:gdLst/>
                <a:ahLst/>
                <a:cxnLst/>
                <a:rect l="l" t="t" r="r" b="b"/>
                <a:pathLst>
                  <a:path w="3845" h="8464" extrusionOk="0">
                    <a:moveTo>
                      <a:pt x="3130" y="1"/>
                    </a:moveTo>
                    <a:cubicBezTo>
                      <a:pt x="3130" y="1"/>
                      <a:pt x="1074" y="3278"/>
                      <a:pt x="538" y="5544"/>
                    </a:cubicBezTo>
                    <a:cubicBezTo>
                      <a:pt x="0" y="7808"/>
                      <a:pt x="1669" y="8464"/>
                      <a:pt x="1669" y="8464"/>
                    </a:cubicBezTo>
                    <a:lnTo>
                      <a:pt x="3189" y="6944"/>
                    </a:lnTo>
                    <a:lnTo>
                      <a:pt x="3725" y="4291"/>
                    </a:lnTo>
                    <a:lnTo>
                      <a:pt x="3845" y="2803"/>
                    </a:lnTo>
                    <a:lnTo>
                      <a:pt x="3130" y="1"/>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1092;p48"/>
              <p:cNvSpPr/>
              <p:nvPr/>
            </p:nvSpPr>
            <p:spPr>
              <a:xfrm flipH="1">
                <a:off x="3237723" y="2716354"/>
                <a:ext cx="217869" cy="176433"/>
              </a:xfrm>
              <a:custGeom>
                <a:avLst/>
                <a:gdLst/>
                <a:ahLst/>
                <a:cxnLst/>
                <a:rect l="l" t="t" r="r" b="b"/>
                <a:pathLst>
                  <a:path w="4159" h="3368" extrusionOk="0">
                    <a:moveTo>
                      <a:pt x="729" y="1"/>
                    </a:moveTo>
                    <a:cubicBezTo>
                      <a:pt x="723" y="1"/>
                      <a:pt x="717" y="1"/>
                      <a:pt x="712" y="2"/>
                    </a:cubicBezTo>
                    <a:cubicBezTo>
                      <a:pt x="410" y="45"/>
                      <a:pt x="1484" y="873"/>
                      <a:pt x="1484" y="873"/>
                    </a:cubicBezTo>
                    <a:cubicBezTo>
                      <a:pt x="1484" y="873"/>
                      <a:pt x="513" y="351"/>
                      <a:pt x="252" y="351"/>
                    </a:cubicBezTo>
                    <a:cubicBezTo>
                      <a:pt x="225" y="351"/>
                      <a:pt x="206" y="357"/>
                      <a:pt x="196" y="370"/>
                    </a:cubicBezTo>
                    <a:cubicBezTo>
                      <a:pt x="95" y="504"/>
                      <a:pt x="1349" y="1279"/>
                      <a:pt x="1349" y="1279"/>
                    </a:cubicBezTo>
                    <a:cubicBezTo>
                      <a:pt x="1349" y="1279"/>
                      <a:pt x="441" y="829"/>
                      <a:pt x="186" y="829"/>
                    </a:cubicBezTo>
                    <a:cubicBezTo>
                      <a:pt x="164" y="829"/>
                      <a:pt x="146" y="833"/>
                      <a:pt x="135" y="841"/>
                    </a:cubicBezTo>
                    <a:cubicBezTo>
                      <a:pt x="0" y="936"/>
                      <a:pt x="1197" y="1717"/>
                      <a:pt x="1197" y="1717"/>
                    </a:cubicBezTo>
                    <a:cubicBezTo>
                      <a:pt x="1197" y="1717"/>
                      <a:pt x="354" y="1307"/>
                      <a:pt x="132" y="1307"/>
                    </a:cubicBezTo>
                    <a:cubicBezTo>
                      <a:pt x="105" y="1307"/>
                      <a:pt x="87" y="1313"/>
                      <a:pt x="81" y="1327"/>
                    </a:cubicBezTo>
                    <a:cubicBezTo>
                      <a:pt x="31" y="1455"/>
                      <a:pt x="2141" y="3110"/>
                      <a:pt x="3464" y="3368"/>
                    </a:cubicBezTo>
                    <a:cubicBezTo>
                      <a:pt x="3464" y="3368"/>
                      <a:pt x="4072" y="1930"/>
                      <a:pt x="4159" y="1643"/>
                    </a:cubicBezTo>
                    <a:cubicBezTo>
                      <a:pt x="4159" y="1643"/>
                      <a:pt x="2966" y="208"/>
                      <a:pt x="2657" y="208"/>
                    </a:cubicBezTo>
                    <a:cubicBezTo>
                      <a:pt x="2648" y="208"/>
                      <a:pt x="2641" y="209"/>
                      <a:pt x="2634" y="211"/>
                    </a:cubicBezTo>
                    <a:cubicBezTo>
                      <a:pt x="2342" y="297"/>
                      <a:pt x="2877" y="1153"/>
                      <a:pt x="2877" y="1153"/>
                    </a:cubicBezTo>
                    <a:cubicBezTo>
                      <a:pt x="2877" y="1153"/>
                      <a:pt x="1076" y="1"/>
                      <a:pt x="729" y="1"/>
                    </a:cubicBezTo>
                    <a:close/>
                  </a:path>
                </a:pathLst>
              </a:custGeom>
              <a:solidFill>
                <a:srgbClr val="E5A1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1093;p48"/>
              <p:cNvSpPr/>
              <p:nvPr/>
            </p:nvSpPr>
            <p:spPr>
              <a:xfrm flipH="1">
                <a:off x="2881870" y="2766068"/>
                <a:ext cx="488333" cy="350089"/>
              </a:xfrm>
              <a:custGeom>
                <a:avLst/>
                <a:gdLst/>
                <a:ahLst/>
                <a:cxnLst/>
                <a:rect l="l" t="t" r="r" b="b"/>
                <a:pathLst>
                  <a:path w="9322" h="6683" extrusionOk="0">
                    <a:moveTo>
                      <a:pt x="2333" y="1"/>
                    </a:moveTo>
                    <a:cubicBezTo>
                      <a:pt x="0" y="2686"/>
                      <a:pt x="238" y="5474"/>
                      <a:pt x="238" y="5474"/>
                    </a:cubicBezTo>
                    <a:cubicBezTo>
                      <a:pt x="238" y="5474"/>
                      <a:pt x="5206" y="6680"/>
                      <a:pt x="7001" y="6683"/>
                    </a:cubicBezTo>
                    <a:cubicBezTo>
                      <a:pt x="7002" y="6683"/>
                      <a:pt x="7003" y="6683"/>
                      <a:pt x="7005" y="6683"/>
                    </a:cubicBezTo>
                    <a:cubicBezTo>
                      <a:pt x="8797" y="6683"/>
                      <a:pt x="9321" y="4262"/>
                      <a:pt x="9321" y="4262"/>
                    </a:cubicBezTo>
                    <a:lnTo>
                      <a:pt x="2333"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1094;p48"/>
              <p:cNvSpPr/>
              <p:nvPr/>
            </p:nvSpPr>
            <p:spPr>
              <a:xfrm flipH="1">
                <a:off x="2344918" y="2665750"/>
                <a:ext cx="686401" cy="1122820"/>
              </a:xfrm>
              <a:custGeom>
                <a:avLst/>
                <a:gdLst/>
                <a:ahLst/>
                <a:cxnLst/>
                <a:rect l="l" t="t" r="r" b="b"/>
                <a:pathLst>
                  <a:path w="13103" h="21434" extrusionOk="0">
                    <a:moveTo>
                      <a:pt x="2879" y="1"/>
                    </a:moveTo>
                    <a:cubicBezTo>
                      <a:pt x="2116" y="3906"/>
                      <a:pt x="1499" y="8023"/>
                      <a:pt x="1037" y="11544"/>
                    </a:cubicBezTo>
                    <a:cubicBezTo>
                      <a:pt x="966" y="12083"/>
                      <a:pt x="899" y="12610"/>
                      <a:pt x="834" y="13120"/>
                    </a:cubicBezTo>
                    <a:cubicBezTo>
                      <a:pt x="282" y="17527"/>
                      <a:pt x="1" y="20669"/>
                      <a:pt x="1" y="20669"/>
                    </a:cubicBezTo>
                    <a:cubicBezTo>
                      <a:pt x="2209" y="21245"/>
                      <a:pt x="4442" y="21434"/>
                      <a:pt x="6422" y="21434"/>
                    </a:cubicBezTo>
                    <a:cubicBezTo>
                      <a:pt x="10226" y="21434"/>
                      <a:pt x="13103" y="20736"/>
                      <a:pt x="13103" y="20736"/>
                    </a:cubicBezTo>
                    <a:cubicBezTo>
                      <a:pt x="13029" y="19150"/>
                      <a:pt x="12831" y="17070"/>
                      <a:pt x="12571" y="14843"/>
                    </a:cubicBezTo>
                    <a:cubicBezTo>
                      <a:pt x="12375" y="13143"/>
                      <a:pt x="12144" y="11356"/>
                      <a:pt x="11907" y="9634"/>
                    </a:cubicBezTo>
                    <a:cubicBezTo>
                      <a:pt x="11211" y="4531"/>
                      <a:pt x="10473" y="1"/>
                      <a:pt x="104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1095;p48"/>
              <p:cNvSpPr/>
              <p:nvPr/>
            </p:nvSpPr>
            <p:spPr>
              <a:xfrm flipH="1">
                <a:off x="2509452" y="2738147"/>
                <a:ext cx="151602" cy="358942"/>
              </a:xfrm>
              <a:custGeom>
                <a:avLst/>
                <a:gdLst/>
                <a:ahLst/>
                <a:cxnLst/>
                <a:rect l="l" t="t" r="r" b="b"/>
                <a:pathLst>
                  <a:path w="2894" h="6852" extrusionOk="0">
                    <a:moveTo>
                      <a:pt x="2369" y="1"/>
                    </a:moveTo>
                    <a:cubicBezTo>
                      <a:pt x="2369" y="1"/>
                      <a:pt x="670" y="3444"/>
                      <a:pt x="0" y="6098"/>
                    </a:cubicBezTo>
                    <a:cubicBezTo>
                      <a:pt x="0" y="6098"/>
                      <a:pt x="2071" y="6851"/>
                      <a:pt x="2436" y="6851"/>
                    </a:cubicBezTo>
                    <a:cubicBezTo>
                      <a:pt x="2462" y="6851"/>
                      <a:pt x="2479" y="6848"/>
                      <a:pt x="2487" y="6840"/>
                    </a:cubicBezTo>
                    <a:cubicBezTo>
                      <a:pt x="2606" y="6720"/>
                      <a:pt x="2871" y="5095"/>
                      <a:pt x="2871" y="5095"/>
                    </a:cubicBezTo>
                    <a:cubicBezTo>
                      <a:pt x="2871" y="5095"/>
                      <a:pt x="2894" y="3133"/>
                      <a:pt x="2822" y="2966"/>
                    </a:cubicBezTo>
                    <a:cubicBezTo>
                      <a:pt x="2751" y="2799"/>
                      <a:pt x="2751" y="1842"/>
                      <a:pt x="2751" y="1842"/>
                    </a:cubicBezTo>
                    <a:lnTo>
                      <a:pt x="2369" y="1"/>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1096;p48"/>
              <p:cNvSpPr/>
              <p:nvPr/>
            </p:nvSpPr>
            <p:spPr>
              <a:xfrm flipH="1">
                <a:off x="2372733" y="3159695"/>
                <a:ext cx="614948" cy="285236"/>
              </a:xfrm>
              <a:custGeom>
                <a:avLst/>
                <a:gdLst/>
                <a:ahLst/>
                <a:cxnLst/>
                <a:rect l="l" t="t" r="r" b="b"/>
                <a:pathLst>
                  <a:path w="11739" h="5445" extrusionOk="0">
                    <a:moveTo>
                      <a:pt x="4447" y="0"/>
                    </a:moveTo>
                    <a:cubicBezTo>
                      <a:pt x="4447" y="0"/>
                      <a:pt x="1638" y="84"/>
                      <a:pt x="1303" y="126"/>
                    </a:cubicBezTo>
                    <a:cubicBezTo>
                      <a:pt x="1119" y="149"/>
                      <a:pt x="617" y="1186"/>
                      <a:pt x="204" y="2115"/>
                    </a:cubicBezTo>
                    <a:cubicBezTo>
                      <a:pt x="133" y="2654"/>
                      <a:pt x="66" y="3181"/>
                      <a:pt x="1" y="3691"/>
                    </a:cubicBezTo>
                    <a:cubicBezTo>
                      <a:pt x="1413" y="4115"/>
                      <a:pt x="6199" y="5444"/>
                      <a:pt x="10625" y="5444"/>
                    </a:cubicBezTo>
                    <a:cubicBezTo>
                      <a:pt x="11000" y="5444"/>
                      <a:pt x="11371" y="5435"/>
                      <a:pt x="11738" y="5414"/>
                    </a:cubicBezTo>
                    <a:cubicBezTo>
                      <a:pt x="11542" y="3714"/>
                      <a:pt x="11311" y="1927"/>
                      <a:pt x="11074" y="205"/>
                    </a:cubicBezTo>
                    <a:lnTo>
                      <a:pt x="4447" y="0"/>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1097;p48"/>
              <p:cNvSpPr/>
              <p:nvPr/>
            </p:nvSpPr>
            <p:spPr>
              <a:xfrm flipH="1">
                <a:off x="2338728" y="2664283"/>
                <a:ext cx="263863" cy="446425"/>
              </a:xfrm>
              <a:custGeom>
                <a:avLst/>
                <a:gdLst/>
                <a:ahLst/>
                <a:cxnLst/>
                <a:rect l="l" t="t" r="r" b="b"/>
                <a:pathLst>
                  <a:path w="5037" h="8522" extrusionOk="0">
                    <a:moveTo>
                      <a:pt x="2239" y="1"/>
                    </a:moveTo>
                    <a:cubicBezTo>
                      <a:pt x="2238" y="1"/>
                      <a:pt x="2236" y="1"/>
                      <a:pt x="2235" y="1"/>
                    </a:cubicBezTo>
                    <a:cubicBezTo>
                      <a:pt x="0" y="17"/>
                      <a:pt x="766" y="8522"/>
                      <a:pt x="766" y="8522"/>
                    </a:cubicBezTo>
                    <a:lnTo>
                      <a:pt x="5037" y="8125"/>
                    </a:lnTo>
                    <a:cubicBezTo>
                      <a:pt x="5037" y="8125"/>
                      <a:pt x="4095" y="1"/>
                      <a:pt x="223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1098;p48"/>
              <p:cNvSpPr/>
              <p:nvPr/>
            </p:nvSpPr>
            <p:spPr>
              <a:xfrm flipH="1">
                <a:off x="2644084" y="2511421"/>
                <a:ext cx="131591" cy="178790"/>
              </a:xfrm>
              <a:custGeom>
                <a:avLst/>
                <a:gdLst/>
                <a:ahLst/>
                <a:cxnLst/>
                <a:rect l="l" t="t" r="r" b="b"/>
                <a:pathLst>
                  <a:path w="2512" h="3413" extrusionOk="0">
                    <a:moveTo>
                      <a:pt x="2412" y="1"/>
                    </a:moveTo>
                    <a:lnTo>
                      <a:pt x="599" y="344"/>
                    </a:lnTo>
                    <a:lnTo>
                      <a:pt x="0" y="3270"/>
                    </a:lnTo>
                    <a:cubicBezTo>
                      <a:pt x="300" y="3376"/>
                      <a:pt x="668" y="3412"/>
                      <a:pt x="1029" y="3412"/>
                    </a:cubicBezTo>
                    <a:cubicBezTo>
                      <a:pt x="1786" y="3412"/>
                      <a:pt x="2512" y="3255"/>
                      <a:pt x="2512" y="3255"/>
                    </a:cubicBezTo>
                    <a:lnTo>
                      <a:pt x="2412" y="1"/>
                    </a:lnTo>
                    <a:close/>
                  </a:path>
                </a:pathLst>
              </a:custGeom>
              <a:solidFill>
                <a:srgbClr val="DC78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1099;p48"/>
              <p:cNvSpPr/>
              <p:nvPr/>
            </p:nvSpPr>
            <p:spPr>
              <a:xfrm flipH="1">
                <a:off x="2594478" y="2325399"/>
                <a:ext cx="313839" cy="283193"/>
              </a:xfrm>
              <a:custGeom>
                <a:avLst/>
                <a:gdLst/>
                <a:ahLst/>
                <a:cxnLst/>
                <a:rect l="l" t="t" r="r" b="b"/>
                <a:pathLst>
                  <a:path w="5991" h="5406" extrusionOk="0">
                    <a:moveTo>
                      <a:pt x="1925" y="1"/>
                    </a:moveTo>
                    <a:cubicBezTo>
                      <a:pt x="1925" y="1"/>
                      <a:pt x="1106" y="470"/>
                      <a:pt x="930" y="1067"/>
                    </a:cubicBezTo>
                    <a:cubicBezTo>
                      <a:pt x="590" y="2214"/>
                      <a:pt x="1" y="4879"/>
                      <a:pt x="2405" y="5350"/>
                    </a:cubicBezTo>
                    <a:cubicBezTo>
                      <a:pt x="2599" y="5388"/>
                      <a:pt x="2780" y="5405"/>
                      <a:pt x="2948" y="5405"/>
                    </a:cubicBezTo>
                    <a:cubicBezTo>
                      <a:pt x="4868" y="5405"/>
                      <a:pt x="5193" y="3130"/>
                      <a:pt x="5193" y="3130"/>
                    </a:cubicBezTo>
                    <a:cubicBezTo>
                      <a:pt x="5193" y="3130"/>
                      <a:pt x="5920" y="2616"/>
                      <a:pt x="5959" y="1951"/>
                    </a:cubicBezTo>
                    <a:cubicBezTo>
                      <a:pt x="5991" y="1408"/>
                      <a:pt x="5762" y="1065"/>
                      <a:pt x="5461" y="1065"/>
                    </a:cubicBezTo>
                    <a:cubicBezTo>
                      <a:pt x="5393" y="1065"/>
                      <a:pt x="5322" y="1082"/>
                      <a:pt x="5249" y="1118"/>
                    </a:cubicBezTo>
                    <a:cubicBezTo>
                      <a:pt x="4851" y="1315"/>
                      <a:pt x="4759" y="2226"/>
                      <a:pt x="4759" y="2226"/>
                    </a:cubicBezTo>
                    <a:cubicBezTo>
                      <a:pt x="4759" y="2226"/>
                      <a:pt x="4338" y="1946"/>
                      <a:pt x="4223" y="1387"/>
                    </a:cubicBezTo>
                    <a:cubicBezTo>
                      <a:pt x="4223" y="1387"/>
                      <a:pt x="2422" y="1009"/>
                      <a:pt x="1925" y="1"/>
                    </a:cubicBezTo>
                    <a:close/>
                  </a:path>
                </a:pathLst>
              </a:custGeom>
              <a:solidFill>
                <a:srgbClr val="E5A1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1100;p48"/>
              <p:cNvSpPr/>
              <p:nvPr/>
            </p:nvSpPr>
            <p:spPr>
              <a:xfrm flipH="1">
                <a:off x="2796420" y="2465636"/>
                <a:ext cx="18859" cy="60086"/>
              </a:xfrm>
              <a:custGeom>
                <a:avLst/>
                <a:gdLst/>
                <a:ahLst/>
                <a:cxnLst/>
                <a:rect l="l" t="t" r="r" b="b"/>
                <a:pathLst>
                  <a:path w="360" h="1147" extrusionOk="0">
                    <a:moveTo>
                      <a:pt x="223" y="1"/>
                    </a:moveTo>
                    <a:cubicBezTo>
                      <a:pt x="197" y="1"/>
                      <a:pt x="173" y="17"/>
                      <a:pt x="164" y="45"/>
                    </a:cubicBezTo>
                    <a:cubicBezTo>
                      <a:pt x="113" y="200"/>
                      <a:pt x="74" y="360"/>
                      <a:pt x="48" y="523"/>
                    </a:cubicBezTo>
                    <a:cubicBezTo>
                      <a:pt x="23" y="680"/>
                      <a:pt x="1" y="857"/>
                      <a:pt x="90" y="1000"/>
                    </a:cubicBezTo>
                    <a:cubicBezTo>
                      <a:pt x="133" y="1069"/>
                      <a:pt x="198" y="1125"/>
                      <a:pt x="278" y="1145"/>
                    </a:cubicBezTo>
                    <a:cubicBezTo>
                      <a:pt x="283" y="1146"/>
                      <a:pt x="288" y="1147"/>
                      <a:pt x="293" y="1147"/>
                    </a:cubicBezTo>
                    <a:cubicBezTo>
                      <a:pt x="319" y="1147"/>
                      <a:pt x="346" y="1130"/>
                      <a:pt x="352" y="1103"/>
                    </a:cubicBezTo>
                    <a:cubicBezTo>
                      <a:pt x="360" y="1072"/>
                      <a:pt x="343" y="1038"/>
                      <a:pt x="310" y="1028"/>
                    </a:cubicBezTo>
                    <a:cubicBezTo>
                      <a:pt x="304" y="1027"/>
                      <a:pt x="296" y="1025"/>
                      <a:pt x="290" y="1024"/>
                    </a:cubicBezTo>
                    <a:cubicBezTo>
                      <a:pt x="289" y="1023"/>
                      <a:pt x="288" y="1023"/>
                      <a:pt x="287" y="1022"/>
                    </a:cubicBezTo>
                    <a:lnTo>
                      <a:pt x="287" y="1022"/>
                    </a:lnTo>
                    <a:cubicBezTo>
                      <a:pt x="286" y="1021"/>
                      <a:pt x="285" y="1021"/>
                      <a:pt x="284" y="1021"/>
                    </a:cubicBezTo>
                    <a:lnTo>
                      <a:pt x="284" y="1021"/>
                    </a:lnTo>
                    <a:cubicBezTo>
                      <a:pt x="283" y="1020"/>
                      <a:pt x="282" y="1020"/>
                      <a:pt x="281" y="1019"/>
                    </a:cubicBezTo>
                    <a:cubicBezTo>
                      <a:pt x="268" y="1013"/>
                      <a:pt x="257" y="1005"/>
                      <a:pt x="246" y="998"/>
                    </a:cubicBezTo>
                    <a:lnTo>
                      <a:pt x="246" y="998"/>
                    </a:lnTo>
                    <a:cubicBezTo>
                      <a:pt x="249" y="999"/>
                      <a:pt x="251" y="1001"/>
                      <a:pt x="251" y="1001"/>
                    </a:cubicBezTo>
                    <a:cubicBezTo>
                      <a:pt x="252" y="1001"/>
                      <a:pt x="249" y="999"/>
                      <a:pt x="243" y="996"/>
                    </a:cubicBezTo>
                    <a:lnTo>
                      <a:pt x="243" y="996"/>
                    </a:lnTo>
                    <a:cubicBezTo>
                      <a:pt x="244" y="996"/>
                      <a:pt x="245" y="997"/>
                      <a:pt x="246" y="998"/>
                    </a:cubicBezTo>
                    <a:lnTo>
                      <a:pt x="246" y="998"/>
                    </a:lnTo>
                    <a:cubicBezTo>
                      <a:pt x="245" y="997"/>
                      <a:pt x="244" y="996"/>
                      <a:pt x="243" y="996"/>
                    </a:cubicBezTo>
                    <a:lnTo>
                      <a:pt x="243" y="996"/>
                    </a:lnTo>
                    <a:cubicBezTo>
                      <a:pt x="243" y="996"/>
                      <a:pt x="243" y="996"/>
                      <a:pt x="243" y="996"/>
                    </a:cubicBezTo>
                    <a:cubicBezTo>
                      <a:pt x="242" y="994"/>
                      <a:pt x="239" y="991"/>
                      <a:pt x="236" y="990"/>
                    </a:cubicBezTo>
                    <a:cubicBezTo>
                      <a:pt x="231" y="983"/>
                      <a:pt x="225" y="979"/>
                      <a:pt x="220" y="972"/>
                    </a:cubicBezTo>
                    <a:cubicBezTo>
                      <a:pt x="215" y="968"/>
                      <a:pt x="211" y="963"/>
                      <a:pt x="206" y="957"/>
                    </a:cubicBezTo>
                    <a:cubicBezTo>
                      <a:pt x="205" y="955"/>
                      <a:pt x="204" y="955"/>
                      <a:pt x="204" y="955"/>
                    </a:cubicBezTo>
                    <a:lnTo>
                      <a:pt x="204" y="955"/>
                    </a:lnTo>
                    <a:cubicBezTo>
                      <a:pt x="204" y="955"/>
                      <a:pt x="208" y="961"/>
                      <a:pt x="208" y="961"/>
                    </a:cubicBezTo>
                    <a:cubicBezTo>
                      <a:pt x="208" y="961"/>
                      <a:pt x="207" y="960"/>
                      <a:pt x="206" y="958"/>
                    </a:cubicBezTo>
                    <a:cubicBezTo>
                      <a:pt x="205" y="955"/>
                      <a:pt x="201" y="951"/>
                      <a:pt x="200" y="948"/>
                    </a:cubicBezTo>
                    <a:cubicBezTo>
                      <a:pt x="192" y="935"/>
                      <a:pt x="184" y="923"/>
                      <a:pt x="178" y="910"/>
                    </a:cubicBezTo>
                    <a:cubicBezTo>
                      <a:pt x="177" y="906"/>
                      <a:pt x="175" y="903"/>
                      <a:pt x="173" y="899"/>
                    </a:cubicBezTo>
                    <a:cubicBezTo>
                      <a:pt x="172" y="898"/>
                      <a:pt x="172" y="897"/>
                      <a:pt x="171" y="895"/>
                    </a:cubicBezTo>
                    <a:lnTo>
                      <a:pt x="171" y="895"/>
                    </a:lnTo>
                    <a:cubicBezTo>
                      <a:pt x="169" y="890"/>
                      <a:pt x="167" y="885"/>
                      <a:pt x="166" y="879"/>
                    </a:cubicBezTo>
                    <a:cubicBezTo>
                      <a:pt x="159" y="862"/>
                      <a:pt x="155" y="845"/>
                      <a:pt x="152" y="826"/>
                    </a:cubicBezTo>
                    <a:cubicBezTo>
                      <a:pt x="152" y="823"/>
                      <a:pt x="150" y="819"/>
                      <a:pt x="150" y="814"/>
                    </a:cubicBezTo>
                    <a:cubicBezTo>
                      <a:pt x="150" y="814"/>
                      <a:pt x="150" y="813"/>
                      <a:pt x="150" y="813"/>
                    </a:cubicBezTo>
                    <a:lnTo>
                      <a:pt x="150" y="813"/>
                    </a:lnTo>
                    <a:cubicBezTo>
                      <a:pt x="150" y="813"/>
                      <a:pt x="150" y="813"/>
                      <a:pt x="150" y="812"/>
                    </a:cubicBezTo>
                    <a:cubicBezTo>
                      <a:pt x="150" y="812"/>
                      <a:pt x="150" y="812"/>
                      <a:pt x="150" y="812"/>
                    </a:cubicBezTo>
                    <a:lnTo>
                      <a:pt x="150" y="812"/>
                    </a:lnTo>
                    <a:cubicBezTo>
                      <a:pt x="150" y="811"/>
                      <a:pt x="150" y="811"/>
                      <a:pt x="150" y="810"/>
                    </a:cubicBezTo>
                    <a:lnTo>
                      <a:pt x="150" y="810"/>
                    </a:lnTo>
                    <a:cubicBezTo>
                      <a:pt x="148" y="800"/>
                      <a:pt x="147" y="792"/>
                      <a:pt x="147" y="783"/>
                    </a:cubicBezTo>
                    <a:cubicBezTo>
                      <a:pt x="144" y="746"/>
                      <a:pt x="145" y="707"/>
                      <a:pt x="149" y="669"/>
                    </a:cubicBezTo>
                    <a:cubicBezTo>
                      <a:pt x="150" y="659"/>
                      <a:pt x="152" y="649"/>
                      <a:pt x="152" y="640"/>
                    </a:cubicBezTo>
                    <a:cubicBezTo>
                      <a:pt x="153" y="631"/>
                      <a:pt x="156" y="620"/>
                      <a:pt x="156" y="610"/>
                    </a:cubicBezTo>
                    <a:lnTo>
                      <a:pt x="156" y="610"/>
                    </a:lnTo>
                    <a:cubicBezTo>
                      <a:pt x="156" y="610"/>
                      <a:pt x="155" y="617"/>
                      <a:pt x="155" y="617"/>
                    </a:cubicBezTo>
                    <a:cubicBezTo>
                      <a:pt x="155" y="617"/>
                      <a:pt x="155" y="616"/>
                      <a:pt x="155" y="615"/>
                    </a:cubicBezTo>
                    <a:cubicBezTo>
                      <a:pt x="156" y="612"/>
                      <a:pt x="156" y="610"/>
                      <a:pt x="156" y="609"/>
                    </a:cubicBezTo>
                    <a:cubicBezTo>
                      <a:pt x="156" y="604"/>
                      <a:pt x="158" y="600"/>
                      <a:pt x="158" y="595"/>
                    </a:cubicBezTo>
                    <a:cubicBezTo>
                      <a:pt x="159" y="584"/>
                      <a:pt x="161" y="575"/>
                      <a:pt x="163" y="564"/>
                    </a:cubicBezTo>
                    <a:cubicBezTo>
                      <a:pt x="175" y="486"/>
                      <a:pt x="191" y="410"/>
                      <a:pt x="208" y="332"/>
                    </a:cubicBezTo>
                    <a:cubicBezTo>
                      <a:pt x="229" y="247"/>
                      <a:pt x="253" y="161"/>
                      <a:pt x="281" y="77"/>
                    </a:cubicBezTo>
                    <a:cubicBezTo>
                      <a:pt x="290" y="46"/>
                      <a:pt x="270" y="11"/>
                      <a:pt x="239" y="3"/>
                    </a:cubicBezTo>
                    <a:cubicBezTo>
                      <a:pt x="233" y="2"/>
                      <a:pt x="228" y="1"/>
                      <a:pt x="223" y="1"/>
                    </a:cubicBezTo>
                    <a:close/>
                  </a:path>
                </a:pathLst>
              </a:custGeom>
              <a:solidFill>
                <a:srgbClr val="DC78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 name="Google Shape;1101;p48"/>
              <p:cNvSpPr/>
              <p:nvPr/>
            </p:nvSpPr>
            <p:spPr>
              <a:xfrm flipH="1">
                <a:off x="2619670" y="2397272"/>
                <a:ext cx="26978" cy="63595"/>
              </a:xfrm>
              <a:custGeom>
                <a:avLst/>
                <a:gdLst/>
                <a:ahLst/>
                <a:cxnLst/>
                <a:rect l="l" t="t" r="r" b="b"/>
                <a:pathLst>
                  <a:path w="515" h="1214" extrusionOk="0">
                    <a:moveTo>
                      <a:pt x="452" y="120"/>
                    </a:moveTo>
                    <a:cubicBezTo>
                      <a:pt x="452" y="120"/>
                      <a:pt x="451" y="121"/>
                      <a:pt x="449" y="122"/>
                    </a:cubicBezTo>
                    <a:lnTo>
                      <a:pt x="449" y="122"/>
                    </a:lnTo>
                    <a:cubicBezTo>
                      <a:pt x="451" y="121"/>
                      <a:pt x="452" y="120"/>
                      <a:pt x="452" y="120"/>
                    </a:cubicBezTo>
                    <a:close/>
                    <a:moveTo>
                      <a:pt x="448" y="122"/>
                    </a:moveTo>
                    <a:cubicBezTo>
                      <a:pt x="447" y="122"/>
                      <a:pt x="446" y="123"/>
                      <a:pt x="446" y="123"/>
                    </a:cubicBezTo>
                    <a:lnTo>
                      <a:pt x="446" y="123"/>
                    </a:lnTo>
                    <a:cubicBezTo>
                      <a:pt x="446" y="122"/>
                      <a:pt x="447" y="122"/>
                      <a:pt x="448" y="122"/>
                    </a:cubicBezTo>
                    <a:close/>
                    <a:moveTo>
                      <a:pt x="136" y="849"/>
                    </a:moveTo>
                    <a:cubicBezTo>
                      <a:pt x="135" y="850"/>
                      <a:pt x="135" y="851"/>
                      <a:pt x="135" y="852"/>
                    </a:cubicBezTo>
                    <a:lnTo>
                      <a:pt x="135" y="852"/>
                    </a:lnTo>
                    <a:cubicBezTo>
                      <a:pt x="135" y="851"/>
                      <a:pt x="135" y="850"/>
                      <a:pt x="136" y="849"/>
                    </a:cubicBezTo>
                    <a:close/>
                    <a:moveTo>
                      <a:pt x="146" y="789"/>
                    </a:moveTo>
                    <a:lnTo>
                      <a:pt x="146" y="789"/>
                    </a:lnTo>
                    <a:cubicBezTo>
                      <a:pt x="147" y="792"/>
                      <a:pt x="148" y="794"/>
                      <a:pt x="150" y="796"/>
                    </a:cubicBezTo>
                    <a:cubicBezTo>
                      <a:pt x="150" y="797"/>
                      <a:pt x="150" y="798"/>
                      <a:pt x="151" y="800"/>
                    </a:cubicBezTo>
                    <a:lnTo>
                      <a:pt x="151" y="800"/>
                    </a:lnTo>
                    <a:cubicBezTo>
                      <a:pt x="151" y="802"/>
                      <a:pt x="152" y="803"/>
                      <a:pt x="153" y="804"/>
                    </a:cubicBezTo>
                    <a:cubicBezTo>
                      <a:pt x="152" y="803"/>
                      <a:pt x="151" y="802"/>
                      <a:pt x="151" y="800"/>
                    </a:cubicBezTo>
                    <a:lnTo>
                      <a:pt x="151" y="800"/>
                    </a:lnTo>
                    <a:cubicBezTo>
                      <a:pt x="152" y="802"/>
                      <a:pt x="153" y="803"/>
                      <a:pt x="153" y="804"/>
                    </a:cubicBezTo>
                    <a:cubicBezTo>
                      <a:pt x="157" y="818"/>
                      <a:pt x="164" y="831"/>
                      <a:pt x="167" y="845"/>
                    </a:cubicBezTo>
                    <a:cubicBezTo>
                      <a:pt x="176" y="871"/>
                      <a:pt x="182" y="898"/>
                      <a:pt x="187" y="925"/>
                    </a:cubicBezTo>
                    <a:cubicBezTo>
                      <a:pt x="187" y="926"/>
                      <a:pt x="189" y="933"/>
                      <a:pt x="190" y="939"/>
                    </a:cubicBezTo>
                    <a:lnTo>
                      <a:pt x="190" y="939"/>
                    </a:lnTo>
                    <a:cubicBezTo>
                      <a:pt x="189" y="939"/>
                      <a:pt x="189" y="940"/>
                      <a:pt x="190" y="944"/>
                    </a:cubicBezTo>
                    <a:cubicBezTo>
                      <a:pt x="190" y="945"/>
                      <a:pt x="190" y="945"/>
                      <a:pt x="190" y="946"/>
                    </a:cubicBezTo>
                    <a:lnTo>
                      <a:pt x="190" y="946"/>
                    </a:lnTo>
                    <a:cubicBezTo>
                      <a:pt x="190" y="946"/>
                      <a:pt x="190" y="946"/>
                      <a:pt x="190" y="946"/>
                    </a:cubicBezTo>
                    <a:cubicBezTo>
                      <a:pt x="190" y="946"/>
                      <a:pt x="190" y="946"/>
                      <a:pt x="190" y="946"/>
                    </a:cubicBezTo>
                    <a:lnTo>
                      <a:pt x="190" y="946"/>
                    </a:lnTo>
                    <a:cubicBezTo>
                      <a:pt x="190" y="948"/>
                      <a:pt x="191" y="951"/>
                      <a:pt x="191" y="953"/>
                    </a:cubicBezTo>
                    <a:cubicBezTo>
                      <a:pt x="193" y="967"/>
                      <a:pt x="193" y="981"/>
                      <a:pt x="195" y="997"/>
                    </a:cubicBezTo>
                    <a:cubicBezTo>
                      <a:pt x="195" y="1023"/>
                      <a:pt x="195" y="1051"/>
                      <a:pt x="191" y="1079"/>
                    </a:cubicBezTo>
                    <a:cubicBezTo>
                      <a:pt x="191" y="1079"/>
                      <a:pt x="191" y="1079"/>
                      <a:pt x="191" y="1079"/>
                    </a:cubicBezTo>
                    <a:lnTo>
                      <a:pt x="191" y="1079"/>
                    </a:lnTo>
                    <a:cubicBezTo>
                      <a:pt x="190" y="1081"/>
                      <a:pt x="190" y="1082"/>
                      <a:pt x="190" y="1084"/>
                    </a:cubicBezTo>
                    <a:cubicBezTo>
                      <a:pt x="190" y="1085"/>
                      <a:pt x="190" y="1086"/>
                      <a:pt x="190" y="1087"/>
                    </a:cubicBezTo>
                    <a:lnTo>
                      <a:pt x="190" y="1087"/>
                    </a:lnTo>
                    <a:cubicBezTo>
                      <a:pt x="190" y="1087"/>
                      <a:pt x="190" y="1087"/>
                      <a:pt x="190" y="1087"/>
                    </a:cubicBezTo>
                    <a:cubicBezTo>
                      <a:pt x="190" y="1088"/>
                      <a:pt x="189" y="1090"/>
                      <a:pt x="189" y="1093"/>
                    </a:cubicBezTo>
                    <a:lnTo>
                      <a:pt x="188" y="1093"/>
                    </a:lnTo>
                    <a:cubicBezTo>
                      <a:pt x="185" y="1092"/>
                      <a:pt x="180" y="1092"/>
                      <a:pt x="177" y="1091"/>
                    </a:cubicBezTo>
                    <a:lnTo>
                      <a:pt x="177" y="1091"/>
                    </a:lnTo>
                    <a:cubicBezTo>
                      <a:pt x="177" y="1091"/>
                      <a:pt x="177" y="1091"/>
                      <a:pt x="177" y="1091"/>
                    </a:cubicBezTo>
                    <a:lnTo>
                      <a:pt x="177" y="1091"/>
                    </a:lnTo>
                    <a:cubicBezTo>
                      <a:pt x="177" y="1091"/>
                      <a:pt x="177" y="1091"/>
                      <a:pt x="177" y="1091"/>
                    </a:cubicBezTo>
                    <a:lnTo>
                      <a:pt x="177" y="1091"/>
                    </a:lnTo>
                    <a:cubicBezTo>
                      <a:pt x="176" y="1091"/>
                      <a:pt x="175" y="1090"/>
                      <a:pt x="174" y="1090"/>
                    </a:cubicBezTo>
                    <a:cubicBezTo>
                      <a:pt x="173" y="1090"/>
                      <a:pt x="172" y="1089"/>
                      <a:pt x="171" y="1089"/>
                    </a:cubicBezTo>
                    <a:lnTo>
                      <a:pt x="171" y="1089"/>
                    </a:lnTo>
                    <a:cubicBezTo>
                      <a:pt x="173" y="1089"/>
                      <a:pt x="175" y="1090"/>
                      <a:pt x="177" y="1091"/>
                    </a:cubicBezTo>
                    <a:lnTo>
                      <a:pt x="177" y="1091"/>
                    </a:lnTo>
                    <a:cubicBezTo>
                      <a:pt x="175" y="1089"/>
                      <a:pt x="172" y="1088"/>
                      <a:pt x="171" y="1088"/>
                    </a:cubicBezTo>
                    <a:cubicBezTo>
                      <a:pt x="170" y="1088"/>
                      <a:pt x="170" y="1088"/>
                      <a:pt x="171" y="1089"/>
                    </a:cubicBezTo>
                    <a:lnTo>
                      <a:pt x="171" y="1089"/>
                    </a:lnTo>
                    <a:cubicBezTo>
                      <a:pt x="170" y="1089"/>
                      <a:pt x="170" y="1089"/>
                      <a:pt x="170" y="1089"/>
                    </a:cubicBezTo>
                    <a:cubicBezTo>
                      <a:pt x="169" y="1088"/>
                      <a:pt x="167" y="1087"/>
                      <a:pt x="165" y="1086"/>
                    </a:cubicBezTo>
                    <a:lnTo>
                      <a:pt x="165" y="1086"/>
                    </a:lnTo>
                    <a:cubicBezTo>
                      <a:pt x="165" y="1085"/>
                      <a:pt x="164" y="1085"/>
                      <a:pt x="164" y="1084"/>
                    </a:cubicBezTo>
                    <a:cubicBezTo>
                      <a:pt x="160" y="1080"/>
                      <a:pt x="156" y="1078"/>
                      <a:pt x="152" y="1074"/>
                    </a:cubicBezTo>
                    <a:lnTo>
                      <a:pt x="152" y="1074"/>
                    </a:lnTo>
                    <a:cubicBezTo>
                      <a:pt x="152" y="1074"/>
                      <a:pt x="152" y="1073"/>
                      <a:pt x="151" y="1072"/>
                    </a:cubicBezTo>
                    <a:cubicBezTo>
                      <a:pt x="150" y="1070"/>
                      <a:pt x="148" y="1068"/>
                      <a:pt x="146" y="1065"/>
                    </a:cubicBezTo>
                    <a:cubicBezTo>
                      <a:pt x="144" y="1063"/>
                      <a:pt x="142" y="1054"/>
                      <a:pt x="139" y="1050"/>
                    </a:cubicBezTo>
                    <a:lnTo>
                      <a:pt x="139" y="1050"/>
                    </a:lnTo>
                    <a:cubicBezTo>
                      <a:pt x="137" y="1045"/>
                      <a:pt x="136" y="1040"/>
                      <a:pt x="134" y="1036"/>
                    </a:cubicBezTo>
                    <a:cubicBezTo>
                      <a:pt x="132" y="1028"/>
                      <a:pt x="131" y="1022"/>
                      <a:pt x="129" y="1014"/>
                    </a:cubicBezTo>
                    <a:cubicBezTo>
                      <a:pt x="129" y="1011"/>
                      <a:pt x="129" y="1010"/>
                      <a:pt x="129" y="1010"/>
                    </a:cubicBezTo>
                    <a:lnTo>
                      <a:pt x="129" y="1010"/>
                    </a:lnTo>
                    <a:cubicBezTo>
                      <a:pt x="129" y="1010"/>
                      <a:pt x="129" y="1018"/>
                      <a:pt x="129" y="1019"/>
                    </a:cubicBezTo>
                    <a:cubicBezTo>
                      <a:pt x="128" y="1016"/>
                      <a:pt x="129" y="1009"/>
                      <a:pt x="128" y="1006"/>
                    </a:cubicBezTo>
                    <a:cubicBezTo>
                      <a:pt x="128" y="991"/>
                      <a:pt x="128" y="977"/>
                      <a:pt x="128" y="963"/>
                    </a:cubicBezTo>
                    <a:cubicBezTo>
                      <a:pt x="128" y="932"/>
                      <a:pt x="129" y="902"/>
                      <a:pt x="134" y="871"/>
                    </a:cubicBezTo>
                    <a:cubicBezTo>
                      <a:pt x="134" y="866"/>
                      <a:pt x="134" y="862"/>
                      <a:pt x="134" y="857"/>
                    </a:cubicBezTo>
                    <a:lnTo>
                      <a:pt x="134" y="857"/>
                    </a:lnTo>
                    <a:cubicBezTo>
                      <a:pt x="135" y="857"/>
                      <a:pt x="136" y="854"/>
                      <a:pt x="136" y="852"/>
                    </a:cubicBezTo>
                    <a:cubicBezTo>
                      <a:pt x="136" y="848"/>
                      <a:pt x="137" y="843"/>
                      <a:pt x="137" y="838"/>
                    </a:cubicBezTo>
                    <a:cubicBezTo>
                      <a:pt x="140" y="824"/>
                      <a:pt x="142" y="809"/>
                      <a:pt x="145" y="793"/>
                    </a:cubicBezTo>
                    <a:cubicBezTo>
                      <a:pt x="145" y="792"/>
                      <a:pt x="145" y="790"/>
                      <a:pt x="146" y="789"/>
                    </a:cubicBezTo>
                    <a:close/>
                    <a:moveTo>
                      <a:pt x="187" y="1094"/>
                    </a:moveTo>
                    <a:lnTo>
                      <a:pt x="187" y="1094"/>
                    </a:lnTo>
                    <a:cubicBezTo>
                      <a:pt x="188" y="1095"/>
                      <a:pt x="188" y="1095"/>
                      <a:pt x="188" y="1095"/>
                    </a:cubicBezTo>
                    <a:lnTo>
                      <a:pt x="188" y="1095"/>
                    </a:lnTo>
                    <a:cubicBezTo>
                      <a:pt x="188" y="1095"/>
                      <a:pt x="188" y="1095"/>
                      <a:pt x="188" y="1095"/>
                    </a:cubicBezTo>
                    <a:lnTo>
                      <a:pt x="188" y="1095"/>
                    </a:lnTo>
                    <a:cubicBezTo>
                      <a:pt x="186" y="1095"/>
                      <a:pt x="186" y="1095"/>
                      <a:pt x="187" y="1094"/>
                    </a:cubicBezTo>
                    <a:close/>
                    <a:moveTo>
                      <a:pt x="185" y="1106"/>
                    </a:moveTo>
                    <a:cubicBezTo>
                      <a:pt x="185" y="1106"/>
                      <a:pt x="185" y="1106"/>
                      <a:pt x="185" y="1106"/>
                    </a:cubicBezTo>
                    <a:cubicBezTo>
                      <a:pt x="185" y="1106"/>
                      <a:pt x="185" y="1106"/>
                      <a:pt x="185" y="1106"/>
                    </a:cubicBezTo>
                    <a:cubicBezTo>
                      <a:pt x="185" y="1106"/>
                      <a:pt x="185" y="1106"/>
                      <a:pt x="185" y="1106"/>
                    </a:cubicBezTo>
                    <a:close/>
                    <a:moveTo>
                      <a:pt x="446" y="1"/>
                    </a:moveTo>
                    <a:cubicBezTo>
                      <a:pt x="441" y="1"/>
                      <a:pt x="436" y="1"/>
                      <a:pt x="431" y="2"/>
                    </a:cubicBezTo>
                    <a:cubicBezTo>
                      <a:pt x="367" y="16"/>
                      <a:pt x="320" y="65"/>
                      <a:pt x="286" y="117"/>
                    </a:cubicBezTo>
                    <a:cubicBezTo>
                      <a:pt x="252" y="169"/>
                      <a:pt x="227" y="226"/>
                      <a:pt x="201" y="281"/>
                    </a:cubicBezTo>
                    <a:cubicBezTo>
                      <a:pt x="143" y="403"/>
                      <a:pt x="89" y="529"/>
                      <a:pt x="53" y="661"/>
                    </a:cubicBezTo>
                    <a:cubicBezTo>
                      <a:pt x="35" y="728"/>
                      <a:pt x="21" y="798"/>
                      <a:pt x="13" y="866"/>
                    </a:cubicBezTo>
                    <a:cubicBezTo>
                      <a:pt x="7" y="932"/>
                      <a:pt x="0" y="1003"/>
                      <a:pt x="17" y="1067"/>
                    </a:cubicBezTo>
                    <a:cubicBezTo>
                      <a:pt x="36" y="1135"/>
                      <a:pt x="89" y="1201"/>
                      <a:pt x="162" y="1211"/>
                    </a:cubicBezTo>
                    <a:cubicBezTo>
                      <a:pt x="171" y="1213"/>
                      <a:pt x="180" y="1214"/>
                      <a:pt x="189" y="1214"/>
                    </a:cubicBezTo>
                    <a:cubicBezTo>
                      <a:pt x="229" y="1214"/>
                      <a:pt x="268" y="1199"/>
                      <a:pt x="289" y="1163"/>
                    </a:cubicBezTo>
                    <a:cubicBezTo>
                      <a:pt x="310" y="1132"/>
                      <a:pt x="311" y="1090"/>
                      <a:pt x="313" y="1054"/>
                    </a:cubicBezTo>
                    <a:cubicBezTo>
                      <a:pt x="324" y="911"/>
                      <a:pt x="283" y="762"/>
                      <a:pt x="202" y="644"/>
                    </a:cubicBezTo>
                    <a:cubicBezTo>
                      <a:pt x="198" y="638"/>
                      <a:pt x="193" y="633"/>
                      <a:pt x="188" y="629"/>
                    </a:cubicBezTo>
                    <a:lnTo>
                      <a:pt x="188" y="629"/>
                    </a:lnTo>
                    <a:cubicBezTo>
                      <a:pt x="198" y="597"/>
                      <a:pt x="209" y="565"/>
                      <a:pt x="221" y="534"/>
                    </a:cubicBezTo>
                    <a:cubicBezTo>
                      <a:pt x="227" y="520"/>
                      <a:pt x="232" y="506"/>
                      <a:pt x="238" y="493"/>
                    </a:cubicBezTo>
                    <a:cubicBezTo>
                      <a:pt x="240" y="486"/>
                      <a:pt x="243" y="479"/>
                      <a:pt x="246" y="472"/>
                    </a:cubicBezTo>
                    <a:cubicBezTo>
                      <a:pt x="246" y="472"/>
                      <a:pt x="246" y="471"/>
                      <a:pt x="247" y="470"/>
                    </a:cubicBezTo>
                    <a:lnTo>
                      <a:pt x="247" y="470"/>
                    </a:lnTo>
                    <a:cubicBezTo>
                      <a:pt x="247" y="470"/>
                      <a:pt x="247" y="470"/>
                      <a:pt x="247" y="470"/>
                    </a:cubicBezTo>
                    <a:cubicBezTo>
                      <a:pt x="247" y="470"/>
                      <a:pt x="252" y="459"/>
                      <a:pt x="252" y="458"/>
                    </a:cubicBezTo>
                    <a:cubicBezTo>
                      <a:pt x="263" y="431"/>
                      <a:pt x="275" y="403"/>
                      <a:pt x="288" y="377"/>
                    </a:cubicBezTo>
                    <a:cubicBezTo>
                      <a:pt x="316" y="318"/>
                      <a:pt x="344" y="259"/>
                      <a:pt x="376" y="201"/>
                    </a:cubicBezTo>
                    <a:cubicBezTo>
                      <a:pt x="383" y="189"/>
                      <a:pt x="389" y="178"/>
                      <a:pt x="398" y="167"/>
                    </a:cubicBezTo>
                    <a:cubicBezTo>
                      <a:pt x="400" y="164"/>
                      <a:pt x="401" y="162"/>
                      <a:pt x="403" y="159"/>
                    </a:cubicBezTo>
                    <a:cubicBezTo>
                      <a:pt x="407" y="155"/>
                      <a:pt x="411" y="150"/>
                      <a:pt x="415" y="145"/>
                    </a:cubicBezTo>
                    <a:cubicBezTo>
                      <a:pt x="419" y="142"/>
                      <a:pt x="422" y="139"/>
                      <a:pt x="425" y="136"/>
                    </a:cubicBezTo>
                    <a:lnTo>
                      <a:pt x="425" y="136"/>
                    </a:lnTo>
                    <a:cubicBezTo>
                      <a:pt x="425" y="136"/>
                      <a:pt x="425" y="136"/>
                      <a:pt x="425" y="136"/>
                    </a:cubicBezTo>
                    <a:cubicBezTo>
                      <a:pt x="425" y="136"/>
                      <a:pt x="426" y="136"/>
                      <a:pt x="428" y="134"/>
                    </a:cubicBezTo>
                    <a:cubicBezTo>
                      <a:pt x="431" y="131"/>
                      <a:pt x="434" y="130"/>
                      <a:pt x="437" y="128"/>
                    </a:cubicBezTo>
                    <a:cubicBezTo>
                      <a:pt x="439" y="127"/>
                      <a:pt x="442" y="125"/>
                      <a:pt x="443" y="124"/>
                    </a:cubicBezTo>
                    <a:cubicBezTo>
                      <a:pt x="449" y="124"/>
                      <a:pt x="456" y="119"/>
                      <a:pt x="462" y="119"/>
                    </a:cubicBezTo>
                    <a:cubicBezTo>
                      <a:pt x="493" y="111"/>
                      <a:pt x="515" y="74"/>
                      <a:pt x="504" y="44"/>
                    </a:cubicBezTo>
                    <a:cubicBezTo>
                      <a:pt x="496" y="17"/>
                      <a:pt x="473" y="1"/>
                      <a:pt x="446" y="1"/>
                    </a:cubicBezTo>
                    <a:close/>
                  </a:path>
                </a:pathLst>
              </a:custGeom>
              <a:solidFill>
                <a:srgbClr val="DC78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102;p48"/>
              <p:cNvSpPr/>
              <p:nvPr/>
            </p:nvSpPr>
            <p:spPr>
              <a:xfrm flipH="1">
                <a:off x="2740367" y="2443791"/>
                <a:ext cx="28707" cy="48456"/>
              </a:xfrm>
              <a:custGeom>
                <a:avLst/>
                <a:gdLst/>
                <a:ahLst/>
                <a:cxnLst/>
                <a:rect l="l" t="t" r="r" b="b"/>
                <a:pathLst>
                  <a:path w="548" h="925" extrusionOk="0">
                    <a:moveTo>
                      <a:pt x="274" y="0"/>
                    </a:moveTo>
                    <a:cubicBezTo>
                      <a:pt x="123" y="0"/>
                      <a:pt x="0" y="207"/>
                      <a:pt x="0" y="463"/>
                    </a:cubicBezTo>
                    <a:cubicBezTo>
                      <a:pt x="0" y="718"/>
                      <a:pt x="123" y="925"/>
                      <a:pt x="274" y="925"/>
                    </a:cubicBezTo>
                    <a:cubicBezTo>
                      <a:pt x="424" y="925"/>
                      <a:pt x="547" y="718"/>
                      <a:pt x="547" y="463"/>
                    </a:cubicBezTo>
                    <a:cubicBezTo>
                      <a:pt x="547" y="207"/>
                      <a:pt x="424" y="0"/>
                      <a:pt x="274" y="0"/>
                    </a:cubicBezTo>
                    <a:close/>
                  </a:path>
                </a:pathLst>
              </a:custGeom>
              <a:solidFill>
                <a:srgbClr val="101E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 name="Google Shape;1103;p48"/>
              <p:cNvSpPr/>
              <p:nvPr/>
            </p:nvSpPr>
            <p:spPr>
              <a:xfrm flipH="1">
                <a:off x="2727690" y="2424513"/>
                <a:ext cx="26821" cy="18649"/>
              </a:xfrm>
              <a:custGeom>
                <a:avLst/>
                <a:gdLst/>
                <a:ahLst/>
                <a:cxnLst/>
                <a:rect l="l" t="t" r="r" b="b"/>
                <a:pathLst>
                  <a:path w="512" h="356" extrusionOk="0">
                    <a:moveTo>
                      <a:pt x="62" y="1"/>
                    </a:moveTo>
                    <a:cubicBezTo>
                      <a:pt x="52" y="1"/>
                      <a:pt x="43" y="2"/>
                      <a:pt x="33" y="8"/>
                    </a:cubicBezTo>
                    <a:cubicBezTo>
                      <a:pt x="20" y="14"/>
                      <a:pt x="10" y="28"/>
                      <a:pt x="6" y="40"/>
                    </a:cubicBezTo>
                    <a:cubicBezTo>
                      <a:pt x="0" y="67"/>
                      <a:pt x="16" y="104"/>
                      <a:pt x="45" y="109"/>
                    </a:cubicBezTo>
                    <a:cubicBezTo>
                      <a:pt x="84" y="115"/>
                      <a:pt x="121" y="126"/>
                      <a:pt x="157" y="140"/>
                    </a:cubicBezTo>
                    <a:cubicBezTo>
                      <a:pt x="162" y="141"/>
                      <a:pt x="167" y="143"/>
                      <a:pt x="170" y="144"/>
                    </a:cubicBezTo>
                    <a:cubicBezTo>
                      <a:pt x="171" y="145"/>
                      <a:pt x="172" y="145"/>
                      <a:pt x="172" y="145"/>
                    </a:cubicBezTo>
                    <a:cubicBezTo>
                      <a:pt x="172" y="145"/>
                      <a:pt x="172" y="145"/>
                      <a:pt x="172" y="144"/>
                    </a:cubicBezTo>
                    <a:lnTo>
                      <a:pt x="172" y="144"/>
                    </a:lnTo>
                    <a:cubicBezTo>
                      <a:pt x="172" y="144"/>
                      <a:pt x="172" y="144"/>
                      <a:pt x="173" y="144"/>
                    </a:cubicBezTo>
                    <a:cubicBezTo>
                      <a:pt x="182" y="149"/>
                      <a:pt x="191" y="154"/>
                      <a:pt x="199" y="157"/>
                    </a:cubicBezTo>
                    <a:cubicBezTo>
                      <a:pt x="216" y="166"/>
                      <a:pt x="233" y="175"/>
                      <a:pt x="249" y="185"/>
                    </a:cubicBezTo>
                    <a:cubicBezTo>
                      <a:pt x="257" y="191"/>
                      <a:pt x="266" y="196"/>
                      <a:pt x="274" y="202"/>
                    </a:cubicBezTo>
                    <a:cubicBezTo>
                      <a:pt x="277" y="203"/>
                      <a:pt x="280" y="207"/>
                      <a:pt x="283" y="208"/>
                    </a:cubicBezTo>
                    <a:cubicBezTo>
                      <a:pt x="285" y="210"/>
                      <a:pt x="286" y="211"/>
                      <a:pt x="289" y="213"/>
                    </a:cubicBezTo>
                    <a:cubicBezTo>
                      <a:pt x="290" y="213"/>
                      <a:pt x="291" y="214"/>
                      <a:pt x="291" y="214"/>
                    </a:cubicBezTo>
                    <a:lnTo>
                      <a:pt x="291" y="214"/>
                    </a:lnTo>
                    <a:cubicBezTo>
                      <a:pt x="289" y="213"/>
                      <a:pt x="288" y="212"/>
                      <a:pt x="286" y="211"/>
                    </a:cubicBezTo>
                    <a:lnTo>
                      <a:pt x="286" y="211"/>
                    </a:lnTo>
                    <a:cubicBezTo>
                      <a:pt x="290" y="214"/>
                      <a:pt x="292" y="216"/>
                      <a:pt x="292" y="216"/>
                    </a:cubicBezTo>
                    <a:cubicBezTo>
                      <a:pt x="292" y="216"/>
                      <a:pt x="292" y="215"/>
                      <a:pt x="291" y="214"/>
                    </a:cubicBezTo>
                    <a:lnTo>
                      <a:pt x="291" y="214"/>
                    </a:lnTo>
                    <a:cubicBezTo>
                      <a:pt x="297" y="219"/>
                      <a:pt x="303" y="225"/>
                      <a:pt x="310" y="230"/>
                    </a:cubicBezTo>
                    <a:cubicBezTo>
                      <a:pt x="316" y="236"/>
                      <a:pt x="322" y="242"/>
                      <a:pt x="328" y="249"/>
                    </a:cubicBezTo>
                    <a:cubicBezTo>
                      <a:pt x="342" y="261"/>
                      <a:pt x="355" y="275"/>
                      <a:pt x="367" y="289"/>
                    </a:cubicBezTo>
                    <a:cubicBezTo>
                      <a:pt x="370" y="292"/>
                      <a:pt x="373" y="297"/>
                      <a:pt x="376" y="300"/>
                    </a:cubicBezTo>
                    <a:cubicBezTo>
                      <a:pt x="377" y="302"/>
                      <a:pt x="378" y="303"/>
                      <a:pt x="380" y="305"/>
                    </a:cubicBezTo>
                    <a:lnTo>
                      <a:pt x="380" y="305"/>
                    </a:lnTo>
                    <a:cubicBezTo>
                      <a:pt x="380" y="305"/>
                      <a:pt x="379" y="304"/>
                      <a:pt x="379" y="304"/>
                    </a:cubicBezTo>
                    <a:lnTo>
                      <a:pt x="379" y="304"/>
                    </a:lnTo>
                    <a:cubicBezTo>
                      <a:pt x="382" y="308"/>
                      <a:pt x="384" y="309"/>
                      <a:pt x="384" y="309"/>
                    </a:cubicBezTo>
                    <a:cubicBezTo>
                      <a:pt x="384" y="309"/>
                      <a:pt x="383" y="308"/>
                      <a:pt x="381" y="306"/>
                    </a:cubicBezTo>
                    <a:cubicBezTo>
                      <a:pt x="381" y="306"/>
                      <a:pt x="380" y="305"/>
                      <a:pt x="380" y="305"/>
                    </a:cubicBezTo>
                    <a:lnTo>
                      <a:pt x="380" y="305"/>
                    </a:lnTo>
                    <a:cubicBezTo>
                      <a:pt x="387" y="309"/>
                      <a:pt x="392" y="322"/>
                      <a:pt x="398" y="328"/>
                    </a:cubicBezTo>
                    <a:cubicBezTo>
                      <a:pt x="409" y="345"/>
                      <a:pt x="427" y="356"/>
                      <a:pt x="447" y="356"/>
                    </a:cubicBezTo>
                    <a:cubicBezTo>
                      <a:pt x="456" y="356"/>
                      <a:pt x="465" y="353"/>
                      <a:pt x="474" y="348"/>
                    </a:cubicBezTo>
                    <a:cubicBezTo>
                      <a:pt x="498" y="332"/>
                      <a:pt x="512" y="298"/>
                      <a:pt x="493" y="272"/>
                    </a:cubicBezTo>
                    <a:cubicBezTo>
                      <a:pt x="398" y="130"/>
                      <a:pt x="244" y="29"/>
                      <a:pt x="75" y="1"/>
                    </a:cubicBezTo>
                    <a:cubicBezTo>
                      <a:pt x="71" y="1"/>
                      <a:pt x="66" y="1"/>
                      <a:pt x="62" y="1"/>
                    </a:cubicBezTo>
                    <a:close/>
                  </a:path>
                </a:pathLst>
              </a:custGeom>
              <a:solidFill>
                <a:srgbClr val="101E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 name="Google Shape;1104;p48"/>
              <p:cNvSpPr/>
              <p:nvPr/>
            </p:nvSpPr>
            <p:spPr>
              <a:xfrm flipH="1">
                <a:off x="2825442" y="2443791"/>
                <a:ext cx="28655" cy="48456"/>
              </a:xfrm>
              <a:custGeom>
                <a:avLst/>
                <a:gdLst/>
                <a:ahLst/>
                <a:cxnLst/>
                <a:rect l="l" t="t" r="r" b="b"/>
                <a:pathLst>
                  <a:path w="547" h="925" extrusionOk="0">
                    <a:moveTo>
                      <a:pt x="273" y="0"/>
                    </a:moveTo>
                    <a:cubicBezTo>
                      <a:pt x="122" y="0"/>
                      <a:pt x="1" y="207"/>
                      <a:pt x="1" y="463"/>
                    </a:cubicBezTo>
                    <a:cubicBezTo>
                      <a:pt x="1" y="718"/>
                      <a:pt x="122" y="925"/>
                      <a:pt x="273" y="925"/>
                    </a:cubicBezTo>
                    <a:cubicBezTo>
                      <a:pt x="425" y="925"/>
                      <a:pt x="546" y="718"/>
                      <a:pt x="546" y="463"/>
                    </a:cubicBezTo>
                    <a:cubicBezTo>
                      <a:pt x="546" y="207"/>
                      <a:pt x="425" y="0"/>
                      <a:pt x="273" y="0"/>
                    </a:cubicBezTo>
                    <a:close/>
                  </a:path>
                </a:pathLst>
              </a:custGeom>
              <a:solidFill>
                <a:srgbClr val="101E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1105;p48"/>
              <p:cNvSpPr/>
              <p:nvPr/>
            </p:nvSpPr>
            <p:spPr>
              <a:xfrm flipH="1">
                <a:off x="2839953" y="2424513"/>
                <a:ext cx="26821" cy="18649"/>
              </a:xfrm>
              <a:custGeom>
                <a:avLst/>
                <a:gdLst/>
                <a:ahLst/>
                <a:cxnLst/>
                <a:rect l="l" t="t" r="r" b="b"/>
                <a:pathLst>
                  <a:path w="512" h="356" extrusionOk="0">
                    <a:moveTo>
                      <a:pt x="345" y="141"/>
                    </a:moveTo>
                    <a:lnTo>
                      <a:pt x="345" y="141"/>
                    </a:lnTo>
                    <a:cubicBezTo>
                      <a:pt x="342" y="143"/>
                      <a:pt x="341" y="143"/>
                      <a:pt x="339" y="144"/>
                    </a:cubicBezTo>
                    <a:lnTo>
                      <a:pt x="339" y="144"/>
                    </a:lnTo>
                    <a:cubicBezTo>
                      <a:pt x="341" y="144"/>
                      <a:pt x="343" y="143"/>
                      <a:pt x="345" y="141"/>
                    </a:cubicBezTo>
                    <a:close/>
                    <a:moveTo>
                      <a:pt x="448" y="0"/>
                    </a:moveTo>
                    <a:cubicBezTo>
                      <a:pt x="444" y="0"/>
                      <a:pt x="440" y="1"/>
                      <a:pt x="435" y="1"/>
                    </a:cubicBezTo>
                    <a:cubicBezTo>
                      <a:pt x="266" y="29"/>
                      <a:pt x="114" y="130"/>
                      <a:pt x="17" y="272"/>
                    </a:cubicBezTo>
                    <a:cubicBezTo>
                      <a:pt x="0" y="297"/>
                      <a:pt x="11" y="336"/>
                      <a:pt x="38" y="348"/>
                    </a:cubicBezTo>
                    <a:cubicBezTo>
                      <a:pt x="47" y="353"/>
                      <a:pt x="56" y="356"/>
                      <a:pt x="65" y="356"/>
                    </a:cubicBezTo>
                    <a:cubicBezTo>
                      <a:pt x="84" y="356"/>
                      <a:pt x="101" y="345"/>
                      <a:pt x="114" y="328"/>
                    </a:cubicBezTo>
                    <a:cubicBezTo>
                      <a:pt x="118" y="322"/>
                      <a:pt x="123" y="309"/>
                      <a:pt x="131" y="305"/>
                    </a:cubicBezTo>
                    <a:lnTo>
                      <a:pt x="131" y="305"/>
                    </a:lnTo>
                    <a:cubicBezTo>
                      <a:pt x="130" y="305"/>
                      <a:pt x="130" y="306"/>
                      <a:pt x="129" y="306"/>
                    </a:cubicBezTo>
                    <a:cubicBezTo>
                      <a:pt x="127" y="308"/>
                      <a:pt x="126" y="309"/>
                      <a:pt x="126" y="309"/>
                    </a:cubicBezTo>
                    <a:cubicBezTo>
                      <a:pt x="127" y="309"/>
                      <a:pt x="128" y="308"/>
                      <a:pt x="131" y="304"/>
                    </a:cubicBezTo>
                    <a:lnTo>
                      <a:pt x="131" y="304"/>
                    </a:lnTo>
                    <a:cubicBezTo>
                      <a:pt x="131" y="304"/>
                      <a:pt x="131" y="305"/>
                      <a:pt x="131" y="305"/>
                    </a:cubicBezTo>
                    <a:lnTo>
                      <a:pt x="131" y="305"/>
                    </a:lnTo>
                    <a:cubicBezTo>
                      <a:pt x="132" y="303"/>
                      <a:pt x="133" y="302"/>
                      <a:pt x="134" y="300"/>
                    </a:cubicBezTo>
                    <a:cubicBezTo>
                      <a:pt x="137" y="297"/>
                      <a:pt x="140" y="292"/>
                      <a:pt x="143" y="289"/>
                    </a:cubicBezTo>
                    <a:cubicBezTo>
                      <a:pt x="156" y="275"/>
                      <a:pt x="168" y="261"/>
                      <a:pt x="182" y="249"/>
                    </a:cubicBezTo>
                    <a:cubicBezTo>
                      <a:pt x="188" y="242"/>
                      <a:pt x="195" y="236"/>
                      <a:pt x="201" y="230"/>
                    </a:cubicBezTo>
                    <a:cubicBezTo>
                      <a:pt x="209" y="224"/>
                      <a:pt x="216" y="216"/>
                      <a:pt x="224" y="211"/>
                    </a:cubicBezTo>
                    <a:lnTo>
                      <a:pt x="224" y="211"/>
                    </a:lnTo>
                    <a:cubicBezTo>
                      <a:pt x="220" y="214"/>
                      <a:pt x="219" y="216"/>
                      <a:pt x="219" y="216"/>
                    </a:cubicBezTo>
                    <a:cubicBezTo>
                      <a:pt x="219" y="216"/>
                      <a:pt x="221" y="215"/>
                      <a:pt x="222" y="213"/>
                    </a:cubicBezTo>
                    <a:cubicBezTo>
                      <a:pt x="224" y="211"/>
                      <a:pt x="226" y="210"/>
                      <a:pt x="229" y="208"/>
                    </a:cubicBezTo>
                    <a:cubicBezTo>
                      <a:pt x="230" y="207"/>
                      <a:pt x="233" y="203"/>
                      <a:pt x="236" y="202"/>
                    </a:cubicBezTo>
                    <a:cubicBezTo>
                      <a:pt x="246" y="196"/>
                      <a:pt x="254" y="191"/>
                      <a:pt x="261" y="185"/>
                    </a:cubicBezTo>
                    <a:cubicBezTo>
                      <a:pt x="278" y="175"/>
                      <a:pt x="294" y="166"/>
                      <a:pt x="311" y="158"/>
                    </a:cubicBezTo>
                    <a:cubicBezTo>
                      <a:pt x="320" y="154"/>
                      <a:pt x="330" y="149"/>
                      <a:pt x="337" y="144"/>
                    </a:cubicBezTo>
                    <a:cubicBezTo>
                      <a:pt x="338" y="144"/>
                      <a:pt x="339" y="144"/>
                      <a:pt x="339" y="144"/>
                    </a:cubicBezTo>
                    <a:lnTo>
                      <a:pt x="339" y="144"/>
                    </a:lnTo>
                    <a:cubicBezTo>
                      <a:pt x="339" y="144"/>
                      <a:pt x="339" y="144"/>
                      <a:pt x="339" y="144"/>
                    </a:cubicBezTo>
                    <a:lnTo>
                      <a:pt x="339" y="144"/>
                    </a:lnTo>
                    <a:cubicBezTo>
                      <a:pt x="339" y="144"/>
                      <a:pt x="339" y="144"/>
                      <a:pt x="339" y="144"/>
                    </a:cubicBezTo>
                    <a:lnTo>
                      <a:pt x="339" y="144"/>
                    </a:lnTo>
                    <a:cubicBezTo>
                      <a:pt x="339" y="144"/>
                      <a:pt x="339" y="144"/>
                      <a:pt x="339" y="144"/>
                    </a:cubicBezTo>
                    <a:lnTo>
                      <a:pt x="339" y="144"/>
                    </a:lnTo>
                    <a:cubicBezTo>
                      <a:pt x="342" y="141"/>
                      <a:pt x="348" y="140"/>
                      <a:pt x="353" y="140"/>
                    </a:cubicBezTo>
                    <a:cubicBezTo>
                      <a:pt x="389" y="126"/>
                      <a:pt x="426" y="115"/>
                      <a:pt x="465" y="109"/>
                    </a:cubicBezTo>
                    <a:cubicBezTo>
                      <a:pt x="493" y="104"/>
                      <a:pt x="512" y="67"/>
                      <a:pt x="504" y="40"/>
                    </a:cubicBezTo>
                    <a:cubicBezTo>
                      <a:pt x="494" y="13"/>
                      <a:pt x="473" y="0"/>
                      <a:pt x="448" y="0"/>
                    </a:cubicBezTo>
                    <a:close/>
                  </a:path>
                </a:pathLst>
              </a:custGeom>
              <a:solidFill>
                <a:srgbClr val="101E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1106;p48"/>
              <p:cNvSpPr/>
              <p:nvPr/>
            </p:nvSpPr>
            <p:spPr>
              <a:xfrm flipH="1">
                <a:off x="2747545" y="2539185"/>
                <a:ext cx="75853" cy="26716"/>
              </a:xfrm>
              <a:custGeom>
                <a:avLst/>
                <a:gdLst/>
                <a:ahLst/>
                <a:cxnLst/>
                <a:rect l="l" t="t" r="r" b="b"/>
                <a:pathLst>
                  <a:path w="1448" h="510" extrusionOk="0">
                    <a:moveTo>
                      <a:pt x="1447" y="0"/>
                    </a:moveTo>
                    <a:lnTo>
                      <a:pt x="1447" y="0"/>
                    </a:lnTo>
                    <a:cubicBezTo>
                      <a:pt x="1064" y="94"/>
                      <a:pt x="336" y="102"/>
                      <a:pt x="87" y="102"/>
                    </a:cubicBezTo>
                    <a:cubicBezTo>
                      <a:pt x="32" y="102"/>
                      <a:pt x="1" y="101"/>
                      <a:pt x="1" y="101"/>
                    </a:cubicBezTo>
                    <a:lnTo>
                      <a:pt x="1" y="101"/>
                    </a:lnTo>
                    <a:cubicBezTo>
                      <a:pt x="1" y="102"/>
                      <a:pt x="210" y="510"/>
                      <a:pt x="650" y="510"/>
                    </a:cubicBezTo>
                    <a:cubicBezTo>
                      <a:pt x="662" y="510"/>
                      <a:pt x="674" y="509"/>
                      <a:pt x="686" y="509"/>
                    </a:cubicBezTo>
                    <a:cubicBezTo>
                      <a:pt x="1152" y="484"/>
                      <a:pt x="1447" y="1"/>
                      <a:pt x="1447"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1107;p48"/>
              <p:cNvSpPr/>
              <p:nvPr/>
            </p:nvSpPr>
            <p:spPr>
              <a:xfrm flipH="1">
                <a:off x="2599820" y="2647100"/>
                <a:ext cx="261925" cy="302942"/>
              </a:xfrm>
              <a:custGeom>
                <a:avLst/>
                <a:gdLst/>
                <a:ahLst/>
                <a:cxnLst/>
                <a:rect l="l" t="t" r="r" b="b"/>
                <a:pathLst>
                  <a:path w="5000" h="5783" extrusionOk="0">
                    <a:moveTo>
                      <a:pt x="2514" y="0"/>
                    </a:moveTo>
                    <a:cubicBezTo>
                      <a:pt x="1980" y="0"/>
                      <a:pt x="1443" y="43"/>
                      <a:pt x="1032" y="172"/>
                    </a:cubicBezTo>
                    <a:cubicBezTo>
                      <a:pt x="1032" y="172"/>
                      <a:pt x="144" y="3089"/>
                      <a:pt x="1" y="5473"/>
                    </a:cubicBezTo>
                    <a:cubicBezTo>
                      <a:pt x="1" y="5473"/>
                      <a:pt x="1178" y="5783"/>
                      <a:pt x="2646" y="5783"/>
                    </a:cubicBezTo>
                    <a:cubicBezTo>
                      <a:pt x="3343" y="5783"/>
                      <a:pt x="4105" y="5713"/>
                      <a:pt x="4838" y="5507"/>
                    </a:cubicBezTo>
                    <a:cubicBezTo>
                      <a:pt x="4838" y="5507"/>
                      <a:pt x="5000" y="1637"/>
                      <a:pt x="4680" y="178"/>
                    </a:cubicBezTo>
                    <a:cubicBezTo>
                      <a:pt x="4680" y="178"/>
                      <a:pt x="3601" y="0"/>
                      <a:pt x="251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1108;p48"/>
              <p:cNvSpPr/>
              <p:nvPr/>
            </p:nvSpPr>
            <p:spPr>
              <a:xfrm flipH="1">
                <a:off x="2686594" y="2842918"/>
                <a:ext cx="359937" cy="489957"/>
              </a:xfrm>
              <a:custGeom>
                <a:avLst/>
                <a:gdLst/>
                <a:ahLst/>
                <a:cxnLst/>
                <a:rect l="l" t="t" r="r" b="b"/>
                <a:pathLst>
                  <a:path w="6871" h="9353" extrusionOk="0">
                    <a:moveTo>
                      <a:pt x="0" y="1"/>
                    </a:moveTo>
                    <a:lnTo>
                      <a:pt x="1122" y="9353"/>
                    </a:lnTo>
                    <a:lnTo>
                      <a:pt x="6871" y="9353"/>
                    </a:lnTo>
                    <a:lnTo>
                      <a:pt x="5750"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1109;p48"/>
              <p:cNvSpPr/>
              <p:nvPr/>
            </p:nvSpPr>
            <p:spPr>
              <a:xfrm flipH="1">
                <a:off x="2706187" y="2842918"/>
                <a:ext cx="360042" cy="489957"/>
              </a:xfrm>
              <a:custGeom>
                <a:avLst/>
                <a:gdLst/>
                <a:ahLst/>
                <a:cxnLst/>
                <a:rect l="l" t="t" r="r" b="b"/>
                <a:pathLst>
                  <a:path w="6873" h="9353" extrusionOk="0">
                    <a:moveTo>
                      <a:pt x="0" y="1"/>
                    </a:moveTo>
                    <a:lnTo>
                      <a:pt x="1122" y="9353"/>
                    </a:lnTo>
                    <a:lnTo>
                      <a:pt x="6872" y="9353"/>
                    </a:lnTo>
                    <a:lnTo>
                      <a:pt x="5750"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 name="Google Shape;1110;p48"/>
              <p:cNvSpPr/>
              <p:nvPr/>
            </p:nvSpPr>
            <p:spPr>
              <a:xfrm flipH="1">
                <a:off x="2737070" y="3003743"/>
                <a:ext cx="221222" cy="141701"/>
              </a:xfrm>
              <a:custGeom>
                <a:avLst/>
                <a:gdLst/>
                <a:ahLst/>
                <a:cxnLst/>
                <a:rect l="l" t="t" r="r" b="b"/>
                <a:pathLst>
                  <a:path w="4223" h="2705" extrusionOk="0">
                    <a:moveTo>
                      <a:pt x="2343" y="1"/>
                    </a:moveTo>
                    <a:cubicBezTo>
                      <a:pt x="2306" y="1"/>
                      <a:pt x="2277" y="7"/>
                      <a:pt x="2259" y="21"/>
                    </a:cubicBezTo>
                    <a:cubicBezTo>
                      <a:pt x="2018" y="208"/>
                      <a:pt x="2827" y="809"/>
                      <a:pt x="2827" y="809"/>
                    </a:cubicBezTo>
                    <a:cubicBezTo>
                      <a:pt x="2827" y="809"/>
                      <a:pt x="1249" y="495"/>
                      <a:pt x="620" y="495"/>
                    </a:cubicBezTo>
                    <a:cubicBezTo>
                      <a:pt x="511" y="495"/>
                      <a:pt x="431" y="505"/>
                      <a:pt x="392" y="527"/>
                    </a:cubicBezTo>
                    <a:cubicBezTo>
                      <a:pt x="126" y="677"/>
                      <a:pt x="1429" y="1056"/>
                      <a:pt x="1429" y="1056"/>
                    </a:cubicBezTo>
                    <a:cubicBezTo>
                      <a:pt x="1429" y="1056"/>
                      <a:pt x="835" y="985"/>
                      <a:pt x="425" y="985"/>
                    </a:cubicBezTo>
                    <a:cubicBezTo>
                      <a:pt x="221" y="985"/>
                      <a:pt x="62" y="1003"/>
                      <a:pt x="47" y="1056"/>
                    </a:cubicBezTo>
                    <a:cubicBezTo>
                      <a:pt x="1" y="1218"/>
                      <a:pt x="1452" y="1484"/>
                      <a:pt x="1452" y="1484"/>
                    </a:cubicBezTo>
                    <a:cubicBezTo>
                      <a:pt x="1452" y="1484"/>
                      <a:pt x="1019" y="1446"/>
                      <a:pt x="654" y="1446"/>
                    </a:cubicBezTo>
                    <a:cubicBezTo>
                      <a:pt x="412" y="1446"/>
                      <a:pt x="199" y="1463"/>
                      <a:pt x="162" y="1518"/>
                    </a:cubicBezTo>
                    <a:cubicBezTo>
                      <a:pt x="69" y="1656"/>
                      <a:pt x="1469" y="1948"/>
                      <a:pt x="1469" y="1948"/>
                    </a:cubicBezTo>
                    <a:cubicBezTo>
                      <a:pt x="1469" y="1948"/>
                      <a:pt x="1069" y="1916"/>
                      <a:pt x="734" y="1916"/>
                    </a:cubicBezTo>
                    <a:cubicBezTo>
                      <a:pt x="494" y="1916"/>
                      <a:pt x="288" y="1933"/>
                      <a:pt x="288" y="1990"/>
                    </a:cubicBezTo>
                    <a:cubicBezTo>
                      <a:pt x="288" y="2110"/>
                      <a:pt x="2217" y="2705"/>
                      <a:pt x="3593" y="2705"/>
                    </a:cubicBezTo>
                    <a:cubicBezTo>
                      <a:pt x="3805" y="2705"/>
                      <a:pt x="4004" y="2691"/>
                      <a:pt x="4181" y="2659"/>
                    </a:cubicBezTo>
                    <a:cubicBezTo>
                      <a:pt x="4181" y="2659"/>
                      <a:pt x="4223" y="1098"/>
                      <a:pt x="4201" y="798"/>
                    </a:cubicBezTo>
                    <a:cubicBezTo>
                      <a:pt x="4201" y="798"/>
                      <a:pt x="2754" y="1"/>
                      <a:pt x="2343" y="1"/>
                    </a:cubicBezTo>
                    <a:close/>
                  </a:path>
                </a:pathLst>
              </a:custGeom>
              <a:solidFill>
                <a:srgbClr val="E5A1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1111;p48"/>
              <p:cNvSpPr/>
              <p:nvPr/>
            </p:nvSpPr>
            <p:spPr>
              <a:xfrm flipH="1">
                <a:off x="2318145" y="3015529"/>
                <a:ext cx="505515" cy="307028"/>
              </a:xfrm>
              <a:custGeom>
                <a:avLst/>
                <a:gdLst/>
                <a:ahLst/>
                <a:cxnLst/>
                <a:rect l="l" t="t" r="r" b="b"/>
                <a:pathLst>
                  <a:path w="9650" h="5861" extrusionOk="0">
                    <a:moveTo>
                      <a:pt x="1194" y="0"/>
                    </a:moveTo>
                    <a:lnTo>
                      <a:pt x="1194" y="0"/>
                    </a:lnTo>
                    <a:cubicBezTo>
                      <a:pt x="1" y="3351"/>
                      <a:pt x="1238" y="5860"/>
                      <a:pt x="1238" y="5860"/>
                    </a:cubicBezTo>
                    <a:cubicBezTo>
                      <a:pt x="1238" y="5860"/>
                      <a:pt x="6306" y="5172"/>
                      <a:pt x="7978" y="4522"/>
                    </a:cubicBezTo>
                    <a:cubicBezTo>
                      <a:pt x="9650" y="3871"/>
                      <a:pt x="9257" y="1420"/>
                      <a:pt x="9257" y="1420"/>
                    </a:cubicBezTo>
                    <a:lnTo>
                      <a:pt x="11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0" name="Google Shape;1112;p48"/>
            <p:cNvSpPr/>
            <p:nvPr/>
          </p:nvSpPr>
          <p:spPr>
            <a:xfrm flipH="1">
              <a:off x="983743" y="2844202"/>
              <a:ext cx="890892" cy="1481972"/>
            </a:xfrm>
            <a:custGeom>
              <a:avLst/>
              <a:gdLst/>
              <a:ahLst/>
              <a:cxnLst/>
              <a:rect l="l" t="t" r="r" b="b"/>
              <a:pathLst>
                <a:path w="14489" h="24102" extrusionOk="0">
                  <a:moveTo>
                    <a:pt x="0" y="0"/>
                  </a:moveTo>
                  <a:lnTo>
                    <a:pt x="0" y="24101"/>
                  </a:lnTo>
                  <a:lnTo>
                    <a:pt x="14489" y="24101"/>
                  </a:lnTo>
                  <a:lnTo>
                    <a:pt x="14489"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1113;p48"/>
            <p:cNvSpPr/>
            <p:nvPr/>
          </p:nvSpPr>
          <p:spPr>
            <a:xfrm flipH="1">
              <a:off x="1117729" y="2844202"/>
              <a:ext cx="890954" cy="1481972"/>
            </a:xfrm>
            <a:custGeom>
              <a:avLst/>
              <a:gdLst/>
              <a:ahLst/>
              <a:cxnLst/>
              <a:rect l="l" t="t" r="r" b="b"/>
              <a:pathLst>
                <a:path w="14490" h="24102" extrusionOk="0">
                  <a:moveTo>
                    <a:pt x="0" y="0"/>
                  </a:moveTo>
                  <a:lnTo>
                    <a:pt x="0" y="24101"/>
                  </a:lnTo>
                  <a:lnTo>
                    <a:pt x="14490" y="24101"/>
                  </a:lnTo>
                  <a:lnTo>
                    <a:pt x="14490"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1114;p48"/>
            <p:cNvSpPr/>
            <p:nvPr/>
          </p:nvSpPr>
          <p:spPr>
            <a:xfrm flipH="1">
              <a:off x="829542" y="2844202"/>
              <a:ext cx="1324379" cy="126664"/>
            </a:xfrm>
            <a:custGeom>
              <a:avLst/>
              <a:gdLst/>
              <a:ahLst/>
              <a:cxnLst/>
              <a:rect l="l" t="t" r="r" b="b"/>
              <a:pathLst>
                <a:path w="21539" h="2060" extrusionOk="0">
                  <a:moveTo>
                    <a:pt x="0" y="0"/>
                  </a:moveTo>
                  <a:lnTo>
                    <a:pt x="0" y="2059"/>
                  </a:lnTo>
                  <a:lnTo>
                    <a:pt x="21539" y="2059"/>
                  </a:lnTo>
                  <a:lnTo>
                    <a:pt x="21539"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1115;p48"/>
            <p:cNvSpPr/>
            <p:nvPr/>
          </p:nvSpPr>
          <p:spPr>
            <a:xfrm flipH="1">
              <a:off x="2419134" y="1812651"/>
              <a:ext cx="224552" cy="626496"/>
            </a:xfrm>
            <a:custGeom>
              <a:avLst/>
              <a:gdLst/>
              <a:ahLst/>
              <a:cxnLst/>
              <a:rect l="l" t="t" r="r" b="b"/>
              <a:pathLst>
                <a:path w="3652" h="10189" extrusionOk="0">
                  <a:moveTo>
                    <a:pt x="1825" y="420"/>
                  </a:moveTo>
                  <a:lnTo>
                    <a:pt x="3563" y="10114"/>
                  </a:lnTo>
                  <a:lnTo>
                    <a:pt x="89" y="10114"/>
                  </a:lnTo>
                  <a:lnTo>
                    <a:pt x="1825" y="420"/>
                  </a:lnTo>
                  <a:close/>
                  <a:moveTo>
                    <a:pt x="1825" y="0"/>
                  </a:moveTo>
                  <a:lnTo>
                    <a:pt x="1" y="10189"/>
                  </a:lnTo>
                  <a:lnTo>
                    <a:pt x="3651" y="10189"/>
                  </a:lnTo>
                  <a:lnTo>
                    <a:pt x="182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1116;p48"/>
            <p:cNvSpPr/>
            <p:nvPr/>
          </p:nvSpPr>
          <p:spPr>
            <a:xfrm flipH="1">
              <a:off x="2398414" y="2442428"/>
              <a:ext cx="266118" cy="82578"/>
            </a:xfrm>
            <a:custGeom>
              <a:avLst/>
              <a:gdLst/>
              <a:ahLst/>
              <a:cxnLst/>
              <a:rect l="l" t="t" r="r" b="b"/>
              <a:pathLst>
                <a:path w="4328" h="1343" extrusionOk="0">
                  <a:moveTo>
                    <a:pt x="1" y="1"/>
                  </a:moveTo>
                  <a:cubicBezTo>
                    <a:pt x="1" y="742"/>
                    <a:pt x="971" y="1342"/>
                    <a:pt x="2164" y="1342"/>
                  </a:cubicBezTo>
                  <a:cubicBezTo>
                    <a:pt x="3359" y="1342"/>
                    <a:pt x="4327" y="742"/>
                    <a:pt x="432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1117;p48"/>
            <p:cNvSpPr/>
            <p:nvPr/>
          </p:nvSpPr>
          <p:spPr>
            <a:xfrm flipH="1">
              <a:off x="2382304" y="2429823"/>
              <a:ext cx="298276" cy="18016"/>
            </a:xfrm>
            <a:custGeom>
              <a:avLst/>
              <a:gdLst/>
              <a:ahLst/>
              <a:cxnLst/>
              <a:rect l="l" t="t" r="r" b="b"/>
              <a:pathLst>
                <a:path w="4851" h="293" extrusionOk="0">
                  <a:moveTo>
                    <a:pt x="1" y="1"/>
                  </a:moveTo>
                  <a:lnTo>
                    <a:pt x="1" y="293"/>
                  </a:lnTo>
                  <a:lnTo>
                    <a:pt x="4851" y="293"/>
                  </a:lnTo>
                  <a:lnTo>
                    <a:pt x="4851"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1118;p48"/>
            <p:cNvSpPr/>
            <p:nvPr/>
          </p:nvSpPr>
          <p:spPr>
            <a:xfrm flipH="1">
              <a:off x="3270581" y="1812651"/>
              <a:ext cx="224491" cy="626496"/>
            </a:xfrm>
            <a:custGeom>
              <a:avLst/>
              <a:gdLst/>
              <a:ahLst/>
              <a:cxnLst/>
              <a:rect l="l" t="t" r="r" b="b"/>
              <a:pathLst>
                <a:path w="3651" h="10189" extrusionOk="0">
                  <a:moveTo>
                    <a:pt x="1825" y="420"/>
                  </a:moveTo>
                  <a:lnTo>
                    <a:pt x="3562" y="10114"/>
                  </a:lnTo>
                  <a:lnTo>
                    <a:pt x="89" y="10114"/>
                  </a:lnTo>
                  <a:lnTo>
                    <a:pt x="1825" y="420"/>
                  </a:lnTo>
                  <a:close/>
                  <a:moveTo>
                    <a:pt x="1825" y="0"/>
                  </a:moveTo>
                  <a:lnTo>
                    <a:pt x="0" y="10189"/>
                  </a:lnTo>
                  <a:lnTo>
                    <a:pt x="3651" y="10189"/>
                  </a:lnTo>
                  <a:lnTo>
                    <a:pt x="182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1119;p48"/>
            <p:cNvSpPr/>
            <p:nvPr/>
          </p:nvSpPr>
          <p:spPr>
            <a:xfrm flipH="1">
              <a:off x="3249738" y="2442428"/>
              <a:ext cx="266179" cy="82578"/>
            </a:xfrm>
            <a:custGeom>
              <a:avLst/>
              <a:gdLst/>
              <a:ahLst/>
              <a:cxnLst/>
              <a:rect l="l" t="t" r="r" b="b"/>
              <a:pathLst>
                <a:path w="4329" h="1343" extrusionOk="0">
                  <a:moveTo>
                    <a:pt x="1" y="1"/>
                  </a:moveTo>
                  <a:cubicBezTo>
                    <a:pt x="1" y="742"/>
                    <a:pt x="970" y="1342"/>
                    <a:pt x="2164" y="1342"/>
                  </a:cubicBezTo>
                  <a:cubicBezTo>
                    <a:pt x="3359" y="1342"/>
                    <a:pt x="4329" y="742"/>
                    <a:pt x="432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1120;p48"/>
            <p:cNvSpPr/>
            <p:nvPr/>
          </p:nvSpPr>
          <p:spPr>
            <a:xfrm flipH="1">
              <a:off x="3233690" y="2429823"/>
              <a:ext cx="298276" cy="18016"/>
            </a:xfrm>
            <a:custGeom>
              <a:avLst/>
              <a:gdLst/>
              <a:ahLst/>
              <a:cxnLst/>
              <a:rect l="l" t="t" r="r" b="b"/>
              <a:pathLst>
                <a:path w="4851" h="293" extrusionOk="0">
                  <a:moveTo>
                    <a:pt x="1" y="1"/>
                  </a:moveTo>
                  <a:lnTo>
                    <a:pt x="1" y="293"/>
                  </a:lnTo>
                  <a:lnTo>
                    <a:pt x="4851" y="293"/>
                  </a:lnTo>
                  <a:lnTo>
                    <a:pt x="4851"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1121;p48"/>
            <p:cNvSpPr/>
            <p:nvPr/>
          </p:nvSpPr>
          <p:spPr>
            <a:xfrm flipH="1">
              <a:off x="2941851" y="1742123"/>
              <a:ext cx="30621" cy="744429"/>
            </a:xfrm>
            <a:custGeom>
              <a:avLst/>
              <a:gdLst/>
              <a:ahLst/>
              <a:cxnLst/>
              <a:rect l="l" t="t" r="r" b="b"/>
              <a:pathLst>
                <a:path w="498" h="12107" extrusionOk="0">
                  <a:moveTo>
                    <a:pt x="0" y="1"/>
                  </a:moveTo>
                  <a:lnTo>
                    <a:pt x="0" y="12106"/>
                  </a:lnTo>
                  <a:lnTo>
                    <a:pt x="498" y="12106"/>
                  </a:lnTo>
                  <a:lnTo>
                    <a:pt x="498"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1122;p48"/>
            <p:cNvSpPr/>
            <p:nvPr/>
          </p:nvSpPr>
          <p:spPr>
            <a:xfrm flipH="1">
              <a:off x="2928201" y="2453558"/>
              <a:ext cx="57860" cy="284318"/>
            </a:xfrm>
            <a:custGeom>
              <a:avLst/>
              <a:gdLst/>
              <a:ahLst/>
              <a:cxnLst/>
              <a:rect l="l" t="t" r="r" b="b"/>
              <a:pathLst>
                <a:path w="941" h="4624" extrusionOk="0">
                  <a:moveTo>
                    <a:pt x="1" y="0"/>
                  </a:moveTo>
                  <a:lnTo>
                    <a:pt x="1" y="4623"/>
                  </a:lnTo>
                  <a:lnTo>
                    <a:pt x="941" y="4623"/>
                  </a:lnTo>
                  <a:lnTo>
                    <a:pt x="94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1123;p48"/>
            <p:cNvSpPr/>
            <p:nvPr/>
          </p:nvSpPr>
          <p:spPr>
            <a:xfrm flipH="1">
              <a:off x="2928201" y="2453558"/>
              <a:ext cx="57860" cy="9961"/>
            </a:xfrm>
            <a:custGeom>
              <a:avLst/>
              <a:gdLst/>
              <a:ahLst/>
              <a:cxnLst/>
              <a:rect l="l" t="t" r="r" b="b"/>
              <a:pathLst>
                <a:path w="941" h="162" extrusionOk="0">
                  <a:moveTo>
                    <a:pt x="1" y="0"/>
                  </a:moveTo>
                  <a:lnTo>
                    <a:pt x="1" y="162"/>
                  </a:lnTo>
                  <a:lnTo>
                    <a:pt x="941" y="162"/>
                  </a:lnTo>
                  <a:lnTo>
                    <a:pt x="941"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1124;p48"/>
            <p:cNvSpPr/>
            <p:nvPr/>
          </p:nvSpPr>
          <p:spPr>
            <a:xfrm flipH="1">
              <a:off x="2860936" y="2710585"/>
              <a:ext cx="192394" cy="45562"/>
            </a:xfrm>
            <a:custGeom>
              <a:avLst/>
              <a:gdLst/>
              <a:ahLst/>
              <a:cxnLst/>
              <a:rect l="l" t="t" r="r" b="b"/>
              <a:pathLst>
                <a:path w="3129" h="741" extrusionOk="0">
                  <a:moveTo>
                    <a:pt x="1" y="1"/>
                  </a:moveTo>
                  <a:lnTo>
                    <a:pt x="1" y="740"/>
                  </a:lnTo>
                  <a:lnTo>
                    <a:pt x="3129" y="740"/>
                  </a:lnTo>
                  <a:lnTo>
                    <a:pt x="3129"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1125;p48"/>
            <p:cNvSpPr/>
            <p:nvPr/>
          </p:nvSpPr>
          <p:spPr>
            <a:xfrm flipH="1">
              <a:off x="2795639" y="2733705"/>
              <a:ext cx="322932" cy="61979"/>
            </a:xfrm>
            <a:custGeom>
              <a:avLst/>
              <a:gdLst/>
              <a:ahLst/>
              <a:cxnLst/>
              <a:rect l="l" t="t" r="r" b="b"/>
              <a:pathLst>
                <a:path w="5252" h="1008" extrusionOk="0">
                  <a:moveTo>
                    <a:pt x="0" y="1"/>
                  </a:moveTo>
                  <a:lnTo>
                    <a:pt x="0" y="1008"/>
                  </a:lnTo>
                  <a:lnTo>
                    <a:pt x="5251" y="1008"/>
                  </a:lnTo>
                  <a:lnTo>
                    <a:pt x="525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1126;p48"/>
            <p:cNvSpPr/>
            <p:nvPr/>
          </p:nvSpPr>
          <p:spPr>
            <a:xfrm flipH="1">
              <a:off x="2527931" y="1799554"/>
              <a:ext cx="858427" cy="56630"/>
            </a:xfrm>
            <a:custGeom>
              <a:avLst/>
              <a:gdLst/>
              <a:ahLst/>
              <a:cxnLst/>
              <a:rect l="l" t="t" r="r" b="b"/>
              <a:pathLst>
                <a:path w="13961" h="921" extrusionOk="0">
                  <a:moveTo>
                    <a:pt x="1" y="1"/>
                  </a:moveTo>
                  <a:lnTo>
                    <a:pt x="1" y="243"/>
                  </a:lnTo>
                  <a:lnTo>
                    <a:pt x="3931" y="243"/>
                  </a:lnTo>
                  <a:cubicBezTo>
                    <a:pt x="4379" y="243"/>
                    <a:pt x="4820" y="352"/>
                    <a:pt x="5215" y="563"/>
                  </a:cubicBezTo>
                  <a:cubicBezTo>
                    <a:pt x="5623" y="781"/>
                    <a:pt x="6262" y="921"/>
                    <a:pt x="6980" y="921"/>
                  </a:cubicBezTo>
                  <a:cubicBezTo>
                    <a:pt x="7699" y="921"/>
                    <a:pt x="8338" y="781"/>
                    <a:pt x="8747" y="563"/>
                  </a:cubicBezTo>
                  <a:cubicBezTo>
                    <a:pt x="9142" y="352"/>
                    <a:pt x="9583" y="243"/>
                    <a:pt x="10031" y="243"/>
                  </a:cubicBezTo>
                  <a:lnTo>
                    <a:pt x="13961" y="243"/>
                  </a:lnTo>
                  <a:lnTo>
                    <a:pt x="1396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1127;p48"/>
            <p:cNvSpPr/>
            <p:nvPr/>
          </p:nvSpPr>
          <p:spPr>
            <a:xfrm flipH="1">
              <a:off x="2929062" y="1697973"/>
              <a:ext cx="56138" cy="56077"/>
            </a:xfrm>
            <a:custGeom>
              <a:avLst/>
              <a:gdLst/>
              <a:ahLst/>
              <a:cxnLst/>
              <a:rect l="l" t="t" r="r" b="b"/>
              <a:pathLst>
                <a:path w="913" h="912" extrusionOk="0">
                  <a:moveTo>
                    <a:pt x="456" y="1"/>
                  </a:moveTo>
                  <a:cubicBezTo>
                    <a:pt x="206" y="1"/>
                    <a:pt x="1" y="204"/>
                    <a:pt x="1" y="456"/>
                  </a:cubicBezTo>
                  <a:cubicBezTo>
                    <a:pt x="1" y="708"/>
                    <a:pt x="206" y="911"/>
                    <a:pt x="456" y="911"/>
                  </a:cubicBezTo>
                  <a:cubicBezTo>
                    <a:pt x="708" y="911"/>
                    <a:pt x="913" y="708"/>
                    <a:pt x="913" y="456"/>
                  </a:cubicBezTo>
                  <a:cubicBezTo>
                    <a:pt x="913" y="204"/>
                    <a:pt x="708" y="1"/>
                    <a:pt x="45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1128;p48"/>
            <p:cNvSpPr/>
            <p:nvPr/>
          </p:nvSpPr>
          <p:spPr>
            <a:xfrm flipH="1">
              <a:off x="2499803" y="1778832"/>
              <a:ext cx="56138" cy="56015"/>
            </a:xfrm>
            <a:custGeom>
              <a:avLst/>
              <a:gdLst/>
              <a:ahLst/>
              <a:cxnLst/>
              <a:rect l="l" t="t" r="r" b="b"/>
              <a:pathLst>
                <a:path w="913" h="911" extrusionOk="0">
                  <a:moveTo>
                    <a:pt x="457" y="0"/>
                  </a:moveTo>
                  <a:cubicBezTo>
                    <a:pt x="205" y="0"/>
                    <a:pt x="0" y="204"/>
                    <a:pt x="0" y="456"/>
                  </a:cubicBezTo>
                  <a:cubicBezTo>
                    <a:pt x="0" y="707"/>
                    <a:pt x="205" y="911"/>
                    <a:pt x="457" y="911"/>
                  </a:cubicBezTo>
                  <a:cubicBezTo>
                    <a:pt x="707" y="911"/>
                    <a:pt x="912" y="707"/>
                    <a:pt x="912" y="456"/>
                  </a:cubicBezTo>
                  <a:cubicBezTo>
                    <a:pt x="912" y="204"/>
                    <a:pt x="707" y="0"/>
                    <a:pt x="45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1129;p48"/>
            <p:cNvSpPr/>
            <p:nvPr/>
          </p:nvSpPr>
          <p:spPr>
            <a:xfrm flipH="1">
              <a:off x="3358382" y="1778832"/>
              <a:ext cx="56077" cy="56015"/>
            </a:xfrm>
            <a:custGeom>
              <a:avLst/>
              <a:gdLst/>
              <a:ahLst/>
              <a:cxnLst/>
              <a:rect l="l" t="t" r="r" b="b"/>
              <a:pathLst>
                <a:path w="912" h="911" extrusionOk="0">
                  <a:moveTo>
                    <a:pt x="456" y="0"/>
                  </a:moveTo>
                  <a:cubicBezTo>
                    <a:pt x="205" y="0"/>
                    <a:pt x="1" y="204"/>
                    <a:pt x="1" y="456"/>
                  </a:cubicBezTo>
                  <a:cubicBezTo>
                    <a:pt x="1" y="707"/>
                    <a:pt x="205" y="911"/>
                    <a:pt x="456" y="911"/>
                  </a:cubicBezTo>
                  <a:cubicBezTo>
                    <a:pt x="708" y="911"/>
                    <a:pt x="912" y="707"/>
                    <a:pt x="912" y="456"/>
                  </a:cubicBezTo>
                  <a:cubicBezTo>
                    <a:pt x="912" y="204"/>
                    <a:pt x="708" y="0"/>
                    <a:pt x="45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8" name="Google Shape;1130;p48"/>
            <p:cNvGrpSpPr/>
            <p:nvPr/>
          </p:nvGrpSpPr>
          <p:grpSpPr>
            <a:xfrm>
              <a:off x="816280" y="3448150"/>
              <a:ext cx="1755548" cy="877525"/>
              <a:chOff x="816280" y="3448150"/>
              <a:chExt cx="1755548" cy="877525"/>
            </a:xfrm>
          </p:grpSpPr>
          <p:grpSp>
            <p:nvGrpSpPr>
              <p:cNvPr id="74" name="Google Shape;1131;p48"/>
              <p:cNvGrpSpPr/>
              <p:nvPr/>
            </p:nvGrpSpPr>
            <p:grpSpPr>
              <a:xfrm>
                <a:off x="816280" y="3448150"/>
                <a:ext cx="1755548" cy="877525"/>
                <a:chOff x="861553" y="3799064"/>
                <a:chExt cx="1495611" cy="747593"/>
              </a:xfrm>
            </p:grpSpPr>
            <p:sp>
              <p:nvSpPr>
                <p:cNvPr id="76" name="Google Shape;1132;p48"/>
                <p:cNvSpPr/>
                <p:nvPr/>
              </p:nvSpPr>
              <p:spPr>
                <a:xfrm flipH="1">
                  <a:off x="1477140" y="3799064"/>
                  <a:ext cx="458631" cy="747586"/>
                </a:xfrm>
                <a:custGeom>
                  <a:avLst/>
                  <a:gdLst/>
                  <a:ahLst/>
                  <a:cxnLst/>
                  <a:rect l="l" t="t" r="r" b="b"/>
                  <a:pathLst>
                    <a:path w="8755" h="14271" extrusionOk="0">
                      <a:moveTo>
                        <a:pt x="0" y="0"/>
                      </a:moveTo>
                      <a:lnTo>
                        <a:pt x="0" y="14271"/>
                      </a:lnTo>
                      <a:lnTo>
                        <a:pt x="8754" y="14271"/>
                      </a:lnTo>
                      <a:lnTo>
                        <a:pt x="8754" y="0"/>
                      </a:lnTo>
                      <a:close/>
                    </a:path>
                  </a:pathLst>
                </a:custGeom>
                <a:solidFill>
                  <a:srgbClr val="2A40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1133;p48"/>
                <p:cNvSpPr/>
                <p:nvPr/>
              </p:nvSpPr>
              <p:spPr>
                <a:xfrm flipH="1">
                  <a:off x="1477140" y="3799064"/>
                  <a:ext cx="458631" cy="747586"/>
                </a:xfrm>
                <a:custGeom>
                  <a:avLst/>
                  <a:gdLst/>
                  <a:ahLst/>
                  <a:cxnLst/>
                  <a:rect l="l" t="t" r="r" b="b"/>
                  <a:pathLst>
                    <a:path w="8755" h="14271" extrusionOk="0">
                      <a:moveTo>
                        <a:pt x="0" y="0"/>
                      </a:moveTo>
                      <a:lnTo>
                        <a:pt x="0" y="14271"/>
                      </a:lnTo>
                      <a:lnTo>
                        <a:pt x="8754" y="14271"/>
                      </a:lnTo>
                      <a:lnTo>
                        <a:pt x="875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1134;p48"/>
                <p:cNvSpPr/>
                <p:nvPr/>
              </p:nvSpPr>
              <p:spPr>
                <a:xfrm flipH="1">
                  <a:off x="1705905" y="3799064"/>
                  <a:ext cx="229865" cy="747586"/>
                </a:xfrm>
                <a:custGeom>
                  <a:avLst/>
                  <a:gdLst/>
                  <a:ahLst/>
                  <a:cxnLst/>
                  <a:rect l="l" t="t" r="r" b="b"/>
                  <a:pathLst>
                    <a:path w="4388" h="14271" extrusionOk="0">
                      <a:moveTo>
                        <a:pt x="0" y="0"/>
                      </a:moveTo>
                      <a:lnTo>
                        <a:pt x="0" y="14271"/>
                      </a:lnTo>
                      <a:lnTo>
                        <a:pt x="4387" y="14271"/>
                      </a:lnTo>
                      <a:lnTo>
                        <a:pt x="4387" y="0"/>
                      </a:ln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1135;p48"/>
                <p:cNvSpPr/>
                <p:nvPr/>
              </p:nvSpPr>
              <p:spPr>
                <a:xfrm flipH="1">
                  <a:off x="1169320" y="3799064"/>
                  <a:ext cx="458735" cy="747586"/>
                </a:xfrm>
                <a:custGeom>
                  <a:avLst/>
                  <a:gdLst/>
                  <a:ahLst/>
                  <a:cxnLst/>
                  <a:rect l="l" t="t" r="r" b="b"/>
                  <a:pathLst>
                    <a:path w="8757" h="14271" extrusionOk="0">
                      <a:moveTo>
                        <a:pt x="1" y="0"/>
                      </a:moveTo>
                      <a:lnTo>
                        <a:pt x="1" y="14271"/>
                      </a:lnTo>
                      <a:lnTo>
                        <a:pt x="8756" y="14271"/>
                      </a:lnTo>
                      <a:lnTo>
                        <a:pt x="8756" y="0"/>
                      </a:lnTo>
                      <a:close/>
                    </a:path>
                  </a:pathLst>
                </a:custGeom>
                <a:solidFill>
                  <a:srgbClr val="2A40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1136;p48"/>
                <p:cNvSpPr/>
                <p:nvPr/>
              </p:nvSpPr>
              <p:spPr>
                <a:xfrm flipH="1">
                  <a:off x="1169320" y="3799064"/>
                  <a:ext cx="458735" cy="747586"/>
                </a:xfrm>
                <a:custGeom>
                  <a:avLst/>
                  <a:gdLst/>
                  <a:ahLst/>
                  <a:cxnLst/>
                  <a:rect l="l" t="t" r="r" b="b"/>
                  <a:pathLst>
                    <a:path w="8757" h="14271" extrusionOk="0">
                      <a:moveTo>
                        <a:pt x="1" y="0"/>
                      </a:moveTo>
                      <a:lnTo>
                        <a:pt x="1" y="14271"/>
                      </a:lnTo>
                      <a:lnTo>
                        <a:pt x="8756" y="14271"/>
                      </a:lnTo>
                      <a:lnTo>
                        <a:pt x="87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1137;p48"/>
                <p:cNvSpPr/>
                <p:nvPr/>
              </p:nvSpPr>
              <p:spPr>
                <a:xfrm flipH="1">
                  <a:off x="1398190" y="3799064"/>
                  <a:ext cx="229865" cy="747586"/>
                </a:xfrm>
                <a:custGeom>
                  <a:avLst/>
                  <a:gdLst/>
                  <a:ahLst/>
                  <a:cxnLst/>
                  <a:rect l="l" t="t" r="r" b="b"/>
                  <a:pathLst>
                    <a:path w="4388" h="14271" extrusionOk="0">
                      <a:moveTo>
                        <a:pt x="1" y="0"/>
                      </a:moveTo>
                      <a:lnTo>
                        <a:pt x="1" y="14271"/>
                      </a:lnTo>
                      <a:lnTo>
                        <a:pt x="4388" y="14271"/>
                      </a:lnTo>
                      <a:lnTo>
                        <a:pt x="4388" y="0"/>
                      </a:ln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1138;p48"/>
                <p:cNvSpPr/>
                <p:nvPr/>
              </p:nvSpPr>
              <p:spPr>
                <a:xfrm flipH="1">
                  <a:off x="861553" y="3799064"/>
                  <a:ext cx="458683" cy="747586"/>
                </a:xfrm>
                <a:custGeom>
                  <a:avLst/>
                  <a:gdLst/>
                  <a:ahLst/>
                  <a:cxnLst/>
                  <a:rect l="l" t="t" r="r" b="b"/>
                  <a:pathLst>
                    <a:path w="8756" h="14271" extrusionOk="0">
                      <a:moveTo>
                        <a:pt x="0" y="0"/>
                      </a:moveTo>
                      <a:lnTo>
                        <a:pt x="0" y="14271"/>
                      </a:lnTo>
                      <a:lnTo>
                        <a:pt x="8756" y="14271"/>
                      </a:lnTo>
                      <a:lnTo>
                        <a:pt x="8756" y="0"/>
                      </a:lnTo>
                      <a:close/>
                    </a:path>
                  </a:pathLst>
                </a:custGeom>
                <a:solidFill>
                  <a:srgbClr val="2A40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1139;p48"/>
                <p:cNvSpPr/>
                <p:nvPr/>
              </p:nvSpPr>
              <p:spPr>
                <a:xfrm flipH="1">
                  <a:off x="861553" y="3799064"/>
                  <a:ext cx="458683" cy="747586"/>
                </a:xfrm>
                <a:custGeom>
                  <a:avLst/>
                  <a:gdLst/>
                  <a:ahLst/>
                  <a:cxnLst/>
                  <a:rect l="l" t="t" r="r" b="b"/>
                  <a:pathLst>
                    <a:path w="8756" h="14271" extrusionOk="0">
                      <a:moveTo>
                        <a:pt x="0" y="0"/>
                      </a:moveTo>
                      <a:lnTo>
                        <a:pt x="0" y="14271"/>
                      </a:lnTo>
                      <a:lnTo>
                        <a:pt x="8756" y="14271"/>
                      </a:lnTo>
                      <a:lnTo>
                        <a:pt x="87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1140;p48"/>
                <p:cNvSpPr/>
                <p:nvPr/>
              </p:nvSpPr>
              <p:spPr>
                <a:xfrm flipH="1">
                  <a:off x="1090370" y="3799064"/>
                  <a:ext cx="229865" cy="747586"/>
                </a:xfrm>
                <a:custGeom>
                  <a:avLst/>
                  <a:gdLst/>
                  <a:ahLst/>
                  <a:cxnLst/>
                  <a:rect l="l" t="t" r="r" b="b"/>
                  <a:pathLst>
                    <a:path w="4388" h="14271" extrusionOk="0">
                      <a:moveTo>
                        <a:pt x="0" y="0"/>
                      </a:moveTo>
                      <a:lnTo>
                        <a:pt x="0" y="14271"/>
                      </a:lnTo>
                      <a:lnTo>
                        <a:pt x="4387" y="14271"/>
                      </a:lnTo>
                      <a:lnTo>
                        <a:pt x="4387" y="0"/>
                      </a:ln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1141;p48"/>
                <p:cNvSpPr/>
                <p:nvPr/>
              </p:nvSpPr>
              <p:spPr>
                <a:xfrm flipH="1">
                  <a:off x="1019716" y="4249424"/>
                  <a:ext cx="1007887" cy="297232"/>
                </a:xfrm>
                <a:custGeom>
                  <a:avLst/>
                  <a:gdLst/>
                  <a:ahLst/>
                  <a:cxnLst/>
                  <a:rect l="l" t="t" r="r" b="b"/>
                  <a:pathLst>
                    <a:path w="19240" h="5674" extrusionOk="0">
                      <a:moveTo>
                        <a:pt x="1" y="0"/>
                      </a:moveTo>
                      <a:lnTo>
                        <a:pt x="1" y="5674"/>
                      </a:lnTo>
                      <a:lnTo>
                        <a:pt x="19239" y="5674"/>
                      </a:lnTo>
                      <a:lnTo>
                        <a:pt x="19239"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1142;p48"/>
                <p:cNvSpPr/>
                <p:nvPr/>
              </p:nvSpPr>
              <p:spPr>
                <a:xfrm flipH="1">
                  <a:off x="1349276" y="4249424"/>
                  <a:ext cx="1007887" cy="297232"/>
                </a:xfrm>
                <a:custGeom>
                  <a:avLst/>
                  <a:gdLst/>
                  <a:ahLst/>
                  <a:cxnLst/>
                  <a:rect l="l" t="t" r="r" b="b"/>
                  <a:pathLst>
                    <a:path w="19240" h="5674" extrusionOk="0">
                      <a:moveTo>
                        <a:pt x="1" y="0"/>
                      </a:moveTo>
                      <a:lnTo>
                        <a:pt x="1" y="5674"/>
                      </a:lnTo>
                      <a:lnTo>
                        <a:pt x="19240" y="5674"/>
                      </a:lnTo>
                      <a:lnTo>
                        <a:pt x="19240"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1143;p48"/>
                <p:cNvSpPr/>
                <p:nvPr/>
              </p:nvSpPr>
              <p:spPr>
                <a:xfrm flipH="1">
                  <a:off x="1387098" y="4275617"/>
                  <a:ext cx="970065" cy="244795"/>
                </a:xfrm>
                <a:custGeom>
                  <a:avLst/>
                  <a:gdLst/>
                  <a:ahLst/>
                  <a:cxnLst/>
                  <a:rect l="l" t="t" r="r" b="b"/>
                  <a:pathLst>
                    <a:path w="18518" h="4673" extrusionOk="0">
                      <a:moveTo>
                        <a:pt x="1" y="1"/>
                      </a:moveTo>
                      <a:lnTo>
                        <a:pt x="1" y="4672"/>
                      </a:lnTo>
                      <a:lnTo>
                        <a:pt x="18517" y="4672"/>
                      </a:lnTo>
                      <a:lnTo>
                        <a:pt x="18517"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1144;p48"/>
                <p:cNvSpPr/>
                <p:nvPr/>
              </p:nvSpPr>
              <p:spPr>
                <a:xfrm flipH="1">
                  <a:off x="1387098" y="4382537"/>
                  <a:ext cx="970065" cy="137877"/>
                </a:xfrm>
                <a:custGeom>
                  <a:avLst/>
                  <a:gdLst/>
                  <a:ahLst/>
                  <a:cxnLst/>
                  <a:rect l="l" t="t" r="r" b="b"/>
                  <a:pathLst>
                    <a:path w="18518" h="2632" extrusionOk="0">
                      <a:moveTo>
                        <a:pt x="1" y="0"/>
                      </a:moveTo>
                      <a:lnTo>
                        <a:pt x="1" y="2631"/>
                      </a:lnTo>
                      <a:lnTo>
                        <a:pt x="18517" y="2631"/>
                      </a:lnTo>
                      <a:lnTo>
                        <a:pt x="18517" y="0"/>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5" name="Google Shape;1145;p48"/>
              <p:cNvSpPr/>
              <p:nvPr/>
            </p:nvSpPr>
            <p:spPr>
              <a:xfrm flipH="1">
                <a:off x="1709540" y="4103632"/>
                <a:ext cx="128816" cy="190734"/>
              </a:xfrm>
              <a:custGeom>
                <a:avLst/>
                <a:gdLst/>
                <a:ahLst/>
                <a:cxnLst/>
                <a:rect l="l" t="t" r="r" b="b"/>
                <a:pathLst>
                  <a:path w="2095" h="3102" extrusionOk="0">
                    <a:moveTo>
                      <a:pt x="1" y="0"/>
                    </a:moveTo>
                    <a:lnTo>
                      <a:pt x="1" y="3102"/>
                    </a:lnTo>
                    <a:lnTo>
                      <a:pt x="1044" y="2609"/>
                    </a:lnTo>
                    <a:lnTo>
                      <a:pt x="2094" y="3102"/>
                    </a:lnTo>
                    <a:lnTo>
                      <a:pt x="2094"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9" name="Google Shape;1146;p48"/>
            <p:cNvGrpSpPr/>
            <p:nvPr/>
          </p:nvGrpSpPr>
          <p:grpSpPr>
            <a:xfrm>
              <a:off x="2251958" y="3193647"/>
              <a:ext cx="635596" cy="635658"/>
              <a:chOff x="2251958" y="3193647"/>
              <a:chExt cx="635596" cy="635658"/>
            </a:xfrm>
          </p:grpSpPr>
          <p:sp>
            <p:nvSpPr>
              <p:cNvPr id="71" name="Google Shape;1147;p48"/>
              <p:cNvSpPr/>
              <p:nvPr/>
            </p:nvSpPr>
            <p:spPr>
              <a:xfrm flipH="1">
                <a:off x="2251958" y="3193647"/>
                <a:ext cx="635596" cy="635658"/>
              </a:xfrm>
              <a:custGeom>
                <a:avLst/>
                <a:gdLst/>
                <a:ahLst/>
                <a:cxnLst/>
                <a:rect l="l" t="t" r="r" b="b"/>
                <a:pathLst>
                  <a:path w="10337" h="10338" extrusionOk="0">
                    <a:moveTo>
                      <a:pt x="5170" y="0"/>
                    </a:moveTo>
                    <a:cubicBezTo>
                      <a:pt x="2315" y="0"/>
                      <a:pt x="1" y="2314"/>
                      <a:pt x="1" y="5169"/>
                    </a:cubicBezTo>
                    <a:cubicBezTo>
                      <a:pt x="1" y="8024"/>
                      <a:pt x="2315" y="10337"/>
                      <a:pt x="5170" y="10337"/>
                    </a:cubicBezTo>
                    <a:cubicBezTo>
                      <a:pt x="8023" y="10337"/>
                      <a:pt x="10337" y="8024"/>
                      <a:pt x="10337" y="5169"/>
                    </a:cubicBezTo>
                    <a:cubicBezTo>
                      <a:pt x="10337" y="2314"/>
                      <a:pt x="8023" y="0"/>
                      <a:pt x="517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1148;p48"/>
              <p:cNvSpPr/>
              <p:nvPr/>
            </p:nvSpPr>
            <p:spPr>
              <a:xfrm flipH="1">
                <a:off x="2258721" y="3228081"/>
                <a:ext cx="622131" cy="566669"/>
              </a:xfrm>
              <a:custGeom>
                <a:avLst/>
                <a:gdLst/>
                <a:ahLst/>
                <a:cxnLst/>
                <a:rect l="l" t="t" r="r" b="b"/>
                <a:pathLst>
                  <a:path w="10118" h="9216" extrusionOk="0">
                    <a:moveTo>
                      <a:pt x="5059" y="0"/>
                    </a:moveTo>
                    <a:cubicBezTo>
                      <a:pt x="3879" y="0"/>
                      <a:pt x="2700" y="450"/>
                      <a:pt x="1800" y="1350"/>
                    </a:cubicBezTo>
                    <a:cubicBezTo>
                      <a:pt x="1" y="3150"/>
                      <a:pt x="1" y="6066"/>
                      <a:pt x="1800" y="7866"/>
                    </a:cubicBezTo>
                    <a:cubicBezTo>
                      <a:pt x="2700" y="8766"/>
                      <a:pt x="3879" y="9216"/>
                      <a:pt x="5059" y="9216"/>
                    </a:cubicBezTo>
                    <a:cubicBezTo>
                      <a:pt x="6238" y="9216"/>
                      <a:pt x="7418" y="8766"/>
                      <a:pt x="8318" y="7866"/>
                    </a:cubicBezTo>
                    <a:cubicBezTo>
                      <a:pt x="10117" y="6066"/>
                      <a:pt x="10117" y="3150"/>
                      <a:pt x="8318" y="1350"/>
                    </a:cubicBezTo>
                    <a:cubicBezTo>
                      <a:pt x="7418" y="450"/>
                      <a:pt x="6238" y="0"/>
                      <a:pt x="505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1149;p48"/>
              <p:cNvSpPr/>
              <p:nvPr/>
            </p:nvSpPr>
            <p:spPr>
              <a:xfrm>
                <a:off x="2393246" y="3379592"/>
                <a:ext cx="352877" cy="263781"/>
              </a:xfrm>
              <a:custGeom>
                <a:avLst/>
                <a:gdLst/>
                <a:ahLst/>
                <a:cxnLst/>
                <a:rect l="l" t="t" r="r" b="b"/>
                <a:pathLst>
                  <a:path w="5739" h="4290" extrusionOk="0">
                    <a:moveTo>
                      <a:pt x="5013" y="0"/>
                    </a:moveTo>
                    <a:lnTo>
                      <a:pt x="2127" y="2742"/>
                    </a:lnTo>
                    <a:lnTo>
                      <a:pt x="818" y="1132"/>
                    </a:lnTo>
                    <a:lnTo>
                      <a:pt x="1" y="1795"/>
                    </a:lnTo>
                    <a:lnTo>
                      <a:pt x="2027" y="4289"/>
                    </a:lnTo>
                    <a:lnTo>
                      <a:pt x="5738" y="765"/>
                    </a:lnTo>
                    <a:lnTo>
                      <a:pt x="5013" y="0"/>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0" name="Google Shape;1150;p48"/>
            <p:cNvSpPr/>
            <p:nvPr/>
          </p:nvSpPr>
          <p:spPr>
            <a:xfrm flipH="1">
              <a:off x="772409" y="4325856"/>
              <a:ext cx="2816681" cy="66468"/>
            </a:xfrm>
            <a:custGeom>
              <a:avLst/>
              <a:gdLst/>
              <a:ahLst/>
              <a:cxnLst/>
              <a:rect l="l" t="t" r="r" b="b"/>
              <a:pathLst>
                <a:path w="45809" h="1081" extrusionOk="0">
                  <a:moveTo>
                    <a:pt x="539" y="1"/>
                  </a:moveTo>
                  <a:cubicBezTo>
                    <a:pt x="243" y="1"/>
                    <a:pt x="0" y="243"/>
                    <a:pt x="0" y="541"/>
                  </a:cubicBezTo>
                  <a:cubicBezTo>
                    <a:pt x="0" y="838"/>
                    <a:pt x="243" y="1081"/>
                    <a:pt x="539" y="1081"/>
                  </a:cubicBezTo>
                  <a:lnTo>
                    <a:pt x="45267" y="1081"/>
                  </a:lnTo>
                  <a:cubicBezTo>
                    <a:pt x="45566" y="1081"/>
                    <a:pt x="45808" y="838"/>
                    <a:pt x="45808" y="541"/>
                  </a:cubicBezTo>
                  <a:cubicBezTo>
                    <a:pt x="45808" y="243"/>
                    <a:pt x="45566" y="1"/>
                    <a:pt x="4526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4" name="Google Shape;377;p36"/>
          <p:cNvSpPr txBox="1">
            <a:spLocks noGrp="1"/>
          </p:cNvSpPr>
          <p:nvPr/>
        </p:nvSpPr>
        <p:spPr>
          <a:xfrm>
            <a:off x="3689684" y="1432237"/>
            <a:ext cx="4405911" cy="3179400"/>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457200" marR="0" lvl="0" indent="-330200" algn="l" rtl="0">
              <a:lnSpc>
                <a:spcPct val="100000"/>
              </a:lnSpc>
              <a:spcBef>
                <a:spcPts val="0"/>
              </a:spcBef>
              <a:spcAft>
                <a:spcPts val="0"/>
              </a:spcAft>
              <a:buClr>
                <a:schemeClr val="dk1"/>
              </a:buClr>
              <a:buSzPts val="1600"/>
              <a:buFont typeface="Pontano Sans"/>
              <a:buChar char="●"/>
              <a:defRPr sz="1600" b="0" i="0" u="none" strike="noStrike" cap="none">
                <a:solidFill>
                  <a:schemeClr val="dk1"/>
                </a:solidFill>
                <a:latin typeface="Pontano Sans"/>
                <a:ea typeface="Pontano Sans"/>
                <a:cs typeface="Pontano Sans"/>
                <a:sym typeface="Pontano Sans"/>
              </a:defRPr>
            </a:lvl1pPr>
            <a:lvl2pPr marL="914400" marR="0" lvl="1" indent="-330200" algn="l" rtl="0">
              <a:lnSpc>
                <a:spcPct val="100000"/>
              </a:lnSpc>
              <a:spcBef>
                <a:spcPts val="0"/>
              </a:spcBef>
              <a:spcAft>
                <a:spcPts val="0"/>
              </a:spcAft>
              <a:buClr>
                <a:schemeClr val="dk1"/>
              </a:buClr>
              <a:buSzPts val="1600"/>
              <a:buFont typeface="Pontano Sans"/>
              <a:buChar char="○"/>
              <a:defRPr sz="1600" b="0" i="0" u="none" strike="noStrike" cap="none">
                <a:solidFill>
                  <a:schemeClr val="dk1"/>
                </a:solidFill>
                <a:latin typeface="Pontano Sans"/>
                <a:ea typeface="Pontano Sans"/>
                <a:cs typeface="Pontano Sans"/>
                <a:sym typeface="Pontano Sans"/>
              </a:defRPr>
            </a:lvl2pPr>
            <a:lvl3pPr marL="1371600" marR="0" lvl="2" indent="-330200" algn="l" rtl="0">
              <a:lnSpc>
                <a:spcPct val="100000"/>
              </a:lnSpc>
              <a:spcBef>
                <a:spcPts val="0"/>
              </a:spcBef>
              <a:spcAft>
                <a:spcPts val="0"/>
              </a:spcAft>
              <a:buClr>
                <a:schemeClr val="dk1"/>
              </a:buClr>
              <a:buSzPts val="1600"/>
              <a:buFont typeface="Pontano Sans"/>
              <a:buChar char="■"/>
              <a:defRPr sz="1600" b="0" i="0" u="none" strike="noStrike" cap="none">
                <a:solidFill>
                  <a:schemeClr val="dk1"/>
                </a:solidFill>
                <a:latin typeface="Pontano Sans"/>
                <a:ea typeface="Pontano Sans"/>
                <a:cs typeface="Pontano Sans"/>
                <a:sym typeface="Pontano Sans"/>
              </a:defRPr>
            </a:lvl3pPr>
            <a:lvl4pPr marL="1828800" marR="0" lvl="3" indent="-330200" algn="l" rtl="0">
              <a:lnSpc>
                <a:spcPct val="100000"/>
              </a:lnSpc>
              <a:spcBef>
                <a:spcPts val="0"/>
              </a:spcBef>
              <a:spcAft>
                <a:spcPts val="0"/>
              </a:spcAft>
              <a:buClr>
                <a:schemeClr val="dk1"/>
              </a:buClr>
              <a:buSzPts val="1600"/>
              <a:buFont typeface="Pontano Sans"/>
              <a:buChar char="●"/>
              <a:defRPr sz="1600" b="0" i="0" u="none" strike="noStrike" cap="none">
                <a:solidFill>
                  <a:schemeClr val="dk1"/>
                </a:solidFill>
                <a:latin typeface="Pontano Sans"/>
                <a:ea typeface="Pontano Sans"/>
                <a:cs typeface="Pontano Sans"/>
                <a:sym typeface="Pontano Sans"/>
              </a:defRPr>
            </a:lvl4pPr>
            <a:lvl5pPr marL="2286000" marR="0" lvl="4" indent="-330200" algn="l" rtl="0">
              <a:lnSpc>
                <a:spcPct val="100000"/>
              </a:lnSpc>
              <a:spcBef>
                <a:spcPts val="0"/>
              </a:spcBef>
              <a:spcAft>
                <a:spcPts val="0"/>
              </a:spcAft>
              <a:buClr>
                <a:schemeClr val="dk1"/>
              </a:buClr>
              <a:buSzPts val="1600"/>
              <a:buFont typeface="Pontano Sans"/>
              <a:buChar char="○"/>
              <a:defRPr sz="1600" b="0" i="0" u="none" strike="noStrike" cap="none">
                <a:solidFill>
                  <a:schemeClr val="dk1"/>
                </a:solidFill>
                <a:latin typeface="Pontano Sans"/>
                <a:ea typeface="Pontano Sans"/>
                <a:cs typeface="Pontano Sans"/>
                <a:sym typeface="Pontano Sans"/>
              </a:defRPr>
            </a:lvl5pPr>
            <a:lvl6pPr marL="2743200" marR="0" lvl="5" indent="-330200" algn="l" rtl="0">
              <a:lnSpc>
                <a:spcPct val="100000"/>
              </a:lnSpc>
              <a:spcBef>
                <a:spcPts val="0"/>
              </a:spcBef>
              <a:spcAft>
                <a:spcPts val="0"/>
              </a:spcAft>
              <a:buClr>
                <a:schemeClr val="dk1"/>
              </a:buClr>
              <a:buSzPts val="1600"/>
              <a:buFont typeface="Pontano Sans"/>
              <a:buChar char="■"/>
              <a:defRPr sz="1600" b="0" i="0" u="none" strike="noStrike" cap="none">
                <a:solidFill>
                  <a:schemeClr val="dk1"/>
                </a:solidFill>
                <a:latin typeface="Pontano Sans"/>
                <a:ea typeface="Pontano Sans"/>
                <a:cs typeface="Pontano Sans"/>
                <a:sym typeface="Pontano Sans"/>
              </a:defRPr>
            </a:lvl6pPr>
            <a:lvl7pPr marL="3200400" marR="0" lvl="6" indent="-330200" algn="l" rtl="0">
              <a:lnSpc>
                <a:spcPct val="100000"/>
              </a:lnSpc>
              <a:spcBef>
                <a:spcPts val="0"/>
              </a:spcBef>
              <a:spcAft>
                <a:spcPts val="0"/>
              </a:spcAft>
              <a:buClr>
                <a:schemeClr val="dk1"/>
              </a:buClr>
              <a:buSzPts val="1600"/>
              <a:buFont typeface="Pontano Sans"/>
              <a:buChar char="●"/>
              <a:defRPr sz="1600" b="0" i="0" u="none" strike="noStrike" cap="none">
                <a:solidFill>
                  <a:schemeClr val="dk1"/>
                </a:solidFill>
                <a:latin typeface="Pontano Sans"/>
                <a:ea typeface="Pontano Sans"/>
                <a:cs typeface="Pontano Sans"/>
                <a:sym typeface="Pontano Sans"/>
              </a:defRPr>
            </a:lvl7pPr>
            <a:lvl8pPr marL="3657600" marR="0" lvl="7" indent="-330200" algn="l" rtl="0">
              <a:lnSpc>
                <a:spcPct val="100000"/>
              </a:lnSpc>
              <a:spcBef>
                <a:spcPts val="0"/>
              </a:spcBef>
              <a:spcAft>
                <a:spcPts val="0"/>
              </a:spcAft>
              <a:buClr>
                <a:schemeClr val="dk1"/>
              </a:buClr>
              <a:buSzPts val="1600"/>
              <a:buFont typeface="Pontano Sans"/>
              <a:buChar char="○"/>
              <a:defRPr sz="1600" b="0" i="0" u="none" strike="noStrike" cap="none">
                <a:solidFill>
                  <a:schemeClr val="dk1"/>
                </a:solidFill>
                <a:latin typeface="Pontano Sans"/>
                <a:ea typeface="Pontano Sans"/>
                <a:cs typeface="Pontano Sans"/>
                <a:sym typeface="Pontano Sans"/>
              </a:defRPr>
            </a:lvl8pPr>
            <a:lvl9pPr marL="4114800" marR="0" lvl="8" indent="-330200" algn="l" rtl="0">
              <a:lnSpc>
                <a:spcPct val="100000"/>
              </a:lnSpc>
              <a:spcBef>
                <a:spcPts val="0"/>
              </a:spcBef>
              <a:spcAft>
                <a:spcPts val="0"/>
              </a:spcAft>
              <a:buClr>
                <a:schemeClr val="dk1"/>
              </a:buClr>
              <a:buSzPts val="1600"/>
              <a:buFont typeface="Pontano Sans"/>
              <a:buChar char="■"/>
              <a:defRPr sz="1600" b="0" i="0" u="none" strike="noStrike" cap="none">
                <a:solidFill>
                  <a:schemeClr val="dk1"/>
                </a:solidFill>
                <a:latin typeface="Pontano Sans"/>
                <a:ea typeface="Pontano Sans"/>
                <a:cs typeface="Pontano Sans"/>
                <a:sym typeface="Pontano Sans"/>
              </a:defRPr>
            </a:lvl9pPr>
          </a:lstStyle>
          <a:p>
            <a:pPr marL="0" lvl="0" indent="0" algn="just">
              <a:lnSpc>
                <a:spcPct val="150000"/>
              </a:lnSpc>
              <a:buClr>
                <a:srgbClr val="543C52"/>
              </a:buClr>
              <a:buSzPts val="1100"/>
              <a:buNone/>
            </a:pPr>
            <a:r>
              <a:rPr lang="en-US" sz="2400" b="1" smtClean="0">
                <a:solidFill>
                  <a:schemeClr val="tx2"/>
                </a:solidFill>
              </a:rPr>
              <a:t>(6) </a:t>
            </a:r>
            <a:r>
              <a:rPr lang="vi-VN" sz="2000" smtClean="0">
                <a:latin typeface="+mn-lt"/>
              </a:rPr>
              <a:t>Ông </a:t>
            </a:r>
            <a:r>
              <a:rPr lang="vi-VN" sz="2000">
                <a:latin typeface="+mn-lt"/>
              </a:rPr>
              <a:t>V (62 tuổi) và anh M (18 tuổi) đang vận chuyển trái phép chất ma tuý, thì bị công an bắt. Khi xét xử Toà án quyết định: anh M bị phạt 9 năm tù, còn ông V bị phạt 12 năm tù. </a:t>
            </a:r>
            <a:endParaRPr sz="2000">
              <a:latin typeface="+mn-lt"/>
            </a:endParaRPr>
          </a:p>
        </p:txBody>
      </p:sp>
    </p:spTree>
    <p:extLst>
      <p:ext uri="{BB962C8B-B14F-4D97-AF65-F5344CB8AC3E}">
        <p14:creationId xmlns:p14="http://schemas.microsoft.com/office/powerpoint/2010/main" val="191362437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059"/>
        <p:cNvGrpSpPr/>
        <p:nvPr/>
      </p:nvGrpSpPr>
      <p:grpSpPr>
        <a:xfrm>
          <a:off x="0" y="0"/>
          <a:ext cx="0" cy="0"/>
          <a:chOff x="0" y="0"/>
          <a:chExt cx="0" cy="0"/>
        </a:xfrm>
      </p:grpSpPr>
      <p:sp>
        <p:nvSpPr>
          <p:cNvPr id="99" name="Google Shape;378;p36"/>
          <p:cNvSpPr txBox="1">
            <a:spLocks noGrp="1"/>
          </p:cNvSpPr>
          <p:nvPr/>
        </p:nvSpPr>
        <p:spPr>
          <a:xfrm>
            <a:off x="2713479" y="323560"/>
            <a:ext cx="3717042" cy="605995"/>
          </a:xfrm>
          <a:prstGeom prst="roundRect">
            <a:avLst>
              <a:gd name="adj" fmla="val 37269"/>
            </a:avLst>
          </a:prstGeom>
          <a:solidFill>
            <a:schemeClr val="accent2"/>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lt1"/>
              </a:buClr>
              <a:buSzPts val="3200"/>
              <a:buFont typeface="Lexend Deca"/>
              <a:buNone/>
              <a:defRPr sz="3200" b="0" i="0" u="none" strike="noStrike" cap="none">
                <a:solidFill>
                  <a:schemeClr val="lt1"/>
                </a:solidFill>
                <a:latin typeface="Lexend Deca"/>
                <a:ea typeface="Lexend Deca"/>
                <a:cs typeface="Lexend Deca"/>
                <a:sym typeface="Lexend Deca"/>
              </a:defRPr>
            </a:lvl1pPr>
            <a:lvl2pPr marR="0" lvl="1"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2pPr>
            <a:lvl3pPr marR="0" lvl="2"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3pPr>
            <a:lvl4pPr marR="0" lvl="3"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4pPr>
            <a:lvl5pPr marR="0" lvl="4"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5pPr>
            <a:lvl6pPr marR="0" lvl="5"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6pPr>
            <a:lvl7pPr marR="0" lvl="6"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7pPr>
            <a:lvl8pPr marR="0" lvl="7"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8pPr>
            <a:lvl9pPr marR="0" lvl="8"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9pPr>
          </a:lstStyle>
          <a:p>
            <a:pPr lvl="0"/>
            <a:r>
              <a:rPr lang="en-US" sz="2600" b="1" smtClean="0">
                <a:latin typeface="+mj-lt"/>
              </a:rPr>
              <a:t>THẢO LUẬN NHÓM</a:t>
            </a:r>
            <a:endParaRPr sz="2600" b="1">
              <a:solidFill>
                <a:schemeClr val="lt1"/>
              </a:solidFill>
              <a:latin typeface="+mj-lt"/>
            </a:endParaRPr>
          </a:p>
        </p:txBody>
      </p:sp>
      <p:sp>
        <p:nvSpPr>
          <p:cNvPr id="100" name="Rectangle 99"/>
          <p:cNvSpPr/>
          <p:nvPr/>
        </p:nvSpPr>
        <p:spPr>
          <a:xfrm>
            <a:off x="472227" y="1163277"/>
            <a:ext cx="1937288" cy="43709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algn="ctr"/>
            <a:r>
              <a:rPr lang="en-US" sz="2200" b="1" smtClean="0"/>
              <a:t>NHÓM 1, 2</a:t>
            </a:r>
            <a:endParaRPr lang="en-US" sz="2200" b="1"/>
          </a:p>
        </p:txBody>
      </p:sp>
      <p:sp>
        <p:nvSpPr>
          <p:cNvPr id="101" name="Rectangle 100"/>
          <p:cNvSpPr/>
          <p:nvPr/>
        </p:nvSpPr>
        <p:spPr>
          <a:xfrm>
            <a:off x="491375" y="2765136"/>
            <a:ext cx="1937288" cy="43709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algn="ctr"/>
            <a:r>
              <a:rPr lang="en-US" sz="2200" b="1" smtClean="0"/>
              <a:t>NHÓM 3, 4</a:t>
            </a:r>
            <a:endParaRPr lang="en-US" sz="2200" b="1"/>
          </a:p>
        </p:txBody>
      </p:sp>
      <p:sp>
        <p:nvSpPr>
          <p:cNvPr id="103" name="Rectangle 102"/>
          <p:cNvSpPr/>
          <p:nvPr/>
        </p:nvSpPr>
        <p:spPr>
          <a:xfrm>
            <a:off x="472226" y="1677290"/>
            <a:ext cx="6152113" cy="923330"/>
          </a:xfrm>
          <a:prstGeom prst="rect">
            <a:avLst/>
          </a:prstGeom>
        </p:spPr>
        <p:txBody>
          <a:bodyPr wrap="squar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nSpc>
                <a:spcPct val="150000"/>
              </a:lnSpc>
            </a:pPr>
            <a:r>
              <a:rPr lang="vi-VN" sz="1800">
                <a:solidFill>
                  <a:schemeClr val="dk1"/>
                </a:solidFill>
                <a:latin typeface="+mn-lt"/>
                <a:ea typeface="Pontano Sans"/>
                <a:cs typeface="Pontano Sans"/>
              </a:rPr>
              <a:t>Công dân bình đẳng về trách nhiệm pháp lí được thể hiện như thế nào ở mỗi thông tin, trường hợp trên?</a:t>
            </a:r>
            <a:endParaRPr lang="en-US" sz="1800">
              <a:solidFill>
                <a:schemeClr val="dk1"/>
              </a:solidFill>
              <a:latin typeface="+mn-lt"/>
              <a:ea typeface="Pontano Sans"/>
              <a:cs typeface="Pontano Sans"/>
            </a:endParaRPr>
          </a:p>
        </p:txBody>
      </p:sp>
      <p:sp>
        <p:nvSpPr>
          <p:cNvPr id="104" name="Rectangle 103"/>
          <p:cNvSpPr/>
          <p:nvPr/>
        </p:nvSpPr>
        <p:spPr>
          <a:xfrm>
            <a:off x="491375" y="3231725"/>
            <a:ext cx="4992851" cy="1754326"/>
          </a:xfrm>
          <a:prstGeom prst="rect">
            <a:avLst/>
          </a:prstGeom>
        </p:spPr>
        <p:txBody>
          <a:bodyPr wrap="squar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nSpc>
                <a:spcPct val="150000"/>
              </a:lnSpc>
            </a:pPr>
            <a:r>
              <a:rPr lang="vi-VN" sz="1800" b="1">
                <a:solidFill>
                  <a:schemeClr val="dk1"/>
                </a:solidFill>
                <a:latin typeface="+mn-lt"/>
                <a:ea typeface="Pontano Sans"/>
                <a:cs typeface="Pontano Sans"/>
              </a:rPr>
              <a:t>Ở trường hợp 4, </a:t>
            </a:r>
            <a:r>
              <a:rPr lang="vi-VN" sz="1800">
                <a:solidFill>
                  <a:schemeClr val="dk1"/>
                </a:solidFill>
                <a:latin typeface="+mn-lt"/>
                <a:ea typeface="Pontano Sans"/>
                <a:cs typeface="Pontano Sans"/>
              </a:rPr>
              <a:t>theo em đề bảo đảm quyền bình đẳng của công dân thì số tiền mà ông A và ông B phải nộp phạt sẽ giống nhau hay khác nhau? Vì sao?</a:t>
            </a:r>
            <a:endParaRPr lang="en-US" sz="1800">
              <a:solidFill>
                <a:schemeClr val="dk1"/>
              </a:solidFill>
              <a:latin typeface="+mn-lt"/>
              <a:ea typeface="Pontano Sans"/>
              <a:cs typeface="Pontano Sans"/>
            </a:endParaRPr>
          </a:p>
        </p:txBody>
      </p:sp>
      <p:sp>
        <p:nvSpPr>
          <p:cNvPr id="97" name="Google Shape;1593;p55"/>
          <p:cNvSpPr/>
          <p:nvPr/>
        </p:nvSpPr>
        <p:spPr>
          <a:xfrm>
            <a:off x="4924078" y="1580525"/>
            <a:ext cx="4609454" cy="3984932"/>
          </a:xfrm>
          <a:custGeom>
            <a:avLst/>
            <a:gdLst/>
            <a:ahLst/>
            <a:cxnLst/>
            <a:rect l="l" t="t" r="r" b="b"/>
            <a:pathLst>
              <a:path w="48079" h="41566" extrusionOk="0">
                <a:moveTo>
                  <a:pt x="37680" y="0"/>
                </a:moveTo>
                <a:cubicBezTo>
                  <a:pt x="34496" y="0"/>
                  <a:pt x="31819" y="2300"/>
                  <a:pt x="29564" y="4552"/>
                </a:cubicBezTo>
                <a:cubicBezTo>
                  <a:pt x="27303" y="6813"/>
                  <a:pt x="24894" y="9295"/>
                  <a:pt x="21736" y="9800"/>
                </a:cubicBezTo>
                <a:cubicBezTo>
                  <a:pt x="21262" y="9876"/>
                  <a:pt x="20780" y="9904"/>
                  <a:pt x="20294" y="9904"/>
                </a:cubicBezTo>
                <a:cubicBezTo>
                  <a:pt x="18798" y="9904"/>
                  <a:pt x="17266" y="9633"/>
                  <a:pt x="15798" y="9633"/>
                </a:cubicBezTo>
                <a:cubicBezTo>
                  <a:pt x="14750" y="9633"/>
                  <a:pt x="13734" y="9772"/>
                  <a:pt x="12788" y="10246"/>
                </a:cubicBezTo>
                <a:cubicBezTo>
                  <a:pt x="10216" y="11534"/>
                  <a:pt x="9331" y="14740"/>
                  <a:pt x="9037" y="17603"/>
                </a:cubicBezTo>
                <a:cubicBezTo>
                  <a:pt x="8745" y="20464"/>
                  <a:pt x="8695" y="23569"/>
                  <a:pt x="6930" y="25841"/>
                </a:cubicBezTo>
                <a:cubicBezTo>
                  <a:pt x="5693" y="27430"/>
                  <a:pt x="3772" y="28371"/>
                  <a:pt x="2499" y="29932"/>
                </a:cubicBezTo>
                <a:cubicBezTo>
                  <a:pt x="1136" y="31604"/>
                  <a:pt x="653" y="33810"/>
                  <a:pt x="317" y="35940"/>
                </a:cubicBezTo>
                <a:cubicBezTo>
                  <a:pt x="139" y="37073"/>
                  <a:pt x="0" y="38287"/>
                  <a:pt x="490" y="39326"/>
                </a:cubicBezTo>
                <a:cubicBezTo>
                  <a:pt x="1128" y="40680"/>
                  <a:pt x="2071" y="40992"/>
                  <a:pt x="3236" y="40992"/>
                </a:cubicBezTo>
                <a:cubicBezTo>
                  <a:pt x="3513" y="40992"/>
                  <a:pt x="3802" y="40974"/>
                  <a:pt x="4103" y="40949"/>
                </a:cubicBezTo>
                <a:cubicBezTo>
                  <a:pt x="4689" y="40899"/>
                  <a:pt x="5284" y="40880"/>
                  <a:pt x="5883" y="40880"/>
                </a:cubicBezTo>
                <a:cubicBezTo>
                  <a:pt x="7662" y="40880"/>
                  <a:pt x="9479" y="41049"/>
                  <a:pt x="11227" y="41087"/>
                </a:cubicBezTo>
                <a:cubicBezTo>
                  <a:pt x="15881" y="41191"/>
                  <a:pt x="20535" y="41294"/>
                  <a:pt x="25189" y="41398"/>
                </a:cubicBezTo>
                <a:cubicBezTo>
                  <a:pt x="28983" y="41482"/>
                  <a:pt x="32777" y="41566"/>
                  <a:pt x="36572" y="41566"/>
                </a:cubicBezTo>
                <a:cubicBezTo>
                  <a:pt x="36706" y="41566"/>
                  <a:pt x="36839" y="41566"/>
                  <a:pt x="36972" y="41566"/>
                </a:cubicBezTo>
                <a:cubicBezTo>
                  <a:pt x="38992" y="41563"/>
                  <a:pt x="41031" y="41533"/>
                  <a:pt x="42997" y="41067"/>
                </a:cubicBezTo>
                <a:cubicBezTo>
                  <a:pt x="44010" y="40828"/>
                  <a:pt x="45023" y="40456"/>
                  <a:pt x="45802" y="39763"/>
                </a:cubicBezTo>
                <a:cubicBezTo>
                  <a:pt x="48079" y="37733"/>
                  <a:pt x="47858" y="32086"/>
                  <a:pt x="46649" y="29552"/>
                </a:cubicBezTo>
                <a:cubicBezTo>
                  <a:pt x="46158" y="28521"/>
                  <a:pt x="45421" y="27618"/>
                  <a:pt x="44991" y="26562"/>
                </a:cubicBezTo>
                <a:cubicBezTo>
                  <a:pt x="44364" y="25031"/>
                  <a:pt x="44428" y="23312"/>
                  <a:pt x="44615" y="21670"/>
                </a:cubicBezTo>
                <a:cubicBezTo>
                  <a:pt x="44938" y="18796"/>
                  <a:pt x="45601" y="15966"/>
                  <a:pt x="45841" y="13085"/>
                </a:cubicBezTo>
                <a:cubicBezTo>
                  <a:pt x="46082" y="10204"/>
                  <a:pt x="45870" y="7194"/>
                  <a:pt x="44545" y="4624"/>
                </a:cubicBezTo>
                <a:cubicBezTo>
                  <a:pt x="43219" y="2053"/>
                  <a:pt x="40604" y="14"/>
                  <a:pt x="37712" y="0"/>
                </a:cubicBezTo>
                <a:cubicBezTo>
                  <a:pt x="37701" y="0"/>
                  <a:pt x="37690" y="0"/>
                  <a:pt x="3768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8" name="Google Shape;1594;p55"/>
          <p:cNvGrpSpPr/>
          <p:nvPr/>
        </p:nvGrpSpPr>
        <p:grpSpPr>
          <a:xfrm>
            <a:off x="6861366" y="1908469"/>
            <a:ext cx="1521505" cy="1304761"/>
            <a:chOff x="4879531" y="2073675"/>
            <a:chExt cx="1364579" cy="1170189"/>
          </a:xfrm>
        </p:grpSpPr>
        <p:sp>
          <p:nvSpPr>
            <p:cNvPr id="184" name="Google Shape;1595;p55"/>
            <p:cNvSpPr/>
            <p:nvPr/>
          </p:nvSpPr>
          <p:spPr>
            <a:xfrm>
              <a:off x="5560456" y="2555193"/>
              <a:ext cx="616290" cy="688671"/>
            </a:xfrm>
            <a:custGeom>
              <a:avLst/>
              <a:gdLst/>
              <a:ahLst/>
              <a:cxnLst/>
              <a:rect l="l" t="t" r="r" b="b"/>
              <a:pathLst>
                <a:path w="10805" h="12074" extrusionOk="0">
                  <a:moveTo>
                    <a:pt x="4188" y="1"/>
                  </a:moveTo>
                  <a:cubicBezTo>
                    <a:pt x="3386" y="1"/>
                    <a:pt x="2681" y="115"/>
                    <a:pt x="2226" y="389"/>
                  </a:cubicBezTo>
                  <a:cubicBezTo>
                    <a:pt x="1124" y="1051"/>
                    <a:pt x="515" y="1408"/>
                    <a:pt x="546" y="1993"/>
                  </a:cubicBezTo>
                  <a:cubicBezTo>
                    <a:pt x="579" y="2577"/>
                    <a:pt x="1" y="12073"/>
                    <a:pt x="1" y="12073"/>
                  </a:cubicBezTo>
                  <a:lnTo>
                    <a:pt x="9636" y="12073"/>
                  </a:lnTo>
                  <a:cubicBezTo>
                    <a:pt x="9636" y="12073"/>
                    <a:pt x="10804" y="1944"/>
                    <a:pt x="9051" y="1068"/>
                  </a:cubicBezTo>
                  <a:cubicBezTo>
                    <a:pt x="7875" y="480"/>
                    <a:pt x="5827" y="1"/>
                    <a:pt x="418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 name="Google Shape;1596;p55"/>
            <p:cNvSpPr/>
            <p:nvPr/>
          </p:nvSpPr>
          <p:spPr>
            <a:xfrm>
              <a:off x="4976496" y="2470263"/>
              <a:ext cx="210868" cy="214632"/>
            </a:xfrm>
            <a:custGeom>
              <a:avLst/>
              <a:gdLst/>
              <a:ahLst/>
              <a:cxnLst/>
              <a:rect l="l" t="t" r="r" b="b"/>
              <a:pathLst>
                <a:path w="3697" h="3763" extrusionOk="0">
                  <a:moveTo>
                    <a:pt x="1954" y="0"/>
                  </a:moveTo>
                  <a:cubicBezTo>
                    <a:pt x="1925" y="0"/>
                    <a:pt x="1896" y="4"/>
                    <a:pt x="1867" y="11"/>
                  </a:cubicBezTo>
                  <a:cubicBezTo>
                    <a:pt x="1448" y="122"/>
                    <a:pt x="1619" y="378"/>
                    <a:pt x="1619" y="378"/>
                  </a:cubicBezTo>
                  <a:cubicBezTo>
                    <a:pt x="1619" y="378"/>
                    <a:pt x="694" y="708"/>
                    <a:pt x="348" y="1482"/>
                  </a:cubicBezTo>
                  <a:cubicBezTo>
                    <a:pt x="1" y="2255"/>
                    <a:pt x="1833" y="3763"/>
                    <a:pt x="1833" y="3763"/>
                  </a:cubicBezTo>
                  <a:lnTo>
                    <a:pt x="3555" y="2440"/>
                  </a:lnTo>
                  <a:cubicBezTo>
                    <a:pt x="3665" y="1948"/>
                    <a:pt x="3696" y="875"/>
                    <a:pt x="3401" y="672"/>
                  </a:cubicBezTo>
                  <a:cubicBezTo>
                    <a:pt x="3300" y="602"/>
                    <a:pt x="3199" y="578"/>
                    <a:pt x="3110" y="578"/>
                  </a:cubicBezTo>
                  <a:cubicBezTo>
                    <a:pt x="2943" y="578"/>
                    <a:pt x="2820" y="661"/>
                    <a:pt x="2820" y="661"/>
                  </a:cubicBezTo>
                  <a:cubicBezTo>
                    <a:pt x="2820" y="661"/>
                    <a:pt x="2358" y="0"/>
                    <a:pt x="1954" y="0"/>
                  </a:cubicBezTo>
                  <a:close/>
                </a:path>
              </a:pathLst>
            </a:custGeom>
            <a:solidFill>
              <a:srgbClr val="FCA3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 name="Google Shape;1597;p55"/>
            <p:cNvSpPr/>
            <p:nvPr/>
          </p:nvSpPr>
          <p:spPr>
            <a:xfrm>
              <a:off x="5017678" y="2532207"/>
              <a:ext cx="748332" cy="610187"/>
            </a:xfrm>
            <a:custGeom>
              <a:avLst/>
              <a:gdLst/>
              <a:ahLst/>
              <a:cxnLst/>
              <a:rect l="l" t="t" r="r" b="b"/>
              <a:pathLst>
                <a:path w="13120" h="10698" extrusionOk="0">
                  <a:moveTo>
                    <a:pt x="13119" y="1"/>
                  </a:moveTo>
                  <a:lnTo>
                    <a:pt x="13119" y="1"/>
                  </a:lnTo>
                  <a:cubicBezTo>
                    <a:pt x="11913" y="106"/>
                    <a:pt x="9924" y="594"/>
                    <a:pt x="9340" y="1373"/>
                  </a:cubicBezTo>
                  <a:cubicBezTo>
                    <a:pt x="8755" y="2152"/>
                    <a:pt x="7467" y="5922"/>
                    <a:pt x="7467" y="5922"/>
                  </a:cubicBezTo>
                  <a:lnTo>
                    <a:pt x="2973" y="1079"/>
                  </a:lnTo>
                  <a:lnTo>
                    <a:pt x="0" y="3420"/>
                  </a:lnTo>
                  <a:cubicBezTo>
                    <a:pt x="0" y="3420"/>
                    <a:pt x="4174" y="8908"/>
                    <a:pt x="5507" y="9895"/>
                  </a:cubicBezTo>
                  <a:cubicBezTo>
                    <a:pt x="6214" y="10417"/>
                    <a:pt x="6975" y="10698"/>
                    <a:pt x="7711" y="10698"/>
                  </a:cubicBezTo>
                  <a:cubicBezTo>
                    <a:pt x="8691" y="10698"/>
                    <a:pt x="9626" y="10201"/>
                    <a:pt x="10328" y="9117"/>
                  </a:cubicBezTo>
                  <a:cubicBezTo>
                    <a:pt x="11557" y="7216"/>
                    <a:pt x="12090" y="4636"/>
                    <a:pt x="12090" y="4636"/>
                  </a:cubicBezTo>
                  <a:lnTo>
                    <a:pt x="1311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1598;p55"/>
            <p:cNvSpPr/>
            <p:nvPr/>
          </p:nvSpPr>
          <p:spPr>
            <a:xfrm>
              <a:off x="5560456" y="2555193"/>
              <a:ext cx="616290" cy="688671"/>
            </a:xfrm>
            <a:custGeom>
              <a:avLst/>
              <a:gdLst/>
              <a:ahLst/>
              <a:cxnLst/>
              <a:rect l="l" t="t" r="r" b="b"/>
              <a:pathLst>
                <a:path w="10805" h="12074" extrusionOk="0">
                  <a:moveTo>
                    <a:pt x="4188" y="1"/>
                  </a:moveTo>
                  <a:cubicBezTo>
                    <a:pt x="3386" y="1"/>
                    <a:pt x="2681" y="115"/>
                    <a:pt x="2226" y="389"/>
                  </a:cubicBezTo>
                  <a:cubicBezTo>
                    <a:pt x="1124" y="1051"/>
                    <a:pt x="515" y="1408"/>
                    <a:pt x="546" y="1993"/>
                  </a:cubicBezTo>
                  <a:cubicBezTo>
                    <a:pt x="579" y="2577"/>
                    <a:pt x="1" y="12073"/>
                    <a:pt x="1" y="12073"/>
                  </a:cubicBezTo>
                  <a:lnTo>
                    <a:pt x="9636" y="12073"/>
                  </a:lnTo>
                  <a:cubicBezTo>
                    <a:pt x="9636" y="12073"/>
                    <a:pt x="10804" y="1944"/>
                    <a:pt x="9051" y="1068"/>
                  </a:cubicBezTo>
                  <a:cubicBezTo>
                    <a:pt x="7875" y="480"/>
                    <a:pt x="5827" y="1"/>
                    <a:pt x="4188" y="1"/>
                  </a:cubicBezTo>
                  <a:close/>
                </a:path>
              </a:pathLst>
            </a:custGeom>
            <a:solidFill>
              <a:srgbClr val="4E2508">
                <a:alpha val="386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1599;p55"/>
            <p:cNvSpPr/>
            <p:nvPr/>
          </p:nvSpPr>
          <p:spPr>
            <a:xfrm>
              <a:off x="5546938" y="3005283"/>
              <a:ext cx="265567" cy="129304"/>
            </a:xfrm>
            <a:custGeom>
              <a:avLst/>
              <a:gdLst/>
              <a:ahLst/>
              <a:cxnLst/>
              <a:rect l="l" t="t" r="r" b="b"/>
              <a:pathLst>
                <a:path w="4656" h="2267" extrusionOk="0">
                  <a:moveTo>
                    <a:pt x="2645" y="1"/>
                  </a:moveTo>
                  <a:cubicBezTo>
                    <a:pt x="1708" y="100"/>
                    <a:pt x="855" y="405"/>
                    <a:pt x="427" y="1006"/>
                  </a:cubicBezTo>
                  <a:cubicBezTo>
                    <a:pt x="0" y="1607"/>
                    <a:pt x="123" y="2266"/>
                    <a:pt x="238" y="2266"/>
                  </a:cubicBezTo>
                  <a:cubicBezTo>
                    <a:pt x="353" y="2266"/>
                    <a:pt x="569" y="1909"/>
                    <a:pt x="569" y="1909"/>
                  </a:cubicBezTo>
                  <a:cubicBezTo>
                    <a:pt x="569" y="1909"/>
                    <a:pt x="1070" y="2212"/>
                    <a:pt x="2018" y="2212"/>
                  </a:cubicBezTo>
                  <a:cubicBezTo>
                    <a:pt x="2317" y="2212"/>
                    <a:pt x="2659" y="2182"/>
                    <a:pt x="3044" y="2103"/>
                  </a:cubicBezTo>
                  <a:cubicBezTo>
                    <a:pt x="4656" y="1775"/>
                    <a:pt x="2645" y="1"/>
                    <a:pt x="2645" y="1"/>
                  </a:cubicBezTo>
                  <a:close/>
                </a:path>
              </a:pathLst>
            </a:custGeom>
            <a:solidFill>
              <a:srgbClr val="FCA3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 name="Google Shape;1600;p55"/>
            <p:cNvSpPr/>
            <p:nvPr/>
          </p:nvSpPr>
          <p:spPr>
            <a:xfrm>
              <a:off x="5687423" y="2523366"/>
              <a:ext cx="556686" cy="619313"/>
            </a:xfrm>
            <a:custGeom>
              <a:avLst/>
              <a:gdLst/>
              <a:ahLst/>
              <a:cxnLst/>
              <a:rect l="l" t="t" r="r" b="b"/>
              <a:pathLst>
                <a:path w="9760" h="10858" extrusionOk="0">
                  <a:moveTo>
                    <a:pt x="2641" y="0"/>
                  </a:moveTo>
                  <a:lnTo>
                    <a:pt x="5024" y="3037"/>
                  </a:lnTo>
                  <a:lnTo>
                    <a:pt x="5543" y="7293"/>
                  </a:lnTo>
                  <a:lnTo>
                    <a:pt x="0" y="8314"/>
                  </a:lnTo>
                  <a:lnTo>
                    <a:pt x="384" y="10715"/>
                  </a:lnTo>
                  <a:cubicBezTo>
                    <a:pt x="384" y="10715"/>
                    <a:pt x="1676" y="10857"/>
                    <a:pt x="3292" y="10857"/>
                  </a:cubicBezTo>
                  <a:cubicBezTo>
                    <a:pt x="5841" y="10857"/>
                    <a:pt x="9195" y="10504"/>
                    <a:pt x="9553" y="8686"/>
                  </a:cubicBezTo>
                  <a:cubicBezTo>
                    <a:pt x="9759" y="7634"/>
                    <a:pt x="8530" y="2112"/>
                    <a:pt x="7946" y="1284"/>
                  </a:cubicBezTo>
                  <a:cubicBezTo>
                    <a:pt x="7362" y="457"/>
                    <a:pt x="2641" y="0"/>
                    <a:pt x="264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 name="Google Shape;1601;p55"/>
            <p:cNvSpPr/>
            <p:nvPr/>
          </p:nvSpPr>
          <p:spPr>
            <a:xfrm>
              <a:off x="4916491" y="2355274"/>
              <a:ext cx="353804" cy="378387"/>
            </a:xfrm>
            <a:custGeom>
              <a:avLst/>
              <a:gdLst/>
              <a:ahLst/>
              <a:cxnLst/>
              <a:rect l="l" t="t" r="r" b="b"/>
              <a:pathLst>
                <a:path w="6203" h="6634" extrusionOk="0">
                  <a:moveTo>
                    <a:pt x="5569" y="1"/>
                  </a:moveTo>
                  <a:lnTo>
                    <a:pt x="1" y="6051"/>
                  </a:lnTo>
                  <a:lnTo>
                    <a:pt x="635" y="6634"/>
                  </a:lnTo>
                  <a:lnTo>
                    <a:pt x="6203" y="584"/>
                  </a:lnTo>
                  <a:lnTo>
                    <a:pt x="5569"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 name="Google Shape;1602;p55"/>
            <p:cNvSpPr/>
            <p:nvPr/>
          </p:nvSpPr>
          <p:spPr>
            <a:xfrm>
              <a:off x="4934516" y="2371986"/>
              <a:ext cx="335723" cy="361789"/>
            </a:xfrm>
            <a:custGeom>
              <a:avLst/>
              <a:gdLst/>
              <a:ahLst/>
              <a:cxnLst/>
              <a:rect l="l" t="t" r="r" b="b"/>
              <a:pathLst>
                <a:path w="5886" h="6343" extrusionOk="0">
                  <a:moveTo>
                    <a:pt x="5568" y="0"/>
                  </a:moveTo>
                  <a:lnTo>
                    <a:pt x="0" y="6050"/>
                  </a:lnTo>
                  <a:lnTo>
                    <a:pt x="317" y="6342"/>
                  </a:lnTo>
                  <a:lnTo>
                    <a:pt x="5885" y="292"/>
                  </a:lnTo>
                  <a:lnTo>
                    <a:pt x="5568" y="0"/>
                  </a:lnTo>
                  <a:close/>
                </a:path>
              </a:pathLst>
            </a:custGeom>
            <a:solidFill>
              <a:srgbClr val="4E2508">
                <a:alpha val="386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 name="Google Shape;1603;p55"/>
            <p:cNvSpPr/>
            <p:nvPr/>
          </p:nvSpPr>
          <p:spPr>
            <a:xfrm>
              <a:off x="4879531" y="2686781"/>
              <a:ext cx="87895" cy="84758"/>
            </a:xfrm>
            <a:custGeom>
              <a:avLst/>
              <a:gdLst/>
              <a:ahLst/>
              <a:cxnLst/>
              <a:rect l="l" t="t" r="r" b="b"/>
              <a:pathLst>
                <a:path w="1541" h="1486" extrusionOk="0">
                  <a:moveTo>
                    <a:pt x="394" y="1"/>
                  </a:moveTo>
                  <a:lnTo>
                    <a:pt x="1" y="428"/>
                  </a:lnTo>
                  <a:lnTo>
                    <a:pt x="1148" y="1485"/>
                  </a:lnTo>
                  <a:lnTo>
                    <a:pt x="1541" y="1058"/>
                  </a:lnTo>
                  <a:lnTo>
                    <a:pt x="394"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 name="Google Shape;1604;p55"/>
            <p:cNvSpPr/>
            <p:nvPr/>
          </p:nvSpPr>
          <p:spPr>
            <a:xfrm>
              <a:off x="5106087" y="2150278"/>
              <a:ext cx="372512" cy="356199"/>
            </a:xfrm>
            <a:custGeom>
              <a:avLst/>
              <a:gdLst/>
              <a:ahLst/>
              <a:cxnLst/>
              <a:rect l="l" t="t" r="r" b="b"/>
              <a:pathLst>
                <a:path w="6531" h="6245" extrusionOk="0">
                  <a:moveTo>
                    <a:pt x="1401" y="1"/>
                  </a:moveTo>
                  <a:lnTo>
                    <a:pt x="1" y="1523"/>
                  </a:lnTo>
                  <a:cubicBezTo>
                    <a:pt x="374" y="2027"/>
                    <a:pt x="772" y="2510"/>
                    <a:pt x="1193" y="2970"/>
                  </a:cubicBezTo>
                  <a:cubicBezTo>
                    <a:pt x="1925" y="3775"/>
                    <a:pt x="2727" y="4513"/>
                    <a:pt x="3589" y="5177"/>
                  </a:cubicBezTo>
                  <a:cubicBezTo>
                    <a:pt x="4083" y="5558"/>
                    <a:pt x="4598" y="5914"/>
                    <a:pt x="5131" y="6245"/>
                  </a:cubicBezTo>
                  <a:lnTo>
                    <a:pt x="6531" y="4722"/>
                  </a:lnTo>
                  <a:cubicBezTo>
                    <a:pt x="6158" y="4218"/>
                    <a:pt x="5760" y="3736"/>
                    <a:pt x="5339" y="3275"/>
                  </a:cubicBezTo>
                  <a:cubicBezTo>
                    <a:pt x="4607" y="2470"/>
                    <a:pt x="3805" y="1732"/>
                    <a:pt x="2943" y="1068"/>
                  </a:cubicBezTo>
                  <a:cubicBezTo>
                    <a:pt x="2449" y="687"/>
                    <a:pt x="1934" y="332"/>
                    <a:pt x="140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 name="Google Shape;1605;p55"/>
            <p:cNvSpPr/>
            <p:nvPr/>
          </p:nvSpPr>
          <p:spPr>
            <a:xfrm>
              <a:off x="5174077" y="2211195"/>
              <a:ext cx="236592" cy="234367"/>
            </a:xfrm>
            <a:custGeom>
              <a:avLst/>
              <a:gdLst/>
              <a:ahLst/>
              <a:cxnLst/>
              <a:rect l="l" t="t" r="r" b="b"/>
              <a:pathLst>
                <a:path w="4148" h="4109" extrusionOk="0">
                  <a:moveTo>
                    <a:pt x="1751" y="0"/>
                  </a:moveTo>
                  <a:lnTo>
                    <a:pt x="1" y="1902"/>
                  </a:lnTo>
                  <a:cubicBezTo>
                    <a:pt x="733" y="2707"/>
                    <a:pt x="1535" y="3445"/>
                    <a:pt x="2397" y="4109"/>
                  </a:cubicBezTo>
                  <a:lnTo>
                    <a:pt x="4147" y="2207"/>
                  </a:lnTo>
                  <a:cubicBezTo>
                    <a:pt x="3415" y="1402"/>
                    <a:pt x="2613" y="664"/>
                    <a:pt x="175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1606;p55"/>
            <p:cNvSpPr/>
            <p:nvPr/>
          </p:nvSpPr>
          <p:spPr>
            <a:xfrm>
              <a:off x="5232427" y="2264982"/>
              <a:ext cx="178242" cy="180581"/>
            </a:xfrm>
            <a:custGeom>
              <a:avLst/>
              <a:gdLst/>
              <a:ahLst/>
              <a:cxnLst/>
              <a:rect l="l" t="t" r="r" b="b"/>
              <a:pathLst>
                <a:path w="3125" h="3166" extrusionOk="0">
                  <a:moveTo>
                    <a:pt x="1752" y="0"/>
                  </a:moveTo>
                  <a:lnTo>
                    <a:pt x="0" y="1903"/>
                  </a:lnTo>
                  <a:cubicBezTo>
                    <a:pt x="394" y="2392"/>
                    <a:pt x="852" y="2815"/>
                    <a:pt x="1374" y="3166"/>
                  </a:cubicBezTo>
                  <a:lnTo>
                    <a:pt x="3124" y="1264"/>
                  </a:lnTo>
                  <a:cubicBezTo>
                    <a:pt x="2732" y="773"/>
                    <a:pt x="2274" y="350"/>
                    <a:pt x="1752" y="0"/>
                  </a:cubicBezTo>
                  <a:close/>
                </a:path>
              </a:pathLst>
            </a:custGeom>
            <a:solidFill>
              <a:srgbClr val="4E2508">
                <a:alpha val="386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 name="Google Shape;1607;p55"/>
            <p:cNvSpPr/>
            <p:nvPr/>
          </p:nvSpPr>
          <p:spPr>
            <a:xfrm>
              <a:off x="5075115" y="2119249"/>
              <a:ext cx="142023" cy="148355"/>
            </a:xfrm>
            <a:custGeom>
              <a:avLst/>
              <a:gdLst/>
              <a:ahLst/>
              <a:cxnLst/>
              <a:rect l="l" t="t" r="r" b="b"/>
              <a:pathLst>
                <a:path w="2490" h="2601" extrusionOk="0">
                  <a:moveTo>
                    <a:pt x="1848" y="1"/>
                  </a:moveTo>
                  <a:lnTo>
                    <a:pt x="0" y="2008"/>
                  </a:lnTo>
                  <a:lnTo>
                    <a:pt x="642" y="2600"/>
                  </a:lnTo>
                  <a:lnTo>
                    <a:pt x="2490" y="593"/>
                  </a:lnTo>
                  <a:lnTo>
                    <a:pt x="1848"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1608;p55"/>
            <p:cNvSpPr/>
            <p:nvPr/>
          </p:nvSpPr>
          <p:spPr>
            <a:xfrm>
              <a:off x="5367780" y="2388812"/>
              <a:ext cx="142137" cy="148240"/>
            </a:xfrm>
            <a:custGeom>
              <a:avLst/>
              <a:gdLst/>
              <a:ahLst/>
              <a:cxnLst/>
              <a:rect l="l" t="t" r="r" b="b"/>
              <a:pathLst>
                <a:path w="2492" h="2599" extrusionOk="0">
                  <a:moveTo>
                    <a:pt x="1848" y="0"/>
                  </a:moveTo>
                  <a:lnTo>
                    <a:pt x="0" y="2008"/>
                  </a:lnTo>
                  <a:lnTo>
                    <a:pt x="644" y="2599"/>
                  </a:lnTo>
                  <a:lnTo>
                    <a:pt x="2492" y="591"/>
                  </a:lnTo>
                  <a:lnTo>
                    <a:pt x="18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 name="Google Shape;1609;p55"/>
            <p:cNvSpPr/>
            <p:nvPr/>
          </p:nvSpPr>
          <p:spPr>
            <a:xfrm>
              <a:off x="5640538" y="2522548"/>
              <a:ext cx="342339" cy="351522"/>
            </a:xfrm>
            <a:custGeom>
              <a:avLst/>
              <a:gdLst/>
              <a:ahLst/>
              <a:cxnLst/>
              <a:rect l="l" t="t" r="r" b="b"/>
              <a:pathLst>
                <a:path w="6002" h="6163" extrusionOk="0">
                  <a:moveTo>
                    <a:pt x="4193" y="1"/>
                  </a:moveTo>
                  <a:cubicBezTo>
                    <a:pt x="2209" y="1"/>
                    <a:pt x="0" y="456"/>
                    <a:pt x="0" y="456"/>
                  </a:cubicBezTo>
                  <a:cubicBezTo>
                    <a:pt x="67" y="2622"/>
                    <a:pt x="2030" y="6162"/>
                    <a:pt x="2030" y="6162"/>
                  </a:cubicBezTo>
                  <a:cubicBezTo>
                    <a:pt x="2030" y="6162"/>
                    <a:pt x="6002" y="3371"/>
                    <a:pt x="5825" y="142"/>
                  </a:cubicBezTo>
                  <a:cubicBezTo>
                    <a:pt x="5342" y="40"/>
                    <a:pt x="4777" y="1"/>
                    <a:pt x="4193"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 name="Google Shape;1610;p55"/>
            <p:cNvSpPr/>
            <p:nvPr/>
          </p:nvSpPr>
          <p:spPr>
            <a:xfrm>
              <a:off x="5706380" y="2464500"/>
              <a:ext cx="142124" cy="130952"/>
            </a:xfrm>
            <a:custGeom>
              <a:avLst/>
              <a:gdLst/>
              <a:ahLst/>
              <a:cxnLst/>
              <a:rect l="l" t="t" r="r" b="b"/>
              <a:pathLst>
                <a:path w="1570" h="2296" extrusionOk="0">
                  <a:moveTo>
                    <a:pt x="0" y="1"/>
                  </a:moveTo>
                  <a:lnTo>
                    <a:pt x="143" y="1656"/>
                  </a:lnTo>
                  <a:cubicBezTo>
                    <a:pt x="176" y="2018"/>
                    <a:pt x="479" y="2296"/>
                    <a:pt x="843" y="2296"/>
                  </a:cubicBezTo>
                  <a:cubicBezTo>
                    <a:pt x="1250" y="2296"/>
                    <a:pt x="1570" y="1951"/>
                    <a:pt x="1542" y="1545"/>
                  </a:cubicBezTo>
                  <a:lnTo>
                    <a:pt x="1432" y="1"/>
                  </a:lnTo>
                  <a:close/>
                </a:path>
              </a:pathLst>
            </a:custGeom>
            <a:solidFill>
              <a:srgbClr val="F487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 name="Google Shape;1611;p55"/>
            <p:cNvSpPr/>
            <p:nvPr/>
          </p:nvSpPr>
          <p:spPr>
            <a:xfrm>
              <a:off x="5560456" y="2156038"/>
              <a:ext cx="374109" cy="385174"/>
            </a:xfrm>
            <a:custGeom>
              <a:avLst/>
              <a:gdLst/>
              <a:ahLst/>
              <a:cxnLst/>
              <a:rect l="l" t="t" r="r" b="b"/>
              <a:pathLst>
                <a:path w="6559" h="6753" extrusionOk="0">
                  <a:moveTo>
                    <a:pt x="3211" y="0"/>
                  </a:moveTo>
                  <a:cubicBezTo>
                    <a:pt x="1644" y="0"/>
                    <a:pt x="724" y="939"/>
                    <a:pt x="501" y="2290"/>
                  </a:cubicBezTo>
                  <a:lnTo>
                    <a:pt x="500" y="2293"/>
                  </a:lnTo>
                  <a:cubicBezTo>
                    <a:pt x="456" y="2419"/>
                    <a:pt x="419" y="2554"/>
                    <a:pt x="389" y="2698"/>
                  </a:cubicBezTo>
                  <a:cubicBezTo>
                    <a:pt x="1" y="4577"/>
                    <a:pt x="514" y="5831"/>
                    <a:pt x="1120" y="6266"/>
                  </a:cubicBezTo>
                  <a:cubicBezTo>
                    <a:pt x="1581" y="6596"/>
                    <a:pt x="2125" y="6753"/>
                    <a:pt x="2671" y="6753"/>
                  </a:cubicBezTo>
                  <a:cubicBezTo>
                    <a:pt x="3560" y="6753"/>
                    <a:pt x="4455" y="6336"/>
                    <a:pt x="5006" y="5565"/>
                  </a:cubicBezTo>
                  <a:cubicBezTo>
                    <a:pt x="5260" y="5213"/>
                    <a:pt x="5471" y="4733"/>
                    <a:pt x="5584" y="4213"/>
                  </a:cubicBezTo>
                  <a:cubicBezTo>
                    <a:pt x="5727" y="4189"/>
                    <a:pt x="5830" y="4150"/>
                    <a:pt x="5880" y="4095"/>
                  </a:cubicBezTo>
                  <a:cubicBezTo>
                    <a:pt x="6559" y="1952"/>
                    <a:pt x="5544" y="232"/>
                    <a:pt x="3685" y="27"/>
                  </a:cubicBezTo>
                  <a:cubicBezTo>
                    <a:pt x="3521" y="9"/>
                    <a:pt x="3363" y="0"/>
                    <a:pt x="3211" y="0"/>
                  </a:cubicBezTo>
                  <a:close/>
                </a:path>
              </a:pathLst>
            </a:custGeom>
            <a:solidFill>
              <a:srgbClr val="FCA3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 name="Google Shape;1612;p55"/>
            <p:cNvSpPr/>
            <p:nvPr/>
          </p:nvSpPr>
          <p:spPr>
            <a:xfrm>
              <a:off x="5534218" y="2073675"/>
              <a:ext cx="448030" cy="425785"/>
            </a:xfrm>
            <a:custGeom>
              <a:avLst/>
              <a:gdLst/>
              <a:ahLst/>
              <a:cxnLst/>
              <a:rect l="l" t="t" r="r" b="b"/>
              <a:pathLst>
                <a:path w="7855" h="7465" extrusionOk="0">
                  <a:moveTo>
                    <a:pt x="3741" y="1"/>
                  </a:moveTo>
                  <a:cubicBezTo>
                    <a:pt x="3726" y="1"/>
                    <a:pt x="3711" y="1"/>
                    <a:pt x="3696" y="1"/>
                  </a:cubicBezTo>
                  <a:cubicBezTo>
                    <a:pt x="1166" y="30"/>
                    <a:pt x="1" y="2608"/>
                    <a:pt x="935" y="3690"/>
                  </a:cubicBezTo>
                  <a:cubicBezTo>
                    <a:pt x="935" y="3690"/>
                    <a:pt x="2529" y="2588"/>
                    <a:pt x="2821" y="2051"/>
                  </a:cubicBezTo>
                  <a:cubicBezTo>
                    <a:pt x="3842" y="3926"/>
                    <a:pt x="5920" y="4267"/>
                    <a:pt x="5920" y="4267"/>
                  </a:cubicBezTo>
                  <a:lnTo>
                    <a:pt x="5538" y="6208"/>
                  </a:lnTo>
                  <a:lnTo>
                    <a:pt x="5415" y="7465"/>
                  </a:lnTo>
                  <a:cubicBezTo>
                    <a:pt x="5415" y="7465"/>
                    <a:pt x="7855" y="5241"/>
                    <a:pt x="7738" y="3741"/>
                  </a:cubicBezTo>
                  <a:cubicBezTo>
                    <a:pt x="7647" y="2560"/>
                    <a:pt x="7195" y="2435"/>
                    <a:pt x="7007" y="2435"/>
                  </a:cubicBezTo>
                  <a:cubicBezTo>
                    <a:pt x="6956" y="2435"/>
                    <a:pt x="6924" y="2444"/>
                    <a:pt x="6924" y="2444"/>
                  </a:cubicBezTo>
                  <a:cubicBezTo>
                    <a:pt x="6924" y="2444"/>
                    <a:pt x="6235" y="1"/>
                    <a:pt x="3741" y="1"/>
                  </a:cubicBezTo>
                  <a:close/>
                </a:path>
              </a:pathLst>
            </a:custGeom>
            <a:solidFill>
              <a:srgbClr val="491A1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 name="Google Shape;1613;p55"/>
            <p:cNvSpPr/>
            <p:nvPr/>
          </p:nvSpPr>
          <p:spPr>
            <a:xfrm>
              <a:off x="5654455" y="2445337"/>
              <a:ext cx="54357" cy="37645"/>
            </a:xfrm>
            <a:custGeom>
              <a:avLst/>
              <a:gdLst/>
              <a:ahLst/>
              <a:cxnLst/>
              <a:rect l="l" t="t" r="r" b="b"/>
              <a:pathLst>
                <a:path w="953" h="660" extrusionOk="0">
                  <a:moveTo>
                    <a:pt x="6" y="1"/>
                  </a:moveTo>
                  <a:lnTo>
                    <a:pt x="6" y="1"/>
                  </a:lnTo>
                  <a:cubicBezTo>
                    <a:pt x="6" y="1"/>
                    <a:pt x="0" y="511"/>
                    <a:pt x="264" y="641"/>
                  </a:cubicBezTo>
                  <a:cubicBezTo>
                    <a:pt x="290" y="654"/>
                    <a:pt x="317" y="660"/>
                    <a:pt x="345" y="660"/>
                  </a:cubicBezTo>
                  <a:cubicBezTo>
                    <a:pt x="606" y="660"/>
                    <a:pt x="953" y="159"/>
                    <a:pt x="953" y="159"/>
                  </a:cubicBezTo>
                  <a:cubicBezTo>
                    <a:pt x="953" y="159"/>
                    <a:pt x="427" y="23"/>
                    <a:pt x="6"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 name="Google Shape;1614;p55"/>
            <p:cNvSpPr/>
            <p:nvPr/>
          </p:nvSpPr>
          <p:spPr>
            <a:xfrm>
              <a:off x="5817642" y="2387386"/>
              <a:ext cx="99930" cy="104778"/>
            </a:xfrm>
            <a:custGeom>
              <a:avLst/>
              <a:gdLst/>
              <a:ahLst/>
              <a:cxnLst/>
              <a:rect l="l" t="t" r="r" b="b"/>
              <a:pathLst>
                <a:path w="1752" h="1837" extrusionOk="0">
                  <a:moveTo>
                    <a:pt x="1103" y="0"/>
                  </a:moveTo>
                  <a:cubicBezTo>
                    <a:pt x="921" y="0"/>
                    <a:pt x="696" y="118"/>
                    <a:pt x="445" y="415"/>
                  </a:cubicBezTo>
                  <a:lnTo>
                    <a:pt x="58" y="1317"/>
                  </a:lnTo>
                  <a:cubicBezTo>
                    <a:pt x="1" y="1662"/>
                    <a:pt x="161" y="1836"/>
                    <a:pt x="412" y="1836"/>
                  </a:cubicBezTo>
                  <a:cubicBezTo>
                    <a:pt x="663" y="1836"/>
                    <a:pt x="1004" y="1663"/>
                    <a:pt x="1309" y="1314"/>
                  </a:cubicBezTo>
                  <a:cubicBezTo>
                    <a:pt x="1752" y="807"/>
                    <a:pt x="1577" y="0"/>
                    <a:pt x="1103" y="0"/>
                  </a:cubicBezTo>
                  <a:close/>
                </a:path>
              </a:pathLst>
            </a:custGeom>
            <a:solidFill>
              <a:srgbClr val="FCA3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 name="Google Shape;1615;p55"/>
            <p:cNvSpPr/>
            <p:nvPr/>
          </p:nvSpPr>
          <p:spPr>
            <a:xfrm>
              <a:off x="5723186" y="2297836"/>
              <a:ext cx="70898" cy="34622"/>
            </a:xfrm>
            <a:custGeom>
              <a:avLst/>
              <a:gdLst/>
              <a:ahLst/>
              <a:cxnLst/>
              <a:rect l="l" t="t" r="r" b="b"/>
              <a:pathLst>
                <a:path w="1243" h="607" extrusionOk="0">
                  <a:moveTo>
                    <a:pt x="334" y="0"/>
                  </a:moveTo>
                  <a:cubicBezTo>
                    <a:pt x="193" y="0"/>
                    <a:pt x="82" y="36"/>
                    <a:pt x="54" y="119"/>
                  </a:cubicBezTo>
                  <a:cubicBezTo>
                    <a:pt x="0" y="277"/>
                    <a:pt x="579" y="606"/>
                    <a:pt x="922" y="606"/>
                  </a:cubicBezTo>
                  <a:cubicBezTo>
                    <a:pt x="1035" y="606"/>
                    <a:pt x="1122" y="571"/>
                    <a:pt x="1153" y="483"/>
                  </a:cubicBezTo>
                  <a:cubicBezTo>
                    <a:pt x="1243" y="227"/>
                    <a:pt x="691" y="0"/>
                    <a:pt x="334" y="0"/>
                  </a:cubicBezTo>
                  <a:close/>
                </a:path>
              </a:pathLst>
            </a:custGeom>
            <a:solidFill>
              <a:srgbClr val="491A1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 name="Google Shape;1616;p55"/>
            <p:cNvSpPr/>
            <p:nvPr/>
          </p:nvSpPr>
          <p:spPr>
            <a:xfrm>
              <a:off x="5608425" y="2279812"/>
              <a:ext cx="52532" cy="27891"/>
            </a:xfrm>
            <a:custGeom>
              <a:avLst/>
              <a:gdLst/>
              <a:ahLst/>
              <a:cxnLst/>
              <a:rect l="l" t="t" r="r" b="b"/>
              <a:pathLst>
                <a:path w="921" h="489" extrusionOk="0">
                  <a:moveTo>
                    <a:pt x="441" y="0"/>
                  </a:moveTo>
                  <a:cubicBezTo>
                    <a:pt x="220" y="0"/>
                    <a:pt x="4" y="81"/>
                    <a:pt x="2" y="264"/>
                  </a:cubicBezTo>
                  <a:cubicBezTo>
                    <a:pt x="1" y="427"/>
                    <a:pt x="168" y="488"/>
                    <a:pt x="359" y="488"/>
                  </a:cubicBezTo>
                  <a:cubicBezTo>
                    <a:pt x="615" y="488"/>
                    <a:pt x="915" y="379"/>
                    <a:pt x="917" y="253"/>
                  </a:cubicBezTo>
                  <a:cubicBezTo>
                    <a:pt x="921" y="93"/>
                    <a:pt x="678" y="0"/>
                    <a:pt x="441" y="0"/>
                  </a:cubicBezTo>
                  <a:close/>
                </a:path>
              </a:pathLst>
            </a:custGeom>
            <a:solidFill>
              <a:srgbClr val="491A1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 name="Google Shape;1617;p55"/>
            <p:cNvSpPr/>
            <p:nvPr/>
          </p:nvSpPr>
          <p:spPr>
            <a:xfrm>
              <a:off x="5709383" y="2348885"/>
              <a:ext cx="27891" cy="35934"/>
            </a:xfrm>
            <a:custGeom>
              <a:avLst/>
              <a:gdLst/>
              <a:ahLst/>
              <a:cxnLst/>
              <a:rect l="l" t="t" r="r" b="b"/>
              <a:pathLst>
                <a:path w="489" h="630" extrusionOk="0">
                  <a:moveTo>
                    <a:pt x="272" y="1"/>
                  </a:moveTo>
                  <a:cubicBezTo>
                    <a:pt x="162" y="1"/>
                    <a:pt x="56" y="118"/>
                    <a:pt x="30" y="279"/>
                  </a:cubicBezTo>
                  <a:cubicBezTo>
                    <a:pt x="1" y="452"/>
                    <a:pt x="74" y="607"/>
                    <a:pt x="193" y="627"/>
                  </a:cubicBezTo>
                  <a:cubicBezTo>
                    <a:pt x="201" y="629"/>
                    <a:pt x="209" y="629"/>
                    <a:pt x="217" y="629"/>
                  </a:cubicBezTo>
                  <a:cubicBezTo>
                    <a:pt x="327" y="629"/>
                    <a:pt x="433" y="512"/>
                    <a:pt x="459" y="351"/>
                  </a:cubicBezTo>
                  <a:cubicBezTo>
                    <a:pt x="489" y="178"/>
                    <a:pt x="416" y="23"/>
                    <a:pt x="296" y="3"/>
                  </a:cubicBezTo>
                  <a:cubicBezTo>
                    <a:pt x="288" y="1"/>
                    <a:pt x="280" y="1"/>
                    <a:pt x="272" y="1"/>
                  </a:cubicBezTo>
                  <a:close/>
                </a:path>
              </a:pathLst>
            </a:custGeom>
            <a:solidFill>
              <a:srgbClr val="491A1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 name="Google Shape;1618;p55"/>
            <p:cNvSpPr/>
            <p:nvPr/>
          </p:nvSpPr>
          <p:spPr>
            <a:xfrm>
              <a:off x="5611334" y="2332572"/>
              <a:ext cx="27891" cy="35934"/>
            </a:xfrm>
            <a:custGeom>
              <a:avLst/>
              <a:gdLst/>
              <a:ahLst/>
              <a:cxnLst/>
              <a:rect l="l" t="t" r="r" b="b"/>
              <a:pathLst>
                <a:path w="489" h="630" extrusionOk="0">
                  <a:moveTo>
                    <a:pt x="274" y="1"/>
                  </a:moveTo>
                  <a:cubicBezTo>
                    <a:pt x="162" y="1"/>
                    <a:pt x="56" y="118"/>
                    <a:pt x="30" y="279"/>
                  </a:cubicBezTo>
                  <a:cubicBezTo>
                    <a:pt x="1" y="452"/>
                    <a:pt x="74" y="607"/>
                    <a:pt x="194" y="627"/>
                  </a:cubicBezTo>
                  <a:cubicBezTo>
                    <a:pt x="202" y="629"/>
                    <a:pt x="210" y="630"/>
                    <a:pt x="219" y="630"/>
                  </a:cubicBezTo>
                  <a:cubicBezTo>
                    <a:pt x="328" y="630"/>
                    <a:pt x="433" y="511"/>
                    <a:pt x="459" y="351"/>
                  </a:cubicBezTo>
                  <a:cubicBezTo>
                    <a:pt x="489" y="178"/>
                    <a:pt x="416" y="23"/>
                    <a:pt x="298" y="3"/>
                  </a:cubicBezTo>
                  <a:cubicBezTo>
                    <a:pt x="290" y="1"/>
                    <a:pt x="282" y="1"/>
                    <a:pt x="274" y="1"/>
                  </a:cubicBezTo>
                  <a:close/>
                </a:path>
              </a:pathLst>
            </a:custGeom>
            <a:solidFill>
              <a:srgbClr val="491A1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 name="Google Shape;1619;p55"/>
            <p:cNvSpPr/>
            <p:nvPr/>
          </p:nvSpPr>
          <p:spPr>
            <a:xfrm>
              <a:off x="5626962" y="2377918"/>
              <a:ext cx="31142" cy="47740"/>
            </a:xfrm>
            <a:custGeom>
              <a:avLst/>
              <a:gdLst/>
              <a:ahLst/>
              <a:cxnLst/>
              <a:rect l="l" t="t" r="r" b="b"/>
              <a:pathLst>
                <a:path w="546" h="837" extrusionOk="0">
                  <a:moveTo>
                    <a:pt x="474" y="0"/>
                  </a:moveTo>
                  <a:cubicBezTo>
                    <a:pt x="392" y="292"/>
                    <a:pt x="0" y="334"/>
                    <a:pt x="118" y="567"/>
                  </a:cubicBezTo>
                  <a:cubicBezTo>
                    <a:pt x="237" y="801"/>
                    <a:pt x="546" y="836"/>
                    <a:pt x="546" y="836"/>
                  </a:cubicBezTo>
                  <a:lnTo>
                    <a:pt x="474" y="0"/>
                  </a:lnTo>
                  <a:close/>
                </a:path>
              </a:pathLst>
            </a:custGeom>
            <a:solidFill>
              <a:srgbClr val="FCA3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 name="Google Shape;1620;p55"/>
            <p:cNvSpPr/>
            <p:nvPr/>
          </p:nvSpPr>
          <p:spPr>
            <a:xfrm>
              <a:off x="5626962" y="2377918"/>
              <a:ext cx="31142" cy="47740"/>
            </a:xfrm>
            <a:custGeom>
              <a:avLst/>
              <a:gdLst/>
              <a:ahLst/>
              <a:cxnLst/>
              <a:rect l="l" t="t" r="r" b="b"/>
              <a:pathLst>
                <a:path w="546" h="837" fill="none" extrusionOk="0">
                  <a:moveTo>
                    <a:pt x="474" y="0"/>
                  </a:moveTo>
                  <a:cubicBezTo>
                    <a:pt x="392" y="292"/>
                    <a:pt x="0" y="334"/>
                    <a:pt x="118" y="567"/>
                  </a:cubicBezTo>
                  <a:cubicBezTo>
                    <a:pt x="237" y="801"/>
                    <a:pt x="546" y="836"/>
                    <a:pt x="546" y="836"/>
                  </a:cubicBezTo>
                </a:path>
              </a:pathLst>
            </a:custGeom>
            <a:noFill/>
            <a:ln w="2600" cap="rnd" cmpd="sng">
              <a:solidFill>
                <a:srgbClr val="D16247"/>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 name="Google Shape;1621;p55"/>
            <p:cNvSpPr/>
            <p:nvPr/>
          </p:nvSpPr>
          <p:spPr>
            <a:xfrm>
              <a:off x="5852435" y="2414480"/>
              <a:ext cx="39983" cy="21731"/>
            </a:xfrm>
            <a:custGeom>
              <a:avLst/>
              <a:gdLst/>
              <a:ahLst/>
              <a:cxnLst/>
              <a:rect l="l" t="t" r="r" b="b"/>
              <a:pathLst>
                <a:path w="701" h="381" extrusionOk="0">
                  <a:moveTo>
                    <a:pt x="425" y="0"/>
                  </a:moveTo>
                  <a:cubicBezTo>
                    <a:pt x="316" y="0"/>
                    <a:pt x="170" y="58"/>
                    <a:pt x="1" y="203"/>
                  </a:cubicBezTo>
                  <a:lnTo>
                    <a:pt x="612" y="380"/>
                  </a:lnTo>
                  <a:cubicBezTo>
                    <a:pt x="701" y="179"/>
                    <a:pt x="618" y="0"/>
                    <a:pt x="425" y="0"/>
                  </a:cubicBezTo>
                  <a:close/>
                </a:path>
              </a:pathLst>
            </a:custGeom>
            <a:solidFill>
              <a:srgbClr val="FCA3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 name="Google Shape;1622;p55"/>
            <p:cNvSpPr/>
            <p:nvPr/>
          </p:nvSpPr>
          <p:spPr>
            <a:xfrm>
              <a:off x="5852435" y="2403243"/>
              <a:ext cx="42892" cy="32968"/>
            </a:xfrm>
            <a:custGeom>
              <a:avLst/>
              <a:gdLst/>
              <a:ahLst/>
              <a:cxnLst/>
              <a:rect l="l" t="t" r="r" b="b"/>
              <a:pathLst>
                <a:path w="752" h="578" fill="none" extrusionOk="0">
                  <a:moveTo>
                    <a:pt x="1" y="400"/>
                  </a:moveTo>
                  <a:cubicBezTo>
                    <a:pt x="469" y="1"/>
                    <a:pt x="751" y="262"/>
                    <a:pt x="612" y="577"/>
                  </a:cubicBezTo>
                </a:path>
              </a:pathLst>
            </a:custGeom>
            <a:noFill/>
            <a:ln w="2600" cap="rnd" cmpd="sng">
              <a:solidFill>
                <a:srgbClr val="D16247"/>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 name="Google Shape;1623;p55"/>
            <p:cNvSpPr/>
            <p:nvPr/>
          </p:nvSpPr>
          <p:spPr>
            <a:xfrm>
              <a:off x="5850040" y="2418472"/>
              <a:ext cx="31713" cy="39185"/>
            </a:xfrm>
            <a:custGeom>
              <a:avLst/>
              <a:gdLst/>
              <a:ahLst/>
              <a:cxnLst/>
              <a:rect l="l" t="t" r="r" b="b"/>
              <a:pathLst>
                <a:path w="556" h="687" extrusionOk="0">
                  <a:moveTo>
                    <a:pt x="231" y="1"/>
                  </a:moveTo>
                  <a:lnTo>
                    <a:pt x="1" y="686"/>
                  </a:lnTo>
                  <a:cubicBezTo>
                    <a:pt x="354" y="601"/>
                    <a:pt x="556" y="144"/>
                    <a:pt x="231" y="1"/>
                  </a:cubicBezTo>
                  <a:close/>
                </a:path>
              </a:pathLst>
            </a:custGeom>
            <a:solidFill>
              <a:srgbClr val="FCA3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 name="Google Shape;1624;p55"/>
            <p:cNvSpPr/>
            <p:nvPr/>
          </p:nvSpPr>
          <p:spPr>
            <a:xfrm>
              <a:off x="5850040" y="2418472"/>
              <a:ext cx="31713" cy="39185"/>
            </a:xfrm>
            <a:custGeom>
              <a:avLst/>
              <a:gdLst/>
              <a:ahLst/>
              <a:cxnLst/>
              <a:rect l="l" t="t" r="r" b="b"/>
              <a:pathLst>
                <a:path w="556" h="687" fill="none" extrusionOk="0">
                  <a:moveTo>
                    <a:pt x="231" y="1"/>
                  </a:moveTo>
                  <a:cubicBezTo>
                    <a:pt x="556" y="144"/>
                    <a:pt x="354" y="601"/>
                    <a:pt x="1" y="686"/>
                  </a:cubicBezTo>
                </a:path>
              </a:pathLst>
            </a:custGeom>
            <a:noFill/>
            <a:ln w="2600" cap="rnd" cmpd="sng">
              <a:solidFill>
                <a:srgbClr val="D16247"/>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 name="Google Shape;1625;p55"/>
            <p:cNvSpPr/>
            <p:nvPr/>
          </p:nvSpPr>
          <p:spPr>
            <a:xfrm>
              <a:off x="5008723" y="2561582"/>
              <a:ext cx="60460" cy="47341"/>
            </a:xfrm>
            <a:custGeom>
              <a:avLst/>
              <a:gdLst/>
              <a:ahLst/>
              <a:cxnLst/>
              <a:rect l="l" t="t" r="r" b="b"/>
              <a:pathLst>
                <a:path w="1060" h="830" extrusionOk="0">
                  <a:moveTo>
                    <a:pt x="401" y="0"/>
                  </a:moveTo>
                  <a:lnTo>
                    <a:pt x="0" y="191"/>
                  </a:lnTo>
                  <a:cubicBezTo>
                    <a:pt x="0" y="487"/>
                    <a:pt x="370" y="830"/>
                    <a:pt x="623" y="830"/>
                  </a:cubicBezTo>
                  <a:cubicBezTo>
                    <a:pt x="667" y="830"/>
                    <a:pt x="708" y="819"/>
                    <a:pt x="743" y="796"/>
                  </a:cubicBezTo>
                  <a:cubicBezTo>
                    <a:pt x="926" y="672"/>
                    <a:pt x="1060" y="583"/>
                    <a:pt x="401" y="0"/>
                  </a:cubicBezTo>
                  <a:close/>
                </a:path>
              </a:pathLst>
            </a:custGeom>
            <a:solidFill>
              <a:srgbClr val="FCA3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 name="Google Shape;1626;p55"/>
            <p:cNvSpPr/>
            <p:nvPr/>
          </p:nvSpPr>
          <p:spPr>
            <a:xfrm>
              <a:off x="5008723" y="2561582"/>
              <a:ext cx="60460" cy="54300"/>
            </a:xfrm>
            <a:custGeom>
              <a:avLst/>
              <a:gdLst/>
              <a:ahLst/>
              <a:cxnLst/>
              <a:rect l="l" t="t" r="r" b="b"/>
              <a:pathLst>
                <a:path w="1060" h="952" fill="none" extrusionOk="0">
                  <a:moveTo>
                    <a:pt x="401" y="0"/>
                  </a:moveTo>
                  <a:cubicBezTo>
                    <a:pt x="1060" y="583"/>
                    <a:pt x="926" y="672"/>
                    <a:pt x="743" y="796"/>
                  </a:cubicBezTo>
                  <a:cubicBezTo>
                    <a:pt x="511" y="951"/>
                    <a:pt x="0" y="539"/>
                    <a:pt x="0" y="191"/>
                  </a:cubicBezTo>
                </a:path>
              </a:pathLst>
            </a:custGeom>
            <a:noFill/>
            <a:ln w="2600" cap="rnd" cmpd="sng">
              <a:solidFill>
                <a:srgbClr val="D16247"/>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 name="Google Shape;1627;p55"/>
            <p:cNvSpPr/>
            <p:nvPr/>
          </p:nvSpPr>
          <p:spPr>
            <a:xfrm>
              <a:off x="5024922" y="2532207"/>
              <a:ext cx="65137" cy="59262"/>
            </a:xfrm>
            <a:custGeom>
              <a:avLst/>
              <a:gdLst/>
              <a:ahLst/>
              <a:cxnLst/>
              <a:rect l="l" t="t" r="r" b="b"/>
              <a:pathLst>
                <a:path w="1142" h="1039" extrusionOk="0">
                  <a:moveTo>
                    <a:pt x="591" y="1"/>
                  </a:moveTo>
                  <a:lnTo>
                    <a:pt x="0" y="377"/>
                  </a:lnTo>
                  <a:cubicBezTo>
                    <a:pt x="355" y="828"/>
                    <a:pt x="692" y="1039"/>
                    <a:pt x="884" y="1039"/>
                  </a:cubicBezTo>
                  <a:cubicBezTo>
                    <a:pt x="1140" y="1039"/>
                    <a:pt x="1141" y="669"/>
                    <a:pt x="591" y="1"/>
                  </a:cubicBezTo>
                  <a:close/>
                </a:path>
              </a:pathLst>
            </a:custGeom>
            <a:solidFill>
              <a:srgbClr val="FCA3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 name="Google Shape;1628;p55"/>
            <p:cNvSpPr/>
            <p:nvPr/>
          </p:nvSpPr>
          <p:spPr>
            <a:xfrm>
              <a:off x="5024922" y="2532207"/>
              <a:ext cx="88807" cy="81450"/>
            </a:xfrm>
            <a:custGeom>
              <a:avLst/>
              <a:gdLst/>
              <a:ahLst/>
              <a:cxnLst/>
              <a:rect l="l" t="t" r="r" b="b"/>
              <a:pathLst>
                <a:path w="1557" h="1428" fill="none" extrusionOk="0">
                  <a:moveTo>
                    <a:pt x="591" y="1"/>
                  </a:moveTo>
                  <a:cubicBezTo>
                    <a:pt x="1556" y="1173"/>
                    <a:pt x="824" y="1427"/>
                    <a:pt x="0" y="377"/>
                  </a:cubicBezTo>
                </a:path>
              </a:pathLst>
            </a:custGeom>
            <a:noFill/>
            <a:ln w="2600" cap="rnd" cmpd="sng">
              <a:solidFill>
                <a:srgbClr val="D16247"/>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 name="Google Shape;1629;p55"/>
            <p:cNvSpPr/>
            <p:nvPr/>
          </p:nvSpPr>
          <p:spPr>
            <a:xfrm>
              <a:off x="5051045" y="2503688"/>
              <a:ext cx="73407" cy="68787"/>
            </a:xfrm>
            <a:custGeom>
              <a:avLst/>
              <a:gdLst/>
              <a:ahLst/>
              <a:cxnLst/>
              <a:rect l="l" t="t" r="r" b="b"/>
              <a:pathLst>
                <a:path w="1287" h="1206" extrusionOk="0">
                  <a:moveTo>
                    <a:pt x="551" y="0"/>
                  </a:moveTo>
                  <a:lnTo>
                    <a:pt x="1" y="501"/>
                  </a:lnTo>
                  <a:cubicBezTo>
                    <a:pt x="184" y="698"/>
                    <a:pt x="636" y="1205"/>
                    <a:pt x="916" y="1205"/>
                  </a:cubicBezTo>
                  <a:cubicBezTo>
                    <a:pt x="964" y="1205"/>
                    <a:pt x="1008" y="1190"/>
                    <a:pt x="1044" y="1155"/>
                  </a:cubicBezTo>
                  <a:cubicBezTo>
                    <a:pt x="1286" y="919"/>
                    <a:pt x="1109" y="624"/>
                    <a:pt x="551" y="0"/>
                  </a:cubicBezTo>
                  <a:close/>
                </a:path>
              </a:pathLst>
            </a:custGeom>
            <a:solidFill>
              <a:srgbClr val="FCA3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 name="Google Shape;1630;p55"/>
            <p:cNvSpPr/>
            <p:nvPr/>
          </p:nvSpPr>
          <p:spPr>
            <a:xfrm>
              <a:off x="5051045" y="2503688"/>
              <a:ext cx="73407" cy="79396"/>
            </a:xfrm>
            <a:custGeom>
              <a:avLst/>
              <a:gdLst/>
              <a:ahLst/>
              <a:cxnLst/>
              <a:rect l="l" t="t" r="r" b="b"/>
              <a:pathLst>
                <a:path w="1287" h="1392" fill="none" extrusionOk="0">
                  <a:moveTo>
                    <a:pt x="551" y="0"/>
                  </a:moveTo>
                  <a:cubicBezTo>
                    <a:pt x="1109" y="624"/>
                    <a:pt x="1286" y="919"/>
                    <a:pt x="1044" y="1155"/>
                  </a:cubicBezTo>
                  <a:cubicBezTo>
                    <a:pt x="801" y="1391"/>
                    <a:pt x="215" y="732"/>
                    <a:pt x="1" y="501"/>
                  </a:cubicBezTo>
                </a:path>
              </a:pathLst>
            </a:custGeom>
            <a:noFill/>
            <a:ln w="2600" cap="rnd" cmpd="sng">
              <a:solidFill>
                <a:srgbClr val="D16247"/>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 name="Google Shape;1631;p55"/>
            <p:cNvSpPr/>
            <p:nvPr/>
          </p:nvSpPr>
          <p:spPr>
            <a:xfrm>
              <a:off x="5072891" y="2481899"/>
              <a:ext cx="80081" cy="71810"/>
            </a:xfrm>
            <a:custGeom>
              <a:avLst/>
              <a:gdLst/>
              <a:ahLst/>
              <a:cxnLst/>
              <a:rect l="l" t="t" r="r" b="b"/>
              <a:pathLst>
                <a:path w="1404" h="1259" extrusionOk="0">
                  <a:moveTo>
                    <a:pt x="406" y="0"/>
                  </a:moveTo>
                  <a:lnTo>
                    <a:pt x="0" y="502"/>
                  </a:lnTo>
                  <a:cubicBezTo>
                    <a:pt x="0" y="502"/>
                    <a:pt x="612" y="1258"/>
                    <a:pt x="968" y="1258"/>
                  </a:cubicBezTo>
                  <a:cubicBezTo>
                    <a:pt x="1017" y="1258"/>
                    <a:pt x="1060" y="1244"/>
                    <a:pt x="1097" y="1212"/>
                  </a:cubicBezTo>
                  <a:cubicBezTo>
                    <a:pt x="1403" y="947"/>
                    <a:pt x="807" y="267"/>
                    <a:pt x="406" y="0"/>
                  </a:cubicBezTo>
                  <a:close/>
                </a:path>
              </a:pathLst>
            </a:custGeom>
            <a:solidFill>
              <a:srgbClr val="FCA3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 name="Google Shape;1632;p55"/>
            <p:cNvSpPr/>
            <p:nvPr/>
          </p:nvSpPr>
          <p:spPr>
            <a:xfrm>
              <a:off x="5072891" y="2481899"/>
              <a:ext cx="80081" cy="84301"/>
            </a:xfrm>
            <a:custGeom>
              <a:avLst/>
              <a:gdLst/>
              <a:ahLst/>
              <a:cxnLst/>
              <a:rect l="l" t="t" r="r" b="b"/>
              <a:pathLst>
                <a:path w="1404" h="1478" fill="none" extrusionOk="0">
                  <a:moveTo>
                    <a:pt x="406" y="0"/>
                  </a:moveTo>
                  <a:cubicBezTo>
                    <a:pt x="807" y="267"/>
                    <a:pt x="1403" y="947"/>
                    <a:pt x="1097" y="1212"/>
                  </a:cubicBezTo>
                  <a:cubicBezTo>
                    <a:pt x="790" y="1478"/>
                    <a:pt x="0" y="502"/>
                    <a:pt x="0" y="502"/>
                  </a:cubicBezTo>
                </a:path>
              </a:pathLst>
            </a:custGeom>
            <a:noFill/>
            <a:ln w="2600" cap="rnd" cmpd="sng">
              <a:solidFill>
                <a:srgbClr val="D16247"/>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 name="Google Shape;1633;p55"/>
            <p:cNvSpPr/>
            <p:nvPr/>
          </p:nvSpPr>
          <p:spPr>
            <a:xfrm>
              <a:off x="5088348" y="2503688"/>
              <a:ext cx="82191" cy="43234"/>
            </a:xfrm>
            <a:custGeom>
              <a:avLst/>
              <a:gdLst/>
              <a:ahLst/>
              <a:cxnLst/>
              <a:rect l="l" t="t" r="r" b="b"/>
              <a:pathLst>
                <a:path w="1441" h="758" extrusionOk="0">
                  <a:moveTo>
                    <a:pt x="565" y="1"/>
                  </a:moveTo>
                  <a:cubicBezTo>
                    <a:pt x="184" y="1"/>
                    <a:pt x="1" y="97"/>
                    <a:pt x="7" y="358"/>
                  </a:cubicBezTo>
                  <a:cubicBezTo>
                    <a:pt x="19" y="745"/>
                    <a:pt x="888" y="757"/>
                    <a:pt x="998" y="757"/>
                  </a:cubicBezTo>
                  <a:cubicBezTo>
                    <a:pt x="1006" y="757"/>
                    <a:pt x="1010" y="757"/>
                    <a:pt x="1010" y="757"/>
                  </a:cubicBezTo>
                  <a:lnTo>
                    <a:pt x="1440" y="86"/>
                  </a:lnTo>
                  <a:cubicBezTo>
                    <a:pt x="1079" y="34"/>
                    <a:pt x="788" y="1"/>
                    <a:pt x="565" y="1"/>
                  </a:cubicBezTo>
                  <a:close/>
                </a:path>
              </a:pathLst>
            </a:custGeom>
            <a:solidFill>
              <a:srgbClr val="FCA3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 name="Google Shape;1634;p55"/>
            <p:cNvSpPr/>
            <p:nvPr/>
          </p:nvSpPr>
          <p:spPr>
            <a:xfrm>
              <a:off x="5088120" y="2500493"/>
              <a:ext cx="82419" cy="47227"/>
            </a:xfrm>
            <a:custGeom>
              <a:avLst/>
              <a:gdLst/>
              <a:ahLst/>
              <a:cxnLst/>
              <a:rect l="l" t="t" r="r" b="b"/>
              <a:pathLst>
                <a:path w="1445" h="828" fill="none" extrusionOk="0">
                  <a:moveTo>
                    <a:pt x="1444" y="142"/>
                  </a:moveTo>
                  <a:cubicBezTo>
                    <a:pt x="467" y="0"/>
                    <a:pt x="0" y="0"/>
                    <a:pt x="11" y="414"/>
                  </a:cubicBezTo>
                  <a:cubicBezTo>
                    <a:pt x="24" y="827"/>
                    <a:pt x="1014" y="813"/>
                    <a:pt x="1014" y="813"/>
                  </a:cubicBezTo>
                </a:path>
              </a:pathLst>
            </a:custGeom>
            <a:noFill/>
            <a:ln w="2600" cap="rnd" cmpd="sng">
              <a:solidFill>
                <a:srgbClr val="D16247"/>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2" name="Google Shape;1635;p55"/>
          <p:cNvGrpSpPr/>
          <p:nvPr/>
        </p:nvGrpSpPr>
        <p:grpSpPr>
          <a:xfrm rot="383851">
            <a:off x="8258089" y="3841942"/>
            <a:ext cx="743882" cy="937255"/>
            <a:chOff x="3103876" y="3567413"/>
            <a:chExt cx="673883" cy="849128"/>
          </a:xfrm>
        </p:grpSpPr>
        <p:sp>
          <p:nvSpPr>
            <p:cNvPr id="179" name="Google Shape;1636;p55"/>
            <p:cNvSpPr/>
            <p:nvPr/>
          </p:nvSpPr>
          <p:spPr>
            <a:xfrm flipH="1">
              <a:off x="3107965" y="3693349"/>
              <a:ext cx="669794" cy="723192"/>
            </a:xfrm>
            <a:custGeom>
              <a:avLst/>
              <a:gdLst/>
              <a:ahLst/>
              <a:cxnLst/>
              <a:rect l="l" t="t" r="r" b="b"/>
              <a:pathLst>
                <a:path w="9834" h="10618" extrusionOk="0">
                  <a:moveTo>
                    <a:pt x="346" y="0"/>
                  </a:moveTo>
                  <a:cubicBezTo>
                    <a:pt x="346" y="0"/>
                    <a:pt x="1" y="1150"/>
                    <a:pt x="1985" y="3777"/>
                  </a:cubicBezTo>
                  <a:cubicBezTo>
                    <a:pt x="3970" y="6404"/>
                    <a:pt x="2161" y="8757"/>
                    <a:pt x="6997" y="10617"/>
                  </a:cubicBezTo>
                  <a:lnTo>
                    <a:pt x="9833" y="9607"/>
                  </a:lnTo>
                  <a:cubicBezTo>
                    <a:pt x="9833" y="9607"/>
                    <a:pt x="7953" y="8061"/>
                    <a:pt x="6845" y="5948"/>
                  </a:cubicBezTo>
                  <a:cubicBezTo>
                    <a:pt x="5735" y="3833"/>
                    <a:pt x="5101" y="3073"/>
                    <a:pt x="3221" y="2470"/>
                  </a:cubicBezTo>
                  <a:cubicBezTo>
                    <a:pt x="1340" y="1865"/>
                    <a:pt x="346" y="0"/>
                    <a:pt x="34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 name="Google Shape;1637;p55"/>
            <p:cNvSpPr/>
            <p:nvPr/>
          </p:nvSpPr>
          <p:spPr>
            <a:xfrm flipH="1">
              <a:off x="3107965" y="3693349"/>
              <a:ext cx="669794" cy="723192"/>
            </a:xfrm>
            <a:custGeom>
              <a:avLst/>
              <a:gdLst/>
              <a:ahLst/>
              <a:cxnLst/>
              <a:rect l="l" t="t" r="r" b="b"/>
              <a:pathLst>
                <a:path w="9834" h="10618" extrusionOk="0">
                  <a:moveTo>
                    <a:pt x="346" y="0"/>
                  </a:moveTo>
                  <a:cubicBezTo>
                    <a:pt x="346" y="0"/>
                    <a:pt x="1" y="1150"/>
                    <a:pt x="1985" y="3777"/>
                  </a:cubicBezTo>
                  <a:cubicBezTo>
                    <a:pt x="3970" y="6404"/>
                    <a:pt x="2161" y="8757"/>
                    <a:pt x="6997" y="10617"/>
                  </a:cubicBezTo>
                  <a:lnTo>
                    <a:pt x="9833" y="9607"/>
                  </a:lnTo>
                  <a:cubicBezTo>
                    <a:pt x="9833" y="9607"/>
                    <a:pt x="7953" y="8061"/>
                    <a:pt x="6845" y="5948"/>
                  </a:cubicBezTo>
                  <a:cubicBezTo>
                    <a:pt x="5735" y="3833"/>
                    <a:pt x="5101" y="3073"/>
                    <a:pt x="3221" y="2470"/>
                  </a:cubicBezTo>
                  <a:cubicBezTo>
                    <a:pt x="1340" y="1865"/>
                    <a:pt x="346" y="0"/>
                    <a:pt x="346"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 name="Google Shape;1638;p55"/>
            <p:cNvSpPr/>
            <p:nvPr/>
          </p:nvSpPr>
          <p:spPr>
            <a:xfrm flipH="1">
              <a:off x="3224228" y="3693349"/>
              <a:ext cx="530032" cy="664754"/>
            </a:xfrm>
            <a:custGeom>
              <a:avLst/>
              <a:gdLst/>
              <a:ahLst/>
              <a:cxnLst/>
              <a:rect l="l" t="t" r="r" b="b"/>
              <a:pathLst>
                <a:path w="7782" h="9760" fill="none" extrusionOk="0">
                  <a:moveTo>
                    <a:pt x="1" y="0"/>
                  </a:moveTo>
                  <a:cubicBezTo>
                    <a:pt x="1640" y="3777"/>
                    <a:pt x="3845" y="3831"/>
                    <a:pt x="4733" y="6467"/>
                  </a:cubicBezTo>
                  <a:cubicBezTo>
                    <a:pt x="5620" y="9104"/>
                    <a:pt x="7782" y="9760"/>
                    <a:pt x="7782" y="9760"/>
                  </a:cubicBezTo>
                </a:path>
              </a:pathLst>
            </a:custGeom>
            <a:noFill/>
            <a:ln w="2600" cap="flat" cmpd="sng">
              <a:solidFill>
                <a:schemeClr val="l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 name="Google Shape;1639;p55"/>
            <p:cNvSpPr/>
            <p:nvPr/>
          </p:nvSpPr>
          <p:spPr>
            <a:xfrm flipH="1">
              <a:off x="3103876" y="3567413"/>
              <a:ext cx="417582" cy="602297"/>
            </a:xfrm>
            <a:custGeom>
              <a:avLst/>
              <a:gdLst/>
              <a:ahLst/>
              <a:cxnLst/>
              <a:rect l="l" t="t" r="r" b="b"/>
              <a:pathLst>
                <a:path w="6131" h="8843" extrusionOk="0">
                  <a:moveTo>
                    <a:pt x="420" y="0"/>
                  </a:moveTo>
                  <a:cubicBezTo>
                    <a:pt x="420" y="0"/>
                    <a:pt x="0" y="808"/>
                    <a:pt x="1108" y="3043"/>
                  </a:cubicBezTo>
                  <a:cubicBezTo>
                    <a:pt x="2216" y="5277"/>
                    <a:pt x="538" y="6777"/>
                    <a:pt x="3877" y="8842"/>
                  </a:cubicBezTo>
                  <a:lnTo>
                    <a:pt x="6131" y="8488"/>
                  </a:lnTo>
                  <a:cubicBezTo>
                    <a:pt x="6131" y="8488"/>
                    <a:pt x="4950" y="7072"/>
                    <a:pt x="4421" y="5343"/>
                  </a:cubicBezTo>
                  <a:cubicBezTo>
                    <a:pt x="3893" y="3613"/>
                    <a:pt x="3528" y="2957"/>
                    <a:pt x="2211" y="2242"/>
                  </a:cubicBezTo>
                  <a:cubicBezTo>
                    <a:pt x="897" y="1529"/>
                    <a:pt x="420" y="0"/>
                    <a:pt x="42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 name="Google Shape;1640;p55"/>
            <p:cNvSpPr/>
            <p:nvPr/>
          </p:nvSpPr>
          <p:spPr>
            <a:xfrm flipH="1">
              <a:off x="3191805" y="3567413"/>
              <a:ext cx="301114" cy="569604"/>
            </a:xfrm>
            <a:custGeom>
              <a:avLst/>
              <a:gdLst/>
              <a:ahLst/>
              <a:cxnLst/>
              <a:rect l="l" t="t" r="r" b="b"/>
              <a:pathLst>
                <a:path w="4421" h="8363" fill="none" extrusionOk="0">
                  <a:moveTo>
                    <a:pt x="1" y="0"/>
                  </a:moveTo>
                  <a:cubicBezTo>
                    <a:pt x="689" y="3043"/>
                    <a:pt x="2324" y="3392"/>
                    <a:pt x="2613" y="5481"/>
                  </a:cubicBezTo>
                  <a:cubicBezTo>
                    <a:pt x="2904" y="7570"/>
                    <a:pt x="4420" y="8362"/>
                    <a:pt x="4420" y="8362"/>
                  </a:cubicBezTo>
                </a:path>
              </a:pathLst>
            </a:custGeom>
            <a:noFill/>
            <a:ln w="2600" cap="flat" cmpd="sng">
              <a:solidFill>
                <a:schemeClr val="l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5" name="Google Shape;1647;p55"/>
          <p:cNvSpPr/>
          <p:nvPr/>
        </p:nvSpPr>
        <p:spPr>
          <a:xfrm flipH="1">
            <a:off x="5377734" y="4666455"/>
            <a:ext cx="3592351" cy="208197"/>
          </a:xfrm>
          <a:custGeom>
            <a:avLst/>
            <a:gdLst/>
            <a:ahLst/>
            <a:cxnLst/>
            <a:rect l="l" t="t" r="r" b="b"/>
            <a:pathLst>
              <a:path w="46329" h="2845" extrusionOk="0">
                <a:moveTo>
                  <a:pt x="263" y="0"/>
                </a:moveTo>
                <a:cubicBezTo>
                  <a:pt x="119" y="0"/>
                  <a:pt x="1" y="118"/>
                  <a:pt x="1" y="264"/>
                </a:cubicBezTo>
                <a:lnTo>
                  <a:pt x="1" y="2581"/>
                </a:lnTo>
                <a:cubicBezTo>
                  <a:pt x="1" y="2726"/>
                  <a:pt x="119" y="2844"/>
                  <a:pt x="263" y="2844"/>
                </a:cubicBezTo>
                <a:lnTo>
                  <a:pt x="46065" y="2844"/>
                </a:lnTo>
                <a:cubicBezTo>
                  <a:pt x="46211" y="2844"/>
                  <a:pt x="46329" y="2726"/>
                  <a:pt x="46329" y="2581"/>
                </a:cubicBezTo>
                <a:lnTo>
                  <a:pt x="46329" y="264"/>
                </a:lnTo>
                <a:cubicBezTo>
                  <a:pt x="46329" y="118"/>
                  <a:pt x="46211" y="0"/>
                  <a:pt x="4606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6" name="Google Shape;1648;p55"/>
          <p:cNvGrpSpPr/>
          <p:nvPr/>
        </p:nvGrpSpPr>
        <p:grpSpPr>
          <a:xfrm>
            <a:off x="7289132" y="3043057"/>
            <a:ext cx="1245594" cy="1623979"/>
            <a:chOff x="5373725" y="1934250"/>
            <a:chExt cx="492875" cy="642600"/>
          </a:xfrm>
        </p:grpSpPr>
        <p:sp>
          <p:nvSpPr>
            <p:cNvPr id="166" name="Google Shape;1649;p55"/>
            <p:cNvSpPr/>
            <p:nvPr/>
          </p:nvSpPr>
          <p:spPr>
            <a:xfrm>
              <a:off x="5373725" y="1934250"/>
              <a:ext cx="492875" cy="37700"/>
            </a:xfrm>
            <a:custGeom>
              <a:avLst/>
              <a:gdLst/>
              <a:ahLst/>
              <a:cxnLst/>
              <a:rect l="l" t="t" r="r" b="b"/>
              <a:pathLst>
                <a:path w="19715" h="1508" extrusionOk="0">
                  <a:moveTo>
                    <a:pt x="0" y="0"/>
                  </a:moveTo>
                  <a:lnTo>
                    <a:pt x="0" y="1508"/>
                  </a:lnTo>
                  <a:lnTo>
                    <a:pt x="19714" y="1508"/>
                  </a:lnTo>
                  <a:lnTo>
                    <a:pt x="19714"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 name="Google Shape;1650;p55"/>
            <p:cNvSpPr/>
            <p:nvPr/>
          </p:nvSpPr>
          <p:spPr>
            <a:xfrm>
              <a:off x="5412500" y="1971925"/>
              <a:ext cx="415325" cy="604925"/>
            </a:xfrm>
            <a:custGeom>
              <a:avLst/>
              <a:gdLst/>
              <a:ahLst/>
              <a:cxnLst/>
              <a:rect l="l" t="t" r="r" b="b"/>
              <a:pathLst>
                <a:path w="16613" h="24197" extrusionOk="0">
                  <a:moveTo>
                    <a:pt x="0" y="1"/>
                  </a:moveTo>
                  <a:lnTo>
                    <a:pt x="0" y="24197"/>
                  </a:lnTo>
                  <a:lnTo>
                    <a:pt x="16613" y="24197"/>
                  </a:lnTo>
                  <a:lnTo>
                    <a:pt x="16613"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 name="Google Shape;1651;p55"/>
            <p:cNvSpPr/>
            <p:nvPr/>
          </p:nvSpPr>
          <p:spPr>
            <a:xfrm>
              <a:off x="5632625" y="1971925"/>
              <a:ext cx="194925" cy="604925"/>
            </a:xfrm>
            <a:custGeom>
              <a:avLst/>
              <a:gdLst/>
              <a:ahLst/>
              <a:cxnLst/>
              <a:rect l="l" t="t" r="r" b="b"/>
              <a:pathLst>
                <a:path w="7797" h="24197" extrusionOk="0">
                  <a:moveTo>
                    <a:pt x="0" y="1"/>
                  </a:moveTo>
                  <a:lnTo>
                    <a:pt x="0" y="24197"/>
                  </a:lnTo>
                  <a:lnTo>
                    <a:pt x="7797" y="24197"/>
                  </a:lnTo>
                  <a:lnTo>
                    <a:pt x="7797" y="1"/>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 name="Google Shape;1652;p55"/>
            <p:cNvSpPr/>
            <p:nvPr/>
          </p:nvSpPr>
          <p:spPr>
            <a:xfrm>
              <a:off x="5494000" y="2112075"/>
              <a:ext cx="252325" cy="257900"/>
            </a:xfrm>
            <a:custGeom>
              <a:avLst/>
              <a:gdLst/>
              <a:ahLst/>
              <a:cxnLst/>
              <a:rect l="l" t="t" r="r" b="b"/>
              <a:pathLst>
                <a:path w="10093" h="10316" extrusionOk="0">
                  <a:moveTo>
                    <a:pt x="2664" y="0"/>
                  </a:moveTo>
                  <a:lnTo>
                    <a:pt x="2544" y="106"/>
                  </a:lnTo>
                  <a:cubicBezTo>
                    <a:pt x="2248" y="370"/>
                    <a:pt x="1310" y="1089"/>
                    <a:pt x="560" y="1240"/>
                  </a:cubicBezTo>
                  <a:lnTo>
                    <a:pt x="260" y="1301"/>
                  </a:lnTo>
                  <a:lnTo>
                    <a:pt x="226" y="1604"/>
                  </a:lnTo>
                  <a:cubicBezTo>
                    <a:pt x="0" y="3630"/>
                    <a:pt x="774" y="5462"/>
                    <a:pt x="1463" y="6642"/>
                  </a:cubicBezTo>
                  <a:cubicBezTo>
                    <a:pt x="2331" y="8132"/>
                    <a:pt x="3559" y="9424"/>
                    <a:pt x="4832" y="10187"/>
                  </a:cubicBezTo>
                  <a:lnTo>
                    <a:pt x="5046" y="10316"/>
                  </a:lnTo>
                  <a:lnTo>
                    <a:pt x="5261" y="10187"/>
                  </a:lnTo>
                  <a:cubicBezTo>
                    <a:pt x="6532" y="9424"/>
                    <a:pt x="7760" y="8131"/>
                    <a:pt x="8630" y="6642"/>
                  </a:cubicBezTo>
                  <a:cubicBezTo>
                    <a:pt x="9318" y="5462"/>
                    <a:pt x="10092" y="3630"/>
                    <a:pt x="9865" y="1604"/>
                  </a:cubicBezTo>
                  <a:lnTo>
                    <a:pt x="9833" y="1301"/>
                  </a:lnTo>
                  <a:lnTo>
                    <a:pt x="9533" y="1240"/>
                  </a:lnTo>
                  <a:cubicBezTo>
                    <a:pt x="8630" y="1060"/>
                    <a:pt x="7558" y="115"/>
                    <a:pt x="7548" y="106"/>
                  </a:cubicBezTo>
                  <a:lnTo>
                    <a:pt x="7429"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 name="Google Shape;1653;p55"/>
            <p:cNvSpPr/>
            <p:nvPr/>
          </p:nvSpPr>
          <p:spPr>
            <a:xfrm>
              <a:off x="5412500" y="1971925"/>
              <a:ext cx="415325" cy="29275"/>
            </a:xfrm>
            <a:custGeom>
              <a:avLst/>
              <a:gdLst/>
              <a:ahLst/>
              <a:cxnLst/>
              <a:rect l="l" t="t" r="r" b="b"/>
              <a:pathLst>
                <a:path w="16613" h="1171" extrusionOk="0">
                  <a:moveTo>
                    <a:pt x="0" y="1"/>
                  </a:moveTo>
                  <a:lnTo>
                    <a:pt x="0" y="1171"/>
                  </a:lnTo>
                  <a:lnTo>
                    <a:pt x="16613" y="1171"/>
                  </a:lnTo>
                  <a:lnTo>
                    <a:pt x="16613" y="1"/>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 name="Google Shape;1654;p55"/>
            <p:cNvSpPr/>
            <p:nvPr/>
          </p:nvSpPr>
          <p:spPr>
            <a:xfrm>
              <a:off x="5500925" y="2122475"/>
              <a:ext cx="119250" cy="235350"/>
            </a:xfrm>
            <a:custGeom>
              <a:avLst/>
              <a:gdLst/>
              <a:ahLst/>
              <a:cxnLst/>
              <a:rect l="l" t="t" r="r" b="b"/>
              <a:pathLst>
                <a:path w="4770" h="9414" extrusionOk="0">
                  <a:moveTo>
                    <a:pt x="2546" y="1"/>
                  </a:moveTo>
                  <a:cubicBezTo>
                    <a:pt x="2546" y="1"/>
                    <a:pt x="1392" y="1028"/>
                    <a:pt x="364" y="1233"/>
                  </a:cubicBezTo>
                  <a:cubicBezTo>
                    <a:pt x="0" y="4496"/>
                    <a:pt x="2412" y="7998"/>
                    <a:pt x="4769" y="9413"/>
                  </a:cubicBezTo>
                  <a:lnTo>
                    <a:pt x="4769" y="1"/>
                  </a:ln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 name="Google Shape;1655;p55"/>
            <p:cNvSpPr/>
            <p:nvPr/>
          </p:nvSpPr>
          <p:spPr>
            <a:xfrm>
              <a:off x="5620150" y="2122475"/>
              <a:ext cx="119250" cy="235350"/>
            </a:xfrm>
            <a:custGeom>
              <a:avLst/>
              <a:gdLst/>
              <a:ahLst/>
              <a:cxnLst/>
              <a:rect l="l" t="t" r="r" b="b"/>
              <a:pathLst>
                <a:path w="4770" h="9414" extrusionOk="0">
                  <a:moveTo>
                    <a:pt x="0" y="1"/>
                  </a:moveTo>
                  <a:lnTo>
                    <a:pt x="0" y="9413"/>
                  </a:lnTo>
                  <a:cubicBezTo>
                    <a:pt x="2356" y="7998"/>
                    <a:pt x="4770" y="4496"/>
                    <a:pt x="4406" y="1233"/>
                  </a:cubicBezTo>
                  <a:cubicBezTo>
                    <a:pt x="3377" y="1028"/>
                    <a:pt x="2224" y="1"/>
                    <a:pt x="2224"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 name="Google Shape;1656;p55"/>
            <p:cNvSpPr/>
            <p:nvPr/>
          </p:nvSpPr>
          <p:spPr>
            <a:xfrm>
              <a:off x="5559025" y="2168050"/>
              <a:ext cx="122250" cy="122250"/>
            </a:xfrm>
            <a:custGeom>
              <a:avLst/>
              <a:gdLst/>
              <a:ahLst/>
              <a:cxnLst/>
              <a:rect l="l" t="t" r="r" b="b"/>
              <a:pathLst>
                <a:path w="4890" h="4890" extrusionOk="0">
                  <a:moveTo>
                    <a:pt x="2445" y="0"/>
                  </a:moveTo>
                  <a:cubicBezTo>
                    <a:pt x="1095" y="0"/>
                    <a:pt x="1" y="1094"/>
                    <a:pt x="1" y="2445"/>
                  </a:cubicBezTo>
                  <a:cubicBezTo>
                    <a:pt x="1" y="3795"/>
                    <a:pt x="1095" y="4889"/>
                    <a:pt x="2445" y="4889"/>
                  </a:cubicBezTo>
                  <a:cubicBezTo>
                    <a:pt x="3796" y="4889"/>
                    <a:pt x="4890" y="3795"/>
                    <a:pt x="4890" y="2445"/>
                  </a:cubicBezTo>
                  <a:cubicBezTo>
                    <a:pt x="4890" y="1094"/>
                    <a:pt x="3796" y="0"/>
                    <a:pt x="244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1657;p55"/>
            <p:cNvSpPr/>
            <p:nvPr/>
          </p:nvSpPr>
          <p:spPr>
            <a:xfrm>
              <a:off x="5578975" y="2188025"/>
              <a:ext cx="82375" cy="82350"/>
            </a:xfrm>
            <a:custGeom>
              <a:avLst/>
              <a:gdLst/>
              <a:ahLst/>
              <a:cxnLst/>
              <a:rect l="l" t="t" r="r" b="b"/>
              <a:pathLst>
                <a:path w="3295" h="3294" fill="none" extrusionOk="0">
                  <a:moveTo>
                    <a:pt x="3295" y="1646"/>
                  </a:moveTo>
                  <a:cubicBezTo>
                    <a:pt x="3295" y="2151"/>
                    <a:pt x="3066" y="2603"/>
                    <a:pt x="2707" y="2905"/>
                  </a:cubicBezTo>
                  <a:cubicBezTo>
                    <a:pt x="2421" y="3147"/>
                    <a:pt x="2051" y="3293"/>
                    <a:pt x="1647" y="3293"/>
                  </a:cubicBezTo>
                  <a:cubicBezTo>
                    <a:pt x="1243" y="3293"/>
                    <a:pt x="873" y="3147"/>
                    <a:pt x="587" y="2905"/>
                  </a:cubicBezTo>
                  <a:cubicBezTo>
                    <a:pt x="228" y="2605"/>
                    <a:pt x="0" y="2152"/>
                    <a:pt x="0" y="1646"/>
                  </a:cubicBezTo>
                  <a:cubicBezTo>
                    <a:pt x="0" y="1141"/>
                    <a:pt x="228" y="689"/>
                    <a:pt x="587" y="387"/>
                  </a:cubicBezTo>
                  <a:cubicBezTo>
                    <a:pt x="873" y="146"/>
                    <a:pt x="1243" y="0"/>
                    <a:pt x="1647" y="0"/>
                  </a:cubicBezTo>
                  <a:cubicBezTo>
                    <a:pt x="2051" y="0"/>
                    <a:pt x="2421" y="146"/>
                    <a:pt x="2707" y="387"/>
                  </a:cubicBezTo>
                  <a:cubicBezTo>
                    <a:pt x="3066" y="690"/>
                    <a:pt x="3295" y="1141"/>
                    <a:pt x="3295" y="1646"/>
                  </a:cubicBezTo>
                  <a:close/>
                </a:path>
              </a:pathLst>
            </a:custGeom>
            <a:solidFill>
              <a:schemeClr val="accent1"/>
            </a:solidFill>
            <a:ln w="5200" cap="flat" cmpd="sng">
              <a:solidFill>
                <a:schemeClr val="accen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 name="Google Shape;1658;p55"/>
            <p:cNvSpPr/>
            <p:nvPr/>
          </p:nvSpPr>
          <p:spPr>
            <a:xfrm>
              <a:off x="5578975" y="2197700"/>
              <a:ext cx="29300" cy="62950"/>
            </a:xfrm>
            <a:custGeom>
              <a:avLst/>
              <a:gdLst/>
              <a:ahLst/>
              <a:cxnLst/>
              <a:rect l="l" t="t" r="r" b="b"/>
              <a:pathLst>
                <a:path w="1172" h="2518" fill="none" extrusionOk="0">
                  <a:moveTo>
                    <a:pt x="1172" y="1259"/>
                  </a:moveTo>
                  <a:cubicBezTo>
                    <a:pt x="1172" y="1764"/>
                    <a:pt x="945" y="2216"/>
                    <a:pt x="587" y="2518"/>
                  </a:cubicBezTo>
                  <a:cubicBezTo>
                    <a:pt x="228" y="2218"/>
                    <a:pt x="0" y="1765"/>
                    <a:pt x="0" y="1259"/>
                  </a:cubicBezTo>
                  <a:cubicBezTo>
                    <a:pt x="0" y="754"/>
                    <a:pt x="228" y="302"/>
                    <a:pt x="587" y="0"/>
                  </a:cubicBezTo>
                  <a:cubicBezTo>
                    <a:pt x="945" y="303"/>
                    <a:pt x="1172" y="754"/>
                    <a:pt x="1172" y="1259"/>
                  </a:cubicBezTo>
                  <a:close/>
                </a:path>
              </a:pathLst>
            </a:custGeom>
            <a:solidFill>
              <a:schemeClr val="accent1"/>
            </a:solidFill>
            <a:ln w="5200" cap="flat" cmpd="sng">
              <a:solidFill>
                <a:schemeClr val="accen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1659;p55"/>
            <p:cNvSpPr/>
            <p:nvPr/>
          </p:nvSpPr>
          <p:spPr>
            <a:xfrm>
              <a:off x="5632025" y="2197700"/>
              <a:ext cx="29325" cy="62950"/>
            </a:xfrm>
            <a:custGeom>
              <a:avLst/>
              <a:gdLst/>
              <a:ahLst/>
              <a:cxnLst/>
              <a:rect l="l" t="t" r="r" b="b"/>
              <a:pathLst>
                <a:path w="1173" h="2518" fill="none" extrusionOk="0">
                  <a:moveTo>
                    <a:pt x="1173" y="1259"/>
                  </a:moveTo>
                  <a:cubicBezTo>
                    <a:pt x="1173" y="1764"/>
                    <a:pt x="944" y="2216"/>
                    <a:pt x="585" y="2518"/>
                  </a:cubicBezTo>
                  <a:cubicBezTo>
                    <a:pt x="228" y="2216"/>
                    <a:pt x="1" y="1764"/>
                    <a:pt x="1" y="1259"/>
                  </a:cubicBezTo>
                  <a:cubicBezTo>
                    <a:pt x="1" y="754"/>
                    <a:pt x="228" y="303"/>
                    <a:pt x="585" y="0"/>
                  </a:cubicBezTo>
                  <a:cubicBezTo>
                    <a:pt x="944" y="303"/>
                    <a:pt x="1173" y="754"/>
                    <a:pt x="1173" y="1259"/>
                  </a:cubicBezTo>
                  <a:close/>
                </a:path>
              </a:pathLst>
            </a:custGeom>
            <a:solidFill>
              <a:schemeClr val="accent1"/>
            </a:solidFill>
            <a:ln w="5200" cap="flat" cmpd="sng">
              <a:solidFill>
                <a:schemeClr val="accen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1660;p55"/>
            <p:cNvSpPr/>
            <p:nvPr/>
          </p:nvSpPr>
          <p:spPr>
            <a:xfrm>
              <a:off x="5620150" y="2188025"/>
              <a:ext cx="25" cy="82350"/>
            </a:xfrm>
            <a:custGeom>
              <a:avLst/>
              <a:gdLst/>
              <a:ahLst/>
              <a:cxnLst/>
              <a:rect l="l" t="t" r="r" b="b"/>
              <a:pathLst>
                <a:path w="1" h="3294" fill="none" extrusionOk="0">
                  <a:moveTo>
                    <a:pt x="0" y="0"/>
                  </a:moveTo>
                  <a:lnTo>
                    <a:pt x="0" y="3293"/>
                  </a:lnTo>
                </a:path>
              </a:pathLst>
            </a:custGeom>
            <a:solidFill>
              <a:schemeClr val="accent1"/>
            </a:solidFill>
            <a:ln w="5200" cap="flat" cmpd="sng">
              <a:solidFill>
                <a:schemeClr val="accen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 name="Google Shape;1661;p55"/>
            <p:cNvSpPr/>
            <p:nvPr/>
          </p:nvSpPr>
          <p:spPr>
            <a:xfrm>
              <a:off x="5578975" y="2229150"/>
              <a:ext cx="82375" cy="25"/>
            </a:xfrm>
            <a:custGeom>
              <a:avLst/>
              <a:gdLst/>
              <a:ahLst/>
              <a:cxnLst/>
              <a:rect l="l" t="t" r="r" b="b"/>
              <a:pathLst>
                <a:path w="3295" h="1" fill="none" extrusionOk="0">
                  <a:moveTo>
                    <a:pt x="0" y="1"/>
                  </a:moveTo>
                  <a:lnTo>
                    <a:pt x="3295" y="1"/>
                  </a:lnTo>
                </a:path>
              </a:pathLst>
            </a:custGeom>
            <a:solidFill>
              <a:schemeClr val="accent1"/>
            </a:solidFill>
            <a:ln w="5200" cap="flat" cmpd="sng">
              <a:solidFill>
                <a:schemeClr val="accen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7" name="Google Shape;1662;p55"/>
          <p:cNvGrpSpPr/>
          <p:nvPr/>
        </p:nvGrpSpPr>
        <p:grpSpPr>
          <a:xfrm>
            <a:off x="6085674" y="2747795"/>
            <a:ext cx="993229" cy="1568117"/>
            <a:chOff x="2241376" y="2173535"/>
            <a:chExt cx="1127901" cy="1780737"/>
          </a:xfrm>
        </p:grpSpPr>
        <p:sp>
          <p:nvSpPr>
            <p:cNvPr id="141" name="Google Shape;1663;p55"/>
            <p:cNvSpPr/>
            <p:nvPr/>
          </p:nvSpPr>
          <p:spPr>
            <a:xfrm flipH="1">
              <a:off x="2805256" y="2214469"/>
              <a:ext cx="379645" cy="149093"/>
            </a:xfrm>
            <a:custGeom>
              <a:avLst/>
              <a:gdLst/>
              <a:ahLst/>
              <a:cxnLst/>
              <a:rect l="l" t="t" r="r" b="b"/>
              <a:pathLst>
                <a:path w="5574" h="2189" extrusionOk="0">
                  <a:moveTo>
                    <a:pt x="4964" y="1"/>
                  </a:moveTo>
                  <a:cubicBezTo>
                    <a:pt x="2453" y="1439"/>
                    <a:pt x="1106" y="1690"/>
                    <a:pt x="473" y="1690"/>
                  </a:cubicBezTo>
                  <a:cubicBezTo>
                    <a:pt x="135" y="1690"/>
                    <a:pt x="0" y="1618"/>
                    <a:pt x="0" y="1618"/>
                  </a:cubicBezTo>
                  <a:lnTo>
                    <a:pt x="0" y="2189"/>
                  </a:lnTo>
                  <a:lnTo>
                    <a:pt x="5573" y="2189"/>
                  </a:lnTo>
                  <a:lnTo>
                    <a:pt x="5573"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 name="Google Shape;1664;p55"/>
            <p:cNvSpPr/>
            <p:nvPr/>
          </p:nvSpPr>
          <p:spPr>
            <a:xfrm flipH="1">
              <a:off x="2428877" y="2214469"/>
              <a:ext cx="379645" cy="149093"/>
            </a:xfrm>
            <a:custGeom>
              <a:avLst/>
              <a:gdLst/>
              <a:ahLst/>
              <a:cxnLst/>
              <a:rect l="l" t="t" r="r" b="b"/>
              <a:pathLst>
                <a:path w="5574" h="2189" extrusionOk="0">
                  <a:moveTo>
                    <a:pt x="0" y="1"/>
                  </a:moveTo>
                  <a:lnTo>
                    <a:pt x="0" y="2189"/>
                  </a:lnTo>
                  <a:lnTo>
                    <a:pt x="5573" y="2189"/>
                  </a:lnTo>
                  <a:lnTo>
                    <a:pt x="5573" y="1618"/>
                  </a:lnTo>
                  <a:cubicBezTo>
                    <a:pt x="5573" y="1618"/>
                    <a:pt x="5438" y="1690"/>
                    <a:pt x="5100" y="1690"/>
                  </a:cubicBezTo>
                  <a:cubicBezTo>
                    <a:pt x="4467" y="1690"/>
                    <a:pt x="3120" y="1439"/>
                    <a:pt x="61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 name="Google Shape;1665;p55"/>
            <p:cNvSpPr/>
            <p:nvPr/>
          </p:nvSpPr>
          <p:spPr>
            <a:xfrm flipH="1">
              <a:off x="2763774" y="2363494"/>
              <a:ext cx="83094" cy="1590777"/>
            </a:xfrm>
            <a:custGeom>
              <a:avLst/>
              <a:gdLst/>
              <a:ahLst/>
              <a:cxnLst/>
              <a:rect l="l" t="t" r="r" b="b"/>
              <a:pathLst>
                <a:path w="1220" h="23356" extrusionOk="0">
                  <a:moveTo>
                    <a:pt x="1" y="1"/>
                  </a:moveTo>
                  <a:lnTo>
                    <a:pt x="1" y="23356"/>
                  </a:lnTo>
                  <a:lnTo>
                    <a:pt x="1219" y="23356"/>
                  </a:lnTo>
                  <a:lnTo>
                    <a:pt x="121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 name="Google Shape;1666;p55"/>
            <p:cNvSpPr/>
            <p:nvPr/>
          </p:nvSpPr>
          <p:spPr>
            <a:xfrm flipH="1">
              <a:off x="2805256" y="2214469"/>
              <a:ext cx="379645" cy="149093"/>
            </a:xfrm>
            <a:custGeom>
              <a:avLst/>
              <a:gdLst/>
              <a:ahLst/>
              <a:cxnLst/>
              <a:rect l="l" t="t" r="r" b="b"/>
              <a:pathLst>
                <a:path w="5574" h="2189" extrusionOk="0">
                  <a:moveTo>
                    <a:pt x="4964" y="1"/>
                  </a:moveTo>
                  <a:cubicBezTo>
                    <a:pt x="2453" y="1439"/>
                    <a:pt x="1106" y="1690"/>
                    <a:pt x="473" y="1690"/>
                  </a:cubicBezTo>
                  <a:cubicBezTo>
                    <a:pt x="135" y="1690"/>
                    <a:pt x="0" y="1618"/>
                    <a:pt x="0" y="1618"/>
                  </a:cubicBezTo>
                  <a:lnTo>
                    <a:pt x="0" y="2189"/>
                  </a:lnTo>
                  <a:lnTo>
                    <a:pt x="5573" y="2189"/>
                  </a:lnTo>
                  <a:lnTo>
                    <a:pt x="5573" y="1"/>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667;p55"/>
            <p:cNvSpPr/>
            <p:nvPr/>
          </p:nvSpPr>
          <p:spPr>
            <a:xfrm flipH="1">
              <a:off x="3180952" y="2339043"/>
              <a:ext cx="168232" cy="786534"/>
            </a:xfrm>
            <a:custGeom>
              <a:avLst/>
              <a:gdLst/>
              <a:ahLst/>
              <a:cxnLst/>
              <a:rect l="l" t="t" r="r" b="b"/>
              <a:pathLst>
                <a:path w="2470" h="11548" fill="none" extrusionOk="0">
                  <a:moveTo>
                    <a:pt x="2470" y="1"/>
                  </a:moveTo>
                  <a:lnTo>
                    <a:pt x="1" y="11547"/>
                  </a:lnTo>
                </a:path>
              </a:pathLst>
            </a:custGeom>
            <a:noFill/>
            <a:ln w="5175" cap="flat" cmpd="sng">
              <a:solidFill>
                <a:schemeClr val="dk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1668;p55"/>
            <p:cNvSpPr/>
            <p:nvPr/>
          </p:nvSpPr>
          <p:spPr>
            <a:xfrm flipH="1">
              <a:off x="3012651" y="2339043"/>
              <a:ext cx="168368" cy="786534"/>
            </a:xfrm>
            <a:custGeom>
              <a:avLst/>
              <a:gdLst/>
              <a:ahLst/>
              <a:cxnLst/>
              <a:rect l="l" t="t" r="r" b="b"/>
              <a:pathLst>
                <a:path w="2472" h="11548" fill="none" extrusionOk="0">
                  <a:moveTo>
                    <a:pt x="1" y="1"/>
                  </a:moveTo>
                  <a:lnTo>
                    <a:pt x="2472" y="11547"/>
                  </a:lnTo>
                </a:path>
              </a:pathLst>
            </a:custGeom>
            <a:noFill/>
            <a:ln w="5175" cap="flat" cmpd="sng">
              <a:solidFill>
                <a:schemeClr val="dk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 name="Google Shape;1669;p55"/>
            <p:cNvSpPr/>
            <p:nvPr/>
          </p:nvSpPr>
          <p:spPr>
            <a:xfrm flipH="1">
              <a:off x="3012652" y="3092003"/>
              <a:ext cx="336532" cy="191798"/>
            </a:xfrm>
            <a:custGeom>
              <a:avLst/>
              <a:gdLst/>
              <a:ahLst/>
              <a:cxnLst/>
              <a:rect l="l" t="t" r="r" b="b"/>
              <a:pathLst>
                <a:path w="4941" h="2816" extrusionOk="0">
                  <a:moveTo>
                    <a:pt x="2470" y="1"/>
                  </a:moveTo>
                  <a:cubicBezTo>
                    <a:pt x="1105" y="1"/>
                    <a:pt x="1" y="222"/>
                    <a:pt x="1" y="492"/>
                  </a:cubicBezTo>
                  <a:cubicBezTo>
                    <a:pt x="1" y="762"/>
                    <a:pt x="338" y="2815"/>
                    <a:pt x="2470" y="2815"/>
                  </a:cubicBezTo>
                  <a:cubicBezTo>
                    <a:pt x="4604" y="2815"/>
                    <a:pt x="4941" y="762"/>
                    <a:pt x="4941" y="492"/>
                  </a:cubicBezTo>
                  <a:cubicBezTo>
                    <a:pt x="4941" y="222"/>
                    <a:pt x="3834" y="1"/>
                    <a:pt x="247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 name="Google Shape;1670;p55"/>
            <p:cNvSpPr/>
            <p:nvPr/>
          </p:nvSpPr>
          <p:spPr>
            <a:xfrm flipH="1">
              <a:off x="3012652" y="3092003"/>
              <a:ext cx="336532" cy="66884"/>
            </a:xfrm>
            <a:custGeom>
              <a:avLst/>
              <a:gdLst/>
              <a:ahLst/>
              <a:cxnLst/>
              <a:rect l="l" t="t" r="r" b="b"/>
              <a:pathLst>
                <a:path w="4941" h="982" extrusionOk="0">
                  <a:moveTo>
                    <a:pt x="2470" y="1"/>
                  </a:moveTo>
                  <a:cubicBezTo>
                    <a:pt x="1105" y="1"/>
                    <a:pt x="1" y="222"/>
                    <a:pt x="1" y="492"/>
                  </a:cubicBezTo>
                  <a:cubicBezTo>
                    <a:pt x="1" y="762"/>
                    <a:pt x="1105" y="982"/>
                    <a:pt x="2470" y="982"/>
                  </a:cubicBezTo>
                  <a:cubicBezTo>
                    <a:pt x="3834" y="982"/>
                    <a:pt x="4941" y="762"/>
                    <a:pt x="4941" y="492"/>
                  </a:cubicBezTo>
                  <a:cubicBezTo>
                    <a:pt x="4941" y="222"/>
                    <a:pt x="3834" y="1"/>
                    <a:pt x="2470" y="1"/>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 name="Google Shape;1671;p55"/>
            <p:cNvSpPr/>
            <p:nvPr/>
          </p:nvSpPr>
          <p:spPr>
            <a:xfrm flipH="1">
              <a:off x="3040237" y="3101674"/>
              <a:ext cx="281294" cy="47609"/>
            </a:xfrm>
            <a:custGeom>
              <a:avLst/>
              <a:gdLst/>
              <a:ahLst/>
              <a:cxnLst/>
              <a:rect l="l" t="t" r="r" b="b"/>
              <a:pathLst>
                <a:path w="4130" h="699" extrusionOk="0">
                  <a:moveTo>
                    <a:pt x="2064" y="0"/>
                  </a:moveTo>
                  <a:cubicBezTo>
                    <a:pt x="925" y="0"/>
                    <a:pt x="0" y="157"/>
                    <a:pt x="0" y="350"/>
                  </a:cubicBezTo>
                  <a:cubicBezTo>
                    <a:pt x="0" y="543"/>
                    <a:pt x="925" y="698"/>
                    <a:pt x="2064" y="698"/>
                  </a:cubicBezTo>
                  <a:cubicBezTo>
                    <a:pt x="3204" y="698"/>
                    <a:pt x="4129" y="543"/>
                    <a:pt x="4129" y="350"/>
                  </a:cubicBezTo>
                  <a:cubicBezTo>
                    <a:pt x="4129" y="157"/>
                    <a:pt x="3204" y="0"/>
                    <a:pt x="2064"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 name="Google Shape;1672;p55"/>
            <p:cNvSpPr/>
            <p:nvPr/>
          </p:nvSpPr>
          <p:spPr>
            <a:xfrm flipH="1">
              <a:off x="3104600" y="2272090"/>
              <a:ext cx="152090" cy="133904"/>
            </a:xfrm>
            <a:custGeom>
              <a:avLst/>
              <a:gdLst/>
              <a:ahLst/>
              <a:cxnLst/>
              <a:rect l="l" t="t" r="r" b="b"/>
              <a:pathLst>
                <a:path w="2233" h="1966" extrusionOk="0">
                  <a:moveTo>
                    <a:pt x="1116" y="0"/>
                  </a:moveTo>
                  <a:cubicBezTo>
                    <a:pt x="991" y="0"/>
                    <a:pt x="863" y="24"/>
                    <a:pt x="740" y="75"/>
                  </a:cubicBezTo>
                  <a:cubicBezTo>
                    <a:pt x="238" y="283"/>
                    <a:pt x="1" y="858"/>
                    <a:pt x="209" y="1358"/>
                  </a:cubicBezTo>
                  <a:cubicBezTo>
                    <a:pt x="365" y="1737"/>
                    <a:pt x="731" y="1966"/>
                    <a:pt x="1118" y="1966"/>
                  </a:cubicBezTo>
                  <a:cubicBezTo>
                    <a:pt x="1243" y="1966"/>
                    <a:pt x="1370" y="1942"/>
                    <a:pt x="1493" y="1891"/>
                  </a:cubicBezTo>
                  <a:cubicBezTo>
                    <a:pt x="1995" y="1683"/>
                    <a:pt x="2232" y="1108"/>
                    <a:pt x="2024" y="606"/>
                  </a:cubicBezTo>
                  <a:cubicBezTo>
                    <a:pt x="1868" y="228"/>
                    <a:pt x="1502" y="0"/>
                    <a:pt x="111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 name="Google Shape;1673;p55"/>
            <p:cNvSpPr/>
            <p:nvPr/>
          </p:nvSpPr>
          <p:spPr>
            <a:xfrm flipH="1">
              <a:off x="3147577" y="2305737"/>
              <a:ext cx="66748" cy="66748"/>
            </a:xfrm>
            <a:custGeom>
              <a:avLst/>
              <a:gdLst/>
              <a:ahLst/>
              <a:cxnLst/>
              <a:rect l="l" t="t" r="r" b="b"/>
              <a:pathLst>
                <a:path w="980" h="980" extrusionOk="0">
                  <a:moveTo>
                    <a:pt x="490" y="0"/>
                  </a:moveTo>
                  <a:cubicBezTo>
                    <a:pt x="219" y="0"/>
                    <a:pt x="0" y="219"/>
                    <a:pt x="0" y="490"/>
                  </a:cubicBezTo>
                  <a:cubicBezTo>
                    <a:pt x="0" y="760"/>
                    <a:pt x="219" y="979"/>
                    <a:pt x="490" y="979"/>
                  </a:cubicBezTo>
                  <a:cubicBezTo>
                    <a:pt x="760" y="979"/>
                    <a:pt x="979" y="760"/>
                    <a:pt x="979" y="490"/>
                  </a:cubicBezTo>
                  <a:cubicBezTo>
                    <a:pt x="979" y="219"/>
                    <a:pt x="760" y="0"/>
                    <a:pt x="49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 name="Google Shape;1674;p55"/>
            <p:cNvSpPr/>
            <p:nvPr/>
          </p:nvSpPr>
          <p:spPr>
            <a:xfrm flipH="1">
              <a:off x="3329092" y="3098201"/>
              <a:ext cx="40185" cy="40049"/>
            </a:xfrm>
            <a:custGeom>
              <a:avLst/>
              <a:gdLst/>
              <a:ahLst/>
              <a:cxnLst/>
              <a:rect l="l" t="t" r="r" b="b"/>
              <a:pathLst>
                <a:path w="590" h="588" extrusionOk="0">
                  <a:moveTo>
                    <a:pt x="296" y="0"/>
                  </a:moveTo>
                  <a:cubicBezTo>
                    <a:pt x="132" y="0"/>
                    <a:pt x="0" y="132"/>
                    <a:pt x="0" y="294"/>
                  </a:cubicBezTo>
                  <a:cubicBezTo>
                    <a:pt x="0" y="457"/>
                    <a:pt x="132" y="588"/>
                    <a:pt x="296" y="588"/>
                  </a:cubicBezTo>
                  <a:cubicBezTo>
                    <a:pt x="457" y="588"/>
                    <a:pt x="589" y="457"/>
                    <a:pt x="589" y="294"/>
                  </a:cubicBezTo>
                  <a:cubicBezTo>
                    <a:pt x="589" y="132"/>
                    <a:pt x="457" y="0"/>
                    <a:pt x="29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 name="Google Shape;1675;p55"/>
            <p:cNvSpPr/>
            <p:nvPr/>
          </p:nvSpPr>
          <p:spPr>
            <a:xfrm flipH="1">
              <a:off x="2992625" y="3098201"/>
              <a:ext cx="40049" cy="40049"/>
            </a:xfrm>
            <a:custGeom>
              <a:avLst/>
              <a:gdLst/>
              <a:ahLst/>
              <a:cxnLst/>
              <a:rect l="l" t="t" r="r" b="b"/>
              <a:pathLst>
                <a:path w="588" h="588" extrusionOk="0">
                  <a:moveTo>
                    <a:pt x="294" y="0"/>
                  </a:moveTo>
                  <a:cubicBezTo>
                    <a:pt x="132" y="0"/>
                    <a:pt x="0" y="132"/>
                    <a:pt x="0" y="294"/>
                  </a:cubicBezTo>
                  <a:cubicBezTo>
                    <a:pt x="0" y="457"/>
                    <a:pt x="132" y="588"/>
                    <a:pt x="294" y="588"/>
                  </a:cubicBezTo>
                  <a:cubicBezTo>
                    <a:pt x="457" y="588"/>
                    <a:pt x="587" y="457"/>
                    <a:pt x="587" y="294"/>
                  </a:cubicBezTo>
                  <a:cubicBezTo>
                    <a:pt x="587" y="132"/>
                    <a:pt x="457" y="0"/>
                    <a:pt x="29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 name="Google Shape;1676;p55"/>
            <p:cNvSpPr/>
            <p:nvPr/>
          </p:nvSpPr>
          <p:spPr>
            <a:xfrm flipH="1">
              <a:off x="2428877" y="2214469"/>
              <a:ext cx="379645" cy="149093"/>
            </a:xfrm>
            <a:custGeom>
              <a:avLst/>
              <a:gdLst/>
              <a:ahLst/>
              <a:cxnLst/>
              <a:rect l="l" t="t" r="r" b="b"/>
              <a:pathLst>
                <a:path w="5574" h="2189" extrusionOk="0">
                  <a:moveTo>
                    <a:pt x="0" y="1"/>
                  </a:moveTo>
                  <a:lnTo>
                    <a:pt x="0" y="2189"/>
                  </a:lnTo>
                  <a:lnTo>
                    <a:pt x="5573" y="2189"/>
                  </a:lnTo>
                  <a:lnTo>
                    <a:pt x="5573" y="1618"/>
                  </a:lnTo>
                  <a:cubicBezTo>
                    <a:pt x="5573" y="1618"/>
                    <a:pt x="5438" y="1690"/>
                    <a:pt x="5100" y="1690"/>
                  </a:cubicBezTo>
                  <a:cubicBezTo>
                    <a:pt x="4467" y="1690"/>
                    <a:pt x="3120" y="1439"/>
                    <a:pt x="610"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 name="Google Shape;1677;p55"/>
            <p:cNvSpPr/>
            <p:nvPr/>
          </p:nvSpPr>
          <p:spPr>
            <a:xfrm flipH="1">
              <a:off x="2264660" y="2339043"/>
              <a:ext cx="168300" cy="786534"/>
            </a:xfrm>
            <a:custGeom>
              <a:avLst/>
              <a:gdLst/>
              <a:ahLst/>
              <a:cxnLst/>
              <a:rect l="l" t="t" r="r" b="b"/>
              <a:pathLst>
                <a:path w="2471" h="11548" fill="none" extrusionOk="0">
                  <a:moveTo>
                    <a:pt x="0" y="1"/>
                  </a:moveTo>
                  <a:lnTo>
                    <a:pt x="2471" y="11547"/>
                  </a:lnTo>
                </a:path>
              </a:pathLst>
            </a:custGeom>
            <a:noFill/>
            <a:ln w="5175" cap="flat" cmpd="sng">
              <a:solidFill>
                <a:schemeClr val="dk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 name="Google Shape;1678;p55"/>
            <p:cNvSpPr/>
            <p:nvPr/>
          </p:nvSpPr>
          <p:spPr>
            <a:xfrm flipH="1">
              <a:off x="2432893" y="2339043"/>
              <a:ext cx="168368" cy="786534"/>
            </a:xfrm>
            <a:custGeom>
              <a:avLst/>
              <a:gdLst/>
              <a:ahLst/>
              <a:cxnLst/>
              <a:rect l="l" t="t" r="r" b="b"/>
              <a:pathLst>
                <a:path w="2472" h="11548" fill="none" extrusionOk="0">
                  <a:moveTo>
                    <a:pt x="2471" y="1"/>
                  </a:moveTo>
                  <a:lnTo>
                    <a:pt x="0" y="11547"/>
                  </a:lnTo>
                </a:path>
              </a:pathLst>
            </a:custGeom>
            <a:noFill/>
            <a:ln w="5175" cap="flat" cmpd="sng">
              <a:solidFill>
                <a:schemeClr val="dk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1679;p55"/>
            <p:cNvSpPr/>
            <p:nvPr/>
          </p:nvSpPr>
          <p:spPr>
            <a:xfrm flipH="1">
              <a:off x="2264661" y="3092003"/>
              <a:ext cx="336600" cy="191798"/>
            </a:xfrm>
            <a:custGeom>
              <a:avLst/>
              <a:gdLst/>
              <a:ahLst/>
              <a:cxnLst/>
              <a:rect l="l" t="t" r="r" b="b"/>
              <a:pathLst>
                <a:path w="4942" h="2816" extrusionOk="0">
                  <a:moveTo>
                    <a:pt x="2471" y="1"/>
                  </a:moveTo>
                  <a:cubicBezTo>
                    <a:pt x="1107" y="1"/>
                    <a:pt x="0" y="222"/>
                    <a:pt x="0" y="492"/>
                  </a:cubicBezTo>
                  <a:cubicBezTo>
                    <a:pt x="0" y="762"/>
                    <a:pt x="339" y="2815"/>
                    <a:pt x="2471" y="2815"/>
                  </a:cubicBezTo>
                  <a:cubicBezTo>
                    <a:pt x="4603" y="2815"/>
                    <a:pt x="4942" y="762"/>
                    <a:pt x="4942" y="492"/>
                  </a:cubicBezTo>
                  <a:cubicBezTo>
                    <a:pt x="4942" y="222"/>
                    <a:pt x="3836" y="1"/>
                    <a:pt x="24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 name="Google Shape;1680;p55"/>
            <p:cNvSpPr/>
            <p:nvPr/>
          </p:nvSpPr>
          <p:spPr>
            <a:xfrm flipH="1">
              <a:off x="2264661" y="3092003"/>
              <a:ext cx="336600" cy="66884"/>
            </a:xfrm>
            <a:custGeom>
              <a:avLst/>
              <a:gdLst/>
              <a:ahLst/>
              <a:cxnLst/>
              <a:rect l="l" t="t" r="r" b="b"/>
              <a:pathLst>
                <a:path w="4942" h="982" extrusionOk="0">
                  <a:moveTo>
                    <a:pt x="2471" y="1"/>
                  </a:moveTo>
                  <a:cubicBezTo>
                    <a:pt x="1107" y="1"/>
                    <a:pt x="0" y="222"/>
                    <a:pt x="0" y="492"/>
                  </a:cubicBezTo>
                  <a:cubicBezTo>
                    <a:pt x="0" y="762"/>
                    <a:pt x="1107" y="982"/>
                    <a:pt x="2471" y="982"/>
                  </a:cubicBezTo>
                  <a:cubicBezTo>
                    <a:pt x="3836" y="982"/>
                    <a:pt x="4942" y="762"/>
                    <a:pt x="4942" y="492"/>
                  </a:cubicBezTo>
                  <a:cubicBezTo>
                    <a:pt x="4942" y="222"/>
                    <a:pt x="3836" y="1"/>
                    <a:pt x="2471" y="1"/>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 name="Google Shape;1681;p55"/>
            <p:cNvSpPr/>
            <p:nvPr/>
          </p:nvSpPr>
          <p:spPr>
            <a:xfrm flipH="1">
              <a:off x="2292246" y="3101674"/>
              <a:ext cx="281294" cy="47609"/>
            </a:xfrm>
            <a:custGeom>
              <a:avLst/>
              <a:gdLst/>
              <a:ahLst/>
              <a:cxnLst/>
              <a:rect l="l" t="t" r="r" b="b"/>
              <a:pathLst>
                <a:path w="4130" h="699" extrusionOk="0">
                  <a:moveTo>
                    <a:pt x="2064" y="0"/>
                  </a:moveTo>
                  <a:cubicBezTo>
                    <a:pt x="923" y="0"/>
                    <a:pt x="0" y="157"/>
                    <a:pt x="0" y="350"/>
                  </a:cubicBezTo>
                  <a:cubicBezTo>
                    <a:pt x="0" y="543"/>
                    <a:pt x="923" y="698"/>
                    <a:pt x="2064" y="698"/>
                  </a:cubicBezTo>
                  <a:cubicBezTo>
                    <a:pt x="3205" y="698"/>
                    <a:pt x="4129" y="543"/>
                    <a:pt x="4129" y="350"/>
                  </a:cubicBezTo>
                  <a:cubicBezTo>
                    <a:pt x="4129" y="157"/>
                    <a:pt x="3205" y="0"/>
                    <a:pt x="2064"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 name="Google Shape;1682;p55"/>
            <p:cNvSpPr/>
            <p:nvPr/>
          </p:nvSpPr>
          <p:spPr>
            <a:xfrm flipH="1">
              <a:off x="2359538" y="2272158"/>
              <a:ext cx="146981" cy="133904"/>
            </a:xfrm>
            <a:custGeom>
              <a:avLst/>
              <a:gdLst/>
              <a:ahLst/>
              <a:cxnLst/>
              <a:rect l="l" t="t" r="r" b="b"/>
              <a:pathLst>
                <a:path w="2158" h="1966" extrusionOk="0">
                  <a:moveTo>
                    <a:pt x="1079" y="0"/>
                  </a:moveTo>
                  <a:cubicBezTo>
                    <a:pt x="827" y="0"/>
                    <a:pt x="576" y="96"/>
                    <a:pt x="384" y="288"/>
                  </a:cubicBezTo>
                  <a:cubicBezTo>
                    <a:pt x="0" y="672"/>
                    <a:pt x="0" y="1293"/>
                    <a:pt x="384" y="1677"/>
                  </a:cubicBezTo>
                  <a:cubicBezTo>
                    <a:pt x="576" y="1869"/>
                    <a:pt x="827" y="1965"/>
                    <a:pt x="1079" y="1965"/>
                  </a:cubicBezTo>
                  <a:cubicBezTo>
                    <a:pt x="1330" y="1965"/>
                    <a:pt x="1581" y="1869"/>
                    <a:pt x="1773" y="1677"/>
                  </a:cubicBezTo>
                  <a:cubicBezTo>
                    <a:pt x="2157" y="1293"/>
                    <a:pt x="2157" y="672"/>
                    <a:pt x="1773" y="288"/>
                  </a:cubicBezTo>
                  <a:cubicBezTo>
                    <a:pt x="1581" y="96"/>
                    <a:pt x="1330" y="0"/>
                    <a:pt x="107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1683;p55"/>
            <p:cNvSpPr/>
            <p:nvPr/>
          </p:nvSpPr>
          <p:spPr>
            <a:xfrm flipH="1">
              <a:off x="2399586" y="2305737"/>
              <a:ext cx="66748" cy="66748"/>
            </a:xfrm>
            <a:custGeom>
              <a:avLst/>
              <a:gdLst/>
              <a:ahLst/>
              <a:cxnLst/>
              <a:rect l="l" t="t" r="r" b="b"/>
              <a:pathLst>
                <a:path w="980" h="980" extrusionOk="0">
                  <a:moveTo>
                    <a:pt x="490" y="0"/>
                  </a:moveTo>
                  <a:cubicBezTo>
                    <a:pt x="220" y="0"/>
                    <a:pt x="1" y="219"/>
                    <a:pt x="1" y="490"/>
                  </a:cubicBezTo>
                  <a:cubicBezTo>
                    <a:pt x="1" y="760"/>
                    <a:pt x="220" y="979"/>
                    <a:pt x="490" y="979"/>
                  </a:cubicBezTo>
                  <a:cubicBezTo>
                    <a:pt x="761" y="979"/>
                    <a:pt x="980" y="760"/>
                    <a:pt x="980" y="490"/>
                  </a:cubicBezTo>
                  <a:cubicBezTo>
                    <a:pt x="980" y="219"/>
                    <a:pt x="761" y="0"/>
                    <a:pt x="49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 name="Google Shape;1684;p55"/>
            <p:cNvSpPr/>
            <p:nvPr/>
          </p:nvSpPr>
          <p:spPr>
            <a:xfrm flipH="1">
              <a:off x="2581101" y="3098201"/>
              <a:ext cx="40185" cy="40049"/>
            </a:xfrm>
            <a:custGeom>
              <a:avLst/>
              <a:gdLst/>
              <a:ahLst/>
              <a:cxnLst/>
              <a:rect l="l" t="t" r="r" b="b"/>
              <a:pathLst>
                <a:path w="590" h="588" extrusionOk="0">
                  <a:moveTo>
                    <a:pt x="294" y="0"/>
                  </a:moveTo>
                  <a:cubicBezTo>
                    <a:pt x="133" y="0"/>
                    <a:pt x="1" y="132"/>
                    <a:pt x="1" y="294"/>
                  </a:cubicBezTo>
                  <a:cubicBezTo>
                    <a:pt x="1" y="457"/>
                    <a:pt x="133" y="588"/>
                    <a:pt x="294" y="588"/>
                  </a:cubicBezTo>
                  <a:cubicBezTo>
                    <a:pt x="457" y="588"/>
                    <a:pt x="589" y="457"/>
                    <a:pt x="589" y="294"/>
                  </a:cubicBezTo>
                  <a:cubicBezTo>
                    <a:pt x="589" y="132"/>
                    <a:pt x="457" y="0"/>
                    <a:pt x="29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 name="Google Shape;1685;p55"/>
            <p:cNvSpPr/>
            <p:nvPr/>
          </p:nvSpPr>
          <p:spPr>
            <a:xfrm flipH="1">
              <a:off x="2733738" y="2173535"/>
              <a:ext cx="146232" cy="132883"/>
            </a:xfrm>
            <a:custGeom>
              <a:avLst/>
              <a:gdLst/>
              <a:ahLst/>
              <a:cxnLst/>
              <a:rect l="l" t="t" r="r" b="b"/>
              <a:pathLst>
                <a:path w="2147" h="1951" extrusionOk="0">
                  <a:moveTo>
                    <a:pt x="1072" y="0"/>
                  </a:moveTo>
                  <a:cubicBezTo>
                    <a:pt x="630" y="0"/>
                    <a:pt x="230" y="303"/>
                    <a:pt x="125" y="751"/>
                  </a:cubicBezTo>
                  <a:cubicBezTo>
                    <a:pt x="0" y="1276"/>
                    <a:pt x="325" y="1801"/>
                    <a:pt x="849" y="1924"/>
                  </a:cubicBezTo>
                  <a:cubicBezTo>
                    <a:pt x="925" y="1942"/>
                    <a:pt x="1000" y="1951"/>
                    <a:pt x="1075" y="1951"/>
                  </a:cubicBezTo>
                  <a:cubicBezTo>
                    <a:pt x="1517" y="1951"/>
                    <a:pt x="1917" y="1648"/>
                    <a:pt x="2022" y="1200"/>
                  </a:cubicBezTo>
                  <a:cubicBezTo>
                    <a:pt x="2147" y="676"/>
                    <a:pt x="1822" y="149"/>
                    <a:pt x="1298" y="27"/>
                  </a:cubicBezTo>
                  <a:cubicBezTo>
                    <a:pt x="1222" y="9"/>
                    <a:pt x="1147" y="0"/>
                    <a:pt x="107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 name="Google Shape;1686;p55"/>
            <p:cNvSpPr/>
            <p:nvPr/>
          </p:nvSpPr>
          <p:spPr>
            <a:xfrm flipH="1">
              <a:off x="2768746" y="2201119"/>
              <a:ext cx="76419" cy="76283"/>
            </a:xfrm>
            <a:custGeom>
              <a:avLst/>
              <a:gdLst/>
              <a:ahLst/>
              <a:cxnLst/>
              <a:rect l="l" t="t" r="r" b="b"/>
              <a:pathLst>
                <a:path w="1122" h="1120" extrusionOk="0">
                  <a:moveTo>
                    <a:pt x="560" y="1"/>
                  </a:moveTo>
                  <a:cubicBezTo>
                    <a:pt x="251" y="1"/>
                    <a:pt x="1" y="251"/>
                    <a:pt x="1" y="560"/>
                  </a:cubicBezTo>
                  <a:cubicBezTo>
                    <a:pt x="1" y="869"/>
                    <a:pt x="251" y="1120"/>
                    <a:pt x="560" y="1120"/>
                  </a:cubicBezTo>
                  <a:cubicBezTo>
                    <a:pt x="869" y="1120"/>
                    <a:pt x="1121" y="869"/>
                    <a:pt x="1121" y="560"/>
                  </a:cubicBezTo>
                  <a:cubicBezTo>
                    <a:pt x="1121" y="251"/>
                    <a:pt x="869" y="1"/>
                    <a:pt x="56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 name="Google Shape;1687;p55"/>
            <p:cNvSpPr/>
            <p:nvPr/>
          </p:nvSpPr>
          <p:spPr>
            <a:xfrm flipH="1">
              <a:off x="2241376" y="3098201"/>
              <a:ext cx="40185" cy="40049"/>
            </a:xfrm>
            <a:custGeom>
              <a:avLst/>
              <a:gdLst/>
              <a:ahLst/>
              <a:cxnLst/>
              <a:rect l="l" t="t" r="r" b="b"/>
              <a:pathLst>
                <a:path w="590" h="588" extrusionOk="0">
                  <a:moveTo>
                    <a:pt x="294" y="0"/>
                  </a:moveTo>
                  <a:cubicBezTo>
                    <a:pt x="133" y="0"/>
                    <a:pt x="1" y="132"/>
                    <a:pt x="1" y="294"/>
                  </a:cubicBezTo>
                  <a:cubicBezTo>
                    <a:pt x="1" y="457"/>
                    <a:pt x="133" y="588"/>
                    <a:pt x="294" y="588"/>
                  </a:cubicBezTo>
                  <a:cubicBezTo>
                    <a:pt x="457" y="588"/>
                    <a:pt x="589" y="457"/>
                    <a:pt x="589" y="294"/>
                  </a:cubicBezTo>
                  <a:cubicBezTo>
                    <a:pt x="589" y="132"/>
                    <a:pt x="457" y="0"/>
                    <a:pt x="29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8" name="Google Shape;1688;p55"/>
          <p:cNvGrpSpPr/>
          <p:nvPr/>
        </p:nvGrpSpPr>
        <p:grpSpPr>
          <a:xfrm rot="21215650" flipH="1">
            <a:off x="5690009" y="3790870"/>
            <a:ext cx="688559" cy="867547"/>
            <a:chOff x="3103876" y="3567413"/>
            <a:chExt cx="673883" cy="849128"/>
          </a:xfrm>
        </p:grpSpPr>
        <p:sp>
          <p:nvSpPr>
            <p:cNvPr id="136" name="Google Shape;1689;p55"/>
            <p:cNvSpPr/>
            <p:nvPr/>
          </p:nvSpPr>
          <p:spPr>
            <a:xfrm flipH="1">
              <a:off x="3107965" y="3693349"/>
              <a:ext cx="669794" cy="723192"/>
            </a:xfrm>
            <a:custGeom>
              <a:avLst/>
              <a:gdLst/>
              <a:ahLst/>
              <a:cxnLst/>
              <a:rect l="l" t="t" r="r" b="b"/>
              <a:pathLst>
                <a:path w="9834" h="10618" extrusionOk="0">
                  <a:moveTo>
                    <a:pt x="346" y="0"/>
                  </a:moveTo>
                  <a:cubicBezTo>
                    <a:pt x="346" y="0"/>
                    <a:pt x="1" y="1150"/>
                    <a:pt x="1985" y="3777"/>
                  </a:cubicBezTo>
                  <a:cubicBezTo>
                    <a:pt x="3970" y="6404"/>
                    <a:pt x="2161" y="8757"/>
                    <a:pt x="6997" y="10617"/>
                  </a:cubicBezTo>
                  <a:lnTo>
                    <a:pt x="9833" y="9607"/>
                  </a:lnTo>
                  <a:cubicBezTo>
                    <a:pt x="9833" y="9607"/>
                    <a:pt x="7953" y="8061"/>
                    <a:pt x="6845" y="5948"/>
                  </a:cubicBezTo>
                  <a:cubicBezTo>
                    <a:pt x="5735" y="3833"/>
                    <a:pt x="5101" y="3073"/>
                    <a:pt x="3221" y="2470"/>
                  </a:cubicBezTo>
                  <a:cubicBezTo>
                    <a:pt x="1340" y="1865"/>
                    <a:pt x="346" y="0"/>
                    <a:pt x="34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1690;p55"/>
            <p:cNvSpPr/>
            <p:nvPr/>
          </p:nvSpPr>
          <p:spPr>
            <a:xfrm flipH="1">
              <a:off x="3107965" y="3693349"/>
              <a:ext cx="669794" cy="723192"/>
            </a:xfrm>
            <a:custGeom>
              <a:avLst/>
              <a:gdLst/>
              <a:ahLst/>
              <a:cxnLst/>
              <a:rect l="l" t="t" r="r" b="b"/>
              <a:pathLst>
                <a:path w="9834" h="10618" extrusionOk="0">
                  <a:moveTo>
                    <a:pt x="346" y="0"/>
                  </a:moveTo>
                  <a:cubicBezTo>
                    <a:pt x="346" y="0"/>
                    <a:pt x="1" y="1150"/>
                    <a:pt x="1985" y="3777"/>
                  </a:cubicBezTo>
                  <a:cubicBezTo>
                    <a:pt x="3970" y="6404"/>
                    <a:pt x="2161" y="8757"/>
                    <a:pt x="6997" y="10617"/>
                  </a:cubicBezTo>
                  <a:lnTo>
                    <a:pt x="9833" y="9607"/>
                  </a:lnTo>
                  <a:cubicBezTo>
                    <a:pt x="9833" y="9607"/>
                    <a:pt x="7953" y="8061"/>
                    <a:pt x="6845" y="5948"/>
                  </a:cubicBezTo>
                  <a:cubicBezTo>
                    <a:pt x="5735" y="3833"/>
                    <a:pt x="5101" y="3073"/>
                    <a:pt x="3221" y="2470"/>
                  </a:cubicBezTo>
                  <a:cubicBezTo>
                    <a:pt x="1340" y="1865"/>
                    <a:pt x="346" y="0"/>
                    <a:pt x="346"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1691;p55"/>
            <p:cNvSpPr/>
            <p:nvPr/>
          </p:nvSpPr>
          <p:spPr>
            <a:xfrm flipH="1">
              <a:off x="3224228" y="3693349"/>
              <a:ext cx="530032" cy="664754"/>
            </a:xfrm>
            <a:custGeom>
              <a:avLst/>
              <a:gdLst/>
              <a:ahLst/>
              <a:cxnLst/>
              <a:rect l="l" t="t" r="r" b="b"/>
              <a:pathLst>
                <a:path w="7782" h="9760" fill="none" extrusionOk="0">
                  <a:moveTo>
                    <a:pt x="1" y="0"/>
                  </a:moveTo>
                  <a:cubicBezTo>
                    <a:pt x="1640" y="3777"/>
                    <a:pt x="3845" y="3831"/>
                    <a:pt x="4733" y="6467"/>
                  </a:cubicBezTo>
                  <a:cubicBezTo>
                    <a:pt x="5620" y="9104"/>
                    <a:pt x="7782" y="9760"/>
                    <a:pt x="7782" y="9760"/>
                  </a:cubicBezTo>
                </a:path>
              </a:pathLst>
            </a:custGeom>
            <a:noFill/>
            <a:ln w="2600" cap="flat" cmpd="sng">
              <a:solidFill>
                <a:schemeClr val="l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 name="Google Shape;1692;p55"/>
            <p:cNvSpPr/>
            <p:nvPr/>
          </p:nvSpPr>
          <p:spPr>
            <a:xfrm flipH="1">
              <a:off x="3103876" y="3567413"/>
              <a:ext cx="417582" cy="602297"/>
            </a:xfrm>
            <a:custGeom>
              <a:avLst/>
              <a:gdLst/>
              <a:ahLst/>
              <a:cxnLst/>
              <a:rect l="l" t="t" r="r" b="b"/>
              <a:pathLst>
                <a:path w="6131" h="8843" extrusionOk="0">
                  <a:moveTo>
                    <a:pt x="420" y="0"/>
                  </a:moveTo>
                  <a:cubicBezTo>
                    <a:pt x="420" y="0"/>
                    <a:pt x="0" y="808"/>
                    <a:pt x="1108" y="3043"/>
                  </a:cubicBezTo>
                  <a:cubicBezTo>
                    <a:pt x="2216" y="5277"/>
                    <a:pt x="538" y="6777"/>
                    <a:pt x="3877" y="8842"/>
                  </a:cubicBezTo>
                  <a:lnTo>
                    <a:pt x="6131" y="8488"/>
                  </a:lnTo>
                  <a:cubicBezTo>
                    <a:pt x="6131" y="8488"/>
                    <a:pt x="4950" y="7072"/>
                    <a:pt x="4421" y="5343"/>
                  </a:cubicBezTo>
                  <a:cubicBezTo>
                    <a:pt x="3893" y="3613"/>
                    <a:pt x="3528" y="2957"/>
                    <a:pt x="2211" y="2242"/>
                  </a:cubicBezTo>
                  <a:cubicBezTo>
                    <a:pt x="897" y="1529"/>
                    <a:pt x="420" y="0"/>
                    <a:pt x="42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 name="Google Shape;1693;p55"/>
            <p:cNvSpPr/>
            <p:nvPr/>
          </p:nvSpPr>
          <p:spPr>
            <a:xfrm flipH="1">
              <a:off x="3191805" y="3567413"/>
              <a:ext cx="301114" cy="569604"/>
            </a:xfrm>
            <a:custGeom>
              <a:avLst/>
              <a:gdLst/>
              <a:ahLst/>
              <a:cxnLst/>
              <a:rect l="l" t="t" r="r" b="b"/>
              <a:pathLst>
                <a:path w="4421" h="8363" fill="none" extrusionOk="0">
                  <a:moveTo>
                    <a:pt x="1" y="0"/>
                  </a:moveTo>
                  <a:cubicBezTo>
                    <a:pt x="689" y="3043"/>
                    <a:pt x="2324" y="3392"/>
                    <a:pt x="2613" y="5481"/>
                  </a:cubicBezTo>
                  <a:cubicBezTo>
                    <a:pt x="2904" y="7570"/>
                    <a:pt x="4420" y="8362"/>
                    <a:pt x="4420" y="8362"/>
                  </a:cubicBezTo>
                </a:path>
              </a:pathLst>
            </a:custGeom>
            <a:noFill/>
            <a:ln w="2600" cap="flat" cmpd="sng">
              <a:solidFill>
                <a:schemeClr val="l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9" name="Google Shape;1694;p55"/>
          <p:cNvGrpSpPr/>
          <p:nvPr/>
        </p:nvGrpSpPr>
        <p:grpSpPr>
          <a:xfrm>
            <a:off x="6193483" y="4422982"/>
            <a:ext cx="1004088" cy="234414"/>
            <a:chOff x="5942217" y="4142332"/>
            <a:chExt cx="1279583" cy="298731"/>
          </a:xfrm>
        </p:grpSpPr>
        <p:sp>
          <p:nvSpPr>
            <p:cNvPr id="128" name="Google Shape;1695;p55"/>
            <p:cNvSpPr/>
            <p:nvPr/>
          </p:nvSpPr>
          <p:spPr>
            <a:xfrm flipH="1">
              <a:off x="5942217" y="4142332"/>
              <a:ext cx="1279583" cy="298730"/>
            </a:xfrm>
            <a:custGeom>
              <a:avLst/>
              <a:gdLst/>
              <a:ahLst/>
              <a:cxnLst/>
              <a:rect l="l" t="t" r="r" b="b"/>
              <a:pathLst>
                <a:path w="18787" h="4386" extrusionOk="0">
                  <a:moveTo>
                    <a:pt x="0" y="0"/>
                  </a:moveTo>
                  <a:lnTo>
                    <a:pt x="0" y="4386"/>
                  </a:lnTo>
                  <a:lnTo>
                    <a:pt x="18381" y="4386"/>
                  </a:lnTo>
                  <a:cubicBezTo>
                    <a:pt x="18605" y="4386"/>
                    <a:pt x="18787" y="4204"/>
                    <a:pt x="18787" y="3980"/>
                  </a:cubicBezTo>
                  <a:lnTo>
                    <a:pt x="18787" y="406"/>
                  </a:lnTo>
                  <a:cubicBezTo>
                    <a:pt x="18787" y="182"/>
                    <a:pt x="18605" y="0"/>
                    <a:pt x="1838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1696;p55"/>
            <p:cNvSpPr/>
            <p:nvPr/>
          </p:nvSpPr>
          <p:spPr>
            <a:xfrm flipH="1">
              <a:off x="6046486" y="4142332"/>
              <a:ext cx="270669" cy="298730"/>
            </a:xfrm>
            <a:custGeom>
              <a:avLst/>
              <a:gdLst/>
              <a:ahLst/>
              <a:cxnLst/>
              <a:rect l="l" t="t" r="r" b="b"/>
              <a:pathLst>
                <a:path w="3974" h="4386" extrusionOk="0">
                  <a:moveTo>
                    <a:pt x="0" y="0"/>
                  </a:moveTo>
                  <a:cubicBezTo>
                    <a:pt x="1211" y="0"/>
                    <a:pt x="2191" y="983"/>
                    <a:pt x="2191" y="2193"/>
                  </a:cubicBezTo>
                  <a:cubicBezTo>
                    <a:pt x="2191" y="2799"/>
                    <a:pt x="1946" y="3346"/>
                    <a:pt x="1550" y="3744"/>
                  </a:cubicBezTo>
                  <a:cubicBezTo>
                    <a:pt x="1153" y="4140"/>
                    <a:pt x="605" y="4386"/>
                    <a:pt x="0" y="4386"/>
                  </a:cubicBezTo>
                  <a:lnTo>
                    <a:pt x="1781" y="4386"/>
                  </a:lnTo>
                  <a:cubicBezTo>
                    <a:pt x="2387" y="4386"/>
                    <a:pt x="2934" y="4140"/>
                    <a:pt x="3332" y="3744"/>
                  </a:cubicBezTo>
                  <a:cubicBezTo>
                    <a:pt x="3728" y="3346"/>
                    <a:pt x="3974" y="2799"/>
                    <a:pt x="3974" y="2193"/>
                  </a:cubicBezTo>
                  <a:cubicBezTo>
                    <a:pt x="3974" y="983"/>
                    <a:pt x="2992" y="0"/>
                    <a:pt x="1781"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1697;p55"/>
            <p:cNvSpPr/>
            <p:nvPr/>
          </p:nvSpPr>
          <p:spPr>
            <a:xfrm flipH="1">
              <a:off x="5942217" y="4221681"/>
              <a:ext cx="1279514" cy="219382"/>
            </a:xfrm>
            <a:custGeom>
              <a:avLst/>
              <a:gdLst/>
              <a:ahLst/>
              <a:cxnLst/>
              <a:rect l="l" t="t" r="r" b="b"/>
              <a:pathLst>
                <a:path w="18786" h="3221" extrusionOk="0">
                  <a:moveTo>
                    <a:pt x="18531" y="1"/>
                  </a:moveTo>
                  <a:cubicBezTo>
                    <a:pt x="18428" y="195"/>
                    <a:pt x="18298" y="371"/>
                    <a:pt x="18144" y="525"/>
                  </a:cubicBezTo>
                  <a:cubicBezTo>
                    <a:pt x="17746" y="921"/>
                    <a:pt x="17199" y="1166"/>
                    <a:pt x="16593" y="1166"/>
                  </a:cubicBezTo>
                  <a:lnTo>
                    <a:pt x="1" y="1166"/>
                  </a:lnTo>
                  <a:lnTo>
                    <a:pt x="1" y="3221"/>
                  </a:lnTo>
                  <a:lnTo>
                    <a:pt x="16593" y="3221"/>
                  </a:lnTo>
                  <a:cubicBezTo>
                    <a:pt x="17199" y="3221"/>
                    <a:pt x="17746" y="2975"/>
                    <a:pt x="18144" y="2579"/>
                  </a:cubicBezTo>
                  <a:cubicBezTo>
                    <a:pt x="18540" y="2181"/>
                    <a:pt x="18786" y="1634"/>
                    <a:pt x="18786" y="1028"/>
                  </a:cubicBezTo>
                  <a:cubicBezTo>
                    <a:pt x="18786" y="657"/>
                    <a:pt x="18694" y="307"/>
                    <a:pt x="18531"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 name="Google Shape;1698;p55"/>
            <p:cNvSpPr/>
            <p:nvPr/>
          </p:nvSpPr>
          <p:spPr>
            <a:xfrm flipH="1">
              <a:off x="6319002" y="4142332"/>
              <a:ext cx="902730" cy="298730"/>
            </a:xfrm>
            <a:custGeom>
              <a:avLst/>
              <a:gdLst/>
              <a:ahLst/>
              <a:cxnLst/>
              <a:rect l="l" t="t" r="r" b="b"/>
              <a:pathLst>
                <a:path w="13254" h="4386" extrusionOk="0">
                  <a:moveTo>
                    <a:pt x="1" y="0"/>
                  </a:moveTo>
                  <a:lnTo>
                    <a:pt x="1" y="4386"/>
                  </a:lnTo>
                  <a:lnTo>
                    <a:pt x="11061" y="4386"/>
                  </a:lnTo>
                  <a:cubicBezTo>
                    <a:pt x="11667" y="4386"/>
                    <a:pt x="12215" y="4140"/>
                    <a:pt x="12611" y="3744"/>
                  </a:cubicBezTo>
                  <a:cubicBezTo>
                    <a:pt x="13008" y="3346"/>
                    <a:pt x="13253" y="2799"/>
                    <a:pt x="13253" y="2193"/>
                  </a:cubicBezTo>
                  <a:cubicBezTo>
                    <a:pt x="13253" y="983"/>
                    <a:pt x="12273" y="0"/>
                    <a:pt x="11061"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 name="Google Shape;1699;p55"/>
            <p:cNvSpPr/>
            <p:nvPr/>
          </p:nvSpPr>
          <p:spPr>
            <a:xfrm flipH="1">
              <a:off x="6366951" y="4183403"/>
              <a:ext cx="854849" cy="216590"/>
            </a:xfrm>
            <a:custGeom>
              <a:avLst/>
              <a:gdLst/>
              <a:ahLst/>
              <a:cxnLst/>
              <a:rect l="l" t="t" r="r" b="b"/>
              <a:pathLst>
                <a:path w="12551" h="3180" extrusionOk="0">
                  <a:moveTo>
                    <a:pt x="0" y="0"/>
                  </a:moveTo>
                  <a:lnTo>
                    <a:pt x="0" y="3180"/>
                  </a:lnTo>
                  <a:lnTo>
                    <a:pt x="12257" y="3180"/>
                  </a:lnTo>
                  <a:cubicBezTo>
                    <a:pt x="12418" y="3180"/>
                    <a:pt x="12550" y="3048"/>
                    <a:pt x="12550" y="2885"/>
                  </a:cubicBezTo>
                  <a:lnTo>
                    <a:pt x="12550" y="296"/>
                  </a:lnTo>
                  <a:cubicBezTo>
                    <a:pt x="12550" y="133"/>
                    <a:pt x="12418" y="0"/>
                    <a:pt x="1225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 name="Google Shape;1700;p55"/>
            <p:cNvSpPr/>
            <p:nvPr/>
          </p:nvSpPr>
          <p:spPr>
            <a:xfrm flipH="1">
              <a:off x="6501196" y="4221681"/>
              <a:ext cx="687843" cy="24043"/>
            </a:xfrm>
            <a:custGeom>
              <a:avLst/>
              <a:gdLst/>
              <a:ahLst/>
              <a:cxnLst/>
              <a:rect l="l" t="t" r="r" b="b"/>
              <a:pathLst>
                <a:path w="10099" h="353" extrusionOk="0">
                  <a:moveTo>
                    <a:pt x="33" y="1"/>
                  </a:moveTo>
                  <a:cubicBezTo>
                    <a:pt x="16" y="1"/>
                    <a:pt x="1" y="15"/>
                    <a:pt x="1" y="34"/>
                  </a:cubicBezTo>
                  <a:lnTo>
                    <a:pt x="1" y="320"/>
                  </a:lnTo>
                  <a:cubicBezTo>
                    <a:pt x="1" y="338"/>
                    <a:pt x="16" y="352"/>
                    <a:pt x="33" y="352"/>
                  </a:cubicBezTo>
                  <a:lnTo>
                    <a:pt x="10066" y="352"/>
                  </a:lnTo>
                  <a:cubicBezTo>
                    <a:pt x="10085" y="352"/>
                    <a:pt x="10099" y="338"/>
                    <a:pt x="10099" y="320"/>
                  </a:cubicBezTo>
                  <a:lnTo>
                    <a:pt x="10099" y="34"/>
                  </a:lnTo>
                  <a:cubicBezTo>
                    <a:pt x="10099" y="15"/>
                    <a:pt x="10085" y="1"/>
                    <a:pt x="100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 name="Google Shape;1701;p55"/>
            <p:cNvSpPr/>
            <p:nvPr/>
          </p:nvSpPr>
          <p:spPr>
            <a:xfrm flipH="1">
              <a:off x="6501196" y="4279711"/>
              <a:ext cx="687843" cy="23975"/>
            </a:xfrm>
            <a:custGeom>
              <a:avLst/>
              <a:gdLst/>
              <a:ahLst/>
              <a:cxnLst/>
              <a:rect l="l" t="t" r="r" b="b"/>
              <a:pathLst>
                <a:path w="10099" h="352" extrusionOk="0">
                  <a:moveTo>
                    <a:pt x="33" y="1"/>
                  </a:moveTo>
                  <a:cubicBezTo>
                    <a:pt x="16" y="1"/>
                    <a:pt x="1" y="15"/>
                    <a:pt x="1" y="33"/>
                  </a:cubicBezTo>
                  <a:lnTo>
                    <a:pt x="1" y="319"/>
                  </a:lnTo>
                  <a:cubicBezTo>
                    <a:pt x="1" y="338"/>
                    <a:pt x="16" y="352"/>
                    <a:pt x="33" y="352"/>
                  </a:cubicBezTo>
                  <a:lnTo>
                    <a:pt x="10066" y="352"/>
                  </a:lnTo>
                  <a:cubicBezTo>
                    <a:pt x="10085" y="352"/>
                    <a:pt x="10099" y="338"/>
                    <a:pt x="10099" y="319"/>
                  </a:cubicBezTo>
                  <a:lnTo>
                    <a:pt x="10099" y="33"/>
                  </a:lnTo>
                  <a:cubicBezTo>
                    <a:pt x="10099" y="15"/>
                    <a:pt x="10085" y="1"/>
                    <a:pt x="100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 name="Google Shape;1702;p55"/>
            <p:cNvSpPr/>
            <p:nvPr/>
          </p:nvSpPr>
          <p:spPr>
            <a:xfrm flipH="1">
              <a:off x="6501196" y="4337741"/>
              <a:ext cx="687843" cy="24043"/>
            </a:xfrm>
            <a:custGeom>
              <a:avLst/>
              <a:gdLst/>
              <a:ahLst/>
              <a:cxnLst/>
              <a:rect l="l" t="t" r="r" b="b"/>
              <a:pathLst>
                <a:path w="10099" h="353" extrusionOk="0">
                  <a:moveTo>
                    <a:pt x="33" y="0"/>
                  </a:moveTo>
                  <a:cubicBezTo>
                    <a:pt x="16" y="0"/>
                    <a:pt x="1" y="16"/>
                    <a:pt x="1" y="33"/>
                  </a:cubicBezTo>
                  <a:lnTo>
                    <a:pt x="1" y="320"/>
                  </a:lnTo>
                  <a:cubicBezTo>
                    <a:pt x="1" y="337"/>
                    <a:pt x="16" y="353"/>
                    <a:pt x="33" y="353"/>
                  </a:cubicBezTo>
                  <a:lnTo>
                    <a:pt x="10066" y="353"/>
                  </a:lnTo>
                  <a:cubicBezTo>
                    <a:pt x="10085" y="353"/>
                    <a:pt x="10099" y="337"/>
                    <a:pt x="10099" y="320"/>
                  </a:cubicBezTo>
                  <a:lnTo>
                    <a:pt x="10099" y="33"/>
                  </a:lnTo>
                  <a:cubicBezTo>
                    <a:pt x="10099" y="16"/>
                    <a:pt x="10085" y="0"/>
                    <a:pt x="1006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0" name="Google Shape;1703;p55"/>
          <p:cNvGrpSpPr/>
          <p:nvPr/>
        </p:nvGrpSpPr>
        <p:grpSpPr>
          <a:xfrm flipH="1">
            <a:off x="5955667" y="4196838"/>
            <a:ext cx="1004088" cy="234414"/>
            <a:chOff x="5942217" y="4142332"/>
            <a:chExt cx="1279583" cy="298731"/>
          </a:xfrm>
        </p:grpSpPr>
        <p:sp>
          <p:nvSpPr>
            <p:cNvPr id="120" name="Google Shape;1704;p55"/>
            <p:cNvSpPr/>
            <p:nvPr/>
          </p:nvSpPr>
          <p:spPr>
            <a:xfrm flipH="1">
              <a:off x="5942217" y="4142332"/>
              <a:ext cx="1279583" cy="298730"/>
            </a:xfrm>
            <a:custGeom>
              <a:avLst/>
              <a:gdLst/>
              <a:ahLst/>
              <a:cxnLst/>
              <a:rect l="l" t="t" r="r" b="b"/>
              <a:pathLst>
                <a:path w="18787" h="4386" extrusionOk="0">
                  <a:moveTo>
                    <a:pt x="0" y="0"/>
                  </a:moveTo>
                  <a:lnTo>
                    <a:pt x="0" y="4386"/>
                  </a:lnTo>
                  <a:lnTo>
                    <a:pt x="18381" y="4386"/>
                  </a:lnTo>
                  <a:cubicBezTo>
                    <a:pt x="18605" y="4386"/>
                    <a:pt x="18787" y="4204"/>
                    <a:pt x="18787" y="3980"/>
                  </a:cubicBezTo>
                  <a:lnTo>
                    <a:pt x="18787" y="406"/>
                  </a:lnTo>
                  <a:cubicBezTo>
                    <a:pt x="18787" y="182"/>
                    <a:pt x="18605" y="0"/>
                    <a:pt x="1838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705;p55"/>
            <p:cNvSpPr/>
            <p:nvPr/>
          </p:nvSpPr>
          <p:spPr>
            <a:xfrm flipH="1">
              <a:off x="6046486" y="4142332"/>
              <a:ext cx="270669" cy="298730"/>
            </a:xfrm>
            <a:custGeom>
              <a:avLst/>
              <a:gdLst/>
              <a:ahLst/>
              <a:cxnLst/>
              <a:rect l="l" t="t" r="r" b="b"/>
              <a:pathLst>
                <a:path w="3974" h="4386" extrusionOk="0">
                  <a:moveTo>
                    <a:pt x="0" y="0"/>
                  </a:moveTo>
                  <a:cubicBezTo>
                    <a:pt x="1211" y="0"/>
                    <a:pt x="2191" y="983"/>
                    <a:pt x="2191" y="2193"/>
                  </a:cubicBezTo>
                  <a:cubicBezTo>
                    <a:pt x="2191" y="2799"/>
                    <a:pt x="1946" y="3346"/>
                    <a:pt x="1550" y="3744"/>
                  </a:cubicBezTo>
                  <a:cubicBezTo>
                    <a:pt x="1153" y="4140"/>
                    <a:pt x="605" y="4386"/>
                    <a:pt x="0" y="4386"/>
                  </a:cubicBezTo>
                  <a:lnTo>
                    <a:pt x="1781" y="4386"/>
                  </a:lnTo>
                  <a:cubicBezTo>
                    <a:pt x="2387" y="4386"/>
                    <a:pt x="2934" y="4140"/>
                    <a:pt x="3332" y="3744"/>
                  </a:cubicBezTo>
                  <a:cubicBezTo>
                    <a:pt x="3728" y="3346"/>
                    <a:pt x="3974" y="2799"/>
                    <a:pt x="3974" y="2193"/>
                  </a:cubicBezTo>
                  <a:cubicBezTo>
                    <a:pt x="3974" y="983"/>
                    <a:pt x="2992" y="0"/>
                    <a:pt x="1781"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 name="Google Shape;1706;p55"/>
            <p:cNvSpPr/>
            <p:nvPr/>
          </p:nvSpPr>
          <p:spPr>
            <a:xfrm flipH="1">
              <a:off x="5942217" y="4221681"/>
              <a:ext cx="1279514" cy="219382"/>
            </a:xfrm>
            <a:custGeom>
              <a:avLst/>
              <a:gdLst/>
              <a:ahLst/>
              <a:cxnLst/>
              <a:rect l="l" t="t" r="r" b="b"/>
              <a:pathLst>
                <a:path w="18786" h="3221" extrusionOk="0">
                  <a:moveTo>
                    <a:pt x="18531" y="1"/>
                  </a:moveTo>
                  <a:cubicBezTo>
                    <a:pt x="18428" y="195"/>
                    <a:pt x="18298" y="371"/>
                    <a:pt x="18144" y="525"/>
                  </a:cubicBezTo>
                  <a:cubicBezTo>
                    <a:pt x="17746" y="921"/>
                    <a:pt x="17199" y="1166"/>
                    <a:pt x="16593" y="1166"/>
                  </a:cubicBezTo>
                  <a:lnTo>
                    <a:pt x="1" y="1166"/>
                  </a:lnTo>
                  <a:lnTo>
                    <a:pt x="1" y="3221"/>
                  </a:lnTo>
                  <a:lnTo>
                    <a:pt x="16593" y="3221"/>
                  </a:lnTo>
                  <a:cubicBezTo>
                    <a:pt x="17199" y="3221"/>
                    <a:pt x="17746" y="2975"/>
                    <a:pt x="18144" y="2579"/>
                  </a:cubicBezTo>
                  <a:cubicBezTo>
                    <a:pt x="18540" y="2181"/>
                    <a:pt x="18786" y="1634"/>
                    <a:pt x="18786" y="1028"/>
                  </a:cubicBezTo>
                  <a:cubicBezTo>
                    <a:pt x="18786" y="657"/>
                    <a:pt x="18694" y="307"/>
                    <a:pt x="18531"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 name="Google Shape;1707;p55"/>
            <p:cNvSpPr/>
            <p:nvPr/>
          </p:nvSpPr>
          <p:spPr>
            <a:xfrm flipH="1">
              <a:off x="6319002" y="4142332"/>
              <a:ext cx="902730" cy="298730"/>
            </a:xfrm>
            <a:custGeom>
              <a:avLst/>
              <a:gdLst/>
              <a:ahLst/>
              <a:cxnLst/>
              <a:rect l="l" t="t" r="r" b="b"/>
              <a:pathLst>
                <a:path w="13254" h="4386" extrusionOk="0">
                  <a:moveTo>
                    <a:pt x="1" y="0"/>
                  </a:moveTo>
                  <a:lnTo>
                    <a:pt x="1" y="4386"/>
                  </a:lnTo>
                  <a:lnTo>
                    <a:pt x="11061" y="4386"/>
                  </a:lnTo>
                  <a:cubicBezTo>
                    <a:pt x="11667" y="4386"/>
                    <a:pt x="12215" y="4140"/>
                    <a:pt x="12611" y="3744"/>
                  </a:cubicBezTo>
                  <a:cubicBezTo>
                    <a:pt x="13008" y="3346"/>
                    <a:pt x="13253" y="2799"/>
                    <a:pt x="13253" y="2193"/>
                  </a:cubicBezTo>
                  <a:cubicBezTo>
                    <a:pt x="13253" y="983"/>
                    <a:pt x="12273" y="0"/>
                    <a:pt x="11061"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1708;p55"/>
            <p:cNvSpPr/>
            <p:nvPr/>
          </p:nvSpPr>
          <p:spPr>
            <a:xfrm flipH="1">
              <a:off x="6366951" y="4183403"/>
              <a:ext cx="854849" cy="216590"/>
            </a:xfrm>
            <a:custGeom>
              <a:avLst/>
              <a:gdLst/>
              <a:ahLst/>
              <a:cxnLst/>
              <a:rect l="l" t="t" r="r" b="b"/>
              <a:pathLst>
                <a:path w="12551" h="3180" extrusionOk="0">
                  <a:moveTo>
                    <a:pt x="0" y="0"/>
                  </a:moveTo>
                  <a:lnTo>
                    <a:pt x="0" y="3180"/>
                  </a:lnTo>
                  <a:lnTo>
                    <a:pt x="12257" y="3180"/>
                  </a:lnTo>
                  <a:cubicBezTo>
                    <a:pt x="12418" y="3180"/>
                    <a:pt x="12550" y="3048"/>
                    <a:pt x="12550" y="2885"/>
                  </a:cubicBezTo>
                  <a:lnTo>
                    <a:pt x="12550" y="296"/>
                  </a:lnTo>
                  <a:cubicBezTo>
                    <a:pt x="12550" y="133"/>
                    <a:pt x="12418" y="0"/>
                    <a:pt x="1225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 name="Google Shape;1709;p55"/>
            <p:cNvSpPr/>
            <p:nvPr/>
          </p:nvSpPr>
          <p:spPr>
            <a:xfrm flipH="1">
              <a:off x="6501196" y="4221681"/>
              <a:ext cx="687843" cy="24043"/>
            </a:xfrm>
            <a:custGeom>
              <a:avLst/>
              <a:gdLst/>
              <a:ahLst/>
              <a:cxnLst/>
              <a:rect l="l" t="t" r="r" b="b"/>
              <a:pathLst>
                <a:path w="10099" h="353" extrusionOk="0">
                  <a:moveTo>
                    <a:pt x="33" y="1"/>
                  </a:moveTo>
                  <a:cubicBezTo>
                    <a:pt x="16" y="1"/>
                    <a:pt x="1" y="15"/>
                    <a:pt x="1" y="34"/>
                  </a:cubicBezTo>
                  <a:lnTo>
                    <a:pt x="1" y="320"/>
                  </a:lnTo>
                  <a:cubicBezTo>
                    <a:pt x="1" y="338"/>
                    <a:pt x="16" y="352"/>
                    <a:pt x="33" y="352"/>
                  </a:cubicBezTo>
                  <a:lnTo>
                    <a:pt x="10066" y="352"/>
                  </a:lnTo>
                  <a:cubicBezTo>
                    <a:pt x="10085" y="352"/>
                    <a:pt x="10099" y="338"/>
                    <a:pt x="10099" y="320"/>
                  </a:cubicBezTo>
                  <a:lnTo>
                    <a:pt x="10099" y="34"/>
                  </a:lnTo>
                  <a:cubicBezTo>
                    <a:pt x="10099" y="15"/>
                    <a:pt x="10085" y="1"/>
                    <a:pt x="100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 name="Google Shape;1710;p55"/>
            <p:cNvSpPr/>
            <p:nvPr/>
          </p:nvSpPr>
          <p:spPr>
            <a:xfrm flipH="1">
              <a:off x="6501196" y="4279711"/>
              <a:ext cx="687843" cy="23975"/>
            </a:xfrm>
            <a:custGeom>
              <a:avLst/>
              <a:gdLst/>
              <a:ahLst/>
              <a:cxnLst/>
              <a:rect l="l" t="t" r="r" b="b"/>
              <a:pathLst>
                <a:path w="10099" h="352" extrusionOk="0">
                  <a:moveTo>
                    <a:pt x="33" y="1"/>
                  </a:moveTo>
                  <a:cubicBezTo>
                    <a:pt x="16" y="1"/>
                    <a:pt x="1" y="15"/>
                    <a:pt x="1" y="33"/>
                  </a:cubicBezTo>
                  <a:lnTo>
                    <a:pt x="1" y="319"/>
                  </a:lnTo>
                  <a:cubicBezTo>
                    <a:pt x="1" y="338"/>
                    <a:pt x="16" y="352"/>
                    <a:pt x="33" y="352"/>
                  </a:cubicBezTo>
                  <a:lnTo>
                    <a:pt x="10066" y="352"/>
                  </a:lnTo>
                  <a:cubicBezTo>
                    <a:pt x="10085" y="352"/>
                    <a:pt x="10099" y="338"/>
                    <a:pt x="10099" y="319"/>
                  </a:cubicBezTo>
                  <a:lnTo>
                    <a:pt x="10099" y="33"/>
                  </a:lnTo>
                  <a:cubicBezTo>
                    <a:pt x="10099" y="15"/>
                    <a:pt x="10085" y="1"/>
                    <a:pt x="100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 name="Google Shape;1711;p55"/>
            <p:cNvSpPr/>
            <p:nvPr/>
          </p:nvSpPr>
          <p:spPr>
            <a:xfrm flipH="1">
              <a:off x="6501196" y="4337741"/>
              <a:ext cx="687843" cy="24043"/>
            </a:xfrm>
            <a:custGeom>
              <a:avLst/>
              <a:gdLst/>
              <a:ahLst/>
              <a:cxnLst/>
              <a:rect l="l" t="t" r="r" b="b"/>
              <a:pathLst>
                <a:path w="10099" h="353" extrusionOk="0">
                  <a:moveTo>
                    <a:pt x="33" y="0"/>
                  </a:moveTo>
                  <a:cubicBezTo>
                    <a:pt x="16" y="0"/>
                    <a:pt x="1" y="16"/>
                    <a:pt x="1" y="33"/>
                  </a:cubicBezTo>
                  <a:lnTo>
                    <a:pt x="1" y="320"/>
                  </a:lnTo>
                  <a:cubicBezTo>
                    <a:pt x="1" y="337"/>
                    <a:pt x="16" y="353"/>
                    <a:pt x="33" y="353"/>
                  </a:cubicBezTo>
                  <a:lnTo>
                    <a:pt x="10066" y="353"/>
                  </a:lnTo>
                  <a:cubicBezTo>
                    <a:pt x="10085" y="353"/>
                    <a:pt x="10099" y="337"/>
                    <a:pt x="10099" y="320"/>
                  </a:cubicBezTo>
                  <a:lnTo>
                    <a:pt x="10099" y="33"/>
                  </a:lnTo>
                  <a:cubicBezTo>
                    <a:pt x="10099" y="16"/>
                    <a:pt x="10085" y="0"/>
                    <a:pt x="1006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1" name="Google Shape;1712;p55"/>
          <p:cNvGrpSpPr/>
          <p:nvPr/>
        </p:nvGrpSpPr>
        <p:grpSpPr>
          <a:xfrm>
            <a:off x="6133680" y="3961885"/>
            <a:ext cx="1004088" cy="234414"/>
            <a:chOff x="5942217" y="4142332"/>
            <a:chExt cx="1279583" cy="298731"/>
          </a:xfrm>
        </p:grpSpPr>
        <p:sp>
          <p:nvSpPr>
            <p:cNvPr id="112" name="Google Shape;1713;p55"/>
            <p:cNvSpPr/>
            <p:nvPr/>
          </p:nvSpPr>
          <p:spPr>
            <a:xfrm flipH="1">
              <a:off x="5942217" y="4142332"/>
              <a:ext cx="1279583" cy="298730"/>
            </a:xfrm>
            <a:custGeom>
              <a:avLst/>
              <a:gdLst/>
              <a:ahLst/>
              <a:cxnLst/>
              <a:rect l="l" t="t" r="r" b="b"/>
              <a:pathLst>
                <a:path w="18787" h="4386" extrusionOk="0">
                  <a:moveTo>
                    <a:pt x="0" y="0"/>
                  </a:moveTo>
                  <a:lnTo>
                    <a:pt x="0" y="4386"/>
                  </a:lnTo>
                  <a:lnTo>
                    <a:pt x="18381" y="4386"/>
                  </a:lnTo>
                  <a:cubicBezTo>
                    <a:pt x="18605" y="4386"/>
                    <a:pt x="18787" y="4204"/>
                    <a:pt x="18787" y="3980"/>
                  </a:cubicBezTo>
                  <a:lnTo>
                    <a:pt x="18787" y="406"/>
                  </a:lnTo>
                  <a:cubicBezTo>
                    <a:pt x="18787" y="182"/>
                    <a:pt x="18605" y="0"/>
                    <a:pt x="1838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1714;p55"/>
            <p:cNvSpPr/>
            <p:nvPr/>
          </p:nvSpPr>
          <p:spPr>
            <a:xfrm flipH="1">
              <a:off x="6046486" y="4142332"/>
              <a:ext cx="270669" cy="298730"/>
            </a:xfrm>
            <a:custGeom>
              <a:avLst/>
              <a:gdLst/>
              <a:ahLst/>
              <a:cxnLst/>
              <a:rect l="l" t="t" r="r" b="b"/>
              <a:pathLst>
                <a:path w="3974" h="4386" extrusionOk="0">
                  <a:moveTo>
                    <a:pt x="0" y="0"/>
                  </a:moveTo>
                  <a:cubicBezTo>
                    <a:pt x="1211" y="0"/>
                    <a:pt x="2191" y="983"/>
                    <a:pt x="2191" y="2193"/>
                  </a:cubicBezTo>
                  <a:cubicBezTo>
                    <a:pt x="2191" y="2799"/>
                    <a:pt x="1946" y="3346"/>
                    <a:pt x="1550" y="3744"/>
                  </a:cubicBezTo>
                  <a:cubicBezTo>
                    <a:pt x="1153" y="4140"/>
                    <a:pt x="605" y="4386"/>
                    <a:pt x="0" y="4386"/>
                  </a:cubicBezTo>
                  <a:lnTo>
                    <a:pt x="1781" y="4386"/>
                  </a:lnTo>
                  <a:cubicBezTo>
                    <a:pt x="2387" y="4386"/>
                    <a:pt x="2934" y="4140"/>
                    <a:pt x="3332" y="3744"/>
                  </a:cubicBezTo>
                  <a:cubicBezTo>
                    <a:pt x="3728" y="3346"/>
                    <a:pt x="3974" y="2799"/>
                    <a:pt x="3974" y="2193"/>
                  </a:cubicBezTo>
                  <a:cubicBezTo>
                    <a:pt x="3974" y="983"/>
                    <a:pt x="2992" y="0"/>
                    <a:pt x="1781"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715;p55"/>
            <p:cNvSpPr/>
            <p:nvPr/>
          </p:nvSpPr>
          <p:spPr>
            <a:xfrm flipH="1">
              <a:off x="5942217" y="4221681"/>
              <a:ext cx="1279514" cy="219382"/>
            </a:xfrm>
            <a:custGeom>
              <a:avLst/>
              <a:gdLst/>
              <a:ahLst/>
              <a:cxnLst/>
              <a:rect l="l" t="t" r="r" b="b"/>
              <a:pathLst>
                <a:path w="18786" h="3221" extrusionOk="0">
                  <a:moveTo>
                    <a:pt x="18531" y="1"/>
                  </a:moveTo>
                  <a:cubicBezTo>
                    <a:pt x="18428" y="195"/>
                    <a:pt x="18298" y="371"/>
                    <a:pt x="18144" y="525"/>
                  </a:cubicBezTo>
                  <a:cubicBezTo>
                    <a:pt x="17746" y="921"/>
                    <a:pt x="17199" y="1166"/>
                    <a:pt x="16593" y="1166"/>
                  </a:cubicBezTo>
                  <a:lnTo>
                    <a:pt x="1" y="1166"/>
                  </a:lnTo>
                  <a:lnTo>
                    <a:pt x="1" y="3221"/>
                  </a:lnTo>
                  <a:lnTo>
                    <a:pt x="16593" y="3221"/>
                  </a:lnTo>
                  <a:cubicBezTo>
                    <a:pt x="17199" y="3221"/>
                    <a:pt x="17746" y="2975"/>
                    <a:pt x="18144" y="2579"/>
                  </a:cubicBezTo>
                  <a:cubicBezTo>
                    <a:pt x="18540" y="2181"/>
                    <a:pt x="18786" y="1634"/>
                    <a:pt x="18786" y="1028"/>
                  </a:cubicBezTo>
                  <a:cubicBezTo>
                    <a:pt x="18786" y="657"/>
                    <a:pt x="18694" y="307"/>
                    <a:pt x="18531"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1716;p55"/>
            <p:cNvSpPr/>
            <p:nvPr/>
          </p:nvSpPr>
          <p:spPr>
            <a:xfrm flipH="1">
              <a:off x="6319002" y="4142332"/>
              <a:ext cx="902730" cy="298730"/>
            </a:xfrm>
            <a:custGeom>
              <a:avLst/>
              <a:gdLst/>
              <a:ahLst/>
              <a:cxnLst/>
              <a:rect l="l" t="t" r="r" b="b"/>
              <a:pathLst>
                <a:path w="13254" h="4386" extrusionOk="0">
                  <a:moveTo>
                    <a:pt x="1" y="0"/>
                  </a:moveTo>
                  <a:lnTo>
                    <a:pt x="1" y="4386"/>
                  </a:lnTo>
                  <a:lnTo>
                    <a:pt x="11061" y="4386"/>
                  </a:lnTo>
                  <a:cubicBezTo>
                    <a:pt x="11667" y="4386"/>
                    <a:pt x="12215" y="4140"/>
                    <a:pt x="12611" y="3744"/>
                  </a:cubicBezTo>
                  <a:cubicBezTo>
                    <a:pt x="13008" y="3346"/>
                    <a:pt x="13253" y="2799"/>
                    <a:pt x="13253" y="2193"/>
                  </a:cubicBezTo>
                  <a:cubicBezTo>
                    <a:pt x="13253" y="983"/>
                    <a:pt x="12273" y="0"/>
                    <a:pt x="11061"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1717;p55"/>
            <p:cNvSpPr/>
            <p:nvPr/>
          </p:nvSpPr>
          <p:spPr>
            <a:xfrm flipH="1">
              <a:off x="6366951" y="4183403"/>
              <a:ext cx="854849" cy="216590"/>
            </a:xfrm>
            <a:custGeom>
              <a:avLst/>
              <a:gdLst/>
              <a:ahLst/>
              <a:cxnLst/>
              <a:rect l="l" t="t" r="r" b="b"/>
              <a:pathLst>
                <a:path w="12551" h="3180" extrusionOk="0">
                  <a:moveTo>
                    <a:pt x="0" y="0"/>
                  </a:moveTo>
                  <a:lnTo>
                    <a:pt x="0" y="3180"/>
                  </a:lnTo>
                  <a:lnTo>
                    <a:pt x="12257" y="3180"/>
                  </a:lnTo>
                  <a:cubicBezTo>
                    <a:pt x="12418" y="3180"/>
                    <a:pt x="12550" y="3048"/>
                    <a:pt x="12550" y="2885"/>
                  </a:cubicBezTo>
                  <a:lnTo>
                    <a:pt x="12550" y="296"/>
                  </a:lnTo>
                  <a:cubicBezTo>
                    <a:pt x="12550" y="133"/>
                    <a:pt x="12418" y="0"/>
                    <a:pt x="1225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718;p55"/>
            <p:cNvSpPr/>
            <p:nvPr/>
          </p:nvSpPr>
          <p:spPr>
            <a:xfrm flipH="1">
              <a:off x="6501196" y="4221681"/>
              <a:ext cx="687843" cy="24043"/>
            </a:xfrm>
            <a:custGeom>
              <a:avLst/>
              <a:gdLst/>
              <a:ahLst/>
              <a:cxnLst/>
              <a:rect l="l" t="t" r="r" b="b"/>
              <a:pathLst>
                <a:path w="10099" h="353" extrusionOk="0">
                  <a:moveTo>
                    <a:pt x="33" y="1"/>
                  </a:moveTo>
                  <a:cubicBezTo>
                    <a:pt x="16" y="1"/>
                    <a:pt x="1" y="15"/>
                    <a:pt x="1" y="34"/>
                  </a:cubicBezTo>
                  <a:lnTo>
                    <a:pt x="1" y="320"/>
                  </a:lnTo>
                  <a:cubicBezTo>
                    <a:pt x="1" y="338"/>
                    <a:pt x="16" y="352"/>
                    <a:pt x="33" y="352"/>
                  </a:cubicBezTo>
                  <a:lnTo>
                    <a:pt x="10066" y="352"/>
                  </a:lnTo>
                  <a:cubicBezTo>
                    <a:pt x="10085" y="352"/>
                    <a:pt x="10099" y="338"/>
                    <a:pt x="10099" y="320"/>
                  </a:cubicBezTo>
                  <a:lnTo>
                    <a:pt x="10099" y="34"/>
                  </a:lnTo>
                  <a:cubicBezTo>
                    <a:pt x="10099" y="15"/>
                    <a:pt x="10085" y="1"/>
                    <a:pt x="100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1719;p55"/>
            <p:cNvSpPr/>
            <p:nvPr/>
          </p:nvSpPr>
          <p:spPr>
            <a:xfrm flipH="1">
              <a:off x="6501196" y="4279711"/>
              <a:ext cx="687843" cy="23975"/>
            </a:xfrm>
            <a:custGeom>
              <a:avLst/>
              <a:gdLst/>
              <a:ahLst/>
              <a:cxnLst/>
              <a:rect l="l" t="t" r="r" b="b"/>
              <a:pathLst>
                <a:path w="10099" h="352" extrusionOk="0">
                  <a:moveTo>
                    <a:pt x="33" y="1"/>
                  </a:moveTo>
                  <a:cubicBezTo>
                    <a:pt x="16" y="1"/>
                    <a:pt x="1" y="15"/>
                    <a:pt x="1" y="33"/>
                  </a:cubicBezTo>
                  <a:lnTo>
                    <a:pt x="1" y="319"/>
                  </a:lnTo>
                  <a:cubicBezTo>
                    <a:pt x="1" y="338"/>
                    <a:pt x="16" y="352"/>
                    <a:pt x="33" y="352"/>
                  </a:cubicBezTo>
                  <a:lnTo>
                    <a:pt x="10066" y="352"/>
                  </a:lnTo>
                  <a:cubicBezTo>
                    <a:pt x="10085" y="352"/>
                    <a:pt x="10099" y="338"/>
                    <a:pt x="10099" y="319"/>
                  </a:cubicBezTo>
                  <a:lnTo>
                    <a:pt x="10099" y="33"/>
                  </a:lnTo>
                  <a:cubicBezTo>
                    <a:pt x="10099" y="15"/>
                    <a:pt x="10085" y="1"/>
                    <a:pt x="100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 name="Google Shape;1720;p55"/>
            <p:cNvSpPr/>
            <p:nvPr/>
          </p:nvSpPr>
          <p:spPr>
            <a:xfrm flipH="1">
              <a:off x="6501196" y="4337741"/>
              <a:ext cx="687843" cy="24043"/>
            </a:xfrm>
            <a:custGeom>
              <a:avLst/>
              <a:gdLst/>
              <a:ahLst/>
              <a:cxnLst/>
              <a:rect l="l" t="t" r="r" b="b"/>
              <a:pathLst>
                <a:path w="10099" h="353" extrusionOk="0">
                  <a:moveTo>
                    <a:pt x="33" y="0"/>
                  </a:moveTo>
                  <a:cubicBezTo>
                    <a:pt x="16" y="0"/>
                    <a:pt x="1" y="16"/>
                    <a:pt x="1" y="33"/>
                  </a:cubicBezTo>
                  <a:lnTo>
                    <a:pt x="1" y="320"/>
                  </a:lnTo>
                  <a:cubicBezTo>
                    <a:pt x="1" y="337"/>
                    <a:pt x="16" y="353"/>
                    <a:pt x="33" y="353"/>
                  </a:cubicBezTo>
                  <a:lnTo>
                    <a:pt x="10066" y="353"/>
                  </a:lnTo>
                  <a:cubicBezTo>
                    <a:pt x="10085" y="353"/>
                    <a:pt x="10099" y="337"/>
                    <a:pt x="10099" y="320"/>
                  </a:cubicBezTo>
                  <a:lnTo>
                    <a:pt x="10099" y="33"/>
                  </a:lnTo>
                  <a:cubicBezTo>
                    <a:pt x="10099" y="16"/>
                    <a:pt x="10085" y="0"/>
                    <a:pt x="1006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6506100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0"/>
                                        </p:tgtEl>
                                        <p:attrNameLst>
                                          <p:attrName>style.visibility</p:attrName>
                                        </p:attrNameLst>
                                      </p:cBhvr>
                                      <p:to>
                                        <p:strVal val="visible"/>
                                      </p:to>
                                    </p:set>
                                    <p:animEffect transition="in" filter="fade">
                                      <p:cBhvr>
                                        <p:cTn id="7" dur="500"/>
                                        <p:tgtEl>
                                          <p:spTgt spid="100"/>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3"/>
                                        </p:tgtEl>
                                        <p:attrNameLst>
                                          <p:attrName>style.visibility</p:attrName>
                                        </p:attrNameLst>
                                      </p:cBhvr>
                                      <p:to>
                                        <p:strVal val="visible"/>
                                      </p:to>
                                    </p:set>
                                    <p:animEffect transition="in" filter="fade">
                                      <p:cBhvr>
                                        <p:cTn id="10" dur="500"/>
                                        <p:tgtEl>
                                          <p:spTgt spid="103"/>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101"/>
                                        </p:tgtEl>
                                        <p:attrNameLst>
                                          <p:attrName>style.visibility</p:attrName>
                                        </p:attrNameLst>
                                      </p:cBhvr>
                                      <p:to>
                                        <p:strVal val="visible"/>
                                      </p:to>
                                    </p:set>
                                    <p:animEffect transition="in" filter="fade">
                                      <p:cBhvr>
                                        <p:cTn id="15" dur="500"/>
                                        <p:tgtEl>
                                          <p:spTgt spid="101"/>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104"/>
                                        </p:tgtEl>
                                        <p:attrNameLst>
                                          <p:attrName>style.visibility</p:attrName>
                                        </p:attrNameLst>
                                      </p:cBhvr>
                                      <p:to>
                                        <p:strVal val="visible"/>
                                      </p:to>
                                    </p:set>
                                    <p:animEffect transition="in" filter="fade">
                                      <p:cBhvr>
                                        <p:cTn id="18" dur="500"/>
                                        <p:tgtEl>
                                          <p:spTgt spid="1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 grpId="0" animBg="1"/>
      <p:bldP spid="101" grpId="0" animBg="1"/>
      <p:bldP spid="103" grpId="0"/>
      <p:bldP spid="104"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878"/>
        <p:cNvGrpSpPr/>
        <p:nvPr/>
      </p:nvGrpSpPr>
      <p:grpSpPr>
        <a:xfrm>
          <a:off x="0" y="0"/>
          <a:ext cx="0" cy="0"/>
          <a:chOff x="0" y="0"/>
          <a:chExt cx="0" cy="0"/>
        </a:xfrm>
      </p:grpSpPr>
      <p:sp>
        <p:nvSpPr>
          <p:cNvPr id="68" name="Rectangle 67"/>
          <p:cNvSpPr/>
          <p:nvPr/>
        </p:nvSpPr>
        <p:spPr>
          <a:xfrm>
            <a:off x="0" y="205322"/>
            <a:ext cx="2172929" cy="55490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algn="ctr"/>
            <a:r>
              <a:rPr lang="en-US" sz="2800" b="1" smtClean="0"/>
              <a:t>NHÓM 1, 2</a:t>
            </a:r>
            <a:endParaRPr lang="en-US" sz="2800" b="1"/>
          </a:p>
        </p:txBody>
      </p:sp>
      <p:sp>
        <p:nvSpPr>
          <p:cNvPr id="10" name="Rectangle 9"/>
          <p:cNvSpPr/>
          <p:nvPr/>
        </p:nvSpPr>
        <p:spPr>
          <a:xfrm>
            <a:off x="236562" y="824393"/>
            <a:ext cx="6069224" cy="4337085"/>
          </a:xfrm>
          <a:prstGeom prst="rect">
            <a:avLst/>
          </a:prstGeom>
        </p:spPr>
        <p:txBody>
          <a:bodyPr wrap="square">
            <a:spAutoFit/>
          </a:bodyPr>
          <a:lstStyle/>
          <a:p>
            <a:pPr marL="342900" indent="-342900" algn="just">
              <a:lnSpc>
                <a:spcPct val="150000"/>
              </a:lnSpc>
              <a:buFont typeface="Arial" panose="020B0604020202020204" pitchFamily="34" charset="0"/>
              <a:buChar char="•"/>
            </a:pPr>
            <a:r>
              <a:rPr lang="vi-VN" sz="2000" b="1" smtClean="0">
                <a:solidFill>
                  <a:schemeClr val="tx2"/>
                </a:solidFill>
                <a:latin typeface="+mn-lt"/>
                <a:ea typeface="Pontano Sans"/>
                <a:cs typeface="Pontano Sans"/>
                <a:sym typeface="Pontano Sans"/>
              </a:rPr>
              <a:t>Trường </a:t>
            </a:r>
            <a:r>
              <a:rPr lang="vi-VN" sz="2000" b="1">
                <a:solidFill>
                  <a:schemeClr val="tx2"/>
                </a:solidFill>
                <a:latin typeface="+mn-lt"/>
                <a:ea typeface="Pontano Sans"/>
                <a:cs typeface="Pontano Sans"/>
                <a:sym typeface="Pontano Sans"/>
              </a:rPr>
              <a:t>hợp 1, 2, 3: </a:t>
            </a:r>
            <a:r>
              <a:rPr lang="vi-VN" sz="2000">
                <a:solidFill>
                  <a:schemeClr val="tx1"/>
                </a:solidFill>
                <a:latin typeface="+mn-lt"/>
                <a:ea typeface="Pontano Sans"/>
                <a:cs typeface="Pontano Sans"/>
                <a:sym typeface="Pontano Sans"/>
              </a:rPr>
              <a:t>Các công dân khi đứng trước pháp luật không phân biệt giới tính, độ tuổi, tôn giáo, địa vị xã hội,... khi có đủ điều kiện và năng lực chịu trách pháp lý sẽ phải chịu mọi hình phạt trước luật pháp khi vi phạm</a:t>
            </a:r>
            <a:r>
              <a:rPr lang="vi-VN" sz="2000" b="1">
                <a:solidFill>
                  <a:schemeClr val="tx1"/>
                </a:solidFill>
                <a:latin typeface="+mn-lt"/>
                <a:ea typeface="Pontano Sans"/>
                <a:cs typeface="Pontano Sans"/>
                <a:sym typeface="Pontano Sans"/>
              </a:rPr>
              <a:t>. </a:t>
            </a:r>
          </a:p>
          <a:p>
            <a:pPr marL="342900" indent="-342900" algn="just">
              <a:lnSpc>
                <a:spcPct val="150000"/>
              </a:lnSpc>
              <a:spcBef>
                <a:spcPts val="100"/>
              </a:spcBef>
              <a:spcAft>
                <a:spcPts val="600"/>
              </a:spcAft>
              <a:buFont typeface="Arial" panose="020B0604020202020204" pitchFamily="34" charset="0"/>
              <a:buChar char="•"/>
            </a:pPr>
            <a:r>
              <a:rPr lang="vi-VN" sz="2000" b="1" smtClean="0">
                <a:solidFill>
                  <a:schemeClr val="tx2"/>
                </a:solidFill>
                <a:latin typeface="+mn-lt"/>
                <a:ea typeface="Pontano Sans"/>
                <a:cs typeface="Pontano Sans"/>
                <a:sym typeface="Pontano Sans"/>
              </a:rPr>
              <a:t>Trường </a:t>
            </a:r>
            <a:r>
              <a:rPr lang="vi-VN" sz="2000" b="1">
                <a:solidFill>
                  <a:schemeClr val="tx2"/>
                </a:solidFill>
                <a:latin typeface="+mn-lt"/>
                <a:ea typeface="Pontano Sans"/>
                <a:cs typeface="Pontano Sans"/>
                <a:sym typeface="Pontano Sans"/>
              </a:rPr>
              <a:t>hợp 4: </a:t>
            </a:r>
            <a:r>
              <a:rPr lang="vi-VN" sz="2000">
                <a:solidFill>
                  <a:schemeClr val="tx1"/>
                </a:solidFill>
                <a:latin typeface="+mn-lt"/>
                <a:ea typeface="Pontano Sans"/>
                <a:cs typeface="Pontano Sans"/>
                <a:sym typeface="Pontano Sans"/>
              </a:rPr>
              <a:t>Cả ông A và ông B dù địa vị xã hội khác nhau nhưng khi vi phạm luật giao thông đều bị xử phạt hành chính theo đúng quy định của pháp luật. </a:t>
            </a:r>
            <a:endParaRPr lang="en-US" sz="2000">
              <a:solidFill>
                <a:schemeClr val="dk1"/>
              </a:solidFill>
              <a:latin typeface="+mn-lt"/>
              <a:ea typeface="Pontano Sans"/>
              <a:cs typeface="Pontano Sans"/>
              <a:sym typeface="Pontano Sans"/>
            </a:endParaRPr>
          </a:p>
        </p:txBody>
      </p:sp>
      <p:sp>
        <p:nvSpPr>
          <p:cNvPr id="192" name="Google Shape;498;p40"/>
          <p:cNvSpPr/>
          <p:nvPr/>
        </p:nvSpPr>
        <p:spPr>
          <a:xfrm rot="518917" flipH="1">
            <a:off x="6681402" y="1615301"/>
            <a:ext cx="3403768" cy="3967270"/>
          </a:xfrm>
          <a:custGeom>
            <a:avLst/>
            <a:gdLst/>
            <a:ahLst/>
            <a:cxnLst/>
            <a:rect l="l" t="t" r="r" b="b"/>
            <a:pathLst>
              <a:path w="45611" h="38929" extrusionOk="0">
                <a:moveTo>
                  <a:pt x="26741" y="1"/>
                </a:moveTo>
                <a:cubicBezTo>
                  <a:pt x="24763" y="1"/>
                  <a:pt x="22797" y="680"/>
                  <a:pt x="21273" y="2151"/>
                </a:cubicBezTo>
                <a:cubicBezTo>
                  <a:pt x="19977" y="3402"/>
                  <a:pt x="18818" y="4971"/>
                  <a:pt x="17082" y="5450"/>
                </a:cubicBezTo>
                <a:cubicBezTo>
                  <a:pt x="16694" y="5557"/>
                  <a:pt x="16304" y="5602"/>
                  <a:pt x="15913" y="5602"/>
                </a:cubicBezTo>
                <a:cubicBezTo>
                  <a:pt x="13693" y="5602"/>
                  <a:pt x="11435" y="4134"/>
                  <a:pt x="9202" y="4134"/>
                </a:cubicBezTo>
                <a:cubicBezTo>
                  <a:pt x="8850" y="4134"/>
                  <a:pt x="8499" y="4170"/>
                  <a:pt x="8148" y="4255"/>
                </a:cubicBezTo>
                <a:cubicBezTo>
                  <a:pt x="7138" y="4499"/>
                  <a:pt x="6263" y="5122"/>
                  <a:pt x="5461" y="5781"/>
                </a:cubicBezTo>
                <a:cubicBezTo>
                  <a:pt x="4513" y="6561"/>
                  <a:pt x="3609" y="7430"/>
                  <a:pt x="3018" y="8503"/>
                </a:cubicBezTo>
                <a:cubicBezTo>
                  <a:pt x="1542" y="11186"/>
                  <a:pt x="2282" y="14521"/>
                  <a:pt x="1620" y="17509"/>
                </a:cubicBezTo>
                <a:cubicBezTo>
                  <a:pt x="1158" y="19594"/>
                  <a:pt x="0" y="21689"/>
                  <a:pt x="588" y="23744"/>
                </a:cubicBezTo>
                <a:cubicBezTo>
                  <a:pt x="965" y="25069"/>
                  <a:pt x="2041" y="26163"/>
                  <a:pt x="2188" y="27534"/>
                </a:cubicBezTo>
                <a:cubicBezTo>
                  <a:pt x="2317" y="28748"/>
                  <a:pt x="1693" y="29902"/>
                  <a:pt x="1456" y="31100"/>
                </a:cubicBezTo>
                <a:cubicBezTo>
                  <a:pt x="1158" y="32623"/>
                  <a:pt x="1525" y="34264"/>
                  <a:pt x="2443" y="35515"/>
                </a:cubicBezTo>
                <a:lnTo>
                  <a:pt x="35000" y="38928"/>
                </a:lnTo>
                <a:cubicBezTo>
                  <a:pt x="38019" y="38912"/>
                  <a:pt x="41404" y="38721"/>
                  <a:pt x="43463" y="36153"/>
                </a:cubicBezTo>
                <a:cubicBezTo>
                  <a:pt x="45087" y="34125"/>
                  <a:pt x="45420" y="31147"/>
                  <a:pt x="45533" y="28378"/>
                </a:cubicBezTo>
                <a:cubicBezTo>
                  <a:pt x="45611" y="26441"/>
                  <a:pt x="45609" y="24429"/>
                  <a:pt x="44927" y="22662"/>
                </a:cubicBezTo>
                <a:cubicBezTo>
                  <a:pt x="43684" y="19447"/>
                  <a:pt x="40557" y="17851"/>
                  <a:pt x="38688" y="15075"/>
                </a:cubicBezTo>
                <a:cubicBezTo>
                  <a:pt x="36453" y="11759"/>
                  <a:pt x="36212" y="7063"/>
                  <a:pt x="33971" y="3750"/>
                </a:cubicBezTo>
                <a:cubicBezTo>
                  <a:pt x="32355" y="1358"/>
                  <a:pt x="29537" y="1"/>
                  <a:pt x="2674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 name="Group 1"/>
          <p:cNvGrpSpPr/>
          <p:nvPr/>
        </p:nvGrpSpPr>
        <p:grpSpPr>
          <a:xfrm>
            <a:off x="7008207" y="1420627"/>
            <a:ext cx="1678674" cy="3293906"/>
            <a:chOff x="6533789" y="1043670"/>
            <a:chExt cx="1898611" cy="3632173"/>
          </a:xfrm>
        </p:grpSpPr>
        <p:grpSp>
          <p:nvGrpSpPr>
            <p:cNvPr id="193" name="Google Shape;499;p40"/>
            <p:cNvGrpSpPr/>
            <p:nvPr/>
          </p:nvGrpSpPr>
          <p:grpSpPr>
            <a:xfrm flipH="1">
              <a:off x="7157188" y="1043670"/>
              <a:ext cx="1145834" cy="1809051"/>
              <a:chOff x="2241376" y="2173535"/>
              <a:chExt cx="1127901" cy="1780737"/>
            </a:xfrm>
          </p:grpSpPr>
          <p:sp>
            <p:nvSpPr>
              <p:cNvPr id="194" name="Google Shape;500;p40"/>
              <p:cNvSpPr/>
              <p:nvPr/>
            </p:nvSpPr>
            <p:spPr>
              <a:xfrm flipH="1">
                <a:off x="2805256" y="2214469"/>
                <a:ext cx="379645" cy="149093"/>
              </a:xfrm>
              <a:custGeom>
                <a:avLst/>
                <a:gdLst/>
                <a:ahLst/>
                <a:cxnLst/>
                <a:rect l="l" t="t" r="r" b="b"/>
                <a:pathLst>
                  <a:path w="5574" h="2189" extrusionOk="0">
                    <a:moveTo>
                      <a:pt x="4964" y="1"/>
                    </a:moveTo>
                    <a:cubicBezTo>
                      <a:pt x="2453" y="1439"/>
                      <a:pt x="1106" y="1690"/>
                      <a:pt x="473" y="1690"/>
                    </a:cubicBezTo>
                    <a:cubicBezTo>
                      <a:pt x="135" y="1690"/>
                      <a:pt x="0" y="1618"/>
                      <a:pt x="0" y="1618"/>
                    </a:cubicBezTo>
                    <a:lnTo>
                      <a:pt x="0" y="2189"/>
                    </a:lnTo>
                    <a:lnTo>
                      <a:pt x="5573" y="2189"/>
                    </a:lnTo>
                    <a:lnTo>
                      <a:pt x="5573"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501;p40"/>
              <p:cNvSpPr/>
              <p:nvPr/>
            </p:nvSpPr>
            <p:spPr>
              <a:xfrm flipH="1">
                <a:off x="2428877" y="2214469"/>
                <a:ext cx="379645" cy="149093"/>
              </a:xfrm>
              <a:custGeom>
                <a:avLst/>
                <a:gdLst/>
                <a:ahLst/>
                <a:cxnLst/>
                <a:rect l="l" t="t" r="r" b="b"/>
                <a:pathLst>
                  <a:path w="5574" h="2189" extrusionOk="0">
                    <a:moveTo>
                      <a:pt x="0" y="1"/>
                    </a:moveTo>
                    <a:lnTo>
                      <a:pt x="0" y="2189"/>
                    </a:lnTo>
                    <a:lnTo>
                      <a:pt x="5573" y="2189"/>
                    </a:lnTo>
                    <a:lnTo>
                      <a:pt x="5573" y="1618"/>
                    </a:lnTo>
                    <a:cubicBezTo>
                      <a:pt x="5573" y="1618"/>
                      <a:pt x="5438" y="1690"/>
                      <a:pt x="5100" y="1690"/>
                    </a:cubicBezTo>
                    <a:cubicBezTo>
                      <a:pt x="4467" y="1690"/>
                      <a:pt x="3120" y="1439"/>
                      <a:pt x="61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 name="Google Shape;502;p40"/>
              <p:cNvSpPr/>
              <p:nvPr/>
            </p:nvSpPr>
            <p:spPr>
              <a:xfrm flipH="1">
                <a:off x="2763774" y="2363494"/>
                <a:ext cx="83094" cy="1590777"/>
              </a:xfrm>
              <a:custGeom>
                <a:avLst/>
                <a:gdLst/>
                <a:ahLst/>
                <a:cxnLst/>
                <a:rect l="l" t="t" r="r" b="b"/>
                <a:pathLst>
                  <a:path w="1220" h="23356" extrusionOk="0">
                    <a:moveTo>
                      <a:pt x="1" y="1"/>
                    </a:moveTo>
                    <a:lnTo>
                      <a:pt x="1" y="23356"/>
                    </a:lnTo>
                    <a:lnTo>
                      <a:pt x="1219" y="23356"/>
                    </a:lnTo>
                    <a:lnTo>
                      <a:pt x="121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503;p40"/>
              <p:cNvSpPr/>
              <p:nvPr/>
            </p:nvSpPr>
            <p:spPr>
              <a:xfrm flipH="1">
                <a:off x="2805256" y="2214469"/>
                <a:ext cx="379645" cy="149093"/>
              </a:xfrm>
              <a:custGeom>
                <a:avLst/>
                <a:gdLst/>
                <a:ahLst/>
                <a:cxnLst/>
                <a:rect l="l" t="t" r="r" b="b"/>
                <a:pathLst>
                  <a:path w="5574" h="2189" extrusionOk="0">
                    <a:moveTo>
                      <a:pt x="4964" y="1"/>
                    </a:moveTo>
                    <a:cubicBezTo>
                      <a:pt x="2453" y="1439"/>
                      <a:pt x="1106" y="1690"/>
                      <a:pt x="473" y="1690"/>
                    </a:cubicBezTo>
                    <a:cubicBezTo>
                      <a:pt x="135" y="1690"/>
                      <a:pt x="0" y="1618"/>
                      <a:pt x="0" y="1618"/>
                    </a:cubicBezTo>
                    <a:lnTo>
                      <a:pt x="0" y="2189"/>
                    </a:lnTo>
                    <a:lnTo>
                      <a:pt x="5573" y="2189"/>
                    </a:lnTo>
                    <a:lnTo>
                      <a:pt x="5573" y="1"/>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 name="Google Shape;504;p40"/>
              <p:cNvSpPr/>
              <p:nvPr/>
            </p:nvSpPr>
            <p:spPr>
              <a:xfrm flipH="1">
                <a:off x="3180952" y="2339043"/>
                <a:ext cx="168232" cy="786534"/>
              </a:xfrm>
              <a:custGeom>
                <a:avLst/>
                <a:gdLst/>
                <a:ahLst/>
                <a:cxnLst/>
                <a:rect l="l" t="t" r="r" b="b"/>
                <a:pathLst>
                  <a:path w="2470" h="11548" fill="none" extrusionOk="0">
                    <a:moveTo>
                      <a:pt x="2470" y="1"/>
                    </a:moveTo>
                    <a:lnTo>
                      <a:pt x="1" y="11547"/>
                    </a:lnTo>
                  </a:path>
                </a:pathLst>
              </a:custGeom>
              <a:noFill/>
              <a:ln w="5175" cap="flat" cmpd="sng">
                <a:solidFill>
                  <a:schemeClr val="dk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 name="Google Shape;505;p40"/>
              <p:cNvSpPr/>
              <p:nvPr/>
            </p:nvSpPr>
            <p:spPr>
              <a:xfrm flipH="1">
                <a:off x="3012651" y="2339043"/>
                <a:ext cx="168368" cy="786534"/>
              </a:xfrm>
              <a:custGeom>
                <a:avLst/>
                <a:gdLst/>
                <a:ahLst/>
                <a:cxnLst/>
                <a:rect l="l" t="t" r="r" b="b"/>
                <a:pathLst>
                  <a:path w="2472" h="11548" fill="none" extrusionOk="0">
                    <a:moveTo>
                      <a:pt x="1" y="1"/>
                    </a:moveTo>
                    <a:lnTo>
                      <a:pt x="2472" y="11547"/>
                    </a:lnTo>
                  </a:path>
                </a:pathLst>
              </a:custGeom>
              <a:noFill/>
              <a:ln w="5175" cap="flat" cmpd="sng">
                <a:solidFill>
                  <a:schemeClr val="dk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 name="Google Shape;506;p40"/>
              <p:cNvSpPr/>
              <p:nvPr/>
            </p:nvSpPr>
            <p:spPr>
              <a:xfrm flipH="1">
                <a:off x="3012652" y="3092003"/>
                <a:ext cx="336532" cy="191798"/>
              </a:xfrm>
              <a:custGeom>
                <a:avLst/>
                <a:gdLst/>
                <a:ahLst/>
                <a:cxnLst/>
                <a:rect l="l" t="t" r="r" b="b"/>
                <a:pathLst>
                  <a:path w="4941" h="2816" extrusionOk="0">
                    <a:moveTo>
                      <a:pt x="2470" y="1"/>
                    </a:moveTo>
                    <a:cubicBezTo>
                      <a:pt x="1105" y="1"/>
                      <a:pt x="1" y="222"/>
                      <a:pt x="1" y="492"/>
                    </a:cubicBezTo>
                    <a:cubicBezTo>
                      <a:pt x="1" y="762"/>
                      <a:pt x="338" y="2815"/>
                      <a:pt x="2470" y="2815"/>
                    </a:cubicBezTo>
                    <a:cubicBezTo>
                      <a:pt x="4604" y="2815"/>
                      <a:pt x="4941" y="762"/>
                      <a:pt x="4941" y="492"/>
                    </a:cubicBezTo>
                    <a:cubicBezTo>
                      <a:pt x="4941" y="222"/>
                      <a:pt x="3834" y="1"/>
                      <a:pt x="247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 name="Google Shape;507;p40"/>
              <p:cNvSpPr/>
              <p:nvPr/>
            </p:nvSpPr>
            <p:spPr>
              <a:xfrm flipH="1">
                <a:off x="3012652" y="3092003"/>
                <a:ext cx="336532" cy="66884"/>
              </a:xfrm>
              <a:custGeom>
                <a:avLst/>
                <a:gdLst/>
                <a:ahLst/>
                <a:cxnLst/>
                <a:rect l="l" t="t" r="r" b="b"/>
                <a:pathLst>
                  <a:path w="4941" h="982" extrusionOk="0">
                    <a:moveTo>
                      <a:pt x="2470" y="1"/>
                    </a:moveTo>
                    <a:cubicBezTo>
                      <a:pt x="1105" y="1"/>
                      <a:pt x="1" y="222"/>
                      <a:pt x="1" y="492"/>
                    </a:cubicBezTo>
                    <a:cubicBezTo>
                      <a:pt x="1" y="762"/>
                      <a:pt x="1105" y="982"/>
                      <a:pt x="2470" y="982"/>
                    </a:cubicBezTo>
                    <a:cubicBezTo>
                      <a:pt x="3834" y="982"/>
                      <a:pt x="4941" y="762"/>
                      <a:pt x="4941" y="492"/>
                    </a:cubicBezTo>
                    <a:cubicBezTo>
                      <a:pt x="4941" y="222"/>
                      <a:pt x="3834" y="1"/>
                      <a:pt x="2470" y="1"/>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 name="Google Shape;508;p40"/>
              <p:cNvSpPr/>
              <p:nvPr/>
            </p:nvSpPr>
            <p:spPr>
              <a:xfrm flipH="1">
                <a:off x="3040237" y="3101674"/>
                <a:ext cx="281294" cy="47609"/>
              </a:xfrm>
              <a:custGeom>
                <a:avLst/>
                <a:gdLst/>
                <a:ahLst/>
                <a:cxnLst/>
                <a:rect l="l" t="t" r="r" b="b"/>
                <a:pathLst>
                  <a:path w="4130" h="699" extrusionOk="0">
                    <a:moveTo>
                      <a:pt x="2064" y="0"/>
                    </a:moveTo>
                    <a:cubicBezTo>
                      <a:pt x="925" y="0"/>
                      <a:pt x="0" y="157"/>
                      <a:pt x="0" y="350"/>
                    </a:cubicBezTo>
                    <a:cubicBezTo>
                      <a:pt x="0" y="543"/>
                      <a:pt x="925" y="698"/>
                      <a:pt x="2064" y="698"/>
                    </a:cubicBezTo>
                    <a:cubicBezTo>
                      <a:pt x="3204" y="698"/>
                      <a:pt x="4129" y="543"/>
                      <a:pt x="4129" y="350"/>
                    </a:cubicBezTo>
                    <a:cubicBezTo>
                      <a:pt x="4129" y="157"/>
                      <a:pt x="3204" y="0"/>
                      <a:pt x="2064"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 name="Google Shape;509;p40"/>
              <p:cNvSpPr/>
              <p:nvPr/>
            </p:nvSpPr>
            <p:spPr>
              <a:xfrm flipH="1">
                <a:off x="3104600" y="2272090"/>
                <a:ext cx="152090" cy="133904"/>
              </a:xfrm>
              <a:custGeom>
                <a:avLst/>
                <a:gdLst/>
                <a:ahLst/>
                <a:cxnLst/>
                <a:rect l="l" t="t" r="r" b="b"/>
                <a:pathLst>
                  <a:path w="2233" h="1966" extrusionOk="0">
                    <a:moveTo>
                      <a:pt x="1116" y="0"/>
                    </a:moveTo>
                    <a:cubicBezTo>
                      <a:pt x="991" y="0"/>
                      <a:pt x="863" y="24"/>
                      <a:pt x="740" y="75"/>
                    </a:cubicBezTo>
                    <a:cubicBezTo>
                      <a:pt x="238" y="283"/>
                      <a:pt x="1" y="858"/>
                      <a:pt x="209" y="1358"/>
                    </a:cubicBezTo>
                    <a:cubicBezTo>
                      <a:pt x="365" y="1737"/>
                      <a:pt x="731" y="1966"/>
                      <a:pt x="1118" y="1966"/>
                    </a:cubicBezTo>
                    <a:cubicBezTo>
                      <a:pt x="1243" y="1966"/>
                      <a:pt x="1370" y="1942"/>
                      <a:pt x="1493" y="1891"/>
                    </a:cubicBezTo>
                    <a:cubicBezTo>
                      <a:pt x="1995" y="1683"/>
                      <a:pt x="2232" y="1108"/>
                      <a:pt x="2024" y="606"/>
                    </a:cubicBezTo>
                    <a:cubicBezTo>
                      <a:pt x="1868" y="228"/>
                      <a:pt x="1502" y="0"/>
                      <a:pt x="111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 name="Google Shape;510;p40"/>
              <p:cNvSpPr/>
              <p:nvPr/>
            </p:nvSpPr>
            <p:spPr>
              <a:xfrm flipH="1">
                <a:off x="3147577" y="2305737"/>
                <a:ext cx="66748" cy="66748"/>
              </a:xfrm>
              <a:custGeom>
                <a:avLst/>
                <a:gdLst/>
                <a:ahLst/>
                <a:cxnLst/>
                <a:rect l="l" t="t" r="r" b="b"/>
                <a:pathLst>
                  <a:path w="980" h="980" extrusionOk="0">
                    <a:moveTo>
                      <a:pt x="490" y="0"/>
                    </a:moveTo>
                    <a:cubicBezTo>
                      <a:pt x="219" y="0"/>
                      <a:pt x="0" y="219"/>
                      <a:pt x="0" y="490"/>
                    </a:cubicBezTo>
                    <a:cubicBezTo>
                      <a:pt x="0" y="760"/>
                      <a:pt x="219" y="979"/>
                      <a:pt x="490" y="979"/>
                    </a:cubicBezTo>
                    <a:cubicBezTo>
                      <a:pt x="760" y="979"/>
                      <a:pt x="979" y="760"/>
                      <a:pt x="979" y="490"/>
                    </a:cubicBezTo>
                    <a:cubicBezTo>
                      <a:pt x="979" y="219"/>
                      <a:pt x="760" y="0"/>
                      <a:pt x="49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 name="Google Shape;511;p40"/>
              <p:cNvSpPr/>
              <p:nvPr/>
            </p:nvSpPr>
            <p:spPr>
              <a:xfrm flipH="1">
                <a:off x="3329092" y="3098201"/>
                <a:ext cx="40185" cy="40049"/>
              </a:xfrm>
              <a:custGeom>
                <a:avLst/>
                <a:gdLst/>
                <a:ahLst/>
                <a:cxnLst/>
                <a:rect l="l" t="t" r="r" b="b"/>
                <a:pathLst>
                  <a:path w="590" h="588" extrusionOk="0">
                    <a:moveTo>
                      <a:pt x="296" y="0"/>
                    </a:moveTo>
                    <a:cubicBezTo>
                      <a:pt x="132" y="0"/>
                      <a:pt x="0" y="132"/>
                      <a:pt x="0" y="294"/>
                    </a:cubicBezTo>
                    <a:cubicBezTo>
                      <a:pt x="0" y="457"/>
                      <a:pt x="132" y="588"/>
                      <a:pt x="296" y="588"/>
                    </a:cubicBezTo>
                    <a:cubicBezTo>
                      <a:pt x="457" y="588"/>
                      <a:pt x="589" y="457"/>
                      <a:pt x="589" y="294"/>
                    </a:cubicBezTo>
                    <a:cubicBezTo>
                      <a:pt x="589" y="132"/>
                      <a:pt x="457" y="0"/>
                      <a:pt x="29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 name="Google Shape;512;p40"/>
              <p:cNvSpPr/>
              <p:nvPr/>
            </p:nvSpPr>
            <p:spPr>
              <a:xfrm flipH="1">
                <a:off x="2992625" y="3098201"/>
                <a:ext cx="40049" cy="40049"/>
              </a:xfrm>
              <a:custGeom>
                <a:avLst/>
                <a:gdLst/>
                <a:ahLst/>
                <a:cxnLst/>
                <a:rect l="l" t="t" r="r" b="b"/>
                <a:pathLst>
                  <a:path w="588" h="588" extrusionOk="0">
                    <a:moveTo>
                      <a:pt x="294" y="0"/>
                    </a:moveTo>
                    <a:cubicBezTo>
                      <a:pt x="132" y="0"/>
                      <a:pt x="0" y="132"/>
                      <a:pt x="0" y="294"/>
                    </a:cubicBezTo>
                    <a:cubicBezTo>
                      <a:pt x="0" y="457"/>
                      <a:pt x="132" y="588"/>
                      <a:pt x="294" y="588"/>
                    </a:cubicBezTo>
                    <a:cubicBezTo>
                      <a:pt x="457" y="588"/>
                      <a:pt x="587" y="457"/>
                      <a:pt x="587" y="294"/>
                    </a:cubicBezTo>
                    <a:cubicBezTo>
                      <a:pt x="587" y="132"/>
                      <a:pt x="457" y="0"/>
                      <a:pt x="29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 name="Google Shape;513;p40"/>
              <p:cNvSpPr/>
              <p:nvPr/>
            </p:nvSpPr>
            <p:spPr>
              <a:xfrm flipH="1">
                <a:off x="2428877" y="2214469"/>
                <a:ext cx="379645" cy="149093"/>
              </a:xfrm>
              <a:custGeom>
                <a:avLst/>
                <a:gdLst/>
                <a:ahLst/>
                <a:cxnLst/>
                <a:rect l="l" t="t" r="r" b="b"/>
                <a:pathLst>
                  <a:path w="5574" h="2189" extrusionOk="0">
                    <a:moveTo>
                      <a:pt x="0" y="1"/>
                    </a:moveTo>
                    <a:lnTo>
                      <a:pt x="0" y="2189"/>
                    </a:lnTo>
                    <a:lnTo>
                      <a:pt x="5573" y="2189"/>
                    </a:lnTo>
                    <a:lnTo>
                      <a:pt x="5573" y="1618"/>
                    </a:lnTo>
                    <a:cubicBezTo>
                      <a:pt x="5573" y="1618"/>
                      <a:pt x="5438" y="1690"/>
                      <a:pt x="5100" y="1690"/>
                    </a:cubicBezTo>
                    <a:cubicBezTo>
                      <a:pt x="4467" y="1690"/>
                      <a:pt x="3120" y="1439"/>
                      <a:pt x="610"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 name="Google Shape;514;p40"/>
              <p:cNvSpPr/>
              <p:nvPr/>
            </p:nvSpPr>
            <p:spPr>
              <a:xfrm flipH="1">
                <a:off x="2264660" y="2339043"/>
                <a:ext cx="168300" cy="786534"/>
              </a:xfrm>
              <a:custGeom>
                <a:avLst/>
                <a:gdLst/>
                <a:ahLst/>
                <a:cxnLst/>
                <a:rect l="l" t="t" r="r" b="b"/>
                <a:pathLst>
                  <a:path w="2471" h="11548" fill="none" extrusionOk="0">
                    <a:moveTo>
                      <a:pt x="0" y="1"/>
                    </a:moveTo>
                    <a:lnTo>
                      <a:pt x="2471" y="11547"/>
                    </a:lnTo>
                  </a:path>
                </a:pathLst>
              </a:custGeom>
              <a:noFill/>
              <a:ln w="5175" cap="flat" cmpd="sng">
                <a:solidFill>
                  <a:schemeClr val="dk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 name="Google Shape;515;p40"/>
              <p:cNvSpPr/>
              <p:nvPr/>
            </p:nvSpPr>
            <p:spPr>
              <a:xfrm flipH="1">
                <a:off x="2432893" y="2339043"/>
                <a:ext cx="168368" cy="786534"/>
              </a:xfrm>
              <a:custGeom>
                <a:avLst/>
                <a:gdLst/>
                <a:ahLst/>
                <a:cxnLst/>
                <a:rect l="l" t="t" r="r" b="b"/>
                <a:pathLst>
                  <a:path w="2472" h="11548" fill="none" extrusionOk="0">
                    <a:moveTo>
                      <a:pt x="2471" y="1"/>
                    </a:moveTo>
                    <a:lnTo>
                      <a:pt x="0" y="11547"/>
                    </a:lnTo>
                  </a:path>
                </a:pathLst>
              </a:custGeom>
              <a:noFill/>
              <a:ln w="5175" cap="flat" cmpd="sng">
                <a:solidFill>
                  <a:schemeClr val="dk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 name="Google Shape;516;p40"/>
              <p:cNvSpPr/>
              <p:nvPr/>
            </p:nvSpPr>
            <p:spPr>
              <a:xfrm flipH="1">
                <a:off x="2264661" y="3092003"/>
                <a:ext cx="336600" cy="191798"/>
              </a:xfrm>
              <a:custGeom>
                <a:avLst/>
                <a:gdLst/>
                <a:ahLst/>
                <a:cxnLst/>
                <a:rect l="l" t="t" r="r" b="b"/>
                <a:pathLst>
                  <a:path w="4942" h="2816" extrusionOk="0">
                    <a:moveTo>
                      <a:pt x="2471" y="1"/>
                    </a:moveTo>
                    <a:cubicBezTo>
                      <a:pt x="1107" y="1"/>
                      <a:pt x="0" y="222"/>
                      <a:pt x="0" y="492"/>
                    </a:cubicBezTo>
                    <a:cubicBezTo>
                      <a:pt x="0" y="762"/>
                      <a:pt x="339" y="2815"/>
                      <a:pt x="2471" y="2815"/>
                    </a:cubicBezTo>
                    <a:cubicBezTo>
                      <a:pt x="4603" y="2815"/>
                      <a:pt x="4942" y="762"/>
                      <a:pt x="4942" y="492"/>
                    </a:cubicBezTo>
                    <a:cubicBezTo>
                      <a:pt x="4942" y="222"/>
                      <a:pt x="3836" y="1"/>
                      <a:pt x="24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 name="Google Shape;517;p40"/>
              <p:cNvSpPr/>
              <p:nvPr/>
            </p:nvSpPr>
            <p:spPr>
              <a:xfrm flipH="1">
                <a:off x="2264661" y="3092003"/>
                <a:ext cx="336600" cy="66884"/>
              </a:xfrm>
              <a:custGeom>
                <a:avLst/>
                <a:gdLst/>
                <a:ahLst/>
                <a:cxnLst/>
                <a:rect l="l" t="t" r="r" b="b"/>
                <a:pathLst>
                  <a:path w="4942" h="982" extrusionOk="0">
                    <a:moveTo>
                      <a:pt x="2471" y="1"/>
                    </a:moveTo>
                    <a:cubicBezTo>
                      <a:pt x="1107" y="1"/>
                      <a:pt x="0" y="222"/>
                      <a:pt x="0" y="492"/>
                    </a:cubicBezTo>
                    <a:cubicBezTo>
                      <a:pt x="0" y="762"/>
                      <a:pt x="1107" y="982"/>
                      <a:pt x="2471" y="982"/>
                    </a:cubicBezTo>
                    <a:cubicBezTo>
                      <a:pt x="3836" y="982"/>
                      <a:pt x="4942" y="762"/>
                      <a:pt x="4942" y="492"/>
                    </a:cubicBezTo>
                    <a:cubicBezTo>
                      <a:pt x="4942" y="222"/>
                      <a:pt x="3836" y="1"/>
                      <a:pt x="2471" y="1"/>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 name="Google Shape;518;p40"/>
              <p:cNvSpPr/>
              <p:nvPr/>
            </p:nvSpPr>
            <p:spPr>
              <a:xfrm flipH="1">
                <a:off x="2292246" y="3101674"/>
                <a:ext cx="281294" cy="47609"/>
              </a:xfrm>
              <a:custGeom>
                <a:avLst/>
                <a:gdLst/>
                <a:ahLst/>
                <a:cxnLst/>
                <a:rect l="l" t="t" r="r" b="b"/>
                <a:pathLst>
                  <a:path w="4130" h="699" extrusionOk="0">
                    <a:moveTo>
                      <a:pt x="2064" y="0"/>
                    </a:moveTo>
                    <a:cubicBezTo>
                      <a:pt x="923" y="0"/>
                      <a:pt x="0" y="157"/>
                      <a:pt x="0" y="350"/>
                    </a:cubicBezTo>
                    <a:cubicBezTo>
                      <a:pt x="0" y="543"/>
                      <a:pt x="923" y="698"/>
                      <a:pt x="2064" y="698"/>
                    </a:cubicBezTo>
                    <a:cubicBezTo>
                      <a:pt x="3205" y="698"/>
                      <a:pt x="4129" y="543"/>
                      <a:pt x="4129" y="350"/>
                    </a:cubicBezTo>
                    <a:cubicBezTo>
                      <a:pt x="4129" y="157"/>
                      <a:pt x="3205" y="0"/>
                      <a:pt x="2064"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 name="Google Shape;519;p40"/>
              <p:cNvSpPr/>
              <p:nvPr/>
            </p:nvSpPr>
            <p:spPr>
              <a:xfrm flipH="1">
                <a:off x="2359538" y="2272158"/>
                <a:ext cx="146981" cy="133904"/>
              </a:xfrm>
              <a:custGeom>
                <a:avLst/>
                <a:gdLst/>
                <a:ahLst/>
                <a:cxnLst/>
                <a:rect l="l" t="t" r="r" b="b"/>
                <a:pathLst>
                  <a:path w="2158" h="1966" extrusionOk="0">
                    <a:moveTo>
                      <a:pt x="1079" y="0"/>
                    </a:moveTo>
                    <a:cubicBezTo>
                      <a:pt x="827" y="0"/>
                      <a:pt x="576" y="96"/>
                      <a:pt x="384" y="288"/>
                    </a:cubicBezTo>
                    <a:cubicBezTo>
                      <a:pt x="0" y="672"/>
                      <a:pt x="0" y="1293"/>
                      <a:pt x="384" y="1677"/>
                    </a:cubicBezTo>
                    <a:cubicBezTo>
                      <a:pt x="576" y="1869"/>
                      <a:pt x="827" y="1965"/>
                      <a:pt x="1079" y="1965"/>
                    </a:cubicBezTo>
                    <a:cubicBezTo>
                      <a:pt x="1330" y="1965"/>
                      <a:pt x="1581" y="1869"/>
                      <a:pt x="1773" y="1677"/>
                    </a:cubicBezTo>
                    <a:cubicBezTo>
                      <a:pt x="2157" y="1293"/>
                      <a:pt x="2157" y="672"/>
                      <a:pt x="1773" y="288"/>
                    </a:cubicBezTo>
                    <a:cubicBezTo>
                      <a:pt x="1581" y="96"/>
                      <a:pt x="1330" y="0"/>
                      <a:pt x="107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 name="Google Shape;520;p40"/>
              <p:cNvSpPr/>
              <p:nvPr/>
            </p:nvSpPr>
            <p:spPr>
              <a:xfrm flipH="1">
                <a:off x="2399586" y="2305737"/>
                <a:ext cx="66748" cy="66748"/>
              </a:xfrm>
              <a:custGeom>
                <a:avLst/>
                <a:gdLst/>
                <a:ahLst/>
                <a:cxnLst/>
                <a:rect l="l" t="t" r="r" b="b"/>
                <a:pathLst>
                  <a:path w="980" h="980" extrusionOk="0">
                    <a:moveTo>
                      <a:pt x="490" y="0"/>
                    </a:moveTo>
                    <a:cubicBezTo>
                      <a:pt x="220" y="0"/>
                      <a:pt x="1" y="219"/>
                      <a:pt x="1" y="490"/>
                    </a:cubicBezTo>
                    <a:cubicBezTo>
                      <a:pt x="1" y="760"/>
                      <a:pt x="220" y="979"/>
                      <a:pt x="490" y="979"/>
                    </a:cubicBezTo>
                    <a:cubicBezTo>
                      <a:pt x="761" y="979"/>
                      <a:pt x="980" y="760"/>
                      <a:pt x="980" y="490"/>
                    </a:cubicBezTo>
                    <a:cubicBezTo>
                      <a:pt x="980" y="219"/>
                      <a:pt x="761" y="0"/>
                      <a:pt x="49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 name="Google Shape;521;p40"/>
              <p:cNvSpPr/>
              <p:nvPr/>
            </p:nvSpPr>
            <p:spPr>
              <a:xfrm flipH="1">
                <a:off x="2581101" y="3098201"/>
                <a:ext cx="40185" cy="40049"/>
              </a:xfrm>
              <a:custGeom>
                <a:avLst/>
                <a:gdLst/>
                <a:ahLst/>
                <a:cxnLst/>
                <a:rect l="l" t="t" r="r" b="b"/>
                <a:pathLst>
                  <a:path w="590" h="588" extrusionOk="0">
                    <a:moveTo>
                      <a:pt x="294" y="0"/>
                    </a:moveTo>
                    <a:cubicBezTo>
                      <a:pt x="133" y="0"/>
                      <a:pt x="1" y="132"/>
                      <a:pt x="1" y="294"/>
                    </a:cubicBezTo>
                    <a:cubicBezTo>
                      <a:pt x="1" y="457"/>
                      <a:pt x="133" y="588"/>
                      <a:pt x="294" y="588"/>
                    </a:cubicBezTo>
                    <a:cubicBezTo>
                      <a:pt x="457" y="588"/>
                      <a:pt x="589" y="457"/>
                      <a:pt x="589" y="294"/>
                    </a:cubicBezTo>
                    <a:cubicBezTo>
                      <a:pt x="589" y="132"/>
                      <a:pt x="457" y="0"/>
                      <a:pt x="29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 name="Google Shape;522;p40"/>
              <p:cNvSpPr/>
              <p:nvPr/>
            </p:nvSpPr>
            <p:spPr>
              <a:xfrm flipH="1">
                <a:off x="2733738" y="2173535"/>
                <a:ext cx="146232" cy="132883"/>
              </a:xfrm>
              <a:custGeom>
                <a:avLst/>
                <a:gdLst/>
                <a:ahLst/>
                <a:cxnLst/>
                <a:rect l="l" t="t" r="r" b="b"/>
                <a:pathLst>
                  <a:path w="2147" h="1951" extrusionOk="0">
                    <a:moveTo>
                      <a:pt x="1072" y="0"/>
                    </a:moveTo>
                    <a:cubicBezTo>
                      <a:pt x="630" y="0"/>
                      <a:pt x="230" y="303"/>
                      <a:pt x="125" y="751"/>
                    </a:cubicBezTo>
                    <a:cubicBezTo>
                      <a:pt x="0" y="1276"/>
                      <a:pt x="325" y="1801"/>
                      <a:pt x="849" y="1924"/>
                    </a:cubicBezTo>
                    <a:cubicBezTo>
                      <a:pt x="925" y="1942"/>
                      <a:pt x="1000" y="1951"/>
                      <a:pt x="1075" y="1951"/>
                    </a:cubicBezTo>
                    <a:cubicBezTo>
                      <a:pt x="1517" y="1951"/>
                      <a:pt x="1917" y="1648"/>
                      <a:pt x="2022" y="1200"/>
                    </a:cubicBezTo>
                    <a:cubicBezTo>
                      <a:pt x="2147" y="676"/>
                      <a:pt x="1822" y="149"/>
                      <a:pt x="1298" y="27"/>
                    </a:cubicBezTo>
                    <a:cubicBezTo>
                      <a:pt x="1222" y="9"/>
                      <a:pt x="1147" y="0"/>
                      <a:pt x="107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 name="Google Shape;523;p40"/>
              <p:cNvSpPr/>
              <p:nvPr/>
            </p:nvSpPr>
            <p:spPr>
              <a:xfrm flipH="1">
                <a:off x="2768746" y="2201119"/>
                <a:ext cx="76419" cy="76283"/>
              </a:xfrm>
              <a:custGeom>
                <a:avLst/>
                <a:gdLst/>
                <a:ahLst/>
                <a:cxnLst/>
                <a:rect l="l" t="t" r="r" b="b"/>
                <a:pathLst>
                  <a:path w="1122" h="1120" extrusionOk="0">
                    <a:moveTo>
                      <a:pt x="560" y="1"/>
                    </a:moveTo>
                    <a:cubicBezTo>
                      <a:pt x="251" y="1"/>
                      <a:pt x="1" y="251"/>
                      <a:pt x="1" y="560"/>
                    </a:cubicBezTo>
                    <a:cubicBezTo>
                      <a:pt x="1" y="869"/>
                      <a:pt x="251" y="1120"/>
                      <a:pt x="560" y="1120"/>
                    </a:cubicBezTo>
                    <a:cubicBezTo>
                      <a:pt x="869" y="1120"/>
                      <a:pt x="1121" y="869"/>
                      <a:pt x="1121" y="560"/>
                    </a:cubicBezTo>
                    <a:cubicBezTo>
                      <a:pt x="1121" y="251"/>
                      <a:pt x="869" y="1"/>
                      <a:pt x="56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 name="Google Shape;524;p40"/>
              <p:cNvSpPr/>
              <p:nvPr/>
            </p:nvSpPr>
            <p:spPr>
              <a:xfrm flipH="1">
                <a:off x="2241376" y="3098201"/>
                <a:ext cx="40185" cy="40049"/>
              </a:xfrm>
              <a:custGeom>
                <a:avLst/>
                <a:gdLst/>
                <a:ahLst/>
                <a:cxnLst/>
                <a:rect l="l" t="t" r="r" b="b"/>
                <a:pathLst>
                  <a:path w="590" h="588" extrusionOk="0">
                    <a:moveTo>
                      <a:pt x="294" y="0"/>
                    </a:moveTo>
                    <a:cubicBezTo>
                      <a:pt x="133" y="0"/>
                      <a:pt x="1" y="132"/>
                      <a:pt x="1" y="294"/>
                    </a:cubicBezTo>
                    <a:cubicBezTo>
                      <a:pt x="1" y="457"/>
                      <a:pt x="133" y="588"/>
                      <a:pt x="294" y="588"/>
                    </a:cubicBezTo>
                    <a:cubicBezTo>
                      <a:pt x="457" y="588"/>
                      <a:pt x="589" y="457"/>
                      <a:pt x="589" y="294"/>
                    </a:cubicBezTo>
                    <a:cubicBezTo>
                      <a:pt x="589" y="132"/>
                      <a:pt x="457" y="0"/>
                      <a:pt x="29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19" name="Google Shape;525;p40"/>
            <p:cNvGrpSpPr/>
            <p:nvPr/>
          </p:nvGrpSpPr>
          <p:grpSpPr>
            <a:xfrm rot="-383972" flipH="1">
              <a:off x="6533789" y="3589652"/>
              <a:ext cx="862147" cy="1086191"/>
              <a:chOff x="3103876" y="3567413"/>
              <a:chExt cx="673883" cy="849128"/>
            </a:xfrm>
          </p:grpSpPr>
          <p:sp>
            <p:nvSpPr>
              <p:cNvPr id="220" name="Google Shape;526;p40"/>
              <p:cNvSpPr/>
              <p:nvPr/>
            </p:nvSpPr>
            <p:spPr>
              <a:xfrm flipH="1">
                <a:off x="3107965" y="3693349"/>
                <a:ext cx="669794" cy="723192"/>
              </a:xfrm>
              <a:custGeom>
                <a:avLst/>
                <a:gdLst/>
                <a:ahLst/>
                <a:cxnLst/>
                <a:rect l="l" t="t" r="r" b="b"/>
                <a:pathLst>
                  <a:path w="9834" h="10618" extrusionOk="0">
                    <a:moveTo>
                      <a:pt x="346" y="0"/>
                    </a:moveTo>
                    <a:cubicBezTo>
                      <a:pt x="346" y="0"/>
                      <a:pt x="1" y="1150"/>
                      <a:pt x="1985" y="3777"/>
                    </a:cubicBezTo>
                    <a:cubicBezTo>
                      <a:pt x="3970" y="6404"/>
                      <a:pt x="2161" y="8757"/>
                      <a:pt x="6997" y="10617"/>
                    </a:cubicBezTo>
                    <a:lnTo>
                      <a:pt x="9833" y="9607"/>
                    </a:lnTo>
                    <a:cubicBezTo>
                      <a:pt x="9833" y="9607"/>
                      <a:pt x="7953" y="8061"/>
                      <a:pt x="6845" y="5948"/>
                    </a:cubicBezTo>
                    <a:cubicBezTo>
                      <a:pt x="5735" y="3833"/>
                      <a:pt x="5101" y="3073"/>
                      <a:pt x="3221" y="2470"/>
                    </a:cubicBezTo>
                    <a:cubicBezTo>
                      <a:pt x="1340" y="1865"/>
                      <a:pt x="346" y="0"/>
                      <a:pt x="34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 name="Google Shape;527;p40"/>
              <p:cNvSpPr/>
              <p:nvPr/>
            </p:nvSpPr>
            <p:spPr>
              <a:xfrm flipH="1">
                <a:off x="3107965" y="3693349"/>
                <a:ext cx="669794" cy="723192"/>
              </a:xfrm>
              <a:custGeom>
                <a:avLst/>
                <a:gdLst/>
                <a:ahLst/>
                <a:cxnLst/>
                <a:rect l="l" t="t" r="r" b="b"/>
                <a:pathLst>
                  <a:path w="9834" h="10618" extrusionOk="0">
                    <a:moveTo>
                      <a:pt x="346" y="0"/>
                    </a:moveTo>
                    <a:cubicBezTo>
                      <a:pt x="346" y="0"/>
                      <a:pt x="1" y="1150"/>
                      <a:pt x="1985" y="3777"/>
                    </a:cubicBezTo>
                    <a:cubicBezTo>
                      <a:pt x="3970" y="6404"/>
                      <a:pt x="2161" y="8757"/>
                      <a:pt x="6997" y="10617"/>
                    </a:cubicBezTo>
                    <a:lnTo>
                      <a:pt x="9833" y="9607"/>
                    </a:lnTo>
                    <a:cubicBezTo>
                      <a:pt x="9833" y="9607"/>
                      <a:pt x="7953" y="8061"/>
                      <a:pt x="6845" y="5948"/>
                    </a:cubicBezTo>
                    <a:cubicBezTo>
                      <a:pt x="5735" y="3833"/>
                      <a:pt x="5101" y="3073"/>
                      <a:pt x="3221" y="2470"/>
                    </a:cubicBezTo>
                    <a:cubicBezTo>
                      <a:pt x="1340" y="1865"/>
                      <a:pt x="346" y="0"/>
                      <a:pt x="346"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 name="Google Shape;528;p40"/>
              <p:cNvSpPr/>
              <p:nvPr/>
            </p:nvSpPr>
            <p:spPr>
              <a:xfrm flipH="1">
                <a:off x="3224228" y="3693349"/>
                <a:ext cx="530032" cy="664754"/>
              </a:xfrm>
              <a:custGeom>
                <a:avLst/>
                <a:gdLst/>
                <a:ahLst/>
                <a:cxnLst/>
                <a:rect l="l" t="t" r="r" b="b"/>
                <a:pathLst>
                  <a:path w="7782" h="9760" fill="none" extrusionOk="0">
                    <a:moveTo>
                      <a:pt x="1" y="0"/>
                    </a:moveTo>
                    <a:cubicBezTo>
                      <a:pt x="1640" y="3777"/>
                      <a:pt x="3845" y="3831"/>
                      <a:pt x="4733" y="6467"/>
                    </a:cubicBezTo>
                    <a:cubicBezTo>
                      <a:pt x="5620" y="9104"/>
                      <a:pt x="7782" y="9760"/>
                      <a:pt x="7782" y="9760"/>
                    </a:cubicBezTo>
                  </a:path>
                </a:pathLst>
              </a:custGeom>
              <a:noFill/>
              <a:ln w="2600" cap="flat" cmpd="sng">
                <a:solidFill>
                  <a:schemeClr val="l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 name="Google Shape;529;p40"/>
              <p:cNvSpPr/>
              <p:nvPr/>
            </p:nvSpPr>
            <p:spPr>
              <a:xfrm flipH="1">
                <a:off x="3103876" y="3567413"/>
                <a:ext cx="417582" cy="602297"/>
              </a:xfrm>
              <a:custGeom>
                <a:avLst/>
                <a:gdLst/>
                <a:ahLst/>
                <a:cxnLst/>
                <a:rect l="l" t="t" r="r" b="b"/>
                <a:pathLst>
                  <a:path w="6131" h="8843" extrusionOk="0">
                    <a:moveTo>
                      <a:pt x="420" y="0"/>
                    </a:moveTo>
                    <a:cubicBezTo>
                      <a:pt x="420" y="0"/>
                      <a:pt x="0" y="808"/>
                      <a:pt x="1108" y="3043"/>
                    </a:cubicBezTo>
                    <a:cubicBezTo>
                      <a:pt x="2216" y="5277"/>
                      <a:pt x="538" y="6777"/>
                      <a:pt x="3877" y="8842"/>
                    </a:cubicBezTo>
                    <a:lnTo>
                      <a:pt x="6131" y="8488"/>
                    </a:lnTo>
                    <a:cubicBezTo>
                      <a:pt x="6131" y="8488"/>
                      <a:pt x="4950" y="7072"/>
                      <a:pt x="4421" y="5343"/>
                    </a:cubicBezTo>
                    <a:cubicBezTo>
                      <a:pt x="3893" y="3613"/>
                      <a:pt x="3528" y="2957"/>
                      <a:pt x="2211" y="2242"/>
                    </a:cubicBezTo>
                    <a:cubicBezTo>
                      <a:pt x="897" y="1529"/>
                      <a:pt x="420" y="0"/>
                      <a:pt x="42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 name="Google Shape;530;p40"/>
              <p:cNvSpPr/>
              <p:nvPr/>
            </p:nvSpPr>
            <p:spPr>
              <a:xfrm flipH="1">
                <a:off x="3191805" y="3567413"/>
                <a:ext cx="301114" cy="569604"/>
              </a:xfrm>
              <a:custGeom>
                <a:avLst/>
                <a:gdLst/>
                <a:ahLst/>
                <a:cxnLst/>
                <a:rect l="l" t="t" r="r" b="b"/>
                <a:pathLst>
                  <a:path w="4421" h="8363" fill="none" extrusionOk="0">
                    <a:moveTo>
                      <a:pt x="1" y="0"/>
                    </a:moveTo>
                    <a:cubicBezTo>
                      <a:pt x="689" y="3043"/>
                      <a:pt x="2324" y="3392"/>
                      <a:pt x="2613" y="5481"/>
                    </a:cubicBezTo>
                    <a:cubicBezTo>
                      <a:pt x="2904" y="7570"/>
                      <a:pt x="4420" y="8362"/>
                      <a:pt x="4420" y="8362"/>
                    </a:cubicBezTo>
                  </a:path>
                </a:pathLst>
              </a:custGeom>
              <a:noFill/>
              <a:ln w="2600" cap="flat" cmpd="sng">
                <a:solidFill>
                  <a:schemeClr val="l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25" name="Google Shape;533;p40"/>
            <p:cNvGrpSpPr/>
            <p:nvPr/>
          </p:nvGrpSpPr>
          <p:grpSpPr>
            <a:xfrm>
              <a:off x="7295291" y="2514797"/>
              <a:ext cx="1047594" cy="244571"/>
              <a:chOff x="5942217" y="4142332"/>
              <a:chExt cx="1279583" cy="298731"/>
            </a:xfrm>
          </p:grpSpPr>
          <p:sp>
            <p:nvSpPr>
              <p:cNvPr id="226" name="Google Shape;534;p40"/>
              <p:cNvSpPr/>
              <p:nvPr/>
            </p:nvSpPr>
            <p:spPr>
              <a:xfrm flipH="1">
                <a:off x="5942217" y="4142332"/>
                <a:ext cx="1279583" cy="298730"/>
              </a:xfrm>
              <a:custGeom>
                <a:avLst/>
                <a:gdLst/>
                <a:ahLst/>
                <a:cxnLst/>
                <a:rect l="l" t="t" r="r" b="b"/>
                <a:pathLst>
                  <a:path w="18787" h="4386" extrusionOk="0">
                    <a:moveTo>
                      <a:pt x="0" y="0"/>
                    </a:moveTo>
                    <a:lnTo>
                      <a:pt x="0" y="4386"/>
                    </a:lnTo>
                    <a:lnTo>
                      <a:pt x="18381" y="4386"/>
                    </a:lnTo>
                    <a:cubicBezTo>
                      <a:pt x="18605" y="4386"/>
                      <a:pt x="18787" y="4204"/>
                      <a:pt x="18787" y="3980"/>
                    </a:cubicBezTo>
                    <a:lnTo>
                      <a:pt x="18787" y="406"/>
                    </a:lnTo>
                    <a:cubicBezTo>
                      <a:pt x="18787" y="182"/>
                      <a:pt x="18605" y="0"/>
                      <a:pt x="1838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 name="Google Shape;535;p40"/>
              <p:cNvSpPr/>
              <p:nvPr/>
            </p:nvSpPr>
            <p:spPr>
              <a:xfrm flipH="1">
                <a:off x="6046486" y="4142332"/>
                <a:ext cx="270669" cy="298730"/>
              </a:xfrm>
              <a:custGeom>
                <a:avLst/>
                <a:gdLst/>
                <a:ahLst/>
                <a:cxnLst/>
                <a:rect l="l" t="t" r="r" b="b"/>
                <a:pathLst>
                  <a:path w="3974" h="4386" extrusionOk="0">
                    <a:moveTo>
                      <a:pt x="0" y="0"/>
                    </a:moveTo>
                    <a:cubicBezTo>
                      <a:pt x="1211" y="0"/>
                      <a:pt x="2191" y="983"/>
                      <a:pt x="2191" y="2193"/>
                    </a:cubicBezTo>
                    <a:cubicBezTo>
                      <a:pt x="2191" y="2799"/>
                      <a:pt x="1946" y="3346"/>
                      <a:pt x="1550" y="3744"/>
                    </a:cubicBezTo>
                    <a:cubicBezTo>
                      <a:pt x="1153" y="4140"/>
                      <a:pt x="605" y="4386"/>
                      <a:pt x="0" y="4386"/>
                    </a:cubicBezTo>
                    <a:lnTo>
                      <a:pt x="1781" y="4386"/>
                    </a:lnTo>
                    <a:cubicBezTo>
                      <a:pt x="2387" y="4386"/>
                      <a:pt x="2934" y="4140"/>
                      <a:pt x="3332" y="3744"/>
                    </a:cubicBezTo>
                    <a:cubicBezTo>
                      <a:pt x="3728" y="3346"/>
                      <a:pt x="3974" y="2799"/>
                      <a:pt x="3974" y="2193"/>
                    </a:cubicBezTo>
                    <a:cubicBezTo>
                      <a:pt x="3974" y="983"/>
                      <a:pt x="2992" y="0"/>
                      <a:pt x="1781"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 name="Google Shape;536;p40"/>
              <p:cNvSpPr/>
              <p:nvPr/>
            </p:nvSpPr>
            <p:spPr>
              <a:xfrm flipH="1">
                <a:off x="5942217" y="4221681"/>
                <a:ext cx="1279514" cy="219382"/>
              </a:xfrm>
              <a:custGeom>
                <a:avLst/>
                <a:gdLst/>
                <a:ahLst/>
                <a:cxnLst/>
                <a:rect l="l" t="t" r="r" b="b"/>
                <a:pathLst>
                  <a:path w="18786" h="3221" extrusionOk="0">
                    <a:moveTo>
                      <a:pt x="18531" y="1"/>
                    </a:moveTo>
                    <a:cubicBezTo>
                      <a:pt x="18428" y="195"/>
                      <a:pt x="18298" y="371"/>
                      <a:pt x="18144" y="525"/>
                    </a:cubicBezTo>
                    <a:cubicBezTo>
                      <a:pt x="17746" y="921"/>
                      <a:pt x="17199" y="1166"/>
                      <a:pt x="16593" y="1166"/>
                    </a:cubicBezTo>
                    <a:lnTo>
                      <a:pt x="1" y="1166"/>
                    </a:lnTo>
                    <a:lnTo>
                      <a:pt x="1" y="3221"/>
                    </a:lnTo>
                    <a:lnTo>
                      <a:pt x="16593" y="3221"/>
                    </a:lnTo>
                    <a:cubicBezTo>
                      <a:pt x="17199" y="3221"/>
                      <a:pt x="17746" y="2975"/>
                      <a:pt x="18144" y="2579"/>
                    </a:cubicBezTo>
                    <a:cubicBezTo>
                      <a:pt x="18540" y="2181"/>
                      <a:pt x="18786" y="1634"/>
                      <a:pt x="18786" y="1028"/>
                    </a:cubicBezTo>
                    <a:cubicBezTo>
                      <a:pt x="18786" y="657"/>
                      <a:pt x="18694" y="307"/>
                      <a:pt x="18531"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 name="Google Shape;537;p40"/>
              <p:cNvSpPr/>
              <p:nvPr/>
            </p:nvSpPr>
            <p:spPr>
              <a:xfrm flipH="1">
                <a:off x="6319002" y="4142332"/>
                <a:ext cx="902730" cy="298730"/>
              </a:xfrm>
              <a:custGeom>
                <a:avLst/>
                <a:gdLst/>
                <a:ahLst/>
                <a:cxnLst/>
                <a:rect l="l" t="t" r="r" b="b"/>
                <a:pathLst>
                  <a:path w="13254" h="4386" extrusionOk="0">
                    <a:moveTo>
                      <a:pt x="1" y="0"/>
                    </a:moveTo>
                    <a:lnTo>
                      <a:pt x="1" y="4386"/>
                    </a:lnTo>
                    <a:lnTo>
                      <a:pt x="11061" y="4386"/>
                    </a:lnTo>
                    <a:cubicBezTo>
                      <a:pt x="11667" y="4386"/>
                      <a:pt x="12215" y="4140"/>
                      <a:pt x="12611" y="3744"/>
                    </a:cubicBezTo>
                    <a:cubicBezTo>
                      <a:pt x="13008" y="3346"/>
                      <a:pt x="13253" y="2799"/>
                      <a:pt x="13253" y="2193"/>
                    </a:cubicBezTo>
                    <a:cubicBezTo>
                      <a:pt x="13253" y="983"/>
                      <a:pt x="12273" y="0"/>
                      <a:pt x="11061"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 name="Google Shape;538;p40"/>
              <p:cNvSpPr/>
              <p:nvPr/>
            </p:nvSpPr>
            <p:spPr>
              <a:xfrm flipH="1">
                <a:off x="6366951" y="4183403"/>
                <a:ext cx="854849" cy="216590"/>
              </a:xfrm>
              <a:custGeom>
                <a:avLst/>
                <a:gdLst/>
                <a:ahLst/>
                <a:cxnLst/>
                <a:rect l="l" t="t" r="r" b="b"/>
                <a:pathLst>
                  <a:path w="12551" h="3180" extrusionOk="0">
                    <a:moveTo>
                      <a:pt x="0" y="0"/>
                    </a:moveTo>
                    <a:lnTo>
                      <a:pt x="0" y="3180"/>
                    </a:lnTo>
                    <a:lnTo>
                      <a:pt x="12257" y="3180"/>
                    </a:lnTo>
                    <a:cubicBezTo>
                      <a:pt x="12418" y="3180"/>
                      <a:pt x="12550" y="3048"/>
                      <a:pt x="12550" y="2885"/>
                    </a:cubicBezTo>
                    <a:lnTo>
                      <a:pt x="12550" y="296"/>
                    </a:lnTo>
                    <a:cubicBezTo>
                      <a:pt x="12550" y="133"/>
                      <a:pt x="12418" y="0"/>
                      <a:pt x="1225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1" name="Google Shape;539;p40"/>
              <p:cNvSpPr/>
              <p:nvPr/>
            </p:nvSpPr>
            <p:spPr>
              <a:xfrm flipH="1">
                <a:off x="6501196" y="4221681"/>
                <a:ext cx="687843" cy="24043"/>
              </a:xfrm>
              <a:custGeom>
                <a:avLst/>
                <a:gdLst/>
                <a:ahLst/>
                <a:cxnLst/>
                <a:rect l="l" t="t" r="r" b="b"/>
                <a:pathLst>
                  <a:path w="10099" h="353" extrusionOk="0">
                    <a:moveTo>
                      <a:pt x="33" y="1"/>
                    </a:moveTo>
                    <a:cubicBezTo>
                      <a:pt x="16" y="1"/>
                      <a:pt x="1" y="15"/>
                      <a:pt x="1" y="34"/>
                    </a:cubicBezTo>
                    <a:lnTo>
                      <a:pt x="1" y="320"/>
                    </a:lnTo>
                    <a:cubicBezTo>
                      <a:pt x="1" y="338"/>
                      <a:pt x="16" y="352"/>
                      <a:pt x="33" y="352"/>
                    </a:cubicBezTo>
                    <a:lnTo>
                      <a:pt x="10066" y="352"/>
                    </a:lnTo>
                    <a:cubicBezTo>
                      <a:pt x="10085" y="352"/>
                      <a:pt x="10099" y="338"/>
                      <a:pt x="10099" y="320"/>
                    </a:cubicBezTo>
                    <a:lnTo>
                      <a:pt x="10099" y="34"/>
                    </a:lnTo>
                    <a:cubicBezTo>
                      <a:pt x="10099" y="15"/>
                      <a:pt x="10085" y="1"/>
                      <a:pt x="100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 name="Google Shape;540;p40"/>
              <p:cNvSpPr/>
              <p:nvPr/>
            </p:nvSpPr>
            <p:spPr>
              <a:xfrm flipH="1">
                <a:off x="6501196" y="4279711"/>
                <a:ext cx="687843" cy="23975"/>
              </a:xfrm>
              <a:custGeom>
                <a:avLst/>
                <a:gdLst/>
                <a:ahLst/>
                <a:cxnLst/>
                <a:rect l="l" t="t" r="r" b="b"/>
                <a:pathLst>
                  <a:path w="10099" h="352" extrusionOk="0">
                    <a:moveTo>
                      <a:pt x="33" y="1"/>
                    </a:moveTo>
                    <a:cubicBezTo>
                      <a:pt x="16" y="1"/>
                      <a:pt x="1" y="15"/>
                      <a:pt x="1" y="33"/>
                    </a:cubicBezTo>
                    <a:lnTo>
                      <a:pt x="1" y="319"/>
                    </a:lnTo>
                    <a:cubicBezTo>
                      <a:pt x="1" y="338"/>
                      <a:pt x="16" y="352"/>
                      <a:pt x="33" y="352"/>
                    </a:cubicBezTo>
                    <a:lnTo>
                      <a:pt x="10066" y="352"/>
                    </a:lnTo>
                    <a:cubicBezTo>
                      <a:pt x="10085" y="352"/>
                      <a:pt x="10099" y="338"/>
                      <a:pt x="10099" y="319"/>
                    </a:cubicBezTo>
                    <a:lnTo>
                      <a:pt x="10099" y="33"/>
                    </a:lnTo>
                    <a:cubicBezTo>
                      <a:pt x="10099" y="15"/>
                      <a:pt x="10085" y="1"/>
                      <a:pt x="100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3" name="Google Shape;541;p40"/>
              <p:cNvSpPr/>
              <p:nvPr/>
            </p:nvSpPr>
            <p:spPr>
              <a:xfrm flipH="1">
                <a:off x="6501196" y="4337741"/>
                <a:ext cx="687843" cy="24043"/>
              </a:xfrm>
              <a:custGeom>
                <a:avLst/>
                <a:gdLst/>
                <a:ahLst/>
                <a:cxnLst/>
                <a:rect l="l" t="t" r="r" b="b"/>
                <a:pathLst>
                  <a:path w="10099" h="353" extrusionOk="0">
                    <a:moveTo>
                      <a:pt x="33" y="0"/>
                    </a:moveTo>
                    <a:cubicBezTo>
                      <a:pt x="16" y="0"/>
                      <a:pt x="1" y="16"/>
                      <a:pt x="1" y="33"/>
                    </a:cubicBezTo>
                    <a:lnTo>
                      <a:pt x="1" y="320"/>
                    </a:lnTo>
                    <a:cubicBezTo>
                      <a:pt x="1" y="337"/>
                      <a:pt x="16" y="353"/>
                      <a:pt x="33" y="353"/>
                    </a:cubicBezTo>
                    <a:lnTo>
                      <a:pt x="10066" y="353"/>
                    </a:lnTo>
                    <a:cubicBezTo>
                      <a:pt x="10085" y="353"/>
                      <a:pt x="10099" y="337"/>
                      <a:pt x="10099" y="320"/>
                    </a:cubicBezTo>
                    <a:lnTo>
                      <a:pt x="10099" y="33"/>
                    </a:lnTo>
                    <a:cubicBezTo>
                      <a:pt x="10099" y="16"/>
                      <a:pt x="10085" y="0"/>
                      <a:pt x="1006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34" name="Google Shape;542;p40"/>
            <p:cNvGrpSpPr/>
            <p:nvPr/>
          </p:nvGrpSpPr>
          <p:grpSpPr>
            <a:xfrm flipH="1">
              <a:off x="7045655" y="2278887"/>
              <a:ext cx="1047594" cy="244571"/>
              <a:chOff x="5942217" y="4142332"/>
              <a:chExt cx="1279583" cy="298731"/>
            </a:xfrm>
          </p:grpSpPr>
          <p:sp>
            <p:nvSpPr>
              <p:cNvPr id="235" name="Google Shape;543;p40"/>
              <p:cNvSpPr/>
              <p:nvPr/>
            </p:nvSpPr>
            <p:spPr>
              <a:xfrm flipH="1">
                <a:off x="5942217" y="4142332"/>
                <a:ext cx="1279583" cy="298730"/>
              </a:xfrm>
              <a:custGeom>
                <a:avLst/>
                <a:gdLst/>
                <a:ahLst/>
                <a:cxnLst/>
                <a:rect l="l" t="t" r="r" b="b"/>
                <a:pathLst>
                  <a:path w="18787" h="4386" extrusionOk="0">
                    <a:moveTo>
                      <a:pt x="0" y="0"/>
                    </a:moveTo>
                    <a:lnTo>
                      <a:pt x="0" y="4386"/>
                    </a:lnTo>
                    <a:lnTo>
                      <a:pt x="18381" y="4386"/>
                    </a:lnTo>
                    <a:cubicBezTo>
                      <a:pt x="18605" y="4386"/>
                      <a:pt x="18787" y="4204"/>
                      <a:pt x="18787" y="3980"/>
                    </a:cubicBezTo>
                    <a:lnTo>
                      <a:pt x="18787" y="406"/>
                    </a:lnTo>
                    <a:cubicBezTo>
                      <a:pt x="18787" y="182"/>
                      <a:pt x="18605" y="0"/>
                      <a:pt x="1838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 name="Google Shape;544;p40"/>
              <p:cNvSpPr/>
              <p:nvPr/>
            </p:nvSpPr>
            <p:spPr>
              <a:xfrm flipH="1">
                <a:off x="6046486" y="4142332"/>
                <a:ext cx="270669" cy="298730"/>
              </a:xfrm>
              <a:custGeom>
                <a:avLst/>
                <a:gdLst/>
                <a:ahLst/>
                <a:cxnLst/>
                <a:rect l="l" t="t" r="r" b="b"/>
                <a:pathLst>
                  <a:path w="3974" h="4386" extrusionOk="0">
                    <a:moveTo>
                      <a:pt x="0" y="0"/>
                    </a:moveTo>
                    <a:cubicBezTo>
                      <a:pt x="1211" y="0"/>
                      <a:pt x="2191" y="983"/>
                      <a:pt x="2191" y="2193"/>
                    </a:cubicBezTo>
                    <a:cubicBezTo>
                      <a:pt x="2191" y="2799"/>
                      <a:pt x="1946" y="3346"/>
                      <a:pt x="1550" y="3744"/>
                    </a:cubicBezTo>
                    <a:cubicBezTo>
                      <a:pt x="1153" y="4140"/>
                      <a:pt x="605" y="4386"/>
                      <a:pt x="0" y="4386"/>
                    </a:cubicBezTo>
                    <a:lnTo>
                      <a:pt x="1781" y="4386"/>
                    </a:lnTo>
                    <a:cubicBezTo>
                      <a:pt x="2387" y="4386"/>
                      <a:pt x="2934" y="4140"/>
                      <a:pt x="3332" y="3744"/>
                    </a:cubicBezTo>
                    <a:cubicBezTo>
                      <a:pt x="3728" y="3346"/>
                      <a:pt x="3974" y="2799"/>
                      <a:pt x="3974" y="2193"/>
                    </a:cubicBezTo>
                    <a:cubicBezTo>
                      <a:pt x="3974" y="983"/>
                      <a:pt x="2992" y="0"/>
                      <a:pt x="1781"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 name="Google Shape;545;p40"/>
              <p:cNvSpPr/>
              <p:nvPr/>
            </p:nvSpPr>
            <p:spPr>
              <a:xfrm flipH="1">
                <a:off x="5942217" y="4221681"/>
                <a:ext cx="1279514" cy="219382"/>
              </a:xfrm>
              <a:custGeom>
                <a:avLst/>
                <a:gdLst/>
                <a:ahLst/>
                <a:cxnLst/>
                <a:rect l="l" t="t" r="r" b="b"/>
                <a:pathLst>
                  <a:path w="18786" h="3221" extrusionOk="0">
                    <a:moveTo>
                      <a:pt x="18531" y="1"/>
                    </a:moveTo>
                    <a:cubicBezTo>
                      <a:pt x="18428" y="195"/>
                      <a:pt x="18298" y="371"/>
                      <a:pt x="18144" y="525"/>
                    </a:cubicBezTo>
                    <a:cubicBezTo>
                      <a:pt x="17746" y="921"/>
                      <a:pt x="17199" y="1166"/>
                      <a:pt x="16593" y="1166"/>
                    </a:cubicBezTo>
                    <a:lnTo>
                      <a:pt x="1" y="1166"/>
                    </a:lnTo>
                    <a:lnTo>
                      <a:pt x="1" y="3221"/>
                    </a:lnTo>
                    <a:lnTo>
                      <a:pt x="16593" y="3221"/>
                    </a:lnTo>
                    <a:cubicBezTo>
                      <a:pt x="17199" y="3221"/>
                      <a:pt x="17746" y="2975"/>
                      <a:pt x="18144" y="2579"/>
                    </a:cubicBezTo>
                    <a:cubicBezTo>
                      <a:pt x="18540" y="2181"/>
                      <a:pt x="18786" y="1634"/>
                      <a:pt x="18786" y="1028"/>
                    </a:cubicBezTo>
                    <a:cubicBezTo>
                      <a:pt x="18786" y="657"/>
                      <a:pt x="18694" y="307"/>
                      <a:pt x="18531"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 name="Google Shape;546;p40"/>
              <p:cNvSpPr/>
              <p:nvPr/>
            </p:nvSpPr>
            <p:spPr>
              <a:xfrm flipH="1">
                <a:off x="6319002" y="4142332"/>
                <a:ext cx="902730" cy="298730"/>
              </a:xfrm>
              <a:custGeom>
                <a:avLst/>
                <a:gdLst/>
                <a:ahLst/>
                <a:cxnLst/>
                <a:rect l="l" t="t" r="r" b="b"/>
                <a:pathLst>
                  <a:path w="13254" h="4386" extrusionOk="0">
                    <a:moveTo>
                      <a:pt x="1" y="0"/>
                    </a:moveTo>
                    <a:lnTo>
                      <a:pt x="1" y="4386"/>
                    </a:lnTo>
                    <a:lnTo>
                      <a:pt x="11061" y="4386"/>
                    </a:lnTo>
                    <a:cubicBezTo>
                      <a:pt x="11667" y="4386"/>
                      <a:pt x="12215" y="4140"/>
                      <a:pt x="12611" y="3744"/>
                    </a:cubicBezTo>
                    <a:cubicBezTo>
                      <a:pt x="13008" y="3346"/>
                      <a:pt x="13253" y="2799"/>
                      <a:pt x="13253" y="2193"/>
                    </a:cubicBezTo>
                    <a:cubicBezTo>
                      <a:pt x="13253" y="983"/>
                      <a:pt x="12273" y="0"/>
                      <a:pt x="11061"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 name="Google Shape;547;p40"/>
              <p:cNvSpPr/>
              <p:nvPr/>
            </p:nvSpPr>
            <p:spPr>
              <a:xfrm flipH="1">
                <a:off x="6366951" y="4183403"/>
                <a:ext cx="854849" cy="216590"/>
              </a:xfrm>
              <a:custGeom>
                <a:avLst/>
                <a:gdLst/>
                <a:ahLst/>
                <a:cxnLst/>
                <a:rect l="l" t="t" r="r" b="b"/>
                <a:pathLst>
                  <a:path w="12551" h="3180" extrusionOk="0">
                    <a:moveTo>
                      <a:pt x="0" y="0"/>
                    </a:moveTo>
                    <a:lnTo>
                      <a:pt x="0" y="3180"/>
                    </a:lnTo>
                    <a:lnTo>
                      <a:pt x="12257" y="3180"/>
                    </a:lnTo>
                    <a:cubicBezTo>
                      <a:pt x="12418" y="3180"/>
                      <a:pt x="12550" y="3048"/>
                      <a:pt x="12550" y="2885"/>
                    </a:cubicBezTo>
                    <a:lnTo>
                      <a:pt x="12550" y="296"/>
                    </a:lnTo>
                    <a:cubicBezTo>
                      <a:pt x="12550" y="133"/>
                      <a:pt x="12418" y="0"/>
                      <a:pt x="1225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 name="Google Shape;548;p40"/>
              <p:cNvSpPr/>
              <p:nvPr/>
            </p:nvSpPr>
            <p:spPr>
              <a:xfrm flipH="1">
                <a:off x="6501196" y="4221681"/>
                <a:ext cx="687843" cy="24043"/>
              </a:xfrm>
              <a:custGeom>
                <a:avLst/>
                <a:gdLst/>
                <a:ahLst/>
                <a:cxnLst/>
                <a:rect l="l" t="t" r="r" b="b"/>
                <a:pathLst>
                  <a:path w="10099" h="353" extrusionOk="0">
                    <a:moveTo>
                      <a:pt x="33" y="1"/>
                    </a:moveTo>
                    <a:cubicBezTo>
                      <a:pt x="16" y="1"/>
                      <a:pt x="1" y="15"/>
                      <a:pt x="1" y="34"/>
                    </a:cubicBezTo>
                    <a:lnTo>
                      <a:pt x="1" y="320"/>
                    </a:lnTo>
                    <a:cubicBezTo>
                      <a:pt x="1" y="338"/>
                      <a:pt x="16" y="352"/>
                      <a:pt x="33" y="352"/>
                    </a:cubicBezTo>
                    <a:lnTo>
                      <a:pt x="10066" y="352"/>
                    </a:lnTo>
                    <a:cubicBezTo>
                      <a:pt x="10085" y="352"/>
                      <a:pt x="10099" y="338"/>
                      <a:pt x="10099" y="320"/>
                    </a:cubicBezTo>
                    <a:lnTo>
                      <a:pt x="10099" y="34"/>
                    </a:lnTo>
                    <a:cubicBezTo>
                      <a:pt x="10099" y="15"/>
                      <a:pt x="10085" y="1"/>
                      <a:pt x="100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 name="Google Shape;549;p40"/>
              <p:cNvSpPr/>
              <p:nvPr/>
            </p:nvSpPr>
            <p:spPr>
              <a:xfrm flipH="1">
                <a:off x="6501196" y="4279711"/>
                <a:ext cx="687843" cy="23975"/>
              </a:xfrm>
              <a:custGeom>
                <a:avLst/>
                <a:gdLst/>
                <a:ahLst/>
                <a:cxnLst/>
                <a:rect l="l" t="t" r="r" b="b"/>
                <a:pathLst>
                  <a:path w="10099" h="352" extrusionOk="0">
                    <a:moveTo>
                      <a:pt x="33" y="1"/>
                    </a:moveTo>
                    <a:cubicBezTo>
                      <a:pt x="16" y="1"/>
                      <a:pt x="1" y="15"/>
                      <a:pt x="1" y="33"/>
                    </a:cubicBezTo>
                    <a:lnTo>
                      <a:pt x="1" y="319"/>
                    </a:lnTo>
                    <a:cubicBezTo>
                      <a:pt x="1" y="338"/>
                      <a:pt x="16" y="352"/>
                      <a:pt x="33" y="352"/>
                    </a:cubicBezTo>
                    <a:lnTo>
                      <a:pt x="10066" y="352"/>
                    </a:lnTo>
                    <a:cubicBezTo>
                      <a:pt x="10085" y="352"/>
                      <a:pt x="10099" y="338"/>
                      <a:pt x="10099" y="319"/>
                    </a:cubicBezTo>
                    <a:lnTo>
                      <a:pt x="10099" y="33"/>
                    </a:lnTo>
                    <a:cubicBezTo>
                      <a:pt x="10099" y="15"/>
                      <a:pt x="10085" y="1"/>
                      <a:pt x="100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 name="Google Shape;550;p40"/>
              <p:cNvSpPr/>
              <p:nvPr/>
            </p:nvSpPr>
            <p:spPr>
              <a:xfrm flipH="1">
                <a:off x="6501196" y="4337741"/>
                <a:ext cx="687843" cy="24043"/>
              </a:xfrm>
              <a:custGeom>
                <a:avLst/>
                <a:gdLst/>
                <a:ahLst/>
                <a:cxnLst/>
                <a:rect l="l" t="t" r="r" b="b"/>
                <a:pathLst>
                  <a:path w="10099" h="353" extrusionOk="0">
                    <a:moveTo>
                      <a:pt x="33" y="0"/>
                    </a:moveTo>
                    <a:cubicBezTo>
                      <a:pt x="16" y="0"/>
                      <a:pt x="1" y="16"/>
                      <a:pt x="1" y="33"/>
                    </a:cubicBezTo>
                    <a:lnTo>
                      <a:pt x="1" y="320"/>
                    </a:lnTo>
                    <a:cubicBezTo>
                      <a:pt x="1" y="337"/>
                      <a:pt x="16" y="353"/>
                      <a:pt x="33" y="353"/>
                    </a:cubicBezTo>
                    <a:lnTo>
                      <a:pt x="10066" y="353"/>
                    </a:lnTo>
                    <a:cubicBezTo>
                      <a:pt x="10085" y="353"/>
                      <a:pt x="10099" y="337"/>
                      <a:pt x="10099" y="320"/>
                    </a:cubicBezTo>
                    <a:lnTo>
                      <a:pt x="10099" y="33"/>
                    </a:lnTo>
                    <a:cubicBezTo>
                      <a:pt x="10099" y="16"/>
                      <a:pt x="10085" y="0"/>
                      <a:pt x="1006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43" name="Google Shape;551;p40"/>
            <p:cNvGrpSpPr/>
            <p:nvPr/>
          </p:nvGrpSpPr>
          <p:grpSpPr>
            <a:xfrm>
              <a:off x="7027953" y="2759961"/>
              <a:ext cx="1404447" cy="1831089"/>
              <a:chOff x="5373725" y="1934250"/>
              <a:chExt cx="492875" cy="642600"/>
            </a:xfrm>
          </p:grpSpPr>
          <p:sp>
            <p:nvSpPr>
              <p:cNvPr id="244" name="Google Shape;552;p40"/>
              <p:cNvSpPr/>
              <p:nvPr/>
            </p:nvSpPr>
            <p:spPr>
              <a:xfrm>
                <a:off x="5373725" y="1934250"/>
                <a:ext cx="492875" cy="37700"/>
              </a:xfrm>
              <a:custGeom>
                <a:avLst/>
                <a:gdLst/>
                <a:ahLst/>
                <a:cxnLst/>
                <a:rect l="l" t="t" r="r" b="b"/>
                <a:pathLst>
                  <a:path w="19715" h="1508" extrusionOk="0">
                    <a:moveTo>
                      <a:pt x="0" y="0"/>
                    </a:moveTo>
                    <a:lnTo>
                      <a:pt x="0" y="1508"/>
                    </a:lnTo>
                    <a:lnTo>
                      <a:pt x="19714" y="1508"/>
                    </a:lnTo>
                    <a:lnTo>
                      <a:pt x="19714"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 name="Google Shape;553;p40"/>
              <p:cNvSpPr/>
              <p:nvPr/>
            </p:nvSpPr>
            <p:spPr>
              <a:xfrm>
                <a:off x="5412500" y="1971925"/>
                <a:ext cx="415325" cy="604925"/>
              </a:xfrm>
              <a:custGeom>
                <a:avLst/>
                <a:gdLst/>
                <a:ahLst/>
                <a:cxnLst/>
                <a:rect l="l" t="t" r="r" b="b"/>
                <a:pathLst>
                  <a:path w="16613" h="24197" extrusionOk="0">
                    <a:moveTo>
                      <a:pt x="0" y="1"/>
                    </a:moveTo>
                    <a:lnTo>
                      <a:pt x="0" y="24197"/>
                    </a:lnTo>
                    <a:lnTo>
                      <a:pt x="16613" y="24197"/>
                    </a:lnTo>
                    <a:lnTo>
                      <a:pt x="16613"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 name="Google Shape;554;p40"/>
              <p:cNvSpPr/>
              <p:nvPr/>
            </p:nvSpPr>
            <p:spPr>
              <a:xfrm>
                <a:off x="5632625" y="1971925"/>
                <a:ext cx="194925" cy="604925"/>
              </a:xfrm>
              <a:custGeom>
                <a:avLst/>
                <a:gdLst/>
                <a:ahLst/>
                <a:cxnLst/>
                <a:rect l="l" t="t" r="r" b="b"/>
                <a:pathLst>
                  <a:path w="7797" h="24197" extrusionOk="0">
                    <a:moveTo>
                      <a:pt x="0" y="1"/>
                    </a:moveTo>
                    <a:lnTo>
                      <a:pt x="0" y="24197"/>
                    </a:lnTo>
                    <a:lnTo>
                      <a:pt x="7797" y="24197"/>
                    </a:lnTo>
                    <a:lnTo>
                      <a:pt x="7797" y="1"/>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 name="Google Shape;555;p40"/>
              <p:cNvSpPr/>
              <p:nvPr/>
            </p:nvSpPr>
            <p:spPr>
              <a:xfrm>
                <a:off x="5494000" y="2112075"/>
                <a:ext cx="252325" cy="257900"/>
              </a:xfrm>
              <a:custGeom>
                <a:avLst/>
                <a:gdLst/>
                <a:ahLst/>
                <a:cxnLst/>
                <a:rect l="l" t="t" r="r" b="b"/>
                <a:pathLst>
                  <a:path w="10093" h="10316" extrusionOk="0">
                    <a:moveTo>
                      <a:pt x="2664" y="0"/>
                    </a:moveTo>
                    <a:lnTo>
                      <a:pt x="2544" y="106"/>
                    </a:lnTo>
                    <a:cubicBezTo>
                      <a:pt x="2248" y="370"/>
                      <a:pt x="1310" y="1089"/>
                      <a:pt x="560" y="1240"/>
                    </a:cubicBezTo>
                    <a:lnTo>
                      <a:pt x="260" y="1301"/>
                    </a:lnTo>
                    <a:lnTo>
                      <a:pt x="226" y="1604"/>
                    </a:lnTo>
                    <a:cubicBezTo>
                      <a:pt x="0" y="3630"/>
                      <a:pt x="774" y="5462"/>
                      <a:pt x="1463" y="6642"/>
                    </a:cubicBezTo>
                    <a:cubicBezTo>
                      <a:pt x="2331" y="8132"/>
                      <a:pt x="3559" y="9424"/>
                      <a:pt x="4832" y="10187"/>
                    </a:cubicBezTo>
                    <a:lnTo>
                      <a:pt x="5046" y="10316"/>
                    </a:lnTo>
                    <a:lnTo>
                      <a:pt x="5261" y="10187"/>
                    </a:lnTo>
                    <a:cubicBezTo>
                      <a:pt x="6532" y="9424"/>
                      <a:pt x="7760" y="8131"/>
                      <a:pt x="8630" y="6642"/>
                    </a:cubicBezTo>
                    <a:cubicBezTo>
                      <a:pt x="9318" y="5462"/>
                      <a:pt x="10092" y="3630"/>
                      <a:pt x="9865" y="1604"/>
                    </a:cubicBezTo>
                    <a:lnTo>
                      <a:pt x="9833" y="1301"/>
                    </a:lnTo>
                    <a:lnTo>
                      <a:pt x="9533" y="1240"/>
                    </a:lnTo>
                    <a:cubicBezTo>
                      <a:pt x="8630" y="1060"/>
                      <a:pt x="7558" y="115"/>
                      <a:pt x="7548" y="106"/>
                    </a:cubicBezTo>
                    <a:lnTo>
                      <a:pt x="7429"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 name="Google Shape;556;p40"/>
              <p:cNvSpPr/>
              <p:nvPr/>
            </p:nvSpPr>
            <p:spPr>
              <a:xfrm>
                <a:off x="5412500" y="1971925"/>
                <a:ext cx="415325" cy="29275"/>
              </a:xfrm>
              <a:custGeom>
                <a:avLst/>
                <a:gdLst/>
                <a:ahLst/>
                <a:cxnLst/>
                <a:rect l="l" t="t" r="r" b="b"/>
                <a:pathLst>
                  <a:path w="16613" h="1171" extrusionOk="0">
                    <a:moveTo>
                      <a:pt x="0" y="1"/>
                    </a:moveTo>
                    <a:lnTo>
                      <a:pt x="0" y="1171"/>
                    </a:lnTo>
                    <a:lnTo>
                      <a:pt x="16613" y="1171"/>
                    </a:lnTo>
                    <a:lnTo>
                      <a:pt x="16613" y="1"/>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 name="Google Shape;557;p40"/>
              <p:cNvSpPr/>
              <p:nvPr/>
            </p:nvSpPr>
            <p:spPr>
              <a:xfrm>
                <a:off x="5500925" y="2122475"/>
                <a:ext cx="119250" cy="235350"/>
              </a:xfrm>
              <a:custGeom>
                <a:avLst/>
                <a:gdLst/>
                <a:ahLst/>
                <a:cxnLst/>
                <a:rect l="l" t="t" r="r" b="b"/>
                <a:pathLst>
                  <a:path w="4770" h="9414" extrusionOk="0">
                    <a:moveTo>
                      <a:pt x="2546" y="1"/>
                    </a:moveTo>
                    <a:cubicBezTo>
                      <a:pt x="2546" y="1"/>
                      <a:pt x="1392" y="1028"/>
                      <a:pt x="364" y="1233"/>
                    </a:cubicBezTo>
                    <a:cubicBezTo>
                      <a:pt x="0" y="4496"/>
                      <a:pt x="2412" y="7998"/>
                      <a:pt x="4769" y="9413"/>
                    </a:cubicBezTo>
                    <a:lnTo>
                      <a:pt x="4769" y="1"/>
                    </a:ln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 name="Google Shape;558;p40"/>
              <p:cNvSpPr/>
              <p:nvPr/>
            </p:nvSpPr>
            <p:spPr>
              <a:xfrm>
                <a:off x="5620150" y="2122475"/>
                <a:ext cx="119250" cy="235350"/>
              </a:xfrm>
              <a:custGeom>
                <a:avLst/>
                <a:gdLst/>
                <a:ahLst/>
                <a:cxnLst/>
                <a:rect l="l" t="t" r="r" b="b"/>
                <a:pathLst>
                  <a:path w="4770" h="9414" extrusionOk="0">
                    <a:moveTo>
                      <a:pt x="0" y="1"/>
                    </a:moveTo>
                    <a:lnTo>
                      <a:pt x="0" y="9413"/>
                    </a:lnTo>
                    <a:cubicBezTo>
                      <a:pt x="2356" y="7998"/>
                      <a:pt x="4770" y="4496"/>
                      <a:pt x="4406" y="1233"/>
                    </a:cubicBezTo>
                    <a:cubicBezTo>
                      <a:pt x="3377" y="1028"/>
                      <a:pt x="2224" y="1"/>
                      <a:pt x="2224"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 name="Google Shape;559;p40"/>
              <p:cNvSpPr/>
              <p:nvPr/>
            </p:nvSpPr>
            <p:spPr>
              <a:xfrm>
                <a:off x="5559025" y="2168050"/>
                <a:ext cx="122250" cy="122250"/>
              </a:xfrm>
              <a:custGeom>
                <a:avLst/>
                <a:gdLst/>
                <a:ahLst/>
                <a:cxnLst/>
                <a:rect l="l" t="t" r="r" b="b"/>
                <a:pathLst>
                  <a:path w="4890" h="4890" extrusionOk="0">
                    <a:moveTo>
                      <a:pt x="2445" y="0"/>
                    </a:moveTo>
                    <a:cubicBezTo>
                      <a:pt x="1095" y="0"/>
                      <a:pt x="1" y="1094"/>
                      <a:pt x="1" y="2445"/>
                    </a:cubicBezTo>
                    <a:cubicBezTo>
                      <a:pt x="1" y="3795"/>
                      <a:pt x="1095" y="4889"/>
                      <a:pt x="2445" y="4889"/>
                    </a:cubicBezTo>
                    <a:cubicBezTo>
                      <a:pt x="3796" y="4889"/>
                      <a:pt x="4890" y="3795"/>
                      <a:pt x="4890" y="2445"/>
                    </a:cubicBezTo>
                    <a:cubicBezTo>
                      <a:pt x="4890" y="1094"/>
                      <a:pt x="3796" y="0"/>
                      <a:pt x="244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 name="Google Shape;560;p40"/>
              <p:cNvSpPr/>
              <p:nvPr/>
            </p:nvSpPr>
            <p:spPr>
              <a:xfrm>
                <a:off x="5578975" y="2188025"/>
                <a:ext cx="82375" cy="82350"/>
              </a:xfrm>
              <a:custGeom>
                <a:avLst/>
                <a:gdLst/>
                <a:ahLst/>
                <a:cxnLst/>
                <a:rect l="l" t="t" r="r" b="b"/>
                <a:pathLst>
                  <a:path w="3295" h="3294" fill="none" extrusionOk="0">
                    <a:moveTo>
                      <a:pt x="3295" y="1646"/>
                    </a:moveTo>
                    <a:cubicBezTo>
                      <a:pt x="3295" y="2151"/>
                      <a:pt x="3066" y="2603"/>
                      <a:pt x="2707" y="2905"/>
                    </a:cubicBezTo>
                    <a:cubicBezTo>
                      <a:pt x="2421" y="3147"/>
                      <a:pt x="2051" y="3293"/>
                      <a:pt x="1647" y="3293"/>
                    </a:cubicBezTo>
                    <a:cubicBezTo>
                      <a:pt x="1243" y="3293"/>
                      <a:pt x="873" y="3147"/>
                      <a:pt x="587" y="2905"/>
                    </a:cubicBezTo>
                    <a:cubicBezTo>
                      <a:pt x="228" y="2605"/>
                      <a:pt x="0" y="2152"/>
                      <a:pt x="0" y="1646"/>
                    </a:cubicBezTo>
                    <a:cubicBezTo>
                      <a:pt x="0" y="1141"/>
                      <a:pt x="228" y="689"/>
                      <a:pt x="587" y="387"/>
                    </a:cubicBezTo>
                    <a:cubicBezTo>
                      <a:pt x="873" y="146"/>
                      <a:pt x="1243" y="0"/>
                      <a:pt x="1647" y="0"/>
                    </a:cubicBezTo>
                    <a:cubicBezTo>
                      <a:pt x="2051" y="0"/>
                      <a:pt x="2421" y="146"/>
                      <a:pt x="2707" y="387"/>
                    </a:cubicBezTo>
                    <a:cubicBezTo>
                      <a:pt x="3066" y="690"/>
                      <a:pt x="3295" y="1141"/>
                      <a:pt x="3295" y="1646"/>
                    </a:cubicBezTo>
                    <a:close/>
                  </a:path>
                </a:pathLst>
              </a:custGeom>
              <a:solidFill>
                <a:schemeClr val="accent1"/>
              </a:solidFill>
              <a:ln w="5200" cap="flat" cmpd="sng">
                <a:solidFill>
                  <a:schemeClr val="accen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 name="Google Shape;561;p40"/>
              <p:cNvSpPr/>
              <p:nvPr/>
            </p:nvSpPr>
            <p:spPr>
              <a:xfrm>
                <a:off x="5578975" y="2197700"/>
                <a:ext cx="29300" cy="62950"/>
              </a:xfrm>
              <a:custGeom>
                <a:avLst/>
                <a:gdLst/>
                <a:ahLst/>
                <a:cxnLst/>
                <a:rect l="l" t="t" r="r" b="b"/>
                <a:pathLst>
                  <a:path w="1172" h="2518" fill="none" extrusionOk="0">
                    <a:moveTo>
                      <a:pt x="1172" y="1259"/>
                    </a:moveTo>
                    <a:cubicBezTo>
                      <a:pt x="1172" y="1764"/>
                      <a:pt x="945" y="2216"/>
                      <a:pt x="587" y="2518"/>
                    </a:cubicBezTo>
                    <a:cubicBezTo>
                      <a:pt x="228" y="2218"/>
                      <a:pt x="0" y="1765"/>
                      <a:pt x="0" y="1259"/>
                    </a:cubicBezTo>
                    <a:cubicBezTo>
                      <a:pt x="0" y="754"/>
                      <a:pt x="228" y="302"/>
                      <a:pt x="587" y="0"/>
                    </a:cubicBezTo>
                    <a:cubicBezTo>
                      <a:pt x="945" y="303"/>
                      <a:pt x="1172" y="754"/>
                      <a:pt x="1172" y="1259"/>
                    </a:cubicBezTo>
                    <a:close/>
                  </a:path>
                </a:pathLst>
              </a:custGeom>
              <a:solidFill>
                <a:schemeClr val="accent1"/>
              </a:solidFill>
              <a:ln w="5200" cap="flat" cmpd="sng">
                <a:solidFill>
                  <a:schemeClr val="accen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 name="Google Shape;562;p40"/>
              <p:cNvSpPr/>
              <p:nvPr/>
            </p:nvSpPr>
            <p:spPr>
              <a:xfrm>
                <a:off x="5632025" y="2197700"/>
                <a:ext cx="29325" cy="62950"/>
              </a:xfrm>
              <a:custGeom>
                <a:avLst/>
                <a:gdLst/>
                <a:ahLst/>
                <a:cxnLst/>
                <a:rect l="l" t="t" r="r" b="b"/>
                <a:pathLst>
                  <a:path w="1173" h="2518" fill="none" extrusionOk="0">
                    <a:moveTo>
                      <a:pt x="1173" y="1259"/>
                    </a:moveTo>
                    <a:cubicBezTo>
                      <a:pt x="1173" y="1764"/>
                      <a:pt x="944" y="2216"/>
                      <a:pt x="585" y="2518"/>
                    </a:cubicBezTo>
                    <a:cubicBezTo>
                      <a:pt x="228" y="2216"/>
                      <a:pt x="1" y="1764"/>
                      <a:pt x="1" y="1259"/>
                    </a:cubicBezTo>
                    <a:cubicBezTo>
                      <a:pt x="1" y="754"/>
                      <a:pt x="228" y="303"/>
                      <a:pt x="585" y="0"/>
                    </a:cubicBezTo>
                    <a:cubicBezTo>
                      <a:pt x="944" y="303"/>
                      <a:pt x="1173" y="754"/>
                      <a:pt x="1173" y="1259"/>
                    </a:cubicBezTo>
                    <a:close/>
                  </a:path>
                </a:pathLst>
              </a:custGeom>
              <a:solidFill>
                <a:schemeClr val="accent1"/>
              </a:solidFill>
              <a:ln w="5200" cap="flat" cmpd="sng">
                <a:solidFill>
                  <a:schemeClr val="accen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 name="Google Shape;563;p40"/>
              <p:cNvSpPr/>
              <p:nvPr/>
            </p:nvSpPr>
            <p:spPr>
              <a:xfrm>
                <a:off x="5620150" y="2188025"/>
                <a:ext cx="25" cy="82350"/>
              </a:xfrm>
              <a:custGeom>
                <a:avLst/>
                <a:gdLst/>
                <a:ahLst/>
                <a:cxnLst/>
                <a:rect l="l" t="t" r="r" b="b"/>
                <a:pathLst>
                  <a:path w="1" h="3294" fill="none" extrusionOk="0">
                    <a:moveTo>
                      <a:pt x="0" y="0"/>
                    </a:moveTo>
                    <a:lnTo>
                      <a:pt x="0" y="3293"/>
                    </a:lnTo>
                  </a:path>
                </a:pathLst>
              </a:custGeom>
              <a:solidFill>
                <a:schemeClr val="accent1"/>
              </a:solidFill>
              <a:ln w="5200" cap="flat" cmpd="sng">
                <a:solidFill>
                  <a:schemeClr val="accen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 name="Google Shape;564;p40"/>
              <p:cNvSpPr/>
              <p:nvPr/>
            </p:nvSpPr>
            <p:spPr>
              <a:xfrm>
                <a:off x="5578975" y="2229150"/>
                <a:ext cx="82375" cy="25"/>
              </a:xfrm>
              <a:custGeom>
                <a:avLst/>
                <a:gdLst/>
                <a:ahLst/>
                <a:cxnLst/>
                <a:rect l="l" t="t" r="r" b="b"/>
                <a:pathLst>
                  <a:path w="3295" h="1" fill="none" extrusionOk="0">
                    <a:moveTo>
                      <a:pt x="0" y="1"/>
                    </a:moveTo>
                    <a:lnTo>
                      <a:pt x="3295" y="1"/>
                    </a:lnTo>
                  </a:path>
                </a:pathLst>
              </a:custGeom>
              <a:solidFill>
                <a:schemeClr val="accent1"/>
              </a:solidFill>
              <a:ln w="5200" cap="flat" cmpd="sng">
                <a:solidFill>
                  <a:schemeClr val="accen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257" name="Google Shape;565;p40"/>
          <p:cNvSpPr/>
          <p:nvPr/>
        </p:nvSpPr>
        <p:spPr>
          <a:xfrm flipH="1">
            <a:off x="6743903" y="4568112"/>
            <a:ext cx="2207282" cy="292842"/>
          </a:xfrm>
          <a:custGeom>
            <a:avLst/>
            <a:gdLst/>
            <a:ahLst/>
            <a:cxnLst/>
            <a:rect l="l" t="t" r="r" b="b"/>
            <a:pathLst>
              <a:path w="46329" h="2845" extrusionOk="0">
                <a:moveTo>
                  <a:pt x="263" y="0"/>
                </a:moveTo>
                <a:cubicBezTo>
                  <a:pt x="119" y="0"/>
                  <a:pt x="1" y="118"/>
                  <a:pt x="1" y="264"/>
                </a:cubicBezTo>
                <a:lnTo>
                  <a:pt x="1" y="2581"/>
                </a:lnTo>
                <a:cubicBezTo>
                  <a:pt x="1" y="2726"/>
                  <a:pt x="119" y="2844"/>
                  <a:pt x="263" y="2844"/>
                </a:cubicBezTo>
                <a:lnTo>
                  <a:pt x="46065" y="2844"/>
                </a:lnTo>
                <a:cubicBezTo>
                  <a:pt x="46211" y="2844"/>
                  <a:pt x="46329" y="2726"/>
                  <a:pt x="46329" y="2581"/>
                </a:cubicBezTo>
                <a:lnTo>
                  <a:pt x="46329" y="264"/>
                </a:lnTo>
                <a:cubicBezTo>
                  <a:pt x="46329" y="118"/>
                  <a:pt x="46211" y="0"/>
                  <a:pt x="4606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2019707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500"/>
                                        <p:tgtEl>
                                          <p:spTgt spid="1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txEl>
                                              <p:pRg st="1" end="1"/>
                                            </p:txEl>
                                          </p:spTgt>
                                        </p:tgtEl>
                                        <p:attrNameLst>
                                          <p:attrName>style.visibility</p:attrName>
                                        </p:attrNameLst>
                                      </p:cBhvr>
                                      <p:to>
                                        <p:strVal val="visible"/>
                                      </p:to>
                                    </p:set>
                                    <p:animEffect transition="in" filter="fade">
                                      <p:cBhvr>
                                        <p:cTn id="12" dur="500"/>
                                        <p:tgtEl>
                                          <p:spTgt spid="10">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71"/>
        <p:cNvGrpSpPr/>
        <p:nvPr/>
      </p:nvGrpSpPr>
      <p:grpSpPr>
        <a:xfrm>
          <a:off x="0" y="0"/>
          <a:ext cx="0" cy="0"/>
          <a:chOff x="0" y="0"/>
          <a:chExt cx="0" cy="0"/>
        </a:xfrm>
      </p:grpSpPr>
      <p:sp>
        <p:nvSpPr>
          <p:cNvPr id="30" name="Rectangle 29"/>
          <p:cNvSpPr/>
          <p:nvPr/>
        </p:nvSpPr>
        <p:spPr>
          <a:xfrm>
            <a:off x="3357080" y="140174"/>
            <a:ext cx="2585965" cy="584775"/>
          </a:xfrm>
          <a:prstGeom prst="rect">
            <a:avLst/>
          </a:prstGeom>
        </p:spPr>
        <p:txBody>
          <a:bodyPr wrap="none">
            <a:spAutoFit/>
          </a:bodyPr>
          <a:lstStyle/>
          <a:p>
            <a:pPr lvl="0" algn="ctr"/>
            <a:r>
              <a:rPr lang="en-US" sz="3200" b="1">
                <a:solidFill>
                  <a:schemeClr val="tx2"/>
                </a:solidFill>
                <a:latin typeface="+mj-lt"/>
                <a:ea typeface="Lexend Deca"/>
                <a:cs typeface="Lexend Deca"/>
                <a:sym typeface="Lexend Deca"/>
              </a:rPr>
              <a:t>KHỞI ĐỘNG</a:t>
            </a:r>
          </a:p>
        </p:txBody>
      </p:sp>
      <p:sp>
        <p:nvSpPr>
          <p:cNvPr id="31" name="Rectangle 30"/>
          <p:cNvSpPr/>
          <p:nvPr/>
        </p:nvSpPr>
        <p:spPr>
          <a:xfrm>
            <a:off x="440836" y="652175"/>
            <a:ext cx="8113229" cy="1015663"/>
          </a:xfrm>
          <a:prstGeom prst="rect">
            <a:avLst/>
          </a:prstGeom>
        </p:spPr>
        <p:txBody>
          <a:bodyPr wrap="square">
            <a:spAutoFit/>
          </a:bodyPr>
          <a:lstStyle/>
          <a:p>
            <a:pPr algn="just">
              <a:lnSpc>
                <a:spcPct val="150000"/>
              </a:lnSpc>
              <a:spcBef>
                <a:spcPts val="100"/>
              </a:spcBef>
              <a:spcAft>
                <a:spcPts val="100"/>
              </a:spcAft>
            </a:pPr>
            <a:r>
              <a:rPr lang="en-US" sz="2000" b="1">
                <a:solidFill>
                  <a:schemeClr val="dk1"/>
                </a:solidFill>
                <a:latin typeface="+mn-lt"/>
                <a:ea typeface="Albert Sans"/>
                <a:cs typeface="Albert Sans"/>
                <a:sym typeface="Albert Sans"/>
              </a:rPr>
              <a:t>Em hãy chia sẻ suy nghĩ của mình về câu nói của Bác Hồ “</a:t>
            </a:r>
            <a:r>
              <a:rPr lang="en-US" sz="2000" b="1">
                <a:solidFill>
                  <a:schemeClr val="tx2"/>
                </a:solidFill>
                <a:latin typeface="+mn-lt"/>
                <a:ea typeface="Albert Sans"/>
                <a:cs typeface="Albert Sans"/>
                <a:sym typeface="Albert Sans"/>
              </a:rPr>
              <a:t>Không được bắt luật pháp dành quyền ưu tiên riêng cho mình?</a:t>
            </a:r>
            <a:r>
              <a:rPr lang="en-US" sz="2000" b="1">
                <a:solidFill>
                  <a:schemeClr val="dk1"/>
                </a:solidFill>
                <a:latin typeface="+mn-lt"/>
                <a:ea typeface="Albert Sans"/>
                <a:cs typeface="Albert Sans"/>
                <a:sym typeface="Albert Sans"/>
              </a:rPr>
              <a:t>".</a:t>
            </a:r>
          </a:p>
        </p:txBody>
      </p:sp>
      <p:sp>
        <p:nvSpPr>
          <p:cNvPr id="8" name="Rectangle 7"/>
          <p:cNvSpPr/>
          <p:nvPr/>
        </p:nvSpPr>
        <p:spPr>
          <a:xfrm>
            <a:off x="477538" y="1708999"/>
            <a:ext cx="5215339" cy="3234219"/>
          </a:xfrm>
          <a:prstGeom prst="rect">
            <a:avLst/>
          </a:prstGeom>
        </p:spPr>
        <p:txBody>
          <a:bodyPr wrap="square">
            <a:spAutoFit/>
          </a:bodyPr>
          <a:lstStyle/>
          <a:p>
            <a:pPr marL="285750" indent="-285750" algn="just">
              <a:lnSpc>
                <a:spcPct val="150000"/>
              </a:lnSpc>
              <a:spcBef>
                <a:spcPts val="100"/>
              </a:spcBef>
              <a:spcAft>
                <a:spcPts val="100"/>
              </a:spcAft>
              <a:buFont typeface="Arial" panose="020B0604020202020204" pitchFamily="34" charset="0"/>
              <a:buChar char="•"/>
            </a:pPr>
            <a:r>
              <a:rPr lang="en-US" sz="1500" smtClean="0">
                <a:solidFill>
                  <a:schemeClr val="dk1"/>
                </a:solidFill>
                <a:latin typeface="+mn-lt"/>
                <a:ea typeface="Albert Sans"/>
                <a:cs typeface="Albert Sans"/>
              </a:rPr>
              <a:t>Theo </a:t>
            </a:r>
            <a:r>
              <a:rPr lang="en-US" sz="1500">
                <a:solidFill>
                  <a:schemeClr val="dk1"/>
                </a:solidFill>
                <a:latin typeface="+mn-lt"/>
                <a:ea typeface="Albert Sans"/>
                <a:cs typeface="Albert Sans"/>
              </a:rPr>
              <a:t>Người, thực hành dân chủ là chìa khóa vạn năng có thể giải quyết mọi vấn đề. Người khẳng định “</a:t>
            </a:r>
            <a:r>
              <a:rPr lang="en-US" sz="1500" b="1">
                <a:solidFill>
                  <a:schemeClr val="tx2"/>
                </a:solidFill>
                <a:latin typeface="+mn-lt"/>
                <a:ea typeface="Albert Sans"/>
                <a:cs typeface="Albert Sans"/>
              </a:rPr>
              <a:t>Dân chủ, sáng kiến, hăng hái</a:t>
            </a:r>
            <a:r>
              <a:rPr lang="en-US" sz="1500">
                <a:solidFill>
                  <a:schemeClr val="dk1"/>
                </a:solidFill>
                <a:latin typeface="+mn-lt"/>
                <a:ea typeface="Albert Sans"/>
                <a:cs typeface="Albert Sans"/>
              </a:rPr>
              <a:t>” là ba điều có quan hệ với nhau. Có dân chủ mới làm cho cán bộ và quần chúng đề ra sáng kiến. </a:t>
            </a:r>
          </a:p>
          <a:p>
            <a:pPr marL="285750" indent="-285750" algn="just">
              <a:lnSpc>
                <a:spcPct val="150000"/>
              </a:lnSpc>
              <a:spcBef>
                <a:spcPts val="100"/>
              </a:spcBef>
              <a:spcAft>
                <a:spcPts val="100"/>
              </a:spcAft>
              <a:buFont typeface="Arial" panose="020B0604020202020204" pitchFamily="34" charset="0"/>
              <a:buChar char="•"/>
            </a:pPr>
            <a:r>
              <a:rPr lang="en-US" sz="1500" smtClean="0">
                <a:solidFill>
                  <a:schemeClr val="dk1"/>
                </a:solidFill>
                <a:latin typeface="+mn-lt"/>
                <a:ea typeface="Albert Sans"/>
                <a:cs typeface="Albert Sans"/>
              </a:rPr>
              <a:t>Những </a:t>
            </a:r>
            <a:r>
              <a:rPr lang="en-US" sz="1500">
                <a:solidFill>
                  <a:schemeClr val="dk1"/>
                </a:solidFill>
                <a:latin typeface="+mn-lt"/>
                <a:ea typeface="Albert Sans"/>
                <a:cs typeface="Albert Sans"/>
              </a:rPr>
              <a:t>sáng kiến đó được khen ngợi, thì những người đó càng thêm hăng hái, và người khác cũng học theo. Và trong khi tăng thêm sáng kiến và hăng hái làm việc, thì những khuyết điểm </a:t>
            </a:r>
            <a:r>
              <a:rPr lang="en-US" sz="1500" smtClean="0">
                <a:solidFill>
                  <a:schemeClr val="dk1"/>
                </a:solidFill>
                <a:latin typeface="+mn-lt"/>
                <a:ea typeface="Albert Sans"/>
                <a:cs typeface="Albert Sans"/>
              </a:rPr>
              <a:t>cũng </a:t>
            </a:r>
            <a:r>
              <a:rPr lang="en-US" sz="1500">
                <a:solidFill>
                  <a:schemeClr val="dk1"/>
                </a:solidFill>
                <a:latin typeface="+mn-lt"/>
                <a:ea typeface="Albert Sans"/>
                <a:cs typeface="Albert Sans"/>
              </a:rPr>
              <a:t>tự sửa chữa được nhiều.</a:t>
            </a:r>
          </a:p>
        </p:txBody>
      </p:sp>
      <p:pic>
        <p:nvPicPr>
          <p:cNvPr id="9"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01860" y="1719060"/>
            <a:ext cx="2358588" cy="3025178"/>
          </a:xfrm>
          <a:prstGeom prst="rect">
            <a:avLst/>
          </a:prstGeom>
        </p:spPr>
      </p:pic>
      <p:sp>
        <p:nvSpPr>
          <p:cNvPr id="775" name="Google Shape;775;p42"/>
          <p:cNvSpPr/>
          <p:nvPr/>
        </p:nvSpPr>
        <p:spPr>
          <a:xfrm rot="-2144863" flipH="1">
            <a:off x="7869235" y="4257793"/>
            <a:ext cx="1822395" cy="1555415"/>
          </a:xfrm>
          <a:custGeom>
            <a:avLst/>
            <a:gdLst/>
            <a:ahLst/>
            <a:cxnLst/>
            <a:rect l="l" t="t" r="r" b="b"/>
            <a:pathLst>
              <a:path w="45611" h="38929" extrusionOk="0">
                <a:moveTo>
                  <a:pt x="26741" y="1"/>
                </a:moveTo>
                <a:cubicBezTo>
                  <a:pt x="24763" y="1"/>
                  <a:pt x="22797" y="680"/>
                  <a:pt x="21273" y="2151"/>
                </a:cubicBezTo>
                <a:cubicBezTo>
                  <a:pt x="19977" y="3402"/>
                  <a:pt x="18818" y="4971"/>
                  <a:pt x="17082" y="5450"/>
                </a:cubicBezTo>
                <a:cubicBezTo>
                  <a:pt x="16694" y="5557"/>
                  <a:pt x="16304" y="5602"/>
                  <a:pt x="15913" y="5602"/>
                </a:cubicBezTo>
                <a:cubicBezTo>
                  <a:pt x="13693" y="5602"/>
                  <a:pt x="11435" y="4134"/>
                  <a:pt x="9202" y="4134"/>
                </a:cubicBezTo>
                <a:cubicBezTo>
                  <a:pt x="8850" y="4134"/>
                  <a:pt x="8499" y="4170"/>
                  <a:pt x="8148" y="4255"/>
                </a:cubicBezTo>
                <a:cubicBezTo>
                  <a:pt x="7138" y="4499"/>
                  <a:pt x="6263" y="5122"/>
                  <a:pt x="5461" y="5781"/>
                </a:cubicBezTo>
                <a:cubicBezTo>
                  <a:pt x="4513" y="6561"/>
                  <a:pt x="3609" y="7430"/>
                  <a:pt x="3018" y="8503"/>
                </a:cubicBezTo>
                <a:cubicBezTo>
                  <a:pt x="1542" y="11186"/>
                  <a:pt x="2282" y="14521"/>
                  <a:pt x="1620" y="17509"/>
                </a:cubicBezTo>
                <a:cubicBezTo>
                  <a:pt x="1158" y="19594"/>
                  <a:pt x="0" y="21689"/>
                  <a:pt x="588" y="23744"/>
                </a:cubicBezTo>
                <a:cubicBezTo>
                  <a:pt x="965" y="25069"/>
                  <a:pt x="2041" y="26163"/>
                  <a:pt x="2188" y="27534"/>
                </a:cubicBezTo>
                <a:cubicBezTo>
                  <a:pt x="2317" y="28748"/>
                  <a:pt x="1693" y="29902"/>
                  <a:pt x="1456" y="31100"/>
                </a:cubicBezTo>
                <a:cubicBezTo>
                  <a:pt x="1158" y="32623"/>
                  <a:pt x="1525" y="34264"/>
                  <a:pt x="2443" y="35515"/>
                </a:cubicBezTo>
                <a:lnTo>
                  <a:pt x="35000" y="38928"/>
                </a:lnTo>
                <a:cubicBezTo>
                  <a:pt x="38019" y="38912"/>
                  <a:pt x="41404" y="38721"/>
                  <a:pt x="43463" y="36153"/>
                </a:cubicBezTo>
                <a:cubicBezTo>
                  <a:pt x="45087" y="34125"/>
                  <a:pt x="45420" y="31147"/>
                  <a:pt x="45533" y="28378"/>
                </a:cubicBezTo>
                <a:cubicBezTo>
                  <a:pt x="45611" y="26441"/>
                  <a:pt x="45609" y="24429"/>
                  <a:pt x="44927" y="22662"/>
                </a:cubicBezTo>
                <a:cubicBezTo>
                  <a:pt x="43684" y="19447"/>
                  <a:pt x="40557" y="17851"/>
                  <a:pt x="38688" y="15075"/>
                </a:cubicBezTo>
                <a:cubicBezTo>
                  <a:pt x="36453" y="11759"/>
                  <a:pt x="36212" y="7063"/>
                  <a:pt x="33971" y="3750"/>
                </a:cubicBezTo>
                <a:cubicBezTo>
                  <a:pt x="32355" y="1358"/>
                  <a:pt x="29537" y="1"/>
                  <a:pt x="2674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76" name="Google Shape;776;p42"/>
          <p:cNvGrpSpPr/>
          <p:nvPr/>
        </p:nvGrpSpPr>
        <p:grpSpPr>
          <a:xfrm rot="-10092041">
            <a:off x="7802764" y="4823123"/>
            <a:ext cx="1029185" cy="282611"/>
            <a:chOff x="6913312" y="2687868"/>
            <a:chExt cx="1422936" cy="390734"/>
          </a:xfrm>
        </p:grpSpPr>
        <p:sp>
          <p:nvSpPr>
            <p:cNvPr id="777" name="Google Shape;777;p42"/>
            <p:cNvSpPr/>
            <p:nvPr/>
          </p:nvSpPr>
          <p:spPr>
            <a:xfrm flipH="1">
              <a:off x="6913312" y="2687868"/>
              <a:ext cx="1422936" cy="390662"/>
            </a:xfrm>
            <a:custGeom>
              <a:avLst/>
              <a:gdLst/>
              <a:ahLst/>
              <a:cxnLst/>
              <a:rect l="l" t="t" r="r" b="b"/>
              <a:pathLst>
                <a:path w="19443" h="5338" extrusionOk="0">
                  <a:moveTo>
                    <a:pt x="2072" y="0"/>
                  </a:moveTo>
                  <a:cubicBezTo>
                    <a:pt x="1052" y="0"/>
                    <a:pt x="185" y="781"/>
                    <a:pt x="95" y="1817"/>
                  </a:cubicBezTo>
                  <a:cubicBezTo>
                    <a:pt x="0" y="2909"/>
                    <a:pt x="808" y="3873"/>
                    <a:pt x="1902" y="3968"/>
                  </a:cubicBezTo>
                  <a:lnTo>
                    <a:pt x="17196" y="5330"/>
                  </a:lnTo>
                  <a:cubicBezTo>
                    <a:pt x="17254" y="5336"/>
                    <a:pt x="17312" y="5338"/>
                    <a:pt x="17370" y="5338"/>
                  </a:cubicBezTo>
                  <a:cubicBezTo>
                    <a:pt x="18390" y="5338"/>
                    <a:pt x="19257" y="4559"/>
                    <a:pt x="19348" y="3523"/>
                  </a:cubicBezTo>
                  <a:cubicBezTo>
                    <a:pt x="19443" y="2431"/>
                    <a:pt x="18633" y="1467"/>
                    <a:pt x="17539" y="1372"/>
                  </a:cubicBezTo>
                  <a:lnTo>
                    <a:pt x="2246" y="8"/>
                  </a:lnTo>
                  <a:cubicBezTo>
                    <a:pt x="2188" y="3"/>
                    <a:pt x="2130" y="0"/>
                    <a:pt x="207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8" name="Google Shape;778;p42"/>
            <p:cNvSpPr/>
            <p:nvPr/>
          </p:nvSpPr>
          <p:spPr>
            <a:xfrm flipH="1">
              <a:off x="6917410" y="2811257"/>
              <a:ext cx="1414886" cy="267345"/>
            </a:xfrm>
            <a:custGeom>
              <a:avLst/>
              <a:gdLst/>
              <a:ahLst/>
              <a:cxnLst/>
              <a:rect l="l" t="t" r="r" b="b"/>
              <a:pathLst>
                <a:path w="19333" h="3653" extrusionOk="0">
                  <a:moveTo>
                    <a:pt x="57" y="0"/>
                  </a:moveTo>
                  <a:cubicBezTo>
                    <a:pt x="50" y="42"/>
                    <a:pt x="44" y="86"/>
                    <a:pt x="41" y="131"/>
                  </a:cubicBezTo>
                  <a:cubicBezTo>
                    <a:pt x="1" y="580"/>
                    <a:pt x="116" y="1007"/>
                    <a:pt x="340" y="1362"/>
                  </a:cubicBezTo>
                  <a:cubicBezTo>
                    <a:pt x="660" y="1870"/>
                    <a:pt x="1205" y="2226"/>
                    <a:pt x="1848" y="2282"/>
                  </a:cubicBezTo>
                  <a:lnTo>
                    <a:pt x="17142" y="3644"/>
                  </a:lnTo>
                  <a:cubicBezTo>
                    <a:pt x="17201" y="3650"/>
                    <a:pt x="17260" y="3652"/>
                    <a:pt x="17318" y="3652"/>
                  </a:cubicBezTo>
                  <a:cubicBezTo>
                    <a:pt x="18337" y="3652"/>
                    <a:pt x="19203" y="2871"/>
                    <a:pt x="19294" y="1837"/>
                  </a:cubicBezTo>
                  <a:cubicBezTo>
                    <a:pt x="19333" y="1386"/>
                    <a:pt x="19218" y="959"/>
                    <a:pt x="18994" y="605"/>
                  </a:cubicBezTo>
                  <a:cubicBezTo>
                    <a:pt x="18964" y="558"/>
                    <a:pt x="18933" y="513"/>
                    <a:pt x="18901" y="471"/>
                  </a:cubicBezTo>
                  <a:cubicBezTo>
                    <a:pt x="18754" y="1441"/>
                    <a:pt x="17918" y="2157"/>
                    <a:pt x="16941" y="2157"/>
                  </a:cubicBezTo>
                  <a:cubicBezTo>
                    <a:pt x="16883" y="2157"/>
                    <a:pt x="16824" y="2155"/>
                    <a:pt x="16766" y="2149"/>
                  </a:cubicBezTo>
                  <a:lnTo>
                    <a:pt x="1472" y="787"/>
                  </a:lnTo>
                  <a:cubicBezTo>
                    <a:pt x="887" y="735"/>
                    <a:pt x="383" y="435"/>
                    <a:pt x="57"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9" name="Google Shape;779;p42"/>
            <p:cNvSpPr/>
            <p:nvPr/>
          </p:nvSpPr>
          <p:spPr>
            <a:xfrm flipH="1">
              <a:off x="7601837" y="2715019"/>
              <a:ext cx="319379" cy="304084"/>
            </a:xfrm>
            <a:custGeom>
              <a:avLst/>
              <a:gdLst/>
              <a:ahLst/>
              <a:cxnLst/>
              <a:rect l="l" t="t" r="r" b="b"/>
              <a:pathLst>
                <a:path w="4364" h="4155" extrusionOk="0">
                  <a:moveTo>
                    <a:pt x="343" y="1"/>
                  </a:moveTo>
                  <a:lnTo>
                    <a:pt x="350" y="1"/>
                  </a:lnTo>
                  <a:lnTo>
                    <a:pt x="350" y="1"/>
                  </a:lnTo>
                  <a:cubicBezTo>
                    <a:pt x="348" y="1"/>
                    <a:pt x="346" y="1"/>
                    <a:pt x="343" y="1"/>
                  </a:cubicBezTo>
                  <a:close/>
                  <a:moveTo>
                    <a:pt x="350" y="1"/>
                  </a:moveTo>
                  <a:cubicBezTo>
                    <a:pt x="894" y="49"/>
                    <a:pt x="1367" y="314"/>
                    <a:pt x="1692" y="701"/>
                  </a:cubicBezTo>
                  <a:cubicBezTo>
                    <a:pt x="2020" y="1091"/>
                    <a:pt x="2197" y="1606"/>
                    <a:pt x="2151" y="2151"/>
                  </a:cubicBezTo>
                  <a:cubicBezTo>
                    <a:pt x="2061" y="3187"/>
                    <a:pt x="1193" y="3966"/>
                    <a:pt x="174" y="3966"/>
                  </a:cubicBezTo>
                  <a:cubicBezTo>
                    <a:pt x="116" y="3966"/>
                    <a:pt x="58" y="3964"/>
                    <a:pt x="0" y="3959"/>
                  </a:cubicBezTo>
                  <a:lnTo>
                    <a:pt x="0" y="3959"/>
                  </a:lnTo>
                  <a:lnTo>
                    <a:pt x="2166" y="4147"/>
                  </a:lnTo>
                  <a:cubicBezTo>
                    <a:pt x="2225" y="4152"/>
                    <a:pt x="2283" y="4154"/>
                    <a:pt x="2340" y="4154"/>
                  </a:cubicBezTo>
                  <a:cubicBezTo>
                    <a:pt x="3359" y="4154"/>
                    <a:pt x="4227" y="3375"/>
                    <a:pt x="4317" y="2339"/>
                  </a:cubicBezTo>
                  <a:cubicBezTo>
                    <a:pt x="4364" y="1794"/>
                    <a:pt x="4185" y="1280"/>
                    <a:pt x="3859" y="889"/>
                  </a:cubicBezTo>
                  <a:cubicBezTo>
                    <a:pt x="3531" y="499"/>
                    <a:pt x="3057" y="235"/>
                    <a:pt x="2510" y="189"/>
                  </a:cubicBezTo>
                  <a:lnTo>
                    <a:pt x="350"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0" name="Google Shape;780;p42"/>
            <p:cNvSpPr/>
            <p:nvPr/>
          </p:nvSpPr>
          <p:spPr>
            <a:xfrm flipH="1">
              <a:off x="7543289" y="2754027"/>
              <a:ext cx="284397" cy="249780"/>
            </a:xfrm>
            <a:custGeom>
              <a:avLst/>
              <a:gdLst/>
              <a:ahLst/>
              <a:cxnLst/>
              <a:rect l="l" t="t" r="r" b="b"/>
              <a:pathLst>
                <a:path w="3886" h="3413" extrusionOk="0">
                  <a:moveTo>
                    <a:pt x="1946" y="0"/>
                  </a:moveTo>
                  <a:cubicBezTo>
                    <a:pt x="1300" y="0"/>
                    <a:pt x="681" y="369"/>
                    <a:pt x="394" y="994"/>
                  </a:cubicBezTo>
                  <a:cubicBezTo>
                    <a:pt x="1" y="1850"/>
                    <a:pt x="375" y="2863"/>
                    <a:pt x="1232" y="3256"/>
                  </a:cubicBezTo>
                  <a:cubicBezTo>
                    <a:pt x="1463" y="3362"/>
                    <a:pt x="1705" y="3412"/>
                    <a:pt x="1943" y="3412"/>
                  </a:cubicBezTo>
                  <a:cubicBezTo>
                    <a:pt x="2589" y="3412"/>
                    <a:pt x="3206" y="3044"/>
                    <a:pt x="3493" y="2419"/>
                  </a:cubicBezTo>
                  <a:cubicBezTo>
                    <a:pt x="3886" y="1562"/>
                    <a:pt x="3511" y="549"/>
                    <a:pt x="2655" y="156"/>
                  </a:cubicBezTo>
                  <a:cubicBezTo>
                    <a:pt x="2425" y="50"/>
                    <a:pt x="2183" y="0"/>
                    <a:pt x="194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1" name="Google Shape;781;p42"/>
            <p:cNvSpPr/>
            <p:nvPr/>
          </p:nvSpPr>
          <p:spPr>
            <a:xfrm flipH="1">
              <a:off x="7577613" y="2781544"/>
              <a:ext cx="216042" cy="194892"/>
            </a:xfrm>
            <a:custGeom>
              <a:avLst/>
              <a:gdLst/>
              <a:ahLst/>
              <a:cxnLst/>
              <a:rect l="l" t="t" r="r" b="b"/>
              <a:pathLst>
                <a:path w="2952" h="2663" extrusionOk="0">
                  <a:moveTo>
                    <a:pt x="1477" y="0"/>
                  </a:moveTo>
                  <a:cubicBezTo>
                    <a:pt x="1364" y="0"/>
                    <a:pt x="1248" y="15"/>
                    <a:pt x="1133" y="46"/>
                  </a:cubicBezTo>
                  <a:cubicBezTo>
                    <a:pt x="423" y="235"/>
                    <a:pt x="1" y="966"/>
                    <a:pt x="190" y="1676"/>
                  </a:cubicBezTo>
                  <a:cubicBezTo>
                    <a:pt x="350" y="2270"/>
                    <a:pt x="888" y="2663"/>
                    <a:pt x="1477" y="2663"/>
                  </a:cubicBezTo>
                  <a:cubicBezTo>
                    <a:pt x="1590" y="2663"/>
                    <a:pt x="1705" y="2648"/>
                    <a:pt x="1820" y="2618"/>
                  </a:cubicBezTo>
                  <a:cubicBezTo>
                    <a:pt x="2529" y="2428"/>
                    <a:pt x="2952" y="1698"/>
                    <a:pt x="2762" y="989"/>
                  </a:cubicBezTo>
                  <a:cubicBezTo>
                    <a:pt x="2603" y="394"/>
                    <a:pt x="2065" y="0"/>
                    <a:pt x="1477"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2" name="Google Shape;782;p42"/>
            <p:cNvSpPr/>
            <p:nvPr/>
          </p:nvSpPr>
          <p:spPr>
            <a:xfrm flipH="1">
              <a:off x="7614205" y="2810964"/>
              <a:ext cx="142564" cy="136636"/>
            </a:xfrm>
            <a:custGeom>
              <a:avLst/>
              <a:gdLst/>
              <a:ahLst/>
              <a:cxnLst/>
              <a:rect l="l" t="t" r="r" b="b"/>
              <a:pathLst>
                <a:path w="1948" h="1867" extrusionOk="0">
                  <a:moveTo>
                    <a:pt x="971" y="1"/>
                  </a:moveTo>
                  <a:cubicBezTo>
                    <a:pt x="493" y="1"/>
                    <a:pt x="86" y="368"/>
                    <a:pt x="44" y="853"/>
                  </a:cubicBezTo>
                  <a:cubicBezTo>
                    <a:pt x="0" y="1366"/>
                    <a:pt x="379" y="1818"/>
                    <a:pt x="892" y="1863"/>
                  </a:cubicBezTo>
                  <a:cubicBezTo>
                    <a:pt x="919" y="1865"/>
                    <a:pt x="946" y="1866"/>
                    <a:pt x="972" y="1866"/>
                  </a:cubicBezTo>
                  <a:cubicBezTo>
                    <a:pt x="1453" y="1866"/>
                    <a:pt x="1860" y="1500"/>
                    <a:pt x="1902" y="1014"/>
                  </a:cubicBezTo>
                  <a:cubicBezTo>
                    <a:pt x="1947" y="500"/>
                    <a:pt x="1567" y="49"/>
                    <a:pt x="1054" y="4"/>
                  </a:cubicBezTo>
                  <a:cubicBezTo>
                    <a:pt x="1026" y="2"/>
                    <a:pt x="999" y="1"/>
                    <a:pt x="97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3" name="Google Shape;783;p42"/>
            <p:cNvSpPr/>
            <p:nvPr/>
          </p:nvSpPr>
          <p:spPr>
            <a:xfrm flipH="1">
              <a:off x="8047679" y="2693430"/>
              <a:ext cx="284616" cy="279494"/>
            </a:xfrm>
            <a:custGeom>
              <a:avLst/>
              <a:gdLst/>
              <a:ahLst/>
              <a:cxnLst/>
              <a:rect l="l" t="t" r="r" b="b"/>
              <a:pathLst>
                <a:path w="3889" h="3819" extrusionOk="0">
                  <a:moveTo>
                    <a:pt x="1946" y="1"/>
                  </a:moveTo>
                  <a:cubicBezTo>
                    <a:pt x="921" y="1"/>
                    <a:pt x="73" y="813"/>
                    <a:pt x="38" y="1843"/>
                  </a:cubicBezTo>
                  <a:cubicBezTo>
                    <a:pt x="1" y="2897"/>
                    <a:pt x="826" y="3781"/>
                    <a:pt x="1880" y="3817"/>
                  </a:cubicBezTo>
                  <a:cubicBezTo>
                    <a:pt x="1903" y="3818"/>
                    <a:pt x="1925" y="3818"/>
                    <a:pt x="1948" y="3818"/>
                  </a:cubicBezTo>
                  <a:cubicBezTo>
                    <a:pt x="2971" y="3818"/>
                    <a:pt x="3817" y="3006"/>
                    <a:pt x="3853" y="1975"/>
                  </a:cubicBezTo>
                  <a:cubicBezTo>
                    <a:pt x="3889" y="922"/>
                    <a:pt x="3065" y="39"/>
                    <a:pt x="2012" y="2"/>
                  </a:cubicBezTo>
                  <a:cubicBezTo>
                    <a:pt x="1990" y="1"/>
                    <a:pt x="1968" y="1"/>
                    <a:pt x="1946"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4" name="Google Shape;784;p42"/>
            <p:cNvSpPr/>
            <p:nvPr/>
          </p:nvSpPr>
          <p:spPr>
            <a:xfrm flipH="1">
              <a:off x="8106666" y="2752929"/>
              <a:ext cx="166935" cy="159909"/>
            </a:xfrm>
            <a:custGeom>
              <a:avLst/>
              <a:gdLst/>
              <a:ahLst/>
              <a:cxnLst/>
              <a:rect l="l" t="t" r="r" b="b"/>
              <a:pathLst>
                <a:path w="2281" h="2185" extrusionOk="0">
                  <a:moveTo>
                    <a:pt x="1138" y="0"/>
                  </a:moveTo>
                  <a:cubicBezTo>
                    <a:pt x="577" y="0"/>
                    <a:pt x="102" y="430"/>
                    <a:pt x="52" y="998"/>
                  </a:cubicBezTo>
                  <a:cubicBezTo>
                    <a:pt x="1" y="1599"/>
                    <a:pt x="445" y="2128"/>
                    <a:pt x="1045" y="2180"/>
                  </a:cubicBezTo>
                  <a:cubicBezTo>
                    <a:pt x="1077" y="2183"/>
                    <a:pt x="1108" y="2184"/>
                    <a:pt x="1139" y="2184"/>
                  </a:cubicBezTo>
                  <a:cubicBezTo>
                    <a:pt x="1701" y="2184"/>
                    <a:pt x="2177" y="1756"/>
                    <a:pt x="2228" y="1187"/>
                  </a:cubicBezTo>
                  <a:cubicBezTo>
                    <a:pt x="2280" y="586"/>
                    <a:pt x="1834" y="58"/>
                    <a:pt x="1235" y="5"/>
                  </a:cubicBezTo>
                  <a:cubicBezTo>
                    <a:pt x="1202" y="2"/>
                    <a:pt x="1170" y="0"/>
                    <a:pt x="1138"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85" name="Google Shape;785;p42"/>
          <p:cNvGrpSpPr/>
          <p:nvPr/>
        </p:nvGrpSpPr>
        <p:grpSpPr>
          <a:xfrm rot="7646074">
            <a:off x="8441972" y="4149180"/>
            <a:ext cx="777653" cy="409495"/>
            <a:chOff x="7001573" y="2060164"/>
            <a:chExt cx="1368559" cy="720653"/>
          </a:xfrm>
        </p:grpSpPr>
        <p:sp>
          <p:nvSpPr>
            <p:cNvPr id="786" name="Google Shape;786;p42"/>
            <p:cNvSpPr/>
            <p:nvPr/>
          </p:nvSpPr>
          <p:spPr>
            <a:xfrm flipH="1">
              <a:off x="7001573" y="2060164"/>
              <a:ext cx="1368340" cy="720653"/>
            </a:xfrm>
            <a:custGeom>
              <a:avLst/>
              <a:gdLst/>
              <a:ahLst/>
              <a:cxnLst/>
              <a:rect l="l" t="t" r="r" b="b"/>
              <a:pathLst>
                <a:path w="18697" h="9847" extrusionOk="0">
                  <a:moveTo>
                    <a:pt x="2256" y="0"/>
                  </a:moveTo>
                  <a:cubicBezTo>
                    <a:pt x="1474" y="0"/>
                    <a:pt x="733" y="464"/>
                    <a:pt x="417" y="1233"/>
                  </a:cubicBezTo>
                  <a:cubicBezTo>
                    <a:pt x="0" y="2248"/>
                    <a:pt x="485" y="3409"/>
                    <a:pt x="1500" y="3825"/>
                  </a:cubicBezTo>
                  <a:lnTo>
                    <a:pt x="15687" y="9696"/>
                  </a:lnTo>
                  <a:cubicBezTo>
                    <a:pt x="15934" y="9798"/>
                    <a:pt x="16190" y="9846"/>
                    <a:pt x="16442" y="9846"/>
                  </a:cubicBezTo>
                  <a:cubicBezTo>
                    <a:pt x="17223" y="9846"/>
                    <a:pt x="17964" y="9382"/>
                    <a:pt x="18280" y="8614"/>
                  </a:cubicBezTo>
                  <a:cubicBezTo>
                    <a:pt x="18697" y="7600"/>
                    <a:pt x="18213" y="6439"/>
                    <a:pt x="17199" y="6021"/>
                  </a:cubicBezTo>
                  <a:lnTo>
                    <a:pt x="3011" y="150"/>
                  </a:lnTo>
                  <a:cubicBezTo>
                    <a:pt x="2763" y="48"/>
                    <a:pt x="2508" y="0"/>
                    <a:pt x="225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7" name="Google Shape;787;p42"/>
            <p:cNvSpPr/>
            <p:nvPr/>
          </p:nvSpPr>
          <p:spPr>
            <a:xfrm flipH="1">
              <a:off x="7018039" y="2141618"/>
              <a:ext cx="1335260" cy="639198"/>
            </a:xfrm>
            <a:custGeom>
              <a:avLst/>
              <a:gdLst/>
              <a:ahLst/>
              <a:cxnLst/>
              <a:rect l="l" t="t" r="r" b="b"/>
              <a:pathLst>
                <a:path w="18245" h="8734" extrusionOk="0">
                  <a:moveTo>
                    <a:pt x="244" y="0"/>
                  </a:moveTo>
                  <a:cubicBezTo>
                    <a:pt x="226" y="39"/>
                    <a:pt x="209" y="78"/>
                    <a:pt x="190" y="120"/>
                  </a:cubicBezTo>
                  <a:cubicBezTo>
                    <a:pt x="19" y="536"/>
                    <a:pt x="0" y="979"/>
                    <a:pt x="108" y="1385"/>
                  </a:cubicBezTo>
                  <a:cubicBezTo>
                    <a:pt x="263" y="1964"/>
                    <a:pt x="675" y="2466"/>
                    <a:pt x="1273" y="2712"/>
                  </a:cubicBezTo>
                  <a:lnTo>
                    <a:pt x="15460" y="8583"/>
                  </a:lnTo>
                  <a:cubicBezTo>
                    <a:pt x="15707" y="8685"/>
                    <a:pt x="15963" y="8733"/>
                    <a:pt x="16215" y="8733"/>
                  </a:cubicBezTo>
                  <a:cubicBezTo>
                    <a:pt x="16996" y="8733"/>
                    <a:pt x="17737" y="8269"/>
                    <a:pt x="18053" y="7501"/>
                  </a:cubicBezTo>
                  <a:cubicBezTo>
                    <a:pt x="18226" y="7083"/>
                    <a:pt x="18244" y="6641"/>
                    <a:pt x="18136" y="6236"/>
                  </a:cubicBezTo>
                  <a:cubicBezTo>
                    <a:pt x="18122" y="6184"/>
                    <a:pt x="18106" y="6131"/>
                    <a:pt x="18088" y="6081"/>
                  </a:cubicBezTo>
                  <a:cubicBezTo>
                    <a:pt x="17748" y="6778"/>
                    <a:pt x="17044" y="7195"/>
                    <a:pt x="16303" y="7195"/>
                  </a:cubicBezTo>
                  <a:cubicBezTo>
                    <a:pt x="16052" y="7195"/>
                    <a:pt x="15796" y="7146"/>
                    <a:pt x="15548" y="7045"/>
                  </a:cubicBezTo>
                  <a:lnTo>
                    <a:pt x="1360" y="1174"/>
                  </a:lnTo>
                  <a:cubicBezTo>
                    <a:pt x="816" y="950"/>
                    <a:pt x="426" y="513"/>
                    <a:pt x="244"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8" name="Google Shape;788;p42"/>
            <p:cNvSpPr/>
            <p:nvPr/>
          </p:nvSpPr>
          <p:spPr>
            <a:xfrm flipH="1">
              <a:off x="7652627" y="2178869"/>
              <a:ext cx="352313" cy="340457"/>
            </a:xfrm>
            <a:custGeom>
              <a:avLst/>
              <a:gdLst/>
              <a:ahLst/>
              <a:cxnLst/>
              <a:rect l="l" t="t" r="r" b="b"/>
              <a:pathLst>
                <a:path w="4814" h="4652" extrusionOk="0">
                  <a:moveTo>
                    <a:pt x="1512" y="1"/>
                  </a:moveTo>
                  <a:lnTo>
                    <a:pt x="1513" y="1"/>
                  </a:lnTo>
                  <a:lnTo>
                    <a:pt x="1513" y="1"/>
                  </a:lnTo>
                  <a:cubicBezTo>
                    <a:pt x="1512" y="1"/>
                    <a:pt x="1512" y="1"/>
                    <a:pt x="1512" y="1"/>
                  </a:cubicBezTo>
                  <a:close/>
                  <a:moveTo>
                    <a:pt x="1513" y="1"/>
                  </a:moveTo>
                  <a:cubicBezTo>
                    <a:pt x="2019" y="209"/>
                    <a:pt x="2395" y="604"/>
                    <a:pt x="2589" y="1073"/>
                  </a:cubicBezTo>
                  <a:cubicBezTo>
                    <a:pt x="2785" y="1543"/>
                    <a:pt x="2802" y="2086"/>
                    <a:pt x="2594" y="2593"/>
                  </a:cubicBezTo>
                  <a:cubicBezTo>
                    <a:pt x="2278" y="3361"/>
                    <a:pt x="1536" y="3825"/>
                    <a:pt x="754" y="3825"/>
                  </a:cubicBezTo>
                  <a:cubicBezTo>
                    <a:pt x="503" y="3825"/>
                    <a:pt x="247" y="3778"/>
                    <a:pt x="0" y="3676"/>
                  </a:cubicBezTo>
                  <a:lnTo>
                    <a:pt x="0" y="3676"/>
                  </a:lnTo>
                  <a:lnTo>
                    <a:pt x="2011" y="4501"/>
                  </a:lnTo>
                  <a:cubicBezTo>
                    <a:pt x="2259" y="4603"/>
                    <a:pt x="2515" y="4652"/>
                    <a:pt x="2766" y="4652"/>
                  </a:cubicBezTo>
                  <a:cubicBezTo>
                    <a:pt x="3548" y="4652"/>
                    <a:pt x="4288" y="4187"/>
                    <a:pt x="4603" y="3420"/>
                  </a:cubicBezTo>
                  <a:cubicBezTo>
                    <a:pt x="4813" y="2913"/>
                    <a:pt x="4796" y="2369"/>
                    <a:pt x="4600" y="1900"/>
                  </a:cubicBezTo>
                  <a:cubicBezTo>
                    <a:pt x="4404" y="1429"/>
                    <a:pt x="4030" y="1036"/>
                    <a:pt x="3523" y="828"/>
                  </a:cubicBezTo>
                  <a:lnTo>
                    <a:pt x="1513"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9" name="Google Shape;789;p42"/>
            <p:cNvSpPr/>
            <p:nvPr/>
          </p:nvSpPr>
          <p:spPr>
            <a:xfrm flipH="1">
              <a:off x="7610326" y="2273790"/>
              <a:ext cx="263978" cy="249707"/>
            </a:xfrm>
            <a:custGeom>
              <a:avLst/>
              <a:gdLst/>
              <a:ahLst/>
              <a:cxnLst/>
              <a:rect l="l" t="t" r="r" b="b"/>
              <a:pathLst>
                <a:path w="3607" h="3412" extrusionOk="0">
                  <a:moveTo>
                    <a:pt x="1800" y="1"/>
                  </a:moveTo>
                  <a:cubicBezTo>
                    <a:pt x="947" y="1"/>
                    <a:pt x="209" y="642"/>
                    <a:pt x="110" y="1510"/>
                  </a:cubicBezTo>
                  <a:cubicBezTo>
                    <a:pt x="1" y="2446"/>
                    <a:pt x="672" y="3293"/>
                    <a:pt x="1608" y="3400"/>
                  </a:cubicBezTo>
                  <a:cubicBezTo>
                    <a:pt x="1674" y="3408"/>
                    <a:pt x="1741" y="3412"/>
                    <a:pt x="1806" y="3412"/>
                  </a:cubicBezTo>
                  <a:cubicBezTo>
                    <a:pt x="2660" y="3412"/>
                    <a:pt x="3398" y="2771"/>
                    <a:pt x="3497" y="1902"/>
                  </a:cubicBezTo>
                  <a:cubicBezTo>
                    <a:pt x="3606" y="967"/>
                    <a:pt x="2935" y="120"/>
                    <a:pt x="1999" y="12"/>
                  </a:cubicBezTo>
                  <a:cubicBezTo>
                    <a:pt x="1932" y="5"/>
                    <a:pt x="1866" y="1"/>
                    <a:pt x="180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0" name="Google Shape;790;p42"/>
            <p:cNvSpPr/>
            <p:nvPr/>
          </p:nvSpPr>
          <p:spPr>
            <a:xfrm flipH="1">
              <a:off x="7635575" y="2301087"/>
              <a:ext cx="213920" cy="194892"/>
            </a:xfrm>
            <a:custGeom>
              <a:avLst/>
              <a:gdLst/>
              <a:ahLst/>
              <a:cxnLst/>
              <a:rect l="l" t="t" r="r" b="b"/>
              <a:pathLst>
                <a:path w="2923" h="2663" extrusionOk="0">
                  <a:moveTo>
                    <a:pt x="1461" y="1"/>
                  </a:moveTo>
                  <a:cubicBezTo>
                    <a:pt x="1121" y="1"/>
                    <a:pt x="780" y="130"/>
                    <a:pt x="520" y="390"/>
                  </a:cubicBezTo>
                  <a:cubicBezTo>
                    <a:pt x="1" y="911"/>
                    <a:pt x="1" y="1753"/>
                    <a:pt x="520" y="2272"/>
                  </a:cubicBezTo>
                  <a:cubicBezTo>
                    <a:pt x="780" y="2532"/>
                    <a:pt x="1121" y="2662"/>
                    <a:pt x="1461" y="2662"/>
                  </a:cubicBezTo>
                  <a:cubicBezTo>
                    <a:pt x="1802" y="2662"/>
                    <a:pt x="2142" y="2532"/>
                    <a:pt x="2402" y="2272"/>
                  </a:cubicBezTo>
                  <a:cubicBezTo>
                    <a:pt x="2922" y="1753"/>
                    <a:pt x="2922" y="911"/>
                    <a:pt x="2402" y="390"/>
                  </a:cubicBezTo>
                  <a:cubicBezTo>
                    <a:pt x="2142" y="130"/>
                    <a:pt x="1802" y="1"/>
                    <a:pt x="1461" y="1"/>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1" name="Google Shape;791;p42"/>
            <p:cNvSpPr/>
            <p:nvPr/>
          </p:nvSpPr>
          <p:spPr>
            <a:xfrm flipH="1">
              <a:off x="7664923" y="2330215"/>
              <a:ext cx="155006" cy="136636"/>
            </a:xfrm>
            <a:custGeom>
              <a:avLst/>
              <a:gdLst/>
              <a:ahLst/>
              <a:cxnLst/>
              <a:rect l="l" t="t" r="r" b="b"/>
              <a:pathLst>
                <a:path w="2118" h="1867" extrusionOk="0">
                  <a:moveTo>
                    <a:pt x="1058" y="1"/>
                  </a:moveTo>
                  <a:cubicBezTo>
                    <a:pt x="692" y="1"/>
                    <a:pt x="345" y="219"/>
                    <a:pt x="196" y="579"/>
                  </a:cubicBezTo>
                  <a:cubicBezTo>
                    <a:pt x="1" y="1055"/>
                    <a:pt x="228" y="1600"/>
                    <a:pt x="705" y="1796"/>
                  </a:cubicBezTo>
                  <a:cubicBezTo>
                    <a:pt x="821" y="1844"/>
                    <a:pt x="941" y="1867"/>
                    <a:pt x="1059" y="1867"/>
                  </a:cubicBezTo>
                  <a:cubicBezTo>
                    <a:pt x="1425" y="1867"/>
                    <a:pt x="1773" y="1649"/>
                    <a:pt x="1921" y="1288"/>
                  </a:cubicBezTo>
                  <a:cubicBezTo>
                    <a:pt x="2117" y="811"/>
                    <a:pt x="1889" y="267"/>
                    <a:pt x="1413" y="71"/>
                  </a:cubicBezTo>
                  <a:cubicBezTo>
                    <a:pt x="1297" y="24"/>
                    <a:pt x="1177" y="1"/>
                    <a:pt x="105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2" name="Google Shape;792;p42"/>
            <p:cNvSpPr/>
            <p:nvPr/>
          </p:nvSpPr>
          <p:spPr>
            <a:xfrm flipH="1">
              <a:off x="8051046" y="2063677"/>
              <a:ext cx="319087" cy="279494"/>
            </a:xfrm>
            <a:custGeom>
              <a:avLst/>
              <a:gdLst/>
              <a:ahLst/>
              <a:cxnLst/>
              <a:rect l="l" t="t" r="r" b="b"/>
              <a:pathLst>
                <a:path w="4360" h="3819" extrusionOk="0">
                  <a:moveTo>
                    <a:pt x="2179" y="1"/>
                  </a:moveTo>
                  <a:cubicBezTo>
                    <a:pt x="1850" y="1"/>
                    <a:pt x="1517" y="86"/>
                    <a:pt x="1212" y="265"/>
                  </a:cubicBezTo>
                  <a:cubicBezTo>
                    <a:pt x="305" y="799"/>
                    <a:pt x="0" y="1970"/>
                    <a:pt x="535" y="2877"/>
                  </a:cubicBezTo>
                  <a:cubicBezTo>
                    <a:pt x="891" y="3482"/>
                    <a:pt x="1528" y="3819"/>
                    <a:pt x="2182" y="3819"/>
                  </a:cubicBezTo>
                  <a:cubicBezTo>
                    <a:pt x="2510" y="3819"/>
                    <a:pt x="2844" y="3734"/>
                    <a:pt x="3147" y="3555"/>
                  </a:cubicBezTo>
                  <a:cubicBezTo>
                    <a:pt x="4056" y="3020"/>
                    <a:pt x="4359" y="1852"/>
                    <a:pt x="3825" y="942"/>
                  </a:cubicBezTo>
                  <a:cubicBezTo>
                    <a:pt x="3469" y="338"/>
                    <a:pt x="2833" y="1"/>
                    <a:pt x="2179"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3" name="Google Shape;793;p42"/>
            <p:cNvSpPr/>
            <p:nvPr/>
          </p:nvSpPr>
          <p:spPr>
            <a:xfrm flipH="1">
              <a:off x="8119547" y="2123469"/>
              <a:ext cx="181352" cy="159909"/>
            </a:xfrm>
            <a:custGeom>
              <a:avLst/>
              <a:gdLst/>
              <a:ahLst/>
              <a:cxnLst/>
              <a:rect l="l" t="t" r="r" b="b"/>
              <a:pathLst>
                <a:path w="2478" h="2185" extrusionOk="0">
                  <a:moveTo>
                    <a:pt x="1240" y="1"/>
                  </a:moveTo>
                  <a:cubicBezTo>
                    <a:pt x="811" y="1"/>
                    <a:pt x="403" y="256"/>
                    <a:pt x="231" y="677"/>
                  </a:cubicBezTo>
                  <a:cubicBezTo>
                    <a:pt x="1" y="1235"/>
                    <a:pt x="266" y="1874"/>
                    <a:pt x="824" y="2102"/>
                  </a:cubicBezTo>
                  <a:cubicBezTo>
                    <a:pt x="960" y="2158"/>
                    <a:pt x="1101" y="2185"/>
                    <a:pt x="1239" y="2185"/>
                  </a:cubicBezTo>
                  <a:cubicBezTo>
                    <a:pt x="1669" y="2185"/>
                    <a:pt x="2075" y="1929"/>
                    <a:pt x="2249" y="1509"/>
                  </a:cubicBezTo>
                  <a:cubicBezTo>
                    <a:pt x="2478" y="951"/>
                    <a:pt x="2212" y="312"/>
                    <a:pt x="1654" y="83"/>
                  </a:cubicBezTo>
                  <a:cubicBezTo>
                    <a:pt x="1519" y="27"/>
                    <a:pt x="1378" y="1"/>
                    <a:pt x="1240"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878"/>
        <p:cNvGrpSpPr/>
        <p:nvPr/>
      </p:nvGrpSpPr>
      <p:grpSpPr>
        <a:xfrm>
          <a:off x="0" y="0"/>
          <a:ext cx="0" cy="0"/>
          <a:chOff x="0" y="0"/>
          <a:chExt cx="0" cy="0"/>
        </a:xfrm>
      </p:grpSpPr>
      <p:sp>
        <p:nvSpPr>
          <p:cNvPr id="68" name="Rectangle 67"/>
          <p:cNvSpPr/>
          <p:nvPr/>
        </p:nvSpPr>
        <p:spPr>
          <a:xfrm>
            <a:off x="0" y="205322"/>
            <a:ext cx="2172929" cy="55490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algn="ctr"/>
            <a:r>
              <a:rPr lang="en-US" sz="2800" b="1" smtClean="0"/>
              <a:t>NHÓM 1, 2</a:t>
            </a:r>
            <a:endParaRPr lang="en-US" sz="2800" b="1"/>
          </a:p>
        </p:txBody>
      </p:sp>
      <p:sp>
        <p:nvSpPr>
          <p:cNvPr id="10" name="Rectangle 9"/>
          <p:cNvSpPr/>
          <p:nvPr/>
        </p:nvSpPr>
        <p:spPr>
          <a:xfrm>
            <a:off x="236560" y="1050969"/>
            <a:ext cx="6130215" cy="3647152"/>
          </a:xfrm>
          <a:prstGeom prst="rect">
            <a:avLst/>
          </a:prstGeom>
        </p:spPr>
        <p:txBody>
          <a:bodyPr wrap="square">
            <a:spAutoFit/>
          </a:bodyPr>
          <a:lstStyle/>
          <a:p>
            <a:pPr marL="342900" indent="-342900" algn="just">
              <a:lnSpc>
                <a:spcPct val="150000"/>
              </a:lnSpc>
              <a:buFont typeface="Arial" panose="020B0604020202020204" pitchFamily="34" charset="0"/>
              <a:buChar char="•"/>
            </a:pPr>
            <a:r>
              <a:rPr lang="vi-VN" sz="2200" b="1" smtClean="0">
                <a:solidFill>
                  <a:schemeClr val="tx2"/>
                </a:solidFill>
                <a:latin typeface="+mn-lt"/>
                <a:ea typeface="Pontano Sans"/>
                <a:cs typeface="Pontano Sans"/>
                <a:sym typeface="Pontano Sans"/>
              </a:rPr>
              <a:t>Trường </a:t>
            </a:r>
            <a:r>
              <a:rPr lang="vi-VN" sz="2200" b="1">
                <a:solidFill>
                  <a:schemeClr val="tx2"/>
                </a:solidFill>
                <a:latin typeface="+mn-lt"/>
                <a:ea typeface="Pontano Sans"/>
                <a:cs typeface="Pontano Sans"/>
                <a:sym typeface="Pontano Sans"/>
              </a:rPr>
              <a:t>hợp 5: </a:t>
            </a:r>
            <a:r>
              <a:rPr lang="vi-VN" sz="2200">
                <a:solidFill>
                  <a:schemeClr val="tx1"/>
                </a:solidFill>
                <a:latin typeface="+mn-lt"/>
                <a:ea typeface="Pontano Sans"/>
                <a:cs typeface="Pontano Sans"/>
                <a:sym typeface="Pontano Sans"/>
              </a:rPr>
              <a:t>Cả hai ông P và ông Q đều vi phạm pháp luật đó là xả nước thải chưa qua xử lý ra sông, gây ô nhiễm môi trường, làm chết toàn bộ số cá đang nuôi trong lồng bè của ông K. </a:t>
            </a:r>
            <a:endParaRPr lang="en-US" sz="2200" smtClean="0">
              <a:solidFill>
                <a:schemeClr val="tx1"/>
              </a:solidFill>
              <a:latin typeface="+mn-lt"/>
              <a:ea typeface="Pontano Sans"/>
              <a:cs typeface="Pontano Sans"/>
              <a:sym typeface="Pontano Sans"/>
            </a:endParaRPr>
          </a:p>
          <a:p>
            <a:pPr algn="just">
              <a:lnSpc>
                <a:spcPct val="150000"/>
              </a:lnSpc>
            </a:pPr>
            <a:r>
              <a:rPr lang="en-US" sz="2200" smtClean="0">
                <a:solidFill>
                  <a:schemeClr val="tx1"/>
                </a:solidFill>
                <a:latin typeface="+mn-lt"/>
                <a:ea typeface="Pontano Sans"/>
                <a:cs typeface="Pontano Sans"/>
                <a:sym typeface="Wingdings" panose="05000000000000000000" pitchFamily="2" charset="2"/>
              </a:rPr>
              <a:t> </a:t>
            </a:r>
            <a:r>
              <a:rPr lang="en-US" sz="2200" smtClean="0">
                <a:solidFill>
                  <a:schemeClr val="tx1"/>
                </a:solidFill>
                <a:latin typeface="+mn-lt"/>
                <a:ea typeface="Pontano Sans"/>
                <a:cs typeface="Pontano Sans"/>
                <a:sym typeface="Pontano Sans"/>
              </a:rPr>
              <a:t>V</a:t>
            </a:r>
            <a:r>
              <a:rPr lang="vi-VN" sz="2200" smtClean="0">
                <a:solidFill>
                  <a:schemeClr val="tx1"/>
                </a:solidFill>
                <a:latin typeface="+mn-lt"/>
                <a:ea typeface="Pontano Sans"/>
                <a:cs typeface="Pontano Sans"/>
                <a:sym typeface="Pontano Sans"/>
              </a:rPr>
              <a:t>iệc </a:t>
            </a:r>
            <a:r>
              <a:rPr lang="vi-VN" sz="2200">
                <a:solidFill>
                  <a:schemeClr val="tx1"/>
                </a:solidFill>
                <a:latin typeface="+mn-lt"/>
                <a:ea typeface="Pontano Sans"/>
                <a:cs typeface="Pontano Sans"/>
                <a:sym typeface="Pontano Sans"/>
              </a:rPr>
              <a:t>xử phạt cả hai người trong trường hợp này đều theo đúng quy định của pháp luật. </a:t>
            </a:r>
          </a:p>
        </p:txBody>
      </p:sp>
      <p:sp>
        <p:nvSpPr>
          <p:cNvPr id="192" name="Google Shape;498;p40"/>
          <p:cNvSpPr/>
          <p:nvPr/>
        </p:nvSpPr>
        <p:spPr>
          <a:xfrm rot="518917" flipH="1">
            <a:off x="6649319" y="1583218"/>
            <a:ext cx="3403768" cy="3967270"/>
          </a:xfrm>
          <a:custGeom>
            <a:avLst/>
            <a:gdLst/>
            <a:ahLst/>
            <a:cxnLst/>
            <a:rect l="l" t="t" r="r" b="b"/>
            <a:pathLst>
              <a:path w="45611" h="38929" extrusionOk="0">
                <a:moveTo>
                  <a:pt x="26741" y="1"/>
                </a:moveTo>
                <a:cubicBezTo>
                  <a:pt x="24763" y="1"/>
                  <a:pt x="22797" y="680"/>
                  <a:pt x="21273" y="2151"/>
                </a:cubicBezTo>
                <a:cubicBezTo>
                  <a:pt x="19977" y="3402"/>
                  <a:pt x="18818" y="4971"/>
                  <a:pt x="17082" y="5450"/>
                </a:cubicBezTo>
                <a:cubicBezTo>
                  <a:pt x="16694" y="5557"/>
                  <a:pt x="16304" y="5602"/>
                  <a:pt x="15913" y="5602"/>
                </a:cubicBezTo>
                <a:cubicBezTo>
                  <a:pt x="13693" y="5602"/>
                  <a:pt x="11435" y="4134"/>
                  <a:pt x="9202" y="4134"/>
                </a:cubicBezTo>
                <a:cubicBezTo>
                  <a:pt x="8850" y="4134"/>
                  <a:pt x="8499" y="4170"/>
                  <a:pt x="8148" y="4255"/>
                </a:cubicBezTo>
                <a:cubicBezTo>
                  <a:pt x="7138" y="4499"/>
                  <a:pt x="6263" y="5122"/>
                  <a:pt x="5461" y="5781"/>
                </a:cubicBezTo>
                <a:cubicBezTo>
                  <a:pt x="4513" y="6561"/>
                  <a:pt x="3609" y="7430"/>
                  <a:pt x="3018" y="8503"/>
                </a:cubicBezTo>
                <a:cubicBezTo>
                  <a:pt x="1542" y="11186"/>
                  <a:pt x="2282" y="14521"/>
                  <a:pt x="1620" y="17509"/>
                </a:cubicBezTo>
                <a:cubicBezTo>
                  <a:pt x="1158" y="19594"/>
                  <a:pt x="0" y="21689"/>
                  <a:pt x="588" y="23744"/>
                </a:cubicBezTo>
                <a:cubicBezTo>
                  <a:pt x="965" y="25069"/>
                  <a:pt x="2041" y="26163"/>
                  <a:pt x="2188" y="27534"/>
                </a:cubicBezTo>
                <a:cubicBezTo>
                  <a:pt x="2317" y="28748"/>
                  <a:pt x="1693" y="29902"/>
                  <a:pt x="1456" y="31100"/>
                </a:cubicBezTo>
                <a:cubicBezTo>
                  <a:pt x="1158" y="32623"/>
                  <a:pt x="1525" y="34264"/>
                  <a:pt x="2443" y="35515"/>
                </a:cubicBezTo>
                <a:lnTo>
                  <a:pt x="35000" y="38928"/>
                </a:lnTo>
                <a:cubicBezTo>
                  <a:pt x="38019" y="38912"/>
                  <a:pt x="41404" y="38721"/>
                  <a:pt x="43463" y="36153"/>
                </a:cubicBezTo>
                <a:cubicBezTo>
                  <a:pt x="45087" y="34125"/>
                  <a:pt x="45420" y="31147"/>
                  <a:pt x="45533" y="28378"/>
                </a:cubicBezTo>
                <a:cubicBezTo>
                  <a:pt x="45611" y="26441"/>
                  <a:pt x="45609" y="24429"/>
                  <a:pt x="44927" y="22662"/>
                </a:cubicBezTo>
                <a:cubicBezTo>
                  <a:pt x="43684" y="19447"/>
                  <a:pt x="40557" y="17851"/>
                  <a:pt x="38688" y="15075"/>
                </a:cubicBezTo>
                <a:cubicBezTo>
                  <a:pt x="36453" y="11759"/>
                  <a:pt x="36212" y="7063"/>
                  <a:pt x="33971" y="3750"/>
                </a:cubicBezTo>
                <a:cubicBezTo>
                  <a:pt x="32355" y="1358"/>
                  <a:pt x="29537" y="1"/>
                  <a:pt x="2674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 name="Group 1"/>
          <p:cNvGrpSpPr/>
          <p:nvPr/>
        </p:nvGrpSpPr>
        <p:grpSpPr>
          <a:xfrm>
            <a:off x="6976124" y="1388544"/>
            <a:ext cx="1678674" cy="3293906"/>
            <a:chOff x="6533789" y="1043670"/>
            <a:chExt cx="1898611" cy="3632173"/>
          </a:xfrm>
        </p:grpSpPr>
        <p:grpSp>
          <p:nvGrpSpPr>
            <p:cNvPr id="193" name="Google Shape;499;p40"/>
            <p:cNvGrpSpPr/>
            <p:nvPr/>
          </p:nvGrpSpPr>
          <p:grpSpPr>
            <a:xfrm flipH="1">
              <a:off x="7157188" y="1043670"/>
              <a:ext cx="1145834" cy="1809051"/>
              <a:chOff x="2241376" y="2173535"/>
              <a:chExt cx="1127901" cy="1780737"/>
            </a:xfrm>
          </p:grpSpPr>
          <p:sp>
            <p:nvSpPr>
              <p:cNvPr id="194" name="Google Shape;500;p40"/>
              <p:cNvSpPr/>
              <p:nvPr/>
            </p:nvSpPr>
            <p:spPr>
              <a:xfrm flipH="1">
                <a:off x="2805256" y="2214469"/>
                <a:ext cx="379645" cy="149093"/>
              </a:xfrm>
              <a:custGeom>
                <a:avLst/>
                <a:gdLst/>
                <a:ahLst/>
                <a:cxnLst/>
                <a:rect l="l" t="t" r="r" b="b"/>
                <a:pathLst>
                  <a:path w="5574" h="2189" extrusionOk="0">
                    <a:moveTo>
                      <a:pt x="4964" y="1"/>
                    </a:moveTo>
                    <a:cubicBezTo>
                      <a:pt x="2453" y="1439"/>
                      <a:pt x="1106" y="1690"/>
                      <a:pt x="473" y="1690"/>
                    </a:cubicBezTo>
                    <a:cubicBezTo>
                      <a:pt x="135" y="1690"/>
                      <a:pt x="0" y="1618"/>
                      <a:pt x="0" y="1618"/>
                    </a:cubicBezTo>
                    <a:lnTo>
                      <a:pt x="0" y="2189"/>
                    </a:lnTo>
                    <a:lnTo>
                      <a:pt x="5573" y="2189"/>
                    </a:lnTo>
                    <a:lnTo>
                      <a:pt x="5573"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501;p40"/>
              <p:cNvSpPr/>
              <p:nvPr/>
            </p:nvSpPr>
            <p:spPr>
              <a:xfrm flipH="1">
                <a:off x="2428877" y="2214469"/>
                <a:ext cx="379645" cy="149093"/>
              </a:xfrm>
              <a:custGeom>
                <a:avLst/>
                <a:gdLst/>
                <a:ahLst/>
                <a:cxnLst/>
                <a:rect l="l" t="t" r="r" b="b"/>
                <a:pathLst>
                  <a:path w="5574" h="2189" extrusionOk="0">
                    <a:moveTo>
                      <a:pt x="0" y="1"/>
                    </a:moveTo>
                    <a:lnTo>
                      <a:pt x="0" y="2189"/>
                    </a:lnTo>
                    <a:lnTo>
                      <a:pt x="5573" y="2189"/>
                    </a:lnTo>
                    <a:lnTo>
                      <a:pt x="5573" y="1618"/>
                    </a:lnTo>
                    <a:cubicBezTo>
                      <a:pt x="5573" y="1618"/>
                      <a:pt x="5438" y="1690"/>
                      <a:pt x="5100" y="1690"/>
                    </a:cubicBezTo>
                    <a:cubicBezTo>
                      <a:pt x="4467" y="1690"/>
                      <a:pt x="3120" y="1439"/>
                      <a:pt x="61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 name="Google Shape;502;p40"/>
              <p:cNvSpPr/>
              <p:nvPr/>
            </p:nvSpPr>
            <p:spPr>
              <a:xfrm flipH="1">
                <a:off x="2763774" y="2363494"/>
                <a:ext cx="83094" cy="1590777"/>
              </a:xfrm>
              <a:custGeom>
                <a:avLst/>
                <a:gdLst/>
                <a:ahLst/>
                <a:cxnLst/>
                <a:rect l="l" t="t" r="r" b="b"/>
                <a:pathLst>
                  <a:path w="1220" h="23356" extrusionOk="0">
                    <a:moveTo>
                      <a:pt x="1" y="1"/>
                    </a:moveTo>
                    <a:lnTo>
                      <a:pt x="1" y="23356"/>
                    </a:lnTo>
                    <a:lnTo>
                      <a:pt x="1219" y="23356"/>
                    </a:lnTo>
                    <a:lnTo>
                      <a:pt x="121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503;p40"/>
              <p:cNvSpPr/>
              <p:nvPr/>
            </p:nvSpPr>
            <p:spPr>
              <a:xfrm flipH="1">
                <a:off x="2805256" y="2214469"/>
                <a:ext cx="379645" cy="149093"/>
              </a:xfrm>
              <a:custGeom>
                <a:avLst/>
                <a:gdLst/>
                <a:ahLst/>
                <a:cxnLst/>
                <a:rect l="l" t="t" r="r" b="b"/>
                <a:pathLst>
                  <a:path w="5574" h="2189" extrusionOk="0">
                    <a:moveTo>
                      <a:pt x="4964" y="1"/>
                    </a:moveTo>
                    <a:cubicBezTo>
                      <a:pt x="2453" y="1439"/>
                      <a:pt x="1106" y="1690"/>
                      <a:pt x="473" y="1690"/>
                    </a:cubicBezTo>
                    <a:cubicBezTo>
                      <a:pt x="135" y="1690"/>
                      <a:pt x="0" y="1618"/>
                      <a:pt x="0" y="1618"/>
                    </a:cubicBezTo>
                    <a:lnTo>
                      <a:pt x="0" y="2189"/>
                    </a:lnTo>
                    <a:lnTo>
                      <a:pt x="5573" y="2189"/>
                    </a:lnTo>
                    <a:lnTo>
                      <a:pt x="5573" y="1"/>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 name="Google Shape;504;p40"/>
              <p:cNvSpPr/>
              <p:nvPr/>
            </p:nvSpPr>
            <p:spPr>
              <a:xfrm flipH="1">
                <a:off x="3180952" y="2339043"/>
                <a:ext cx="168232" cy="786534"/>
              </a:xfrm>
              <a:custGeom>
                <a:avLst/>
                <a:gdLst/>
                <a:ahLst/>
                <a:cxnLst/>
                <a:rect l="l" t="t" r="r" b="b"/>
                <a:pathLst>
                  <a:path w="2470" h="11548" fill="none" extrusionOk="0">
                    <a:moveTo>
                      <a:pt x="2470" y="1"/>
                    </a:moveTo>
                    <a:lnTo>
                      <a:pt x="1" y="11547"/>
                    </a:lnTo>
                  </a:path>
                </a:pathLst>
              </a:custGeom>
              <a:noFill/>
              <a:ln w="5175" cap="flat" cmpd="sng">
                <a:solidFill>
                  <a:schemeClr val="dk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 name="Google Shape;505;p40"/>
              <p:cNvSpPr/>
              <p:nvPr/>
            </p:nvSpPr>
            <p:spPr>
              <a:xfrm flipH="1">
                <a:off x="3012651" y="2339043"/>
                <a:ext cx="168368" cy="786534"/>
              </a:xfrm>
              <a:custGeom>
                <a:avLst/>
                <a:gdLst/>
                <a:ahLst/>
                <a:cxnLst/>
                <a:rect l="l" t="t" r="r" b="b"/>
                <a:pathLst>
                  <a:path w="2472" h="11548" fill="none" extrusionOk="0">
                    <a:moveTo>
                      <a:pt x="1" y="1"/>
                    </a:moveTo>
                    <a:lnTo>
                      <a:pt x="2472" y="11547"/>
                    </a:lnTo>
                  </a:path>
                </a:pathLst>
              </a:custGeom>
              <a:noFill/>
              <a:ln w="5175" cap="flat" cmpd="sng">
                <a:solidFill>
                  <a:schemeClr val="dk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 name="Google Shape;506;p40"/>
              <p:cNvSpPr/>
              <p:nvPr/>
            </p:nvSpPr>
            <p:spPr>
              <a:xfrm flipH="1">
                <a:off x="3012652" y="3092003"/>
                <a:ext cx="336532" cy="191798"/>
              </a:xfrm>
              <a:custGeom>
                <a:avLst/>
                <a:gdLst/>
                <a:ahLst/>
                <a:cxnLst/>
                <a:rect l="l" t="t" r="r" b="b"/>
                <a:pathLst>
                  <a:path w="4941" h="2816" extrusionOk="0">
                    <a:moveTo>
                      <a:pt x="2470" y="1"/>
                    </a:moveTo>
                    <a:cubicBezTo>
                      <a:pt x="1105" y="1"/>
                      <a:pt x="1" y="222"/>
                      <a:pt x="1" y="492"/>
                    </a:cubicBezTo>
                    <a:cubicBezTo>
                      <a:pt x="1" y="762"/>
                      <a:pt x="338" y="2815"/>
                      <a:pt x="2470" y="2815"/>
                    </a:cubicBezTo>
                    <a:cubicBezTo>
                      <a:pt x="4604" y="2815"/>
                      <a:pt x="4941" y="762"/>
                      <a:pt x="4941" y="492"/>
                    </a:cubicBezTo>
                    <a:cubicBezTo>
                      <a:pt x="4941" y="222"/>
                      <a:pt x="3834" y="1"/>
                      <a:pt x="247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 name="Google Shape;507;p40"/>
              <p:cNvSpPr/>
              <p:nvPr/>
            </p:nvSpPr>
            <p:spPr>
              <a:xfrm flipH="1">
                <a:off x="3012652" y="3092003"/>
                <a:ext cx="336532" cy="66884"/>
              </a:xfrm>
              <a:custGeom>
                <a:avLst/>
                <a:gdLst/>
                <a:ahLst/>
                <a:cxnLst/>
                <a:rect l="l" t="t" r="r" b="b"/>
                <a:pathLst>
                  <a:path w="4941" h="982" extrusionOk="0">
                    <a:moveTo>
                      <a:pt x="2470" y="1"/>
                    </a:moveTo>
                    <a:cubicBezTo>
                      <a:pt x="1105" y="1"/>
                      <a:pt x="1" y="222"/>
                      <a:pt x="1" y="492"/>
                    </a:cubicBezTo>
                    <a:cubicBezTo>
                      <a:pt x="1" y="762"/>
                      <a:pt x="1105" y="982"/>
                      <a:pt x="2470" y="982"/>
                    </a:cubicBezTo>
                    <a:cubicBezTo>
                      <a:pt x="3834" y="982"/>
                      <a:pt x="4941" y="762"/>
                      <a:pt x="4941" y="492"/>
                    </a:cubicBezTo>
                    <a:cubicBezTo>
                      <a:pt x="4941" y="222"/>
                      <a:pt x="3834" y="1"/>
                      <a:pt x="2470" y="1"/>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 name="Google Shape;508;p40"/>
              <p:cNvSpPr/>
              <p:nvPr/>
            </p:nvSpPr>
            <p:spPr>
              <a:xfrm flipH="1">
                <a:off x="3040237" y="3101674"/>
                <a:ext cx="281294" cy="47609"/>
              </a:xfrm>
              <a:custGeom>
                <a:avLst/>
                <a:gdLst/>
                <a:ahLst/>
                <a:cxnLst/>
                <a:rect l="l" t="t" r="r" b="b"/>
                <a:pathLst>
                  <a:path w="4130" h="699" extrusionOk="0">
                    <a:moveTo>
                      <a:pt x="2064" y="0"/>
                    </a:moveTo>
                    <a:cubicBezTo>
                      <a:pt x="925" y="0"/>
                      <a:pt x="0" y="157"/>
                      <a:pt x="0" y="350"/>
                    </a:cubicBezTo>
                    <a:cubicBezTo>
                      <a:pt x="0" y="543"/>
                      <a:pt x="925" y="698"/>
                      <a:pt x="2064" y="698"/>
                    </a:cubicBezTo>
                    <a:cubicBezTo>
                      <a:pt x="3204" y="698"/>
                      <a:pt x="4129" y="543"/>
                      <a:pt x="4129" y="350"/>
                    </a:cubicBezTo>
                    <a:cubicBezTo>
                      <a:pt x="4129" y="157"/>
                      <a:pt x="3204" y="0"/>
                      <a:pt x="2064"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 name="Google Shape;509;p40"/>
              <p:cNvSpPr/>
              <p:nvPr/>
            </p:nvSpPr>
            <p:spPr>
              <a:xfrm flipH="1">
                <a:off x="3104600" y="2272090"/>
                <a:ext cx="152090" cy="133904"/>
              </a:xfrm>
              <a:custGeom>
                <a:avLst/>
                <a:gdLst/>
                <a:ahLst/>
                <a:cxnLst/>
                <a:rect l="l" t="t" r="r" b="b"/>
                <a:pathLst>
                  <a:path w="2233" h="1966" extrusionOk="0">
                    <a:moveTo>
                      <a:pt x="1116" y="0"/>
                    </a:moveTo>
                    <a:cubicBezTo>
                      <a:pt x="991" y="0"/>
                      <a:pt x="863" y="24"/>
                      <a:pt x="740" y="75"/>
                    </a:cubicBezTo>
                    <a:cubicBezTo>
                      <a:pt x="238" y="283"/>
                      <a:pt x="1" y="858"/>
                      <a:pt x="209" y="1358"/>
                    </a:cubicBezTo>
                    <a:cubicBezTo>
                      <a:pt x="365" y="1737"/>
                      <a:pt x="731" y="1966"/>
                      <a:pt x="1118" y="1966"/>
                    </a:cubicBezTo>
                    <a:cubicBezTo>
                      <a:pt x="1243" y="1966"/>
                      <a:pt x="1370" y="1942"/>
                      <a:pt x="1493" y="1891"/>
                    </a:cubicBezTo>
                    <a:cubicBezTo>
                      <a:pt x="1995" y="1683"/>
                      <a:pt x="2232" y="1108"/>
                      <a:pt x="2024" y="606"/>
                    </a:cubicBezTo>
                    <a:cubicBezTo>
                      <a:pt x="1868" y="228"/>
                      <a:pt x="1502" y="0"/>
                      <a:pt x="111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 name="Google Shape;510;p40"/>
              <p:cNvSpPr/>
              <p:nvPr/>
            </p:nvSpPr>
            <p:spPr>
              <a:xfrm flipH="1">
                <a:off x="3147577" y="2305737"/>
                <a:ext cx="66748" cy="66748"/>
              </a:xfrm>
              <a:custGeom>
                <a:avLst/>
                <a:gdLst/>
                <a:ahLst/>
                <a:cxnLst/>
                <a:rect l="l" t="t" r="r" b="b"/>
                <a:pathLst>
                  <a:path w="980" h="980" extrusionOk="0">
                    <a:moveTo>
                      <a:pt x="490" y="0"/>
                    </a:moveTo>
                    <a:cubicBezTo>
                      <a:pt x="219" y="0"/>
                      <a:pt x="0" y="219"/>
                      <a:pt x="0" y="490"/>
                    </a:cubicBezTo>
                    <a:cubicBezTo>
                      <a:pt x="0" y="760"/>
                      <a:pt x="219" y="979"/>
                      <a:pt x="490" y="979"/>
                    </a:cubicBezTo>
                    <a:cubicBezTo>
                      <a:pt x="760" y="979"/>
                      <a:pt x="979" y="760"/>
                      <a:pt x="979" y="490"/>
                    </a:cubicBezTo>
                    <a:cubicBezTo>
                      <a:pt x="979" y="219"/>
                      <a:pt x="760" y="0"/>
                      <a:pt x="49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 name="Google Shape;511;p40"/>
              <p:cNvSpPr/>
              <p:nvPr/>
            </p:nvSpPr>
            <p:spPr>
              <a:xfrm flipH="1">
                <a:off x="3329092" y="3098201"/>
                <a:ext cx="40185" cy="40049"/>
              </a:xfrm>
              <a:custGeom>
                <a:avLst/>
                <a:gdLst/>
                <a:ahLst/>
                <a:cxnLst/>
                <a:rect l="l" t="t" r="r" b="b"/>
                <a:pathLst>
                  <a:path w="590" h="588" extrusionOk="0">
                    <a:moveTo>
                      <a:pt x="296" y="0"/>
                    </a:moveTo>
                    <a:cubicBezTo>
                      <a:pt x="132" y="0"/>
                      <a:pt x="0" y="132"/>
                      <a:pt x="0" y="294"/>
                    </a:cubicBezTo>
                    <a:cubicBezTo>
                      <a:pt x="0" y="457"/>
                      <a:pt x="132" y="588"/>
                      <a:pt x="296" y="588"/>
                    </a:cubicBezTo>
                    <a:cubicBezTo>
                      <a:pt x="457" y="588"/>
                      <a:pt x="589" y="457"/>
                      <a:pt x="589" y="294"/>
                    </a:cubicBezTo>
                    <a:cubicBezTo>
                      <a:pt x="589" y="132"/>
                      <a:pt x="457" y="0"/>
                      <a:pt x="29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 name="Google Shape;512;p40"/>
              <p:cNvSpPr/>
              <p:nvPr/>
            </p:nvSpPr>
            <p:spPr>
              <a:xfrm flipH="1">
                <a:off x="2992625" y="3098201"/>
                <a:ext cx="40049" cy="40049"/>
              </a:xfrm>
              <a:custGeom>
                <a:avLst/>
                <a:gdLst/>
                <a:ahLst/>
                <a:cxnLst/>
                <a:rect l="l" t="t" r="r" b="b"/>
                <a:pathLst>
                  <a:path w="588" h="588" extrusionOk="0">
                    <a:moveTo>
                      <a:pt x="294" y="0"/>
                    </a:moveTo>
                    <a:cubicBezTo>
                      <a:pt x="132" y="0"/>
                      <a:pt x="0" y="132"/>
                      <a:pt x="0" y="294"/>
                    </a:cubicBezTo>
                    <a:cubicBezTo>
                      <a:pt x="0" y="457"/>
                      <a:pt x="132" y="588"/>
                      <a:pt x="294" y="588"/>
                    </a:cubicBezTo>
                    <a:cubicBezTo>
                      <a:pt x="457" y="588"/>
                      <a:pt x="587" y="457"/>
                      <a:pt x="587" y="294"/>
                    </a:cubicBezTo>
                    <a:cubicBezTo>
                      <a:pt x="587" y="132"/>
                      <a:pt x="457" y="0"/>
                      <a:pt x="29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 name="Google Shape;513;p40"/>
              <p:cNvSpPr/>
              <p:nvPr/>
            </p:nvSpPr>
            <p:spPr>
              <a:xfrm flipH="1">
                <a:off x="2428877" y="2214469"/>
                <a:ext cx="379645" cy="149093"/>
              </a:xfrm>
              <a:custGeom>
                <a:avLst/>
                <a:gdLst/>
                <a:ahLst/>
                <a:cxnLst/>
                <a:rect l="l" t="t" r="r" b="b"/>
                <a:pathLst>
                  <a:path w="5574" h="2189" extrusionOk="0">
                    <a:moveTo>
                      <a:pt x="0" y="1"/>
                    </a:moveTo>
                    <a:lnTo>
                      <a:pt x="0" y="2189"/>
                    </a:lnTo>
                    <a:lnTo>
                      <a:pt x="5573" y="2189"/>
                    </a:lnTo>
                    <a:lnTo>
                      <a:pt x="5573" y="1618"/>
                    </a:lnTo>
                    <a:cubicBezTo>
                      <a:pt x="5573" y="1618"/>
                      <a:pt x="5438" y="1690"/>
                      <a:pt x="5100" y="1690"/>
                    </a:cubicBezTo>
                    <a:cubicBezTo>
                      <a:pt x="4467" y="1690"/>
                      <a:pt x="3120" y="1439"/>
                      <a:pt x="610"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 name="Google Shape;514;p40"/>
              <p:cNvSpPr/>
              <p:nvPr/>
            </p:nvSpPr>
            <p:spPr>
              <a:xfrm flipH="1">
                <a:off x="2264660" y="2339043"/>
                <a:ext cx="168300" cy="786534"/>
              </a:xfrm>
              <a:custGeom>
                <a:avLst/>
                <a:gdLst/>
                <a:ahLst/>
                <a:cxnLst/>
                <a:rect l="l" t="t" r="r" b="b"/>
                <a:pathLst>
                  <a:path w="2471" h="11548" fill="none" extrusionOk="0">
                    <a:moveTo>
                      <a:pt x="0" y="1"/>
                    </a:moveTo>
                    <a:lnTo>
                      <a:pt x="2471" y="11547"/>
                    </a:lnTo>
                  </a:path>
                </a:pathLst>
              </a:custGeom>
              <a:noFill/>
              <a:ln w="5175" cap="flat" cmpd="sng">
                <a:solidFill>
                  <a:schemeClr val="dk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 name="Google Shape;515;p40"/>
              <p:cNvSpPr/>
              <p:nvPr/>
            </p:nvSpPr>
            <p:spPr>
              <a:xfrm flipH="1">
                <a:off x="2432893" y="2339043"/>
                <a:ext cx="168368" cy="786534"/>
              </a:xfrm>
              <a:custGeom>
                <a:avLst/>
                <a:gdLst/>
                <a:ahLst/>
                <a:cxnLst/>
                <a:rect l="l" t="t" r="r" b="b"/>
                <a:pathLst>
                  <a:path w="2472" h="11548" fill="none" extrusionOk="0">
                    <a:moveTo>
                      <a:pt x="2471" y="1"/>
                    </a:moveTo>
                    <a:lnTo>
                      <a:pt x="0" y="11547"/>
                    </a:lnTo>
                  </a:path>
                </a:pathLst>
              </a:custGeom>
              <a:noFill/>
              <a:ln w="5175" cap="flat" cmpd="sng">
                <a:solidFill>
                  <a:schemeClr val="dk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 name="Google Shape;516;p40"/>
              <p:cNvSpPr/>
              <p:nvPr/>
            </p:nvSpPr>
            <p:spPr>
              <a:xfrm flipH="1">
                <a:off x="2264661" y="3092003"/>
                <a:ext cx="336600" cy="191798"/>
              </a:xfrm>
              <a:custGeom>
                <a:avLst/>
                <a:gdLst/>
                <a:ahLst/>
                <a:cxnLst/>
                <a:rect l="l" t="t" r="r" b="b"/>
                <a:pathLst>
                  <a:path w="4942" h="2816" extrusionOk="0">
                    <a:moveTo>
                      <a:pt x="2471" y="1"/>
                    </a:moveTo>
                    <a:cubicBezTo>
                      <a:pt x="1107" y="1"/>
                      <a:pt x="0" y="222"/>
                      <a:pt x="0" y="492"/>
                    </a:cubicBezTo>
                    <a:cubicBezTo>
                      <a:pt x="0" y="762"/>
                      <a:pt x="339" y="2815"/>
                      <a:pt x="2471" y="2815"/>
                    </a:cubicBezTo>
                    <a:cubicBezTo>
                      <a:pt x="4603" y="2815"/>
                      <a:pt x="4942" y="762"/>
                      <a:pt x="4942" y="492"/>
                    </a:cubicBezTo>
                    <a:cubicBezTo>
                      <a:pt x="4942" y="222"/>
                      <a:pt x="3836" y="1"/>
                      <a:pt x="24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 name="Google Shape;517;p40"/>
              <p:cNvSpPr/>
              <p:nvPr/>
            </p:nvSpPr>
            <p:spPr>
              <a:xfrm flipH="1">
                <a:off x="2264661" y="3092003"/>
                <a:ext cx="336600" cy="66884"/>
              </a:xfrm>
              <a:custGeom>
                <a:avLst/>
                <a:gdLst/>
                <a:ahLst/>
                <a:cxnLst/>
                <a:rect l="l" t="t" r="r" b="b"/>
                <a:pathLst>
                  <a:path w="4942" h="982" extrusionOk="0">
                    <a:moveTo>
                      <a:pt x="2471" y="1"/>
                    </a:moveTo>
                    <a:cubicBezTo>
                      <a:pt x="1107" y="1"/>
                      <a:pt x="0" y="222"/>
                      <a:pt x="0" y="492"/>
                    </a:cubicBezTo>
                    <a:cubicBezTo>
                      <a:pt x="0" y="762"/>
                      <a:pt x="1107" y="982"/>
                      <a:pt x="2471" y="982"/>
                    </a:cubicBezTo>
                    <a:cubicBezTo>
                      <a:pt x="3836" y="982"/>
                      <a:pt x="4942" y="762"/>
                      <a:pt x="4942" y="492"/>
                    </a:cubicBezTo>
                    <a:cubicBezTo>
                      <a:pt x="4942" y="222"/>
                      <a:pt x="3836" y="1"/>
                      <a:pt x="2471" y="1"/>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 name="Google Shape;518;p40"/>
              <p:cNvSpPr/>
              <p:nvPr/>
            </p:nvSpPr>
            <p:spPr>
              <a:xfrm flipH="1">
                <a:off x="2292246" y="3101674"/>
                <a:ext cx="281294" cy="47609"/>
              </a:xfrm>
              <a:custGeom>
                <a:avLst/>
                <a:gdLst/>
                <a:ahLst/>
                <a:cxnLst/>
                <a:rect l="l" t="t" r="r" b="b"/>
                <a:pathLst>
                  <a:path w="4130" h="699" extrusionOk="0">
                    <a:moveTo>
                      <a:pt x="2064" y="0"/>
                    </a:moveTo>
                    <a:cubicBezTo>
                      <a:pt x="923" y="0"/>
                      <a:pt x="0" y="157"/>
                      <a:pt x="0" y="350"/>
                    </a:cubicBezTo>
                    <a:cubicBezTo>
                      <a:pt x="0" y="543"/>
                      <a:pt x="923" y="698"/>
                      <a:pt x="2064" y="698"/>
                    </a:cubicBezTo>
                    <a:cubicBezTo>
                      <a:pt x="3205" y="698"/>
                      <a:pt x="4129" y="543"/>
                      <a:pt x="4129" y="350"/>
                    </a:cubicBezTo>
                    <a:cubicBezTo>
                      <a:pt x="4129" y="157"/>
                      <a:pt x="3205" y="0"/>
                      <a:pt x="2064"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 name="Google Shape;519;p40"/>
              <p:cNvSpPr/>
              <p:nvPr/>
            </p:nvSpPr>
            <p:spPr>
              <a:xfrm flipH="1">
                <a:off x="2359538" y="2272158"/>
                <a:ext cx="146981" cy="133904"/>
              </a:xfrm>
              <a:custGeom>
                <a:avLst/>
                <a:gdLst/>
                <a:ahLst/>
                <a:cxnLst/>
                <a:rect l="l" t="t" r="r" b="b"/>
                <a:pathLst>
                  <a:path w="2158" h="1966" extrusionOk="0">
                    <a:moveTo>
                      <a:pt x="1079" y="0"/>
                    </a:moveTo>
                    <a:cubicBezTo>
                      <a:pt x="827" y="0"/>
                      <a:pt x="576" y="96"/>
                      <a:pt x="384" y="288"/>
                    </a:cubicBezTo>
                    <a:cubicBezTo>
                      <a:pt x="0" y="672"/>
                      <a:pt x="0" y="1293"/>
                      <a:pt x="384" y="1677"/>
                    </a:cubicBezTo>
                    <a:cubicBezTo>
                      <a:pt x="576" y="1869"/>
                      <a:pt x="827" y="1965"/>
                      <a:pt x="1079" y="1965"/>
                    </a:cubicBezTo>
                    <a:cubicBezTo>
                      <a:pt x="1330" y="1965"/>
                      <a:pt x="1581" y="1869"/>
                      <a:pt x="1773" y="1677"/>
                    </a:cubicBezTo>
                    <a:cubicBezTo>
                      <a:pt x="2157" y="1293"/>
                      <a:pt x="2157" y="672"/>
                      <a:pt x="1773" y="288"/>
                    </a:cubicBezTo>
                    <a:cubicBezTo>
                      <a:pt x="1581" y="96"/>
                      <a:pt x="1330" y="0"/>
                      <a:pt x="107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 name="Google Shape;520;p40"/>
              <p:cNvSpPr/>
              <p:nvPr/>
            </p:nvSpPr>
            <p:spPr>
              <a:xfrm flipH="1">
                <a:off x="2399586" y="2305737"/>
                <a:ext cx="66748" cy="66748"/>
              </a:xfrm>
              <a:custGeom>
                <a:avLst/>
                <a:gdLst/>
                <a:ahLst/>
                <a:cxnLst/>
                <a:rect l="l" t="t" r="r" b="b"/>
                <a:pathLst>
                  <a:path w="980" h="980" extrusionOk="0">
                    <a:moveTo>
                      <a:pt x="490" y="0"/>
                    </a:moveTo>
                    <a:cubicBezTo>
                      <a:pt x="220" y="0"/>
                      <a:pt x="1" y="219"/>
                      <a:pt x="1" y="490"/>
                    </a:cubicBezTo>
                    <a:cubicBezTo>
                      <a:pt x="1" y="760"/>
                      <a:pt x="220" y="979"/>
                      <a:pt x="490" y="979"/>
                    </a:cubicBezTo>
                    <a:cubicBezTo>
                      <a:pt x="761" y="979"/>
                      <a:pt x="980" y="760"/>
                      <a:pt x="980" y="490"/>
                    </a:cubicBezTo>
                    <a:cubicBezTo>
                      <a:pt x="980" y="219"/>
                      <a:pt x="761" y="0"/>
                      <a:pt x="49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 name="Google Shape;521;p40"/>
              <p:cNvSpPr/>
              <p:nvPr/>
            </p:nvSpPr>
            <p:spPr>
              <a:xfrm flipH="1">
                <a:off x="2581101" y="3098201"/>
                <a:ext cx="40185" cy="40049"/>
              </a:xfrm>
              <a:custGeom>
                <a:avLst/>
                <a:gdLst/>
                <a:ahLst/>
                <a:cxnLst/>
                <a:rect l="l" t="t" r="r" b="b"/>
                <a:pathLst>
                  <a:path w="590" h="588" extrusionOk="0">
                    <a:moveTo>
                      <a:pt x="294" y="0"/>
                    </a:moveTo>
                    <a:cubicBezTo>
                      <a:pt x="133" y="0"/>
                      <a:pt x="1" y="132"/>
                      <a:pt x="1" y="294"/>
                    </a:cubicBezTo>
                    <a:cubicBezTo>
                      <a:pt x="1" y="457"/>
                      <a:pt x="133" y="588"/>
                      <a:pt x="294" y="588"/>
                    </a:cubicBezTo>
                    <a:cubicBezTo>
                      <a:pt x="457" y="588"/>
                      <a:pt x="589" y="457"/>
                      <a:pt x="589" y="294"/>
                    </a:cubicBezTo>
                    <a:cubicBezTo>
                      <a:pt x="589" y="132"/>
                      <a:pt x="457" y="0"/>
                      <a:pt x="29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 name="Google Shape;522;p40"/>
              <p:cNvSpPr/>
              <p:nvPr/>
            </p:nvSpPr>
            <p:spPr>
              <a:xfrm flipH="1">
                <a:off x="2733738" y="2173535"/>
                <a:ext cx="146232" cy="132883"/>
              </a:xfrm>
              <a:custGeom>
                <a:avLst/>
                <a:gdLst/>
                <a:ahLst/>
                <a:cxnLst/>
                <a:rect l="l" t="t" r="r" b="b"/>
                <a:pathLst>
                  <a:path w="2147" h="1951" extrusionOk="0">
                    <a:moveTo>
                      <a:pt x="1072" y="0"/>
                    </a:moveTo>
                    <a:cubicBezTo>
                      <a:pt x="630" y="0"/>
                      <a:pt x="230" y="303"/>
                      <a:pt x="125" y="751"/>
                    </a:cubicBezTo>
                    <a:cubicBezTo>
                      <a:pt x="0" y="1276"/>
                      <a:pt x="325" y="1801"/>
                      <a:pt x="849" y="1924"/>
                    </a:cubicBezTo>
                    <a:cubicBezTo>
                      <a:pt x="925" y="1942"/>
                      <a:pt x="1000" y="1951"/>
                      <a:pt x="1075" y="1951"/>
                    </a:cubicBezTo>
                    <a:cubicBezTo>
                      <a:pt x="1517" y="1951"/>
                      <a:pt x="1917" y="1648"/>
                      <a:pt x="2022" y="1200"/>
                    </a:cubicBezTo>
                    <a:cubicBezTo>
                      <a:pt x="2147" y="676"/>
                      <a:pt x="1822" y="149"/>
                      <a:pt x="1298" y="27"/>
                    </a:cubicBezTo>
                    <a:cubicBezTo>
                      <a:pt x="1222" y="9"/>
                      <a:pt x="1147" y="0"/>
                      <a:pt x="107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 name="Google Shape;523;p40"/>
              <p:cNvSpPr/>
              <p:nvPr/>
            </p:nvSpPr>
            <p:spPr>
              <a:xfrm flipH="1">
                <a:off x="2768746" y="2201119"/>
                <a:ext cx="76419" cy="76283"/>
              </a:xfrm>
              <a:custGeom>
                <a:avLst/>
                <a:gdLst/>
                <a:ahLst/>
                <a:cxnLst/>
                <a:rect l="l" t="t" r="r" b="b"/>
                <a:pathLst>
                  <a:path w="1122" h="1120" extrusionOk="0">
                    <a:moveTo>
                      <a:pt x="560" y="1"/>
                    </a:moveTo>
                    <a:cubicBezTo>
                      <a:pt x="251" y="1"/>
                      <a:pt x="1" y="251"/>
                      <a:pt x="1" y="560"/>
                    </a:cubicBezTo>
                    <a:cubicBezTo>
                      <a:pt x="1" y="869"/>
                      <a:pt x="251" y="1120"/>
                      <a:pt x="560" y="1120"/>
                    </a:cubicBezTo>
                    <a:cubicBezTo>
                      <a:pt x="869" y="1120"/>
                      <a:pt x="1121" y="869"/>
                      <a:pt x="1121" y="560"/>
                    </a:cubicBezTo>
                    <a:cubicBezTo>
                      <a:pt x="1121" y="251"/>
                      <a:pt x="869" y="1"/>
                      <a:pt x="56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 name="Google Shape;524;p40"/>
              <p:cNvSpPr/>
              <p:nvPr/>
            </p:nvSpPr>
            <p:spPr>
              <a:xfrm flipH="1">
                <a:off x="2241376" y="3098201"/>
                <a:ext cx="40185" cy="40049"/>
              </a:xfrm>
              <a:custGeom>
                <a:avLst/>
                <a:gdLst/>
                <a:ahLst/>
                <a:cxnLst/>
                <a:rect l="l" t="t" r="r" b="b"/>
                <a:pathLst>
                  <a:path w="590" h="588" extrusionOk="0">
                    <a:moveTo>
                      <a:pt x="294" y="0"/>
                    </a:moveTo>
                    <a:cubicBezTo>
                      <a:pt x="133" y="0"/>
                      <a:pt x="1" y="132"/>
                      <a:pt x="1" y="294"/>
                    </a:cubicBezTo>
                    <a:cubicBezTo>
                      <a:pt x="1" y="457"/>
                      <a:pt x="133" y="588"/>
                      <a:pt x="294" y="588"/>
                    </a:cubicBezTo>
                    <a:cubicBezTo>
                      <a:pt x="457" y="588"/>
                      <a:pt x="589" y="457"/>
                      <a:pt x="589" y="294"/>
                    </a:cubicBezTo>
                    <a:cubicBezTo>
                      <a:pt x="589" y="132"/>
                      <a:pt x="457" y="0"/>
                      <a:pt x="29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19" name="Google Shape;525;p40"/>
            <p:cNvGrpSpPr/>
            <p:nvPr/>
          </p:nvGrpSpPr>
          <p:grpSpPr>
            <a:xfrm rot="-383972" flipH="1">
              <a:off x="6533789" y="3589652"/>
              <a:ext cx="862147" cy="1086191"/>
              <a:chOff x="3103876" y="3567413"/>
              <a:chExt cx="673883" cy="849128"/>
            </a:xfrm>
          </p:grpSpPr>
          <p:sp>
            <p:nvSpPr>
              <p:cNvPr id="220" name="Google Shape;526;p40"/>
              <p:cNvSpPr/>
              <p:nvPr/>
            </p:nvSpPr>
            <p:spPr>
              <a:xfrm flipH="1">
                <a:off x="3107965" y="3693349"/>
                <a:ext cx="669794" cy="723192"/>
              </a:xfrm>
              <a:custGeom>
                <a:avLst/>
                <a:gdLst/>
                <a:ahLst/>
                <a:cxnLst/>
                <a:rect l="l" t="t" r="r" b="b"/>
                <a:pathLst>
                  <a:path w="9834" h="10618" extrusionOk="0">
                    <a:moveTo>
                      <a:pt x="346" y="0"/>
                    </a:moveTo>
                    <a:cubicBezTo>
                      <a:pt x="346" y="0"/>
                      <a:pt x="1" y="1150"/>
                      <a:pt x="1985" y="3777"/>
                    </a:cubicBezTo>
                    <a:cubicBezTo>
                      <a:pt x="3970" y="6404"/>
                      <a:pt x="2161" y="8757"/>
                      <a:pt x="6997" y="10617"/>
                    </a:cubicBezTo>
                    <a:lnTo>
                      <a:pt x="9833" y="9607"/>
                    </a:lnTo>
                    <a:cubicBezTo>
                      <a:pt x="9833" y="9607"/>
                      <a:pt x="7953" y="8061"/>
                      <a:pt x="6845" y="5948"/>
                    </a:cubicBezTo>
                    <a:cubicBezTo>
                      <a:pt x="5735" y="3833"/>
                      <a:pt x="5101" y="3073"/>
                      <a:pt x="3221" y="2470"/>
                    </a:cubicBezTo>
                    <a:cubicBezTo>
                      <a:pt x="1340" y="1865"/>
                      <a:pt x="346" y="0"/>
                      <a:pt x="34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 name="Google Shape;527;p40"/>
              <p:cNvSpPr/>
              <p:nvPr/>
            </p:nvSpPr>
            <p:spPr>
              <a:xfrm flipH="1">
                <a:off x="3107965" y="3693349"/>
                <a:ext cx="669794" cy="723192"/>
              </a:xfrm>
              <a:custGeom>
                <a:avLst/>
                <a:gdLst/>
                <a:ahLst/>
                <a:cxnLst/>
                <a:rect l="l" t="t" r="r" b="b"/>
                <a:pathLst>
                  <a:path w="9834" h="10618" extrusionOk="0">
                    <a:moveTo>
                      <a:pt x="346" y="0"/>
                    </a:moveTo>
                    <a:cubicBezTo>
                      <a:pt x="346" y="0"/>
                      <a:pt x="1" y="1150"/>
                      <a:pt x="1985" y="3777"/>
                    </a:cubicBezTo>
                    <a:cubicBezTo>
                      <a:pt x="3970" y="6404"/>
                      <a:pt x="2161" y="8757"/>
                      <a:pt x="6997" y="10617"/>
                    </a:cubicBezTo>
                    <a:lnTo>
                      <a:pt x="9833" y="9607"/>
                    </a:lnTo>
                    <a:cubicBezTo>
                      <a:pt x="9833" y="9607"/>
                      <a:pt x="7953" y="8061"/>
                      <a:pt x="6845" y="5948"/>
                    </a:cubicBezTo>
                    <a:cubicBezTo>
                      <a:pt x="5735" y="3833"/>
                      <a:pt x="5101" y="3073"/>
                      <a:pt x="3221" y="2470"/>
                    </a:cubicBezTo>
                    <a:cubicBezTo>
                      <a:pt x="1340" y="1865"/>
                      <a:pt x="346" y="0"/>
                      <a:pt x="346"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 name="Google Shape;528;p40"/>
              <p:cNvSpPr/>
              <p:nvPr/>
            </p:nvSpPr>
            <p:spPr>
              <a:xfrm flipH="1">
                <a:off x="3224228" y="3693349"/>
                <a:ext cx="530032" cy="664754"/>
              </a:xfrm>
              <a:custGeom>
                <a:avLst/>
                <a:gdLst/>
                <a:ahLst/>
                <a:cxnLst/>
                <a:rect l="l" t="t" r="r" b="b"/>
                <a:pathLst>
                  <a:path w="7782" h="9760" fill="none" extrusionOk="0">
                    <a:moveTo>
                      <a:pt x="1" y="0"/>
                    </a:moveTo>
                    <a:cubicBezTo>
                      <a:pt x="1640" y="3777"/>
                      <a:pt x="3845" y="3831"/>
                      <a:pt x="4733" y="6467"/>
                    </a:cubicBezTo>
                    <a:cubicBezTo>
                      <a:pt x="5620" y="9104"/>
                      <a:pt x="7782" y="9760"/>
                      <a:pt x="7782" y="9760"/>
                    </a:cubicBezTo>
                  </a:path>
                </a:pathLst>
              </a:custGeom>
              <a:noFill/>
              <a:ln w="2600" cap="flat" cmpd="sng">
                <a:solidFill>
                  <a:schemeClr val="l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 name="Google Shape;529;p40"/>
              <p:cNvSpPr/>
              <p:nvPr/>
            </p:nvSpPr>
            <p:spPr>
              <a:xfrm flipH="1">
                <a:off x="3103876" y="3567413"/>
                <a:ext cx="417582" cy="602297"/>
              </a:xfrm>
              <a:custGeom>
                <a:avLst/>
                <a:gdLst/>
                <a:ahLst/>
                <a:cxnLst/>
                <a:rect l="l" t="t" r="r" b="b"/>
                <a:pathLst>
                  <a:path w="6131" h="8843" extrusionOk="0">
                    <a:moveTo>
                      <a:pt x="420" y="0"/>
                    </a:moveTo>
                    <a:cubicBezTo>
                      <a:pt x="420" y="0"/>
                      <a:pt x="0" y="808"/>
                      <a:pt x="1108" y="3043"/>
                    </a:cubicBezTo>
                    <a:cubicBezTo>
                      <a:pt x="2216" y="5277"/>
                      <a:pt x="538" y="6777"/>
                      <a:pt x="3877" y="8842"/>
                    </a:cubicBezTo>
                    <a:lnTo>
                      <a:pt x="6131" y="8488"/>
                    </a:lnTo>
                    <a:cubicBezTo>
                      <a:pt x="6131" y="8488"/>
                      <a:pt x="4950" y="7072"/>
                      <a:pt x="4421" y="5343"/>
                    </a:cubicBezTo>
                    <a:cubicBezTo>
                      <a:pt x="3893" y="3613"/>
                      <a:pt x="3528" y="2957"/>
                      <a:pt x="2211" y="2242"/>
                    </a:cubicBezTo>
                    <a:cubicBezTo>
                      <a:pt x="897" y="1529"/>
                      <a:pt x="420" y="0"/>
                      <a:pt x="42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 name="Google Shape;530;p40"/>
              <p:cNvSpPr/>
              <p:nvPr/>
            </p:nvSpPr>
            <p:spPr>
              <a:xfrm flipH="1">
                <a:off x="3191805" y="3567413"/>
                <a:ext cx="301114" cy="569604"/>
              </a:xfrm>
              <a:custGeom>
                <a:avLst/>
                <a:gdLst/>
                <a:ahLst/>
                <a:cxnLst/>
                <a:rect l="l" t="t" r="r" b="b"/>
                <a:pathLst>
                  <a:path w="4421" h="8363" fill="none" extrusionOk="0">
                    <a:moveTo>
                      <a:pt x="1" y="0"/>
                    </a:moveTo>
                    <a:cubicBezTo>
                      <a:pt x="689" y="3043"/>
                      <a:pt x="2324" y="3392"/>
                      <a:pt x="2613" y="5481"/>
                    </a:cubicBezTo>
                    <a:cubicBezTo>
                      <a:pt x="2904" y="7570"/>
                      <a:pt x="4420" y="8362"/>
                      <a:pt x="4420" y="8362"/>
                    </a:cubicBezTo>
                  </a:path>
                </a:pathLst>
              </a:custGeom>
              <a:noFill/>
              <a:ln w="2600" cap="flat" cmpd="sng">
                <a:solidFill>
                  <a:schemeClr val="l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25" name="Google Shape;533;p40"/>
            <p:cNvGrpSpPr/>
            <p:nvPr/>
          </p:nvGrpSpPr>
          <p:grpSpPr>
            <a:xfrm>
              <a:off x="7295291" y="2514797"/>
              <a:ext cx="1047594" cy="244571"/>
              <a:chOff x="5942217" y="4142332"/>
              <a:chExt cx="1279583" cy="298731"/>
            </a:xfrm>
          </p:grpSpPr>
          <p:sp>
            <p:nvSpPr>
              <p:cNvPr id="226" name="Google Shape;534;p40"/>
              <p:cNvSpPr/>
              <p:nvPr/>
            </p:nvSpPr>
            <p:spPr>
              <a:xfrm flipH="1">
                <a:off x="5942217" y="4142332"/>
                <a:ext cx="1279583" cy="298730"/>
              </a:xfrm>
              <a:custGeom>
                <a:avLst/>
                <a:gdLst/>
                <a:ahLst/>
                <a:cxnLst/>
                <a:rect l="l" t="t" r="r" b="b"/>
                <a:pathLst>
                  <a:path w="18787" h="4386" extrusionOk="0">
                    <a:moveTo>
                      <a:pt x="0" y="0"/>
                    </a:moveTo>
                    <a:lnTo>
                      <a:pt x="0" y="4386"/>
                    </a:lnTo>
                    <a:lnTo>
                      <a:pt x="18381" y="4386"/>
                    </a:lnTo>
                    <a:cubicBezTo>
                      <a:pt x="18605" y="4386"/>
                      <a:pt x="18787" y="4204"/>
                      <a:pt x="18787" y="3980"/>
                    </a:cubicBezTo>
                    <a:lnTo>
                      <a:pt x="18787" y="406"/>
                    </a:lnTo>
                    <a:cubicBezTo>
                      <a:pt x="18787" y="182"/>
                      <a:pt x="18605" y="0"/>
                      <a:pt x="1838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 name="Google Shape;535;p40"/>
              <p:cNvSpPr/>
              <p:nvPr/>
            </p:nvSpPr>
            <p:spPr>
              <a:xfrm flipH="1">
                <a:off x="6046486" y="4142332"/>
                <a:ext cx="270669" cy="298730"/>
              </a:xfrm>
              <a:custGeom>
                <a:avLst/>
                <a:gdLst/>
                <a:ahLst/>
                <a:cxnLst/>
                <a:rect l="l" t="t" r="r" b="b"/>
                <a:pathLst>
                  <a:path w="3974" h="4386" extrusionOk="0">
                    <a:moveTo>
                      <a:pt x="0" y="0"/>
                    </a:moveTo>
                    <a:cubicBezTo>
                      <a:pt x="1211" y="0"/>
                      <a:pt x="2191" y="983"/>
                      <a:pt x="2191" y="2193"/>
                    </a:cubicBezTo>
                    <a:cubicBezTo>
                      <a:pt x="2191" y="2799"/>
                      <a:pt x="1946" y="3346"/>
                      <a:pt x="1550" y="3744"/>
                    </a:cubicBezTo>
                    <a:cubicBezTo>
                      <a:pt x="1153" y="4140"/>
                      <a:pt x="605" y="4386"/>
                      <a:pt x="0" y="4386"/>
                    </a:cubicBezTo>
                    <a:lnTo>
                      <a:pt x="1781" y="4386"/>
                    </a:lnTo>
                    <a:cubicBezTo>
                      <a:pt x="2387" y="4386"/>
                      <a:pt x="2934" y="4140"/>
                      <a:pt x="3332" y="3744"/>
                    </a:cubicBezTo>
                    <a:cubicBezTo>
                      <a:pt x="3728" y="3346"/>
                      <a:pt x="3974" y="2799"/>
                      <a:pt x="3974" y="2193"/>
                    </a:cubicBezTo>
                    <a:cubicBezTo>
                      <a:pt x="3974" y="983"/>
                      <a:pt x="2992" y="0"/>
                      <a:pt x="1781"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 name="Google Shape;536;p40"/>
              <p:cNvSpPr/>
              <p:nvPr/>
            </p:nvSpPr>
            <p:spPr>
              <a:xfrm flipH="1">
                <a:off x="5942217" y="4221681"/>
                <a:ext cx="1279514" cy="219382"/>
              </a:xfrm>
              <a:custGeom>
                <a:avLst/>
                <a:gdLst/>
                <a:ahLst/>
                <a:cxnLst/>
                <a:rect l="l" t="t" r="r" b="b"/>
                <a:pathLst>
                  <a:path w="18786" h="3221" extrusionOk="0">
                    <a:moveTo>
                      <a:pt x="18531" y="1"/>
                    </a:moveTo>
                    <a:cubicBezTo>
                      <a:pt x="18428" y="195"/>
                      <a:pt x="18298" y="371"/>
                      <a:pt x="18144" y="525"/>
                    </a:cubicBezTo>
                    <a:cubicBezTo>
                      <a:pt x="17746" y="921"/>
                      <a:pt x="17199" y="1166"/>
                      <a:pt x="16593" y="1166"/>
                    </a:cubicBezTo>
                    <a:lnTo>
                      <a:pt x="1" y="1166"/>
                    </a:lnTo>
                    <a:lnTo>
                      <a:pt x="1" y="3221"/>
                    </a:lnTo>
                    <a:lnTo>
                      <a:pt x="16593" y="3221"/>
                    </a:lnTo>
                    <a:cubicBezTo>
                      <a:pt x="17199" y="3221"/>
                      <a:pt x="17746" y="2975"/>
                      <a:pt x="18144" y="2579"/>
                    </a:cubicBezTo>
                    <a:cubicBezTo>
                      <a:pt x="18540" y="2181"/>
                      <a:pt x="18786" y="1634"/>
                      <a:pt x="18786" y="1028"/>
                    </a:cubicBezTo>
                    <a:cubicBezTo>
                      <a:pt x="18786" y="657"/>
                      <a:pt x="18694" y="307"/>
                      <a:pt x="18531"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 name="Google Shape;537;p40"/>
              <p:cNvSpPr/>
              <p:nvPr/>
            </p:nvSpPr>
            <p:spPr>
              <a:xfrm flipH="1">
                <a:off x="6319002" y="4142332"/>
                <a:ext cx="902730" cy="298730"/>
              </a:xfrm>
              <a:custGeom>
                <a:avLst/>
                <a:gdLst/>
                <a:ahLst/>
                <a:cxnLst/>
                <a:rect l="l" t="t" r="r" b="b"/>
                <a:pathLst>
                  <a:path w="13254" h="4386" extrusionOk="0">
                    <a:moveTo>
                      <a:pt x="1" y="0"/>
                    </a:moveTo>
                    <a:lnTo>
                      <a:pt x="1" y="4386"/>
                    </a:lnTo>
                    <a:lnTo>
                      <a:pt x="11061" y="4386"/>
                    </a:lnTo>
                    <a:cubicBezTo>
                      <a:pt x="11667" y="4386"/>
                      <a:pt x="12215" y="4140"/>
                      <a:pt x="12611" y="3744"/>
                    </a:cubicBezTo>
                    <a:cubicBezTo>
                      <a:pt x="13008" y="3346"/>
                      <a:pt x="13253" y="2799"/>
                      <a:pt x="13253" y="2193"/>
                    </a:cubicBezTo>
                    <a:cubicBezTo>
                      <a:pt x="13253" y="983"/>
                      <a:pt x="12273" y="0"/>
                      <a:pt x="11061"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 name="Google Shape;538;p40"/>
              <p:cNvSpPr/>
              <p:nvPr/>
            </p:nvSpPr>
            <p:spPr>
              <a:xfrm flipH="1">
                <a:off x="6366951" y="4183403"/>
                <a:ext cx="854849" cy="216590"/>
              </a:xfrm>
              <a:custGeom>
                <a:avLst/>
                <a:gdLst/>
                <a:ahLst/>
                <a:cxnLst/>
                <a:rect l="l" t="t" r="r" b="b"/>
                <a:pathLst>
                  <a:path w="12551" h="3180" extrusionOk="0">
                    <a:moveTo>
                      <a:pt x="0" y="0"/>
                    </a:moveTo>
                    <a:lnTo>
                      <a:pt x="0" y="3180"/>
                    </a:lnTo>
                    <a:lnTo>
                      <a:pt x="12257" y="3180"/>
                    </a:lnTo>
                    <a:cubicBezTo>
                      <a:pt x="12418" y="3180"/>
                      <a:pt x="12550" y="3048"/>
                      <a:pt x="12550" y="2885"/>
                    </a:cubicBezTo>
                    <a:lnTo>
                      <a:pt x="12550" y="296"/>
                    </a:lnTo>
                    <a:cubicBezTo>
                      <a:pt x="12550" y="133"/>
                      <a:pt x="12418" y="0"/>
                      <a:pt x="1225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1" name="Google Shape;539;p40"/>
              <p:cNvSpPr/>
              <p:nvPr/>
            </p:nvSpPr>
            <p:spPr>
              <a:xfrm flipH="1">
                <a:off x="6501196" y="4221681"/>
                <a:ext cx="687843" cy="24043"/>
              </a:xfrm>
              <a:custGeom>
                <a:avLst/>
                <a:gdLst/>
                <a:ahLst/>
                <a:cxnLst/>
                <a:rect l="l" t="t" r="r" b="b"/>
                <a:pathLst>
                  <a:path w="10099" h="353" extrusionOk="0">
                    <a:moveTo>
                      <a:pt x="33" y="1"/>
                    </a:moveTo>
                    <a:cubicBezTo>
                      <a:pt x="16" y="1"/>
                      <a:pt x="1" y="15"/>
                      <a:pt x="1" y="34"/>
                    </a:cubicBezTo>
                    <a:lnTo>
                      <a:pt x="1" y="320"/>
                    </a:lnTo>
                    <a:cubicBezTo>
                      <a:pt x="1" y="338"/>
                      <a:pt x="16" y="352"/>
                      <a:pt x="33" y="352"/>
                    </a:cubicBezTo>
                    <a:lnTo>
                      <a:pt x="10066" y="352"/>
                    </a:lnTo>
                    <a:cubicBezTo>
                      <a:pt x="10085" y="352"/>
                      <a:pt x="10099" y="338"/>
                      <a:pt x="10099" y="320"/>
                    </a:cubicBezTo>
                    <a:lnTo>
                      <a:pt x="10099" y="34"/>
                    </a:lnTo>
                    <a:cubicBezTo>
                      <a:pt x="10099" y="15"/>
                      <a:pt x="10085" y="1"/>
                      <a:pt x="100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 name="Google Shape;540;p40"/>
              <p:cNvSpPr/>
              <p:nvPr/>
            </p:nvSpPr>
            <p:spPr>
              <a:xfrm flipH="1">
                <a:off x="6501196" y="4279711"/>
                <a:ext cx="687843" cy="23975"/>
              </a:xfrm>
              <a:custGeom>
                <a:avLst/>
                <a:gdLst/>
                <a:ahLst/>
                <a:cxnLst/>
                <a:rect l="l" t="t" r="r" b="b"/>
                <a:pathLst>
                  <a:path w="10099" h="352" extrusionOk="0">
                    <a:moveTo>
                      <a:pt x="33" y="1"/>
                    </a:moveTo>
                    <a:cubicBezTo>
                      <a:pt x="16" y="1"/>
                      <a:pt x="1" y="15"/>
                      <a:pt x="1" y="33"/>
                    </a:cubicBezTo>
                    <a:lnTo>
                      <a:pt x="1" y="319"/>
                    </a:lnTo>
                    <a:cubicBezTo>
                      <a:pt x="1" y="338"/>
                      <a:pt x="16" y="352"/>
                      <a:pt x="33" y="352"/>
                    </a:cubicBezTo>
                    <a:lnTo>
                      <a:pt x="10066" y="352"/>
                    </a:lnTo>
                    <a:cubicBezTo>
                      <a:pt x="10085" y="352"/>
                      <a:pt x="10099" y="338"/>
                      <a:pt x="10099" y="319"/>
                    </a:cubicBezTo>
                    <a:lnTo>
                      <a:pt x="10099" y="33"/>
                    </a:lnTo>
                    <a:cubicBezTo>
                      <a:pt x="10099" y="15"/>
                      <a:pt x="10085" y="1"/>
                      <a:pt x="100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3" name="Google Shape;541;p40"/>
              <p:cNvSpPr/>
              <p:nvPr/>
            </p:nvSpPr>
            <p:spPr>
              <a:xfrm flipH="1">
                <a:off x="6501196" y="4337741"/>
                <a:ext cx="687843" cy="24043"/>
              </a:xfrm>
              <a:custGeom>
                <a:avLst/>
                <a:gdLst/>
                <a:ahLst/>
                <a:cxnLst/>
                <a:rect l="l" t="t" r="r" b="b"/>
                <a:pathLst>
                  <a:path w="10099" h="353" extrusionOk="0">
                    <a:moveTo>
                      <a:pt x="33" y="0"/>
                    </a:moveTo>
                    <a:cubicBezTo>
                      <a:pt x="16" y="0"/>
                      <a:pt x="1" y="16"/>
                      <a:pt x="1" y="33"/>
                    </a:cubicBezTo>
                    <a:lnTo>
                      <a:pt x="1" y="320"/>
                    </a:lnTo>
                    <a:cubicBezTo>
                      <a:pt x="1" y="337"/>
                      <a:pt x="16" y="353"/>
                      <a:pt x="33" y="353"/>
                    </a:cubicBezTo>
                    <a:lnTo>
                      <a:pt x="10066" y="353"/>
                    </a:lnTo>
                    <a:cubicBezTo>
                      <a:pt x="10085" y="353"/>
                      <a:pt x="10099" y="337"/>
                      <a:pt x="10099" y="320"/>
                    </a:cubicBezTo>
                    <a:lnTo>
                      <a:pt x="10099" y="33"/>
                    </a:lnTo>
                    <a:cubicBezTo>
                      <a:pt x="10099" y="16"/>
                      <a:pt x="10085" y="0"/>
                      <a:pt x="1006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34" name="Google Shape;542;p40"/>
            <p:cNvGrpSpPr/>
            <p:nvPr/>
          </p:nvGrpSpPr>
          <p:grpSpPr>
            <a:xfrm flipH="1">
              <a:off x="7045655" y="2278887"/>
              <a:ext cx="1047594" cy="244571"/>
              <a:chOff x="5942217" y="4142332"/>
              <a:chExt cx="1279583" cy="298731"/>
            </a:xfrm>
          </p:grpSpPr>
          <p:sp>
            <p:nvSpPr>
              <p:cNvPr id="235" name="Google Shape;543;p40"/>
              <p:cNvSpPr/>
              <p:nvPr/>
            </p:nvSpPr>
            <p:spPr>
              <a:xfrm flipH="1">
                <a:off x="5942217" y="4142332"/>
                <a:ext cx="1279583" cy="298730"/>
              </a:xfrm>
              <a:custGeom>
                <a:avLst/>
                <a:gdLst/>
                <a:ahLst/>
                <a:cxnLst/>
                <a:rect l="l" t="t" r="r" b="b"/>
                <a:pathLst>
                  <a:path w="18787" h="4386" extrusionOk="0">
                    <a:moveTo>
                      <a:pt x="0" y="0"/>
                    </a:moveTo>
                    <a:lnTo>
                      <a:pt x="0" y="4386"/>
                    </a:lnTo>
                    <a:lnTo>
                      <a:pt x="18381" y="4386"/>
                    </a:lnTo>
                    <a:cubicBezTo>
                      <a:pt x="18605" y="4386"/>
                      <a:pt x="18787" y="4204"/>
                      <a:pt x="18787" y="3980"/>
                    </a:cubicBezTo>
                    <a:lnTo>
                      <a:pt x="18787" y="406"/>
                    </a:lnTo>
                    <a:cubicBezTo>
                      <a:pt x="18787" y="182"/>
                      <a:pt x="18605" y="0"/>
                      <a:pt x="1838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 name="Google Shape;544;p40"/>
              <p:cNvSpPr/>
              <p:nvPr/>
            </p:nvSpPr>
            <p:spPr>
              <a:xfrm flipH="1">
                <a:off x="6046486" y="4142332"/>
                <a:ext cx="270669" cy="298730"/>
              </a:xfrm>
              <a:custGeom>
                <a:avLst/>
                <a:gdLst/>
                <a:ahLst/>
                <a:cxnLst/>
                <a:rect l="l" t="t" r="r" b="b"/>
                <a:pathLst>
                  <a:path w="3974" h="4386" extrusionOk="0">
                    <a:moveTo>
                      <a:pt x="0" y="0"/>
                    </a:moveTo>
                    <a:cubicBezTo>
                      <a:pt x="1211" y="0"/>
                      <a:pt x="2191" y="983"/>
                      <a:pt x="2191" y="2193"/>
                    </a:cubicBezTo>
                    <a:cubicBezTo>
                      <a:pt x="2191" y="2799"/>
                      <a:pt x="1946" y="3346"/>
                      <a:pt x="1550" y="3744"/>
                    </a:cubicBezTo>
                    <a:cubicBezTo>
                      <a:pt x="1153" y="4140"/>
                      <a:pt x="605" y="4386"/>
                      <a:pt x="0" y="4386"/>
                    </a:cubicBezTo>
                    <a:lnTo>
                      <a:pt x="1781" y="4386"/>
                    </a:lnTo>
                    <a:cubicBezTo>
                      <a:pt x="2387" y="4386"/>
                      <a:pt x="2934" y="4140"/>
                      <a:pt x="3332" y="3744"/>
                    </a:cubicBezTo>
                    <a:cubicBezTo>
                      <a:pt x="3728" y="3346"/>
                      <a:pt x="3974" y="2799"/>
                      <a:pt x="3974" y="2193"/>
                    </a:cubicBezTo>
                    <a:cubicBezTo>
                      <a:pt x="3974" y="983"/>
                      <a:pt x="2992" y="0"/>
                      <a:pt x="1781"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 name="Google Shape;545;p40"/>
              <p:cNvSpPr/>
              <p:nvPr/>
            </p:nvSpPr>
            <p:spPr>
              <a:xfrm flipH="1">
                <a:off x="5942217" y="4221681"/>
                <a:ext cx="1279514" cy="219382"/>
              </a:xfrm>
              <a:custGeom>
                <a:avLst/>
                <a:gdLst/>
                <a:ahLst/>
                <a:cxnLst/>
                <a:rect l="l" t="t" r="r" b="b"/>
                <a:pathLst>
                  <a:path w="18786" h="3221" extrusionOk="0">
                    <a:moveTo>
                      <a:pt x="18531" y="1"/>
                    </a:moveTo>
                    <a:cubicBezTo>
                      <a:pt x="18428" y="195"/>
                      <a:pt x="18298" y="371"/>
                      <a:pt x="18144" y="525"/>
                    </a:cubicBezTo>
                    <a:cubicBezTo>
                      <a:pt x="17746" y="921"/>
                      <a:pt x="17199" y="1166"/>
                      <a:pt x="16593" y="1166"/>
                    </a:cubicBezTo>
                    <a:lnTo>
                      <a:pt x="1" y="1166"/>
                    </a:lnTo>
                    <a:lnTo>
                      <a:pt x="1" y="3221"/>
                    </a:lnTo>
                    <a:lnTo>
                      <a:pt x="16593" y="3221"/>
                    </a:lnTo>
                    <a:cubicBezTo>
                      <a:pt x="17199" y="3221"/>
                      <a:pt x="17746" y="2975"/>
                      <a:pt x="18144" y="2579"/>
                    </a:cubicBezTo>
                    <a:cubicBezTo>
                      <a:pt x="18540" y="2181"/>
                      <a:pt x="18786" y="1634"/>
                      <a:pt x="18786" y="1028"/>
                    </a:cubicBezTo>
                    <a:cubicBezTo>
                      <a:pt x="18786" y="657"/>
                      <a:pt x="18694" y="307"/>
                      <a:pt x="18531"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 name="Google Shape;546;p40"/>
              <p:cNvSpPr/>
              <p:nvPr/>
            </p:nvSpPr>
            <p:spPr>
              <a:xfrm flipH="1">
                <a:off x="6319002" y="4142332"/>
                <a:ext cx="902730" cy="298730"/>
              </a:xfrm>
              <a:custGeom>
                <a:avLst/>
                <a:gdLst/>
                <a:ahLst/>
                <a:cxnLst/>
                <a:rect l="l" t="t" r="r" b="b"/>
                <a:pathLst>
                  <a:path w="13254" h="4386" extrusionOk="0">
                    <a:moveTo>
                      <a:pt x="1" y="0"/>
                    </a:moveTo>
                    <a:lnTo>
                      <a:pt x="1" y="4386"/>
                    </a:lnTo>
                    <a:lnTo>
                      <a:pt x="11061" y="4386"/>
                    </a:lnTo>
                    <a:cubicBezTo>
                      <a:pt x="11667" y="4386"/>
                      <a:pt x="12215" y="4140"/>
                      <a:pt x="12611" y="3744"/>
                    </a:cubicBezTo>
                    <a:cubicBezTo>
                      <a:pt x="13008" y="3346"/>
                      <a:pt x="13253" y="2799"/>
                      <a:pt x="13253" y="2193"/>
                    </a:cubicBezTo>
                    <a:cubicBezTo>
                      <a:pt x="13253" y="983"/>
                      <a:pt x="12273" y="0"/>
                      <a:pt x="11061"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 name="Google Shape;547;p40"/>
              <p:cNvSpPr/>
              <p:nvPr/>
            </p:nvSpPr>
            <p:spPr>
              <a:xfrm flipH="1">
                <a:off x="6366951" y="4183403"/>
                <a:ext cx="854849" cy="216590"/>
              </a:xfrm>
              <a:custGeom>
                <a:avLst/>
                <a:gdLst/>
                <a:ahLst/>
                <a:cxnLst/>
                <a:rect l="l" t="t" r="r" b="b"/>
                <a:pathLst>
                  <a:path w="12551" h="3180" extrusionOk="0">
                    <a:moveTo>
                      <a:pt x="0" y="0"/>
                    </a:moveTo>
                    <a:lnTo>
                      <a:pt x="0" y="3180"/>
                    </a:lnTo>
                    <a:lnTo>
                      <a:pt x="12257" y="3180"/>
                    </a:lnTo>
                    <a:cubicBezTo>
                      <a:pt x="12418" y="3180"/>
                      <a:pt x="12550" y="3048"/>
                      <a:pt x="12550" y="2885"/>
                    </a:cubicBezTo>
                    <a:lnTo>
                      <a:pt x="12550" y="296"/>
                    </a:lnTo>
                    <a:cubicBezTo>
                      <a:pt x="12550" y="133"/>
                      <a:pt x="12418" y="0"/>
                      <a:pt x="1225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 name="Google Shape;548;p40"/>
              <p:cNvSpPr/>
              <p:nvPr/>
            </p:nvSpPr>
            <p:spPr>
              <a:xfrm flipH="1">
                <a:off x="6501196" y="4221681"/>
                <a:ext cx="687843" cy="24043"/>
              </a:xfrm>
              <a:custGeom>
                <a:avLst/>
                <a:gdLst/>
                <a:ahLst/>
                <a:cxnLst/>
                <a:rect l="l" t="t" r="r" b="b"/>
                <a:pathLst>
                  <a:path w="10099" h="353" extrusionOk="0">
                    <a:moveTo>
                      <a:pt x="33" y="1"/>
                    </a:moveTo>
                    <a:cubicBezTo>
                      <a:pt x="16" y="1"/>
                      <a:pt x="1" y="15"/>
                      <a:pt x="1" y="34"/>
                    </a:cubicBezTo>
                    <a:lnTo>
                      <a:pt x="1" y="320"/>
                    </a:lnTo>
                    <a:cubicBezTo>
                      <a:pt x="1" y="338"/>
                      <a:pt x="16" y="352"/>
                      <a:pt x="33" y="352"/>
                    </a:cubicBezTo>
                    <a:lnTo>
                      <a:pt x="10066" y="352"/>
                    </a:lnTo>
                    <a:cubicBezTo>
                      <a:pt x="10085" y="352"/>
                      <a:pt x="10099" y="338"/>
                      <a:pt x="10099" y="320"/>
                    </a:cubicBezTo>
                    <a:lnTo>
                      <a:pt x="10099" y="34"/>
                    </a:lnTo>
                    <a:cubicBezTo>
                      <a:pt x="10099" y="15"/>
                      <a:pt x="10085" y="1"/>
                      <a:pt x="100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 name="Google Shape;549;p40"/>
              <p:cNvSpPr/>
              <p:nvPr/>
            </p:nvSpPr>
            <p:spPr>
              <a:xfrm flipH="1">
                <a:off x="6501196" y="4279711"/>
                <a:ext cx="687843" cy="23975"/>
              </a:xfrm>
              <a:custGeom>
                <a:avLst/>
                <a:gdLst/>
                <a:ahLst/>
                <a:cxnLst/>
                <a:rect l="l" t="t" r="r" b="b"/>
                <a:pathLst>
                  <a:path w="10099" h="352" extrusionOk="0">
                    <a:moveTo>
                      <a:pt x="33" y="1"/>
                    </a:moveTo>
                    <a:cubicBezTo>
                      <a:pt x="16" y="1"/>
                      <a:pt x="1" y="15"/>
                      <a:pt x="1" y="33"/>
                    </a:cubicBezTo>
                    <a:lnTo>
                      <a:pt x="1" y="319"/>
                    </a:lnTo>
                    <a:cubicBezTo>
                      <a:pt x="1" y="338"/>
                      <a:pt x="16" y="352"/>
                      <a:pt x="33" y="352"/>
                    </a:cubicBezTo>
                    <a:lnTo>
                      <a:pt x="10066" y="352"/>
                    </a:lnTo>
                    <a:cubicBezTo>
                      <a:pt x="10085" y="352"/>
                      <a:pt x="10099" y="338"/>
                      <a:pt x="10099" y="319"/>
                    </a:cubicBezTo>
                    <a:lnTo>
                      <a:pt x="10099" y="33"/>
                    </a:lnTo>
                    <a:cubicBezTo>
                      <a:pt x="10099" y="15"/>
                      <a:pt x="10085" y="1"/>
                      <a:pt x="100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 name="Google Shape;550;p40"/>
              <p:cNvSpPr/>
              <p:nvPr/>
            </p:nvSpPr>
            <p:spPr>
              <a:xfrm flipH="1">
                <a:off x="6501196" y="4337741"/>
                <a:ext cx="687843" cy="24043"/>
              </a:xfrm>
              <a:custGeom>
                <a:avLst/>
                <a:gdLst/>
                <a:ahLst/>
                <a:cxnLst/>
                <a:rect l="l" t="t" r="r" b="b"/>
                <a:pathLst>
                  <a:path w="10099" h="353" extrusionOk="0">
                    <a:moveTo>
                      <a:pt x="33" y="0"/>
                    </a:moveTo>
                    <a:cubicBezTo>
                      <a:pt x="16" y="0"/>
                      <a:pt x="1" y="16"/>
                      <a:pt x="1" y="33"/>
                    </a:cubicBezTo>
                    <a:lnTo>
                      <a:pt x="1" y="320"/>
                    </a:lnTo>
                    <a:cubicBezTo>
                      <a:pt x="1" y="337"/>
                      <a:pt x="16" y="353"/>
                      <a:pt x="33" y="353"/>
                    </a:cubicBezTo>
                    <a:lnTo>
                      <a:pt x="10066" y="353"/>
                    </a:lnTo>
                    <a:cubicBezTo>
                      <a:pt x="10085" y="353"/>
                      <a:pt x="10099" y="337"/>
                      <a:pt x="10099" y="320"/>
                    </a:cubicBezTo>
                    <a:lnTo>
                      <a:pt x="10099" y="33"/>
                    </a:lnTo>
                    <a:cubicBezTo>
                      <a:pt x="10099" y="16"/>
                      <a:pt x="10085" y="0"/>
                      <a:pt x="1006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43" name="Google Shape;551;p40"/>
            <p:cNvGrpSpPr/>
            <p:nvPr/>
          </p:nvGrpSpPr>
          <p:grpSpPr>
            <a:xfrm>
              <a:off x="7027953" y="2759961"/>
              <a:ext cx="1404447" cy="1831089"/>
              <a:chOff x="5373725" y="1934250"/>
              <a:chExt cx="492875" cy="642600"/>
            </a:xfrm>
          </p:grpSpPr>
          <p:sp>
            <p:nvSpPr>
              <p:cNvPr id="244" name="Google Shape;552;p40"/>
              <p:cNvSpPr/>
              <p:nvPr/>
            </p:nvSpPr>
            <p:spPr>
              <a:xfrm>
                <a:off x="5373725" y="1934250"/>
                <a:ext cx="492875" cy="37700"/>
              </a:xfrm>
              <a:custGeom>
                <a:avLst/>
                <a:gdLst/>
                <a:ahLst/>
                <a:cxnLst/>
                <a:rect l="l" t="t" r="r" b="b"/>
                <a:pathLst>
                  <a:path w="19715" h="1508" extrusionOk="0">
                    <a:moveTo>
                      <a:pt x="0" y="0"/>
                    </a:moveTo>
                    <a:lnTo>
                      <a:pt x="0" y="1508"/>
                    </a:lnTo>
                    <a:lnTo>
                      <a:pt x="19714" y="1508"/>
                    </a:lnTo>
                    <a:lnTo>
                      <a:pt x="19714"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 name="Google Shape;553;p40"/>
              <p:cNvSpPr/>
              <p:nvPr/>
            </p:nvSpPr>
            <p:spPr>
              <a:xfrm>
                <a:off x="5412500" y="1971925"/>
                <a:ext cx="415325" cy="604925"/>
              </a:xfrm>
              <a:custGeom>
                <a:avLst/>
                <a:gdLst/>
                <a:ahLst/>
                <a:cxnLst/>
                <a:rect l="l" t="t" r="r" b="b"/>
                <a:pathLst>
                  <a:path w="16613" h="24197" extrusionOk="0">
                    <a:moveTo>
                      <a:pt x="0" y="1"/>
                    </a:moveTo>
                    <a:lnTo>
                      <a:pt x="0" y="24197"/>
                    </a:lnTo>
                    <a:lnTo>
                      <a:pt x="16613" y="24197"/>
                    </a:lnTo>
                    <a:lnTo>
                      <a:pt x="16613"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 name="Google Shape;554;p40"/>
              <p:cNvSpPr/>
              <p:nvPr/>
            </p:nvSpPr>
            <p:spPr>
              <a:xfrm>
                <a:off x="5632625" y="1971925"/>
                <a:ext cx="194925" cy="604925"/>
              </a:xfrm>
              <a:custGeom>
                <a:avLst/>
                <a:gdLst/>
                <a:ahLst/>
                <a:cxnLst/>
                <a:rect l="l" t="t" r="r" b="b"/>
                <a:pathLst>
                  <a:path w="7797" h="24197" extrusionOk="0">
                    <a:moveTo>
                      <a:pt x="0" y="1"/>
                    </a:moveTo>
                    <a:lnTo>
                      <a:pt x="0" y="24197"/>
                    </a:lnTo>
                    <a:lnTo>
                      <a:pt x="7797" y="24197"/>
                    </a:lnTo>
                    <a:lnTo>
                      <a:pt x="7797" y="1"/>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 name="Google Shape;555;p40"/>
              <p:cNvSpPr/>
              <p:nvPr/>
            </p:nvSpPr>
            <p:spPr>
              <a:xfrm>
                <a:off x="5494000" y="2112075"/>
                <a:ext cx="252325" cy="257900"/>
              </a:xfrm>
              <a:custGeom>
                <a:avLst/>
                <a:gdLst/>
                <a:ahLst/>
                <a:cxnLst/>
                <a:rect l="l" t="t" r="r" b="b"/>
                <a:pathLst>
                  <a:path w="10093" h="10316" extrusionOk="0">
                    <a:moveTo>
                      <a:pt x="2664" y="0"/>
                    </a:moveTo>
                    <a:lnTo>
                      <a:pt x="2544" y="106"/>
                    </a:lnTo>
                    <a:cubicBezTo>
                      <a:pt x="2248" y="370"/>
                      <a:pt x="1310" y="1089"/>
                      <a:pt x="560" y="1240"/>
                    </a:cubicBezTo>
                    <a:lnTo>
                      <a:pt x="260" y="1301"/>
                    </a:lnTo>
                    <a:lnTo>
                      <a:pt x="226" y="1604"/>
                    </a:lnTo>
                    <a:cubicBezTo>
                      <a:pt x="0" y="3630"/>
                      <a:pt x="774" y="5462"/>
                      <a:pt x="1463" y="6642"/>
                    </a:cubicBezTo>
                    <a:cubicBezTo>
                      <a:pt x="2331" y="8132"/>
                      <a:pt x="3559" y="9424"/>
                      <a:pt x="4832" y="10187"/>
                    </a:cubicBezTo>
                    <a:lnTo>
                      <a:pt x="5046" y="10316"/>
                    </a:lnTo>
                    <a:lnTo>
                      <a:pt x="5261" y="10187"/>
                    </a:lnTo>
                    <a:cubicBezTo>
                      <a:pt x="6532" y="9424"/>
                      <a:pt x="7760" y="8131"/>
                      <a:pt x="8630" y="6642"/>
                    </a:cubicBezTo>
                    <a:cubicBezTo>
                      <a:pt x="9318" y="5462"/>
                      <a:pt x="10092" y="3630"/>
                      <a:pt x="9865" y="1604"/>
                    </a:cubicBezTo>
                    <a:lnTo>
                      <a:pt x="9833" y="1301"/>
                    </a:lnTo>
                    <a:lnTo>
                      <a:pt x="9533" y="1240"/>
                    </a:lnTo>
                    <a:cubicBezTo>
                      <a:pt x="8630" y="1060"/>
                      <a:pt x="7558" y="115"/>
                      <a:pt x="7548" y="106"/>
                    </a:cubicBezTo>
                    <a:lnTo>
                      <a:pt x="7429"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 name="Google Shape;556;p40"/>
              <p:cNvSpPr/>
              <p:nvPr/>
            </p:nvSpPr>
            <p:spPr>
              <a:xfrm>
                <a:off x="5412500" y="1971925"/>
                <a:ext cx="415325" cy="29275"/>
              </a:xfrm>
              <a:custGeom>
                <a:avLst/>
                <a:gdLst/>
                <a:ahLst/>
                <a:cxnLst/>
                <a:rect l="l" t="t" r="r" b="b"/>
                <a:pathLst>
                  <a:path w="16613" h="1171" extrusionOk="0">
                    <a:moveTo>
                      <a:pt x="0" y="1"/>
                    </a:moveTo>
                    <a:lnTo>
                      <a:pt x="0" y="1171"/>
                    </a:lnTo>
                    <a:lnTo>
                      <a:pt x="16613" y="1171"/>
                    </a:lnTo>
                    <a:lnTo>
                      <a:pt x="16613" y="1"/>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 name="Google Shape;557;p40"/>
              <p:cNvSpPr/>
              <p:nvPr/>
            </p:nvSpPr>
            <p:spPr>
              <a:xfrm>
                <a:off x="5500925" y="2122475"/>
                <a:ext cx="119250" cy="235350"/>
              </a:xfrm>
              <a:custGeom>
                <a:avLst/>
                <a:gdLst/>
                <a:ahLst/>
                <a:cxnLst/>
                <a:rect l="l" t="t" r="r" b="b"/>
                <a:pathLst>
                  <a:path w="4770" h="9414" extrusionOk="0">
                    <a:moveTo>
                      <a:pt x="2546" y="1"/>
                    </a:moveTo>
                    <a:cubicBezTo>
                      <a:pt x="2546" y="1"/>
                      <a:pt x="1392" y="1028"/>
                      <a:pt x="364" y="1233"/>
                    </a:cubicBezTo>
                    <a:cubicBezTo>
                      <a:pt x="0" y="4496"/>
                      <a:pt x="2412" y="7998"/>
                      <a:pt x="4769" y="9413"/>
                    </a:cubicBezTo>
                    <a:lnTo>
                      <a:pt x="4769" y="1"/>
                    </a:ln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 name="Google Shape;558;p40"/>
              <p:cNvSpPr/>
              <p:nvPr/>
            </p:nvSpPr>
            <p:spPr>
              <a:xfrm>
                <a:off x="5620150" y="2122475"/>
                <a:ext cx="119250" cy="235350"/>
              </a:xfrm>
              <a:custGeom>
                <a:avLst/>
                <a:gdLst/>
                <a:ahLst/>
                <a:cxnLst/>
                <a:rect l="l" t="t" r="r" b="b"/>
                <a:pathLst>
                  <a:path w="4770" h="9414" extrusionOk="0">
                    <a:moveTo>
                      <a:pt x="0" y="1"/>
                    </a:moveTo>
                    <a:lnTo>
                      <a:pt x="0" y="9413"/>
                    </a:lnTo>
                    <a:cubicBezTo>
                      <a:pt x="2356" y="7998"/>
                      <a:pt x="4770" y="4496"/>
                      <a:pt x="4406" y="1233"/>
                    </a:cubicBezTo>
                    <a:cubicBezTo>
                      <a:pt x="3377" y="1028"/>
                      <a:pt x="2224" y="1"/>
                      <a:pt x="2224"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 name="Google Shape;559;p40"/>
              <p:cNvSpPr/>
              <p:nvPr/>
            </p:nvSpPr>
            <p:spPr>
              <a:xfrm>
                <a:off x="5559025" y="2168050"/>
                <a:ext cx="122250" cy="122250"/>
              </a:xfrm>
              <a:custGeom>
                <a:avLst/>
                <a:gdLst/>
                <a:ahLst/>
                <a:cxnLst/>
                <a:rect l="l" t="t" r="r" b="b"/>
                <a:pathLst>
                  <a:path w="4890" h="4890" extrusionOk="0">
                    <a:moveTo>
                      <a:pt x="2445" y="0"/>
                    </a:moveTo>
                    <a:cubicBezTo>
                      <a:pt x="1095" y="0"/>
                      <a:pt x="1" y="1094"/>
                      <a:pt x="1" y="2445"/>
                    </a:cubicBezTo>
                    <a:cubicBezTo>
                      <a:pt x="1" y="3795"/>
                      <a:pt x="1095" y="4889"/>
                      <a:pt x="2445" y="4889"/>
                    </a:cubicBezTo>
                    <a:cubicBezTo>
                      <a:pt x="3796" y="4889"/>
                      <a:pt x="4890" y="3795"/>
                      <a:pt x="4890" y="2445"/>
                    </a:cubicBezTo>
                    <a:cubicBezTo>
                      <a:pt x="4890" y="1094"/>
                      <a:pt x="3796" y="0"/>
                      <a:pt x="244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 name="Google Shape;560;p40"/>
              <p:cNvSpPr/>
              <p:nvPr/>
            </p:nvSpPr>
            <p:spPr>
              <a:xfrm>
                <a:off x="5578975" y="2188025"/>
                <a:ext cx="82375" cy="82350"/>
              </a:xfrm>
              <a:custGeom>
                <a:avLst/>
                <a:gdLst/>
                <a:ahLst/>
                <a:cxnLst/>
                <a:rect l="l" t="t" r="r" b="b"/>
                <a:pathLst>
                  <a:path w="3295" h="3294" fill="none" extrusionOk="0">
                    <a:moveTo>
                      <a:pt x="3295" y="1646"/>
                    </a:moveTo>
                    <a:cubicBezTo>
                      <a:pt x="3295" y="2151"/>
                      <a:pt x="3066" y="2603"/>
                      <a:pt x="2707" y="2905"/>
                    </a:cubicBezTo>
                    <a:cubicBezTo>
                      <a:pt x="2421" y="3147"/>
                      <a:pt x="2051" y="3293"/>
                      <a:pt x="1647" y="3293"/>
                    </a:cubicBezTo>
                    <a:cubicBezTo>
                      <a:pt x="1243" y="3293"/>
                      <a:pt x="873" y="3147"/>
                      <a:pt x="587" y="2905"/>
                    </a:cubicBezTo>
                    <a:cubicBezTo>
                      <a:pt x="228" y="2605"/>
                      <a:pt x="0" y="2152"/>
                      <a:pt x="0" y="1646"/>
                    </a:cubicBezTo>
                    <a:cubicBezTo>
                      <a:pt x="0" y="1141"/>
                      <a:pt x="228" y="689"/>
                      <a:pt x="587" y="387"/>
                    </a:cubicBezTo>
                    <a:cubicBezTo>
                      <a:pt x="873" y="146"/>
                      <a:pt x="1243" y="0"/>
                      <a:pt x="1647" y="0"/>
                    </a:cubicBezTo>
                    <a:cubicBezTo>
                      <a:pt x="2051" y="0"/>
                      <a:pt x="2421" y="146"/>
                      <a:pt x="2707" y="387"/>
                    </a:cubicBezTo>
                    <a:cubicBezTo>
                      <a:pt x="3066" y="690"/>
                      <a:pt x="3295" y="1141"/>
                      <a:pt x="3295" y="1646"/>
                    </a:cubicBezTo>
                    <a:close/>
                  </a:path>
                </a:pathLst>
              </a:custGeom>
              <a:solidFill>
                <a:schemeClr val="accent1"/>
              </a:solidFill>
              <a:ln w="5200" cap="flat" cmpd="sng">
                <a:solidFill>
                  <a:schemeClr val="accen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 name="Google Shape;561;p40"/>
              <p:cNvSpPr/>
              <p:nvPr/>
            </p:nvSpPr>
            <p:spPr>
              <a:xfrm>
                <a:off x="5578975" y="2197700"/>
                <a:ext cx="29300" cy="62950"/>
              </a:xfrm>
              <a:custGeom>
                <a:avLst/>
                <a:gdLst/>
                <a:ahLst/>
                <a:cxnLst/>
                <a:rect l="l" t="t" r="r" b="b"/>
                <a:pathLst>
                  <a:path w="1172" h="2518" fill="none" extrusionOk="0">
                    <a:moveTo>
                      <a:pt x="1172" y="1259"/>
                    </a:moveTo>
                    <a:cubicBezTo>
                      <a:pt x="1172" y="1764"/>
                      <a:pt x="945" y="2216"/>
                      <a:pt x="587" y="2518"/>
                    </a:cubicBezTo>
                    <a:cubicBezTo>
                      <a:pt x="228" y="2218"/>
                      <a:pt x="0" y="1765"/>
                      <a:pt x="0" y="1259"/>
                    </a:cubicBezTo>
                    <a:cubicBezTo>
                      <a:pt x="0" y="754"/>
                      <a:pt x="228" y="302"/>
                      <a:pt x="587" y="0"/>
                    </a:cubicBezTo>
                    <a:cubicBezTo>
                      <a:pt x="945" y="303"/>
                      <a:pt x="1172" y="754"/>
                      <a:pt x="1172" y="1259"/>
                    </a:cubicBezTo>
                    <a:close/>
                  </a:path>
                </a:pathLst>
              </a:custGeom>
              <a:solidFill>
                <a:schemeClr val="accent1"/>
              </a:solidFill>
              <a:ln w="5200" cap="flat" cmpd="sng">
                <a:solidFill>
                  <a:schemeClr val="accen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 name="Google Shape;562;p40"/>
              <p:cNvSpPr/>
              <p:nvPr/>
            </p:nvSpPr>
            <p:spPr>
              <a:xfrm>
                <a:off x="5632025" y="2197700"/>
                <a:ext cx="29325" cy="62950"/>
              </a:xfrm>
              <a:custGeom>
                <a:avLst/>
                <a:gdLst/>
                <a:ahLst/>
                <a:cxnLst/>
                <a:rect l="l" t="t" r="r" b="b"/>
                <a:pathLst>
                  <a:path w="1173" h="2518" fill="none" extrusionOk="0">
                    <a:moveTo>
                      <a:pt x="1173" y="1259"/>
                    </a:moveTo>
                    <a:cubicBezTo>
                      <a:pt x="1173" y="1764"/>
                      <a:pt x="944" y="2216"/>
                      <a:pt x="585" y="2518"/>
                    </a:cubicBezTo>
                    <a:cubicBezTo>
                      <a:pt x="228" y="2216"/>
                      <a:pt x="1" y="1764"/>
                      <a:pt x="1" y="1259"/>
                    </a:cubicBezTo>
                    <a:cubicBezTo>
                      <a:pt x="1" y="754"/>
                      <a:pt x="228" y="303"/>
                      <a:pt x="585" y="0"/>
                    </a:cubicBezTo>
                    <a:cubicBezTo>
                      <a:pt x="944" y="303"/>
                      <a:pt x="1173" y="754"/>
                      <a:pt x="1173" y="1259"/>
                    </a:cubicBezTo>
                    <a:close/>
                  </a:path>
                </a:pathLst>
              </a:custGeom>
              <a:solidFill>
                <a:schemeClr val="accent1"/>
              </a:solidFill>
              <a:ln w="5200" cap="flat" cmpd="sng">
                <a:solidFill>
                  <a:schemeClr val="accen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 name="Google Shape;563;p40"/>
              <p:cNvSpPr/>
              <p:nvPr/>
            </p:nvSpPr>
            <p:spPr>
              <a:xfrm>
                <a:off x="5620150" y="2188025"/>
                <a:ext cx="25" cy="82350"/>
              </a:xfrm>
              <a:custGeom>
                <a:avLst/>
                <a:gdLst/>
                <a:ahLst/>
                <a:cxnLst/>
                <a:rect l="l" t="t" r="r" b="b"/>
                <a:pathLst>
                  <a:path w="1" h="3294" fill="none" extrusionOk="0">
                    <a:moveTo>
                      <a:pt x="0" y="0"/>
                    </a:moveTo>
                    <a:lnTo>
                      <a:pt x="0" y="3293"/>
                    </a:lnTo>
                  </a:path>
                </a:pathLst>
              </a:custGeom>
              <a:solidFill>
                <a:schemeClr val="accent1"/>
              </a:solidFill>
              <a:ln w="5200" cap="flat" cmpd="sng">
                <a:solidFill>
                  <a:schemeClr val="accen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 name="Google Shape;564;p40"/>
              <p:cNvSpPr/>
              <p:nvPr/>
            </p:nvSpPr>
            <p:spPr>
              <a:xfrm>
                <a:off x="5578975" y="2229150"/>
                <a:ext cx="82375" cy="25"/>
              </a:xfrm>
              <a:custGeom>
                <a:avLst/>
                <a:gdLst/>
                <a:ahLst/>
                <a:cxnLst/>
                <a:rect l="l" t="t" r="r" b="b"/>
                <a:pathLst>
                  <a:path w="3295" h="1" fill="none" extrusionOk="0">
                    <a:moveTo>
                      <a:pt x="0" y="1"/>
                    </a:moveTo>
                    <a:lnTo>
                      <a:pt x="3295" y="1"/>
                    </a:lnTo>
                  </a:path>
                </a:pathLst>
              </a:custGeom>
              <a:solidFill>
                <a:schemeClr val="accent1"/>
              </a:solidFill>
              <a:ln w="5200" cap="flat" cmpd="sng">
                <a:solidFill>
                  <a:schemeClr val="accen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257" name="Google Shape;565;p40"/>
          <p:cNvSpPr/>
          <p:nvPr/>
        </p:nvSpPr>
        <p:spPr>
          <a:xfrm flipH="1">
            <a:off x="6711820" y="4536029"/>
            <a:ext cx="2207282" cy="292842"/>
          </a:xfrm>
          <a:custGeom>
            <a:avLst/>
            <a:gdLst/>
            <a:ahLst/>
            <a:cxnLst/>
            <a:rect l="l" t="t" r="r" b="b"/>
            <a:pathLst>
              <a:path w="46329" h="2845" extrusionOk="0">
                <a:moveTo>
                  <a:pt x="263" y="0"/>
                </a:moveTo>
                <a:cubicBezTo>
                  <a:pt x="119" y="0"/>
                  <a:pt x="1" y="118"/>
                  <a:pt x="1" y="264"/>
                </a:cubicBezTo>
                <a:lnTo>
                  <a:pt x="1" y="2581"/>
                </a:lnTo>
                <a:cubicBezTo>
                  <a:pt x="1" y="2726"/>
                  <a:pt x="119" y="2844"/>
                  <a:pt x="263" y="2844"/>
                </a:cubicBezTo>
                <a:lnTo>
                  <a:pt x="46065" y="2844"/>
                </a:lnTo>
                <a:cubicBezTo>
                  <a:pt x="46211" y="2844"/>
                  <a:pt x="46329" y="2726"/>
                  <a:pt x="46329" y="2581"/>
                </a:cubicBezTo>
                <a:lnTo>
                  <a:pt x="46329" y="264"/>
                </a:lnTo>
                <a:cubicBezTo>
                  <a:pt x="46329" y="118"/>
                  <a:pt x="46211" y="0"/>
                  <a:pt x="4606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3396246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500"/>
                                        <p:tgtEl>
                                          <p:spTgt spid="1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txEl>
                                              <p:pRg st="1" end="1"/>
                                            </p:txEl>
                                          </p:spTgt>
                                        </p:tgtEl>
                                        <p:attrNameLst>
                                          <p:attrName>style.visibility</p:attrName>
                                        </p:attrNameLst>
                                      </p:cBhvr>
                                      <p:to>
                                        <p:strVal val="visible"/>
                                      </p:to>
                                    </p:set>
                                    <p:animEffect transition="in" filter="fade">
                                      <p:cBhvr>
                                        <p:cTn id="12" dur="500"/>
                                        <p:tgtEl>
                                          <p:spTgt spid="10">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878"/>
        <p:cNvGrpSpPr/>
        <p:nvPr/>
      </p:nvGrpSpPr>
      <p:grpSpPr>
        <a:xfrm>
          <a:off x="0" y="0"/>
          <a:ext cx="0" cy="0"/>
          <a:chOff x="0" y="0"/>
          <a:chExt cx="0" cy="0"/>
        </a:xfrm>
      </p:grpSpPr>
      <p:sp>
        <p:nvSpPr>
          <p:cNvPr id="68" name="Rectangle 67"/>
          <p:cNvSpPr/>
          <p:nvPr/>
        </p:nvSpPr>
        <p:spPr>
          <a:xfrm>
            <a:off x="0" y="365743"/>
            <a:ext cx="2172929" cy="55490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algn="ctr"/>
            <a:r>
              <a:rPr lang="en-US" sz="2800" b="1" smtClean="0"/>
              <a:t>NHÓM 1, 2</a:t>
            </a:r>
            <a:endParaRPr lang="en-US" sz="2800" b="1"/>
          </a:p>
        </p:txBody>
      </p:sp>
      <p:sp>
        <p:nvSpPr>
          <p:cNvPr id="10" name="Rectangle 9"/>
          <p:cNvSpPr/>
          <p:nvPr/>
        </p:nvSpPr>
        <p:spPr>
          <a:xfrm>
            <a:off x="251197" y="1155054"/>
            <a:ext cx="5867834" cy="3139321"/>
          </a:xfrm>
          <a:prstGeom prst="rect">
            <a:avLst/>
          </a:prstGeom>
        </p:spPr>
        <p:txBody>
          <a:bodyPr wrap="square">
            <a:spAutoFit/>
          </a:bodyPr>
          <a:lstStyle/>
          <a:p>
            <a:pPr marL="342900" indent="-342900" algn="just">
              <a:lnSpc>
                <a:spcPct val="150000"/>
              </a:lnSpc>
              <a:buFont typeface="Arial" panose="020B0604020202020204" pitchFamily="34" charset="0"/>
              <a:buChar char="•"/>
            </a:pPr>
            <a:r>
              <a:rPr lang="vi-VN" sz="2200" b="1" smtClean="0">
                <a:solidFill>
                  <a:schemeClr val="tx2"/>
                </a:solidFill>
                <a:latin typeface="+mn-lt"/>
                <a:ea typeface="Pontano Sans"/>
                <a:cs typeface="Pontano Sans"/>
                <a:sym typeface="Pontano Sans"/>
              </a:rPr>
              <a:t>Trường </a:t>
            </a:r>
            <a:r>
              <a:rPr lang="vi-VN" sz="2200" b="1">
                <a:solidFill>
                  <a:schemeClr val="tx2"/>
                </a:solidFill>
                <a:latin typeface="+mn-lt"/>
                <a:ea typeface="Pontano Sans"/>
                <a:cs typeface="Pontano Sans"/>
                <a:sym typeface="Pontano Sans"/>
              </a:rPr>
              <a:t>hợp 6: </a:t>
            </a:r>
            <a:r>
              <a:rPr lang="vi-VN" sz="2200">
                <a:solidFill>
                  <a:schemeClr val="tx1"/>
                </a:solidFill>
                <a:latin typeface="+mn-lt"/>
                <a:ea typeface="Pontano Sans"/>
                <a:cs typeface="Pontano Sans"/>
                <a:sym typeface="Pontano Sans"/>
              </a:rPr>
              <a:t>Trong trường hợp này, công dân khi vi phạm pháp luật, đặc biệt ở trường hợp vận chuyển trái phép chất ma túy đều phải </a:t>
            </a:r>
            <a:r>
              <a:rPr lang="vi-VN" sz="2200" b="1">
                <a:solidFill>
                  <a:schemeClr val="tx2"/>
                </a:solidFill>
                <a:latin typeface="+mn-lt"/>
                <a:ea typeface="Pontano Sans"/>
                <a:cs typeface="Pontano Sans"/>
                <a:sym typeface="Pontano Sans"/>
              </a:rPr>
              <a:t>chịu trách nhiệm hình sự trước pháp luật</a:t>
            </a:r>
            <a:r>
              <a:rPr lang="vi-VN" sz="2200">
                <a:solidFill>
                  <a:schemeClr val="tx1"/>
                </a:solidFill>
                <a:latin typeface="+mn-lt"/>
                <a:ea typeface="Pontano Sans"/>
                <a:cs typeface="Pontano Sans"/>
                <a:sym typeface="Pontano Sans"/>
              </a:rPr>
              <a:t>. Ngoài ra nếu vận chuyển quá mức quy định thì sẽ bị tử hình. </a:t>
            </a:r>
            <a:endParaRPr lang="en-US" sz="2200">
              <a:solidFill>
                <a:schemeClr val="tx1"/>
              </a:solidFill>
              <a:latin typeface="+mn-lt"/>
              <a:ea typeface="Pontano Sans"/>
              <a:cs typeface="Pontano Sans"/>
              <a:sym typeface="Pontano Sans"/>
            </a:endParaRPr>
          </a:p>
        </p:txBody>
      </p:sp>
      <p:sp>
        <p:nvSpPr>
          <p:cNvPr id="192" name="Google Shape;498;p40"/>
          <p:cNvSpPr/>
          <p:nvPr/>
        </p:nvSpPr>
        <p:spPr>
          <a:xfrm rot="518917" flipH="1">
            <a:off x="6379690" y="1266053"/>
            <a:ext cx="3749611" cy="4247864"/>
          </a:xfrm>
          <a:custGeom>
            <a:avLst/>
            <a:gdLst/>
            <a:ahLst/>
            <a:cxnLst/>
            <a:rect l="l" t="t" r="r" b="b"/>
            <a:pathLst>
              <a:path w="45611" h="38929" extrusionOk="0">
                <a:moveTo>
                  <a:pt x="26741" y="1"/>
                </a:moveTo>
                <a:cubicBezTo>
                  <a:pt x="24763" y="1"/>
                  <a:pt x="22797" y="680"/>
                  <a:pt x="21273" y="2151"/>
                </a:cubicBezTo>
                <a:cubicBezTo>
                  <a:pt x="19977" y="3402"/>
                  <a:pt x="18818" y="4971"/>
                  <a:pt x="17082" y="5450"/>
                </a:cubicBezTo>
                <a:cubicBezTo>
                  <a:pt x="16694" y="5557"/>
                  <a:pt x="16304" y="5602"/>
                  <a:pt x="15913" y="5602"/>
                </a:cubicBezTo>
                <a:cubicBezTo>
                  <a:pt x="13693" y="5602"/>
                  <a:pt x="11435" y="4134"/>
                  <a:pt x="9202" y="4134"/>
                </a:cubicBezTo>
                <a:cubicBezTo>
                  <a:pt x="8850" y="4134"/>
                  <a:pt x="8499" y="4170"/>
                  <a:pt x="8148" y="4255"/>
                </a:cubicBezTo>
                <a:cubicBezTo>
                  <a:pt x="7138" y="4499"/>
                  <a:pt x="6263" y="5122"/>
                  <a:pt x="5461" y="5781"/>
                </a:cubicBezTo>
                <a:cubicBezTo>
                  <a:pt x="4513" y="6561"/>
                  <a:pt x="3609" y="7430"/>
                  <a:pt x="3018" y="8503"/>
                </a:cubicBezTo>
                <a:cubicBezTo>
                  <a:pt x="1542" y="11186"/>
                  <a:pt x="2282" y="14521"/>
                  <a:pt x="1620" y="17509"/>
                </a:cubicBezTo>
                <a:cubicBezTo>
                  <a:pt x="1158" y="19594"/>
                  <a:pt x="0" y="21689"/>
                  <a:pt x="588" y="23744"/>
                </a:cubicBezTo>
                <a:cubicBezTo>
                  <a:pt x="965" y="25069"/>
                  <a:pt x="2041" y="26163"/>
                  <a:pt x="2188" y="27534"/>
                </a:cubicBezTo>
                <a:cubicBezTo>
                  <a:pt x="2317" y="28748"/>
                  <a:pt x="1693" y="29902"/>
                  <a:pt x="1456" y="31100"/>
                </a:cubicBezTo>
                <a:cubicBezTo>
                  <a:pt x="1158" y="32623"/>
                  <a:pt x="1525" y="34264"/>
                  <a:pt x="2443" y="35515"/>
                </a:cubicBezTo>
                <a:lnTo>
                  <a:pt x="35000" y="38928"/>
                </a:lnTo>
                <a:cubicBezTo>
                  <a:pt x="38019" y="38912"/>
                  <a:pt x="41404" y="38721"/>
                  <a:pt x="43463" y="36153"/>
                </a:cubicBezTo>
                <a:cubicBezTo>
                  <a:pt x="45087" y="34125"/>
                  <a:pt x="45420" y="31147"/>
                  <a:pt x="45533" y="28378"/>
                </a:cubicBezTo>
                <a:cubicBezTo>
                  <a:pt x="45611" y="26441"/>
                  <a:pt x="45609" y="24429"/>
                  <a:pt x="44927" y="22662"/>
                </a:cubicBezTo>
                <a:cubicBezTo>
                  <a:pt x="43684" y="19447"/>
                  <a:pt x="40557" y="17851"/>
                  <a:pt x="38688" y="15075"/>
                </a:cubicBezTo>
                <a:cubicBezTo>
                  <a:pt x="36453" y="11759"/>
                  <a:pt x="36212" y="7063"/>
                  <a:pt x="33971" y="3750"/>
                </a:cubicBezTo>
                <a:cubicBezTo>
                  <a:pt x="32355" y="1358"/>
                  <a:pt x="29537" y="1"/>
                  <a:pt x="2674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 name="Group 1"/>
          <p:cNvGrpSpPr/>
          <p:nvPr/>
        </p:nvGrpSpPr>
        <p:grpSpPr>
          <a:xfrm>
            <a:off x="6687364" y="1091405"/>
            <a:ext cx="1849237" cy="3526875"/>
            <a:chOff x="6533789" y="1043670"/>
            <a:chExt cx="1898611" cy="3632173"/>
          </a:xfrm>
        </p:grpSpPr>
        <p:grpSp>
          <p:nvGrpSpPr>
            <p:cNvPr id="193" name="Google Shape;499;p40"/>
            <p:cNvGrpSpPr/>
            <p:nvPr/>
          </p:nvGrpSpPr>
          <p:grpSpPr>
            <a:xfrm flipH="1">
              <a:off x="7157188" y="1043670"/>
              <a:ext cx="1145834" cy="1809051"/>
              <a:chOff x="2241376" y="2173535"/>
              <a:chExt cx="1127901" cy="1780737"/>
            </a:xfrm>
          </p:grpSpPr>
          <p:sp>
            <p:nvSpPr>
              <p:cNvPr id="194" name="Google Shape;500;p40"/>
              <p:cNvSpPr/>
              <p:nvPr/>
            </p:nvSpPr>
            <p:spPr>
              <a:xfrm flipH="1">
                <a:off x="2805256" y="2214469"/>
                <a:ext cx="379645" cy="149093"/>
              </a:xfrm>
              <a:custGeom>
                <a:avLst/>
                <a:gdLst/>
                <a:ahLst/>
                <a:cxnLst/>
                <a:rect l="l" t="t" r="r" b="b"/>
                <a:pathLst>
                  <a:path w="5574" h="2189" extrusionOk="0">
                    <a:moveTo>
                      <a:pt x="4964" y="1"/>
                    </a:moveTo>
                    <a:cubicBezTo>
                      <a:pt x="2453" y="1439"/>
                      <a:pt x="1106" y="1690"/>
                      <a:pt x="473" y="1690"/>
                    </a:cubicBezTo>
                    <a:cubicBezTo>
                      <a:pt x="135" y="1690"/>
                      <a:pt x="0" y="1618"/>
                      <a:pt x="0" y="1618"/>
                    </a:cubicBezTo>
                    <a:lnTo>
                      <a:pt x="0" y="2189"/>
                    </a:lnTo>
                    <a:lnTo>
                      <a:pt x="5573" y="2189"/>
                    </a:lnTo>
                    <a:lnTo>
                      <a:pt x="5573"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501;p40"/>
              <p:cNvSpPr/>
              <p:nvPr/>
            </p:nvSpPr>
            <p:spPr>
              <a:xfrm flipH="1">
                <a:off x="2428877" y="2214469"/>
                <a:ext cx="379645" cy="149093"/>
              </a:xfrm>
              <a:custGeom>
                <a:avLst/>
                <a:gdLst/>
                <a:ahLst/>
                <a:cxnLst/>
                <a:rect l="l" t="t" r="r" b="b"/>
                <a:pathLst>
                  <a:path w="5574" h="2189" extrusionOk="0">
                    <a:moveTo>
                      <a:pt x="0" y="1"/>
                    </a:moveTo>
                    <a:lnTo>
                      <a:pt x="0" y="2189"/>
                    </a:lnTo>
                    <a:lnTo>
                      <a:pt x="5573" y="2189"/>
                    </a:lnTo>
                    <a:lnTo>
                      <a:pt x="5573" y="1618"/>
                    </a:lnTo>
                    <a:cubicBezTo>
                      <a:pt x="5573" y="1618"/>
                      <a:pt x="5438" y="1690"/>
                      <a:pt x="5100" y="1690"/>
                    </a:cubicBezTo>
                    <a:cubicBezTo>
                      <a:pt x="4467" y="1690"/>
                      <a:pt x="3120" y="1439"/>
                      <a:pt x="61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 name="Google Shape;502;p40"/>
              <p:cNvSpPr/>
              <p:nvPr/>
            </p:nvSpPr>
            <p:spPr>
              <a:xfrm flipH="1">
                <a:off x="2763774" y="2363494"/>
                <a:ext cx="83094" cy="1590777"/>
              </a:xfrm>
              <a:custGeom>
                <a:avLst/>
                <a:gdLst/>
                <a:ahLst/>
                <a:cxnLst/>
                <a:rect l="l" t="t" r="r" b="b"/>
                <a:pathLst>
                  <a:path w="1220" h="23356" extrusionOk="0">
                    <a:moveTo>
                      <a:pt x="1" y="1"/>
                    </a:moveTo>
                    <a:lnTo>
                      <a:pt x="1" y="23356"/>
                    </a:lnTo>
                    <a:lnTo>
                      <a:pt x="1219" y="23356"/>
                    </a:lnTo>
                    <a:lnTo>
                      <a:pt x="121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503;p40"/>
              <p:cNvSpPr/>
              <p:nvPr/>
            </p:nvSpPr>
            <p:spPr>
              <a:xfrm flipH="1">
                <a:off x="2805256" y="2214469"/>
                <a:ext cx="379645" cy="149093"/>
              </a:xfrm>
              <a:custGeom>
                <a:avLst/>
                <a:gdLst/>
                <a:ahLst/>
                <a:cxnLst/>
                <a:rect l="l" t="t" r="r" b="b"/>
                <a:pathLst>
                  <a:path w="5574" h="2189" extrusionOk="0">
                    <a:moveTo>
                      <a:pt x="4964" y="1"/>
                    </a:moveTo>
                    <a:cubicBezTo>
                      <a:pt x="2453" y="1439"/>
                      <a:pt x="1106" y="1690"/>
                      <a:pt x="473" y="1690"/>
                    </a:cubicBezTo>
                    <a:cubicBezTo>
                      <a:pt x="135" y="1690"/>
                      <a:pt x="0" y="1618"/>
                      <a:pt x="0" y="1618"/>
                    </a:cubicBezTo>
                    <a:lnTo>
                      <a:pt x="0" y="2189"/>
                    </a:lnTo>
                    <a:lnTo>
                      <a:pt x="5573" y="2189"/>
                    </a:lnTo>
                    <a:lnTo>
                      <a:pt x="5573" y="1"/>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 name="Google Shape;504;p40"/>
              <p:cNvSpPr/>
              <p:nvPr/>
            </p:nvSpPr>
            <p:spPr>
              <a:xfrm flipH="1">
                <a:off x="3180952" y="2339043"/>
                <a:ext cx="168232" cy="786534"/>
              </a:xfrm>
              <a:custGeom>
                <a:avLst/>
                <a:gdLst/>
                <a:ahLst/>
                <a:cxnLst/>
                <a:rect l="l" t="t" r="r" b="b"/>
                <a:pathLst>
                  <a:path w="2470" h="11548" fill="none" extrusionOk="0">
                    <a:moveTo>
                      <a:pt x="2470" y="1"/>
                    </a:moveTo>
                    <a:lnTo>
                      <a:pt x="1" y="11547"/>
                    </a:lnTo>
                  </a:path>
                </a:pathLst>
              </a:custGeom>
              <a:noFill/>
              <a:ln w="5175" cap="flat" cmpd="sng">
                <a:solidFill>
                  <a:schemeClr val="dk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 name="Google Shape;505;p40"/>
              <p:cNvSpPr/>
              <p:nvPr/>
            </p:nvSpPr>
            <p:spPr>
              <a:xfrm flipH="1">
                <a:off x="3012651" y="2339043"/>
                <a:ext cx="168368" cy="786534"/>
              </a:xfrm>
              <a:custGeom>
                <a:avLst/>
                <a:gdLst/>
                <a:ahLst/>
                <a:cxnLst/>
                <a:rect l="l" t="t" r="r" b="b"/>
                <a:pathLst>
                  <a:path w="2472" h="11548" fill="none" extrusionOk="0">
                    <a:moveTo>
                      <a:pt x="1" y="1"/>
                    </a:moveTo>
                    <a:lnTo>
                      <a:pt x="2472" y="11547"/>
                    </a:lnTo>
                  </a:path>
                </a:pathLst>
              </a:custGeom>
              <a:noFill/>
              <a:ln w="5175" cap="flat" cmpd="sng">
                <a:solidFill>
                  <a:schemeClr val="dk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 name="Google Shape;506;p40"/>
              <p:cNvSpPr/>
              <p:nvPr/>
            </p:nvSpPr>
            <p:spPr>
              <a:xfrm flipH="1">
                <a:off x="3012652" y="3092003"/>
                <a:ext cx="336532" cy="191798"/>
              </a:xfrm>
              <a:custGeom>
                <a:avLst/>
                <a:gdLst/>
                <a:ahLst/>
                <a:cxnLst/>
                <a:rect l="l" t="t" r="r" b="b"/>
                <a:pathLst>
                  <a:path w="4941" h="2816" extrusionOk="0">
                    <a:moveTo>
                      <a:pt x="2470" y="1"/>
                    </a:moveTo>
                    <a:cubicBezTo>
                      <a:pt x="1105" y="1"/>
                      <a:pt x="1" y="222"/>
                      <a:pt x="1" y="492"/>
                    </a:cubicBezTo>
                    <a:cubicBezTo>
                      <a:pt x="1" y="762"/>
                      <a:pt x="338" y="2815"/>
                      <a:pt x="2470" y="2815"/>
                    </a:cubicBezTo>
                    <a:cubicBezTo>
                      <a:pt x="4604" y="2815"/>
                      <a:pt x="4941" y="762"/>
                      <a:pt x="4941" y="492"/>
                    </a:cubicBezTo>
                    <a:cubicBezTo>
                      <a:pt x="4941" y="222"/>
                      <a:pt x="3834" y="1"/>
                      <a:pt x="247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 name="Google Shape;507;p40"/>
              <p:cNvSpPr/>
              <p:nvPr/>
            </p:nvSpPr>
            <p:spPr>
              <a:xfrm flipH="1">
                <a:off x="3012652" y="3092003"/>
                <a:ext cx="336532" cy="66884"/>
              </a:xfrm>
              <a:custGeom>
                <a:avLst/>
                <a:gdLst/>
                <a:ahLst/>
                <a:cxnLst/>
                <a:rect l="l" t="t" r="r" b="b"/>
                <a:pathLst>
                  <a:path w="4941" h="982" extrusionOk="0">
                    <a:moveTo>
                      <a:pt x="2470" y="1"/>
                    </a:moveTo>
                    <a:cubicBezTo>
                      <a:pt x="1105" y="1"/>
                      <a:pt x="1" y="222"/>
                      <a:pt x="1" y="492"/>
                    </a:cubicBezTo>
                    <a:cubicBezTo>
                      <a:pt x="1" y="762"/>
                      <a:pt x="1105" y="982"/>
                      <a:pt x="2470" y="982"/>
                    </a:cubicBezTo>
                    <a:cubicBezTo>
                      <a:pt x="3834" y="982"/>
                      <a:pt x="4941" y="762"/>
                      <a:pt x="4941" y="492"/>
                    </a:cubicBezTo>
                    <a:cubicBezTo>
                      <a:pt x="4941" y="222"/>
                      <a:pt x="3834" y="1"/>
                      <a:pt x="2470" y="1"/>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 name="Google Shape;508;p40"/>
              <p:cNvSpPr/>
              <p:nvPr/>
            </p:nvSpPr>
            <p:spPr>
              <a:xfrm flipH="1">
                <a:off x="3040237" y="3101674"/>
                <a:ext cx="281294" cy="47609"/>
              </a:xfrm>
              <a:custGeom>
                <a:avLst/>
                <a:gdLst/>
                <a:ahLst/>
                <a:cxnLst/>
                <a:rect l="l" t="t" r="r" b="b"/>
                <a:pathLst>
                  <a:path w="4130" h="699" extrusionOk="0">
                    <a:moveTo>
                      <a:pt x="2064" y="0"/>
                    </a:moveTo>
                    <a:cubicBezTo>
                      <a:pt x="925" y="0"/>
                      <a:pt x="0" y="157"/>
                      <a:pt x="0" y="350"/>
                    </a:cubicBezTo>
                    <a:cubicBezTo>
                      <a:pt x="0" y="543"/>
                      <a:pt x="925" y="698"/>
                      <a:pt x="2064" y="698"/>
                    </a:cubicBezTo>
                    <a:cubicBezTo>
                      <a:pt x="3204" y="698"/>
                      <a:pt x="4129" y="543"/>
                      <a:pt x="4129" y="350"/>
                    </a:cubicBezTo>
                    <a:cubicBezTo>
                      <a:pt x="4129" y="157"/>
                      <a:pt x="3204" y="0"/>
                      <a:pt x="2064"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 name="Google Shape;509;p40"/>
              <p:cNvSpPr/>
              <p:nvPr/>
            </p:nvSpPr>
            <p:spPr>
              <a:xfrm flipH="1">
                <a:off x="3104600" y="2272090"/>
                <a:ext cx="152090" cy="133904"/>
              </a:xfrm>
              <a:custGeom>
                <a:avLst/>
                <a:gdLst/>
                <a:ahLst/>
                <a:cxnLst/>
                <a:rect l="l" t="t" r="r" b="b"/>
                <a:pathLst>
                  <a:path w="2233" h="1966" extrusionOk="0">
                    <a:moveTo>
                      <a:pt x="1116" y="0"/>
                    </a:moveTo>
                    <a:cubicBezTo>
                      <a:pt x="991" y="0"/>
                      <a:pt x="863" y="24"/>
                      <a:pt x="740" y="75"/>
                    </a:cubicBezTo>
                    <a:cubicBezTo>
                      <a:pt x="238" y="283"/>
                      <a:pt x="1" y="858"/>
                      <a:pt x="209" y="1358"/>
                    </a:cubicBezTo>
                    <a:cubicBezTo>
                      <a:pt x="365" y="1737"/>
                      <a:pt x="731" y="1966"/>
                      <a:pt x="1118" y="1966"/>
                    </a:cubicBezTo>
                    <a:cubicBezTo>
                      <a:pt x="1243" y="1966"/>
                      <a:pt x="1370" y="1942"/>
                      <a:pt x="1493" y="1891"/>
                    </a:cubicBezTo>
                    <a:cubicBezTo>
                      <a:pt x="1995" y="1683"/>
                      <a:pt x="2232" y="1108"/>
                      <a:pt x="2024" y="606"/>
                    </a:cubicBezTo>
                    <a:cubicBezTo>
                      <a:pt x="1868" y="228"/>
                      <a:pt x="1502" y="0"/>
                      <a:pt x="111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 name="Google Shape;510;p40"/>
              <p:cNvSpPr/>
              <p:nvPr/>
            </p:nvSpPr>
            <p:spPr>
              <a:xfrm flipH="1">
                <a:off x="3147577" y="2305737"/>
                <a:ext cx="66748" cy="66748"/>
              </a:xfrm>
              <a:custGeom>
                <a:avLst/>
                <a:gdLst/>
                <a:ahLst/>
                <a:cxnLst/>
                <a:rect l="l" t="t" r="r" b="b"/>
                <a:pathLst>
                  <a:path w="980" h="980" extrusionOk="0">
                    <a:moveTo>
                      <a:pt x="490" y="0"/>
                    </a:moveTo>
                    <a:cubicBezTo>
                      <a:pt x="219" y="0"/>
                      <a:pt x="0" y="219"/>
                      <a:pt x="0" y="490"/>
                    </a:cubicBezTo>
                    <a:cubicBezTo>
                      <a:pt x="0" y="760"/>
                      <a:pt x="219" y="979"/>
                      <a:pt x="490" y="979"/>
                    </a:cubicBezTo>
                    <a:cubicBezTo>
                      <a:pt x="760" y="979"/>
                      <a:pt x="979" y="760"/>
                      <a:pt x="979" y="490"/>
                    </a:cubicBezTo>
                    <a:cubicBezTo>
                      <a:pt x="979" y="219"/>
                      <a:pt x="760" y="0"/>
                      <a:pt x="49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 name="Google Shape;511;p40"/>
              <p:cNvSpPr/>
              <p:nvPr/>
            </p:nvSpPr>
            <p:spPr>
              <a:xfrm flipH="1">
                <a:off x="3329092" y="3098201"/>
                <a:ext cx="40185" cy="40049"/>
              </a:xfrm>
              <a:custGeom>
                <a:avLst/>
                <a:gdLst/>
                <a:ahLst/>
                <a:cxnLst/>
                <a:rect l="l" t="t" r="r" b="b"/>
                <a:pathLst>
                  <a:path w="590" h="588" extrusionOk="0">
                    <a:moveTo>
                      <a:pt x="296" y="0"/>
                    </a:moveTo>
                    <a:cubicBezTo>
                      <a:pt x="132" y="0"/>
                      <a:pt x="0" y="132"/>
                      <a:pt x="0" y="294"/>
                    </a:cubicBezTo>
                    <a:cubicBezTo>
                      <a:pt x="0" y="457"/>
                      <a:pt x="132" y="588"/>
                      <a:pt x="296" y="588"/>
                    </a:cubicBezTo>
                    <a:cubicBezTo>
                      <a:pt x="457" y="588"/>
                      <a:pt x="589" y="457"/>
                      <a:pt x="589" y="294"/>
                    </a:cubicBezTo>
                    <a:cubicBezTo>
                      <a:pt x="589" y="132"/>
                      <a:pt x="457" y="0"/>
                      <a:pt x="29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 name="Google Shape;512;p40"/>
              <p:cNvSpPr/>
              <p:nvPr/>
            </p:nvSpPr>
            <p:spPr>
              <a:xfrm flipH="1">
                <a:off x="2992625" y="3098201"/>
                <a:ext cx="40049" cy="40049"/>
              </a:xfrm>
              <a:custGeom>
                <a:avLst/>
                <a:gdLst/>
                <a:ahLst/>
                <a:cxnLst/>
                <a:rect l="l" t="t" r="r" b="b"/>
                <a:pathLst>
                  <a:path w="588" h="588" extrusionOk="0">
                    <a:moveTo>
                      <a:pt x="294" y="0"/>
                    </a:moveTo>
                    <a:cubicBezTo>
                      <a:pt x="132" y="0"/>
                      <a:pt x="0" y="132"/>
                      <a:pt x="0" y="294"/>
                    </a:cubicBezTo>
                    <a:cubicBezTo>
                      <a:pt x="0" y="457"/>
                      <a:pt x="132" y="588"/>
                      <a:pt x="294" y="588"/>
                    </a:cubicBezTo>
                    <a:cubicBezTo>
                      <a:pt x="457" y="588"/>
                      <a:pt x="587" y="457"/>
                      <a:pt x="587" y="294"/>
                    </a:cubicBezTo>
                    <a:cubicBezTo>
                      <a:pt x="587" y="132"/>
                      <a:pt x="457" y="0"/>
                      <a:pt x="29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 name="Google Shape;513;p40"/>
              <p:cNvSpPr/>
              <p:nvPr/>
            </p:nvSpPr>
            <p:spPr>
              <a:xfrm flipH="1">
                <a:off x="2428877" y="2214469"/>
                <a:ext cx="379645" cy="149093"/>
              </a:xfrm>
              <a:custGeom>
                <a:avLst/>
                <a:gdLst/>
                <a:ahLst/>
                <a:cxnLst/>
                <a:rect l="l" t="t" r="r" b="b"/>
                <a:pathLst>
                  <a:path w="5574" h="2189" extrusionOk="0">
                    <a:moveTo>
                      <a:pt x="0" y="1"/>
                    </a:moveTo>
                    <a:lnTo>
                      <a:pt x="0" y="2189"/>
                    </a:lnTo>
                    <a:lnTo>
                      <a:pt x="5573" y="2189"/>
                    </a:lnTo>
                    <a:lnTo>
                      <a:pt x="5573" y="1618"/>
                    </a:lnTo>
                    <a:cubicBezTo>
                      <a:pt x="5573" y="1618"/>
                      <a:pt x="5438" y="1690"/>
                      <a:pt x="5100" y="1690"/>
                    </a:cubicBezTo>
                    <a:cubicBezTo>
                      <a:pt x="4467" y="1690"/>
                      <a:pt x="3120" y="1439"/>
                      <a:pt x="610"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 name="Google Shape;514;p40"/>
              <p:cNvSpPr/>
              <p:nvPr/>
            </p:nvSpPr>
            <p:spPr>
              <a:xfrm flipH="1">
                <a:off x="2264660" y="2339043"/>
                <a:ext cx="168300" cy="786534"/>
              </a:xfrm>
              <a:custGeom>
                <a:avLst/>
                <a:gdLst/>
                <a:ahLst/>
                <a:cxnLst/>
                <a:rect l="l" t="t" r="r" b="b"/>
                <a:pathLst>
                  <a:path w="2471" h="11548" fill="none" extrusionOk="0">
                    <a:moveTo>
                      <a:pt x="0" y="1"/>
                    </a:moveTo>
                    <a:lnTo>
                      <a:pt x="2471" y="11547"/>
                    </a:lnTo>
                  </a:path>
                </a:pathLst>
              </a:custGeom>
              <a:noFill/>
              <a:ln w="5175" cap="flat" cmpd="sng">
                <a:solidFill>
                  <a:schemeClr val="dk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 name="Google Shape;515;p40"/>
              <p:cNvSpPr/>
              <p:nvPr/>
            </p:nvSpPr>
            <p:spPr>
              <a:xfrm flipH="1">
                <a:off x="2432893" y="2339043"/>
                <a:ext cx="168368" cy="786534"/>
              </a:xfrm>
              <a:custGeom>
                <a:avLst/>
                <a:gdLst/>
                <a:ahLst/>
                <a:cxnLst/>
                <a:rect l="l" t="t" r="r" b="b"/>
                <a:pathLst>
                  <a:path w="2472" h="11548" fill="none" extrusionOk="0">
                    <a:moveTo>
                      <a:pt x="2471" y="1"/>
                    </a:moveTo>
                    <a:lnTo>
                      <a:pt x="0" y="11547"/>
                    </a:lnTo>
                  </a:path>
                </a:pathLst>
              </a:custGeom>
              <a:noFill/>
              <a:ln w="5175" cap="flat" cmpd="sng">
                <a:solidFill>
                  <a:schemeClr val="dk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 name="Google Shape;516;p40"/>
              <p:cNvSpPr/>
              <p:nvPr/>
            </p:nvSpPr>
            <p:spPr>
              <a:xfrm flipH="1">
                <a:off x="2264661" y="3092003"/>
                <a:ext cx="336600" cy="191798"/>
              </a:xfrm>
              <a:custGeom>
                <a:avLst/>
                <a:gdLst/>
                <a:ahLst/>
                <a:cxnLst/>
                <a:rect l="l" t="t" r="r" b="b"/>
                <a:pathLst>
                  <a:path w="4942" h="2816" extrusionOk="0">
                    <a:moveTo>
                      <a:pt x="2471" y="1"/>
                    </a:moveTo>
                    <a:cubicBezTo>
                      <a:pt x="1107" y="1"/>
                      <a:pt x="0" y="222"/>
                      <a:pt x="0" y="492"/>
                    </a:cubicBezTo>
                    <a:cubicBezTo>
                      <a:pt x="0" y="762"/>
                      <a:pt x="339" y="2815"/>
                      <a:pt x="2471" y="2815"/>
                    </a:cubicBezTo>
                    <a:cubicBezTo>
                      <a:pt x="4603" y="2815"/>
                      <a:pt x="4942" y="762"/>
                      <a:pt x="4942" y="492"/>
                    </a:cubicBezTo>
                    <a:cubicBezTo>
                      <a:pt x="4942" y="222"/>
                      <a:pt x="3836" y="1"/>
                      <a:pt x="24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 name="Google Shape;517;p40"/>
              <p:cNvSpPr/>
              <p:nvPr/>
            </p:nvSpPr>
            <p:spPr>
              <a:xfrm flipH="1">
                <a:off x="2264661" y="3092003"/>
                <a:ext cx="336600" cy="66884"/>
              </a:xfrm>
              <a:custGeom>
                <a:avLst/>
                <a:gdLst/>
                <a:ahLst/>
                <a:cxnLst/>
                <a:rect l="l" t="t" r="r" b="b"/>
                <a:pathLst>
                  <a:path w="4942" h="982" extrusionOk="0">
                    <a:moveTo>
                      <a:pt x="2471" y="1"/>
                    </a:moveTo>
                    <a:cubicBezTo>
                      <a:pt x="1107" y="1"/>
                      <a:pt x="0" y="222"/>
                      <a:pt x="0" y="492"/>
                    </a:cubicBezTo>
                    <a:cubicBezTo>
                      <a:pt x="0" y="762"/>
                      <a:pt x="1107" y="982"/>
                      <a:pt x="2471" y="982"/>
                    </a:cubicBezTo>
                    <a:cubicBezTo>
                      <a:pt x="3836" y="982"/>
                      <a:pt x="4942" y="762"/>
                      <a:pt x="4942" y="492"/>
                    </a:cubicBezTo>
                    <a:cubicBezTo>
                      <a:pt x="4942" y="222"/>
                      <a:pt x="3836" y="1"/>
                      <a:pt x="2471" y="1"/>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 name="Google Shape;518;p40"/>
              <p:cNvSpPr/>
              <p:nvPr/>
            </p:nvSpPr>
            <p:spPr>
              <a:xfrm flipH="1">
                <a:off x="2292246" y="3101674"/>
                <a:ext cx="281294" cy="47609"/>
              </a:xfrm>
              <a:custGeom>
                <a:avLst/>
                <a:gdLst/>
                <a:ahLst/>
                <a:cxnLst/>
                <a:rect l="l" t="t" r="r" b="b"/>
                <a:pathLst>
                  <a:path w="4130" h="699" extrusionOk="0">
                    <a:moveTo>
                      <a:pt x="2064" y="0"/>
                    </a:moveTo>
                    <a:cubicBezTo>
                      <a:pt x="923" y="0"/>
                      <a:pt x="0" y="157"/>
                      <a:pt x="0" y="350"/>
                    </a:cubicBezTo>
                    <a:cubicBezTo>
                      <a:pt x="0" y="543"/>
                      <a:pt x="923" y="698"/>
                      <a:pt x="2064" y="698"/>
                    </a:cubicBezTo>
                    <a:cubicBezTo>
                      <a:pt x="3205" y="698"/>
                      <a:pt x="4129" y="543"/>
                      <a:pt x="4129" y="350"/>
                    </a:cubicBezTo>
                    <a:cubicBezTo>
                      <a:pt x="4129" y="157"/>
                      <a:pt x="3205" y="0"/>
                      <a:pt x="2064"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 name="Google Shape;519;p40"/>
              <p:cNvSpPr/>
              <p:nvPr/>
            </p:nvSpPr>
            <p:spPr>
              <a:xfrm flipH="1">
                <a:off x="2359538" y="2272158"/>
                <a:ext cx="146981" cy="133904"/>
              </a:xfrm>
              <a:custGeom>
                <a:avLst/>
                <a:gdLst/>
                <a:ahLst/>
                <a:cxnLst/>
                <a:rect l="l" t="t" r="r" b="b"/>
                <a:pathLst>
                  <a:path w="2158" h="1966" extrusionOk="0">
                    <a:moveTo>
                      <a:pt x="1079" y="0"/>
                    </a:moveTo>
                    <a:cubicBezTo>
                      <a:pt x="827" y="0"/>
                      <a:pt x="576" y="96"/>
                      <a:pt x="384" y="288"/>
                    </a:cubicBezTo>
                    <a:cubicBezTo>
                      <a:pt x="0" y="672"/>
                      <a:pt x="0" y="1293"/>
                      <a:pt x="384" y="1677"/>
                    </a:cubicBezTo>
                    <a:cubicBezTo>
                      <a:pt x="576" y="1869"/>
                      <a:pt x="827" y="1965"/>
                      <a:pt x="1079" y="1965"/>
                    </a:cubicBezTo>
                    <a:cubicBezTo>
                      <a:pt x="1330" y="1965"/>
                      <a:pt x="1581" y="1869"/>
                      <a:pt x="1773" y="1677"/>
                    </a:cubicBezTo>
                    <a:cubicBezTo>
                      <a:pt x="2157" y="1293"/>
                      <a:pt x="2157" y="672"/>
                      <a:pt x="1773" y="288"/>
                    </a:cubicBezTo>
                    <a:cubicBezTo>
                      <a:pt x="1581" y="96"/>
                      <a:pt x="1330" y="0"/>
                      <a:pt x="107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 name="Google Shape;520;p40"/>
              <p:cNvSpPr/>
              <p:nvPr/>
            </p:nvSpPr>
            <p:spPr>
              <a:xfrm flipH="1">
                <a:off x="2399586" y="2305737"/>
                <a:ext cx="66748" cy="66748"/>
              </a:xfrm>
              <a:custGeom>
                <a:avLst/>
                <a:gdLst/>
                <a:ahLst/>
                <a:cxnLst/>
                <a:rect l="l" t="t" r="r" b="b"/>
                <a:pathLst>
                  <a:path w="980" h="980" extrusionOk="0">
                    <a:moveTo>
                      <a:pt x="490" y="0"/>
                    </a:moveTo>
                    <a:cubicBezTo>
                      <a:pt x="220" y="0"/>
                      <a:pt x="1" y="219"/>
                      <a:pt x="1" y="490"/>
                    </a:cubicBezTo>
                    <a:cubicBezTo>
                      <a:pt x="1" y="760"/>
                      <a:pt x="220" y="979"/>
                      <a:pt x="490" y="979"/>
                    </a:cubicBezTo>
                    <a:cubicBezTo>
                      <a:pt x="761" y="979"/>
                      <a:pt x="980" y="760"/>
                      <a:pt x="980" y="490"/>
                    </a:cubicBezTo>
                    <a:cubicBezTo>
                      <a:pt x="980" y="219"/>
                      <a:pt x="761" y="0"/>
                      <a:pt x="49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 name="Google Shape;521;p40"/>
              <p:cNvSpPr/>
              <p:nvPr/>
            </p:nvSpPr>
            <p:spPr>
              <a:xfrm flipH="1">
                <a:off x="2581101" y="3098201"/>
                <a:ext cx="40185" cy="40049"/>
              </a:xfrm>
              <a:custGeom>
                <a:avLst/>
                <a:gdLst/>
                <a:ahLst/>
                <a:cxnLst/>
                <a:rect l="l" t="t" r="r" b="b"/>
                <a:pathLst>
                  <a:path w="590" h="588" extrusionOk="0">
                    <a:moveTo>
                      <a:pt x="294" y="0"/>
                    </a:moveTo>
                    <a:cubicBezTo>
                      <a:pt x="133" y="0"/>
                      <a:pt x="1" y="132"/>
                      <a:pt x="1" y="294"/>
                    </a:cubicBezTo>
                    <a:cubicBezTo>
                      <a:pt x="1" y="457"/>
                      <a:pt x="133" y="588"/>
                      <a:pt x="294" y="588"/>
                    </a:cubicBezTo>
                    <a:cubicBezTo>
                      <a:pt x="457" y="588"/>
                      <a:pt x="589" y="457"/>
                      <a:pt x="589" y="294"/>
                    </a:cubicBezTo>
                    <a:cubicBezTo>
                      <a:pt x="589" y="132"/>
                      <a:pt x="457" y="0"/>
                      <a:pt x="29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 name="Google Shape;522;p40"/>
              <p:cNvSpPr/>
              <p:nvPr/>
            </p:nvSpPr>
            <p:spPr>
              <a:xfrm flipH="1">
                <a:off x="2733738" y="2173535"/>
                <a:ext cx="146232" cy="132883"/>
              </a:xfrm>
              <a:custGeom>
                <a:avLst/>
                <a:gdLst/>
                <a:ahLst/>
                <a:cxnLst/>
                <a:rect l="l" t="t" r="r" b="b"/>
                <a:pathLst>
                  <a:path w="2147" h="1951" extrusionOk="0">
                    <a:moveTo>
                      <a:pt x="1072" y="0"/>
                    </a:moveTo>
                    <a:cubicBezTo>
                      <a:pt x="630" y="0"/>
                      <a:pt x="230" y="303"/>
                      <a:pt x="125" y="751"/>
                    </a:cubicBezTo>
                    <a:cubicBezTo>
                      <a:pt x="0" y="1276"/>
                      <a:pt x="325" y="1801"/>
                      <a:pt x="849" y="1924"/>
                    </a:cubicBezTo>
                    <a:cubicBezTo>
                      <a:pt x="925" y="1942"/>
                      <a:pt x="1000" y="1951"/>
                      <a:pt x="1075" y="1951"/>
                    </a:cubicBezTo>
                    <a:cubicBezTo>
                      <a:pt x="1517" y="1951"/>
                      <a:pt x="1917" y="1648"/>
                      <a:pt x="2022" y="1200"/>
                    </a:cubicBezTo>
                    <a:cubicBezTo>
                      <a:pt x="2147" y="676"/>
                      <a:pt x="1822" y="149"/>
                      <a:pt x="1298" y="27"/>
                    </a:cubicBezTo>
                    <a:cubicBezTo>
                      <a:pt x="1222" y="9"/>
                      <a:pt x="1147" y="0"/>
                      <a:pt x="107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 name="Google Shape;523;p40"/>
              <p:cNvSpPr/>
              <p:nvPr/>
            </p:nvSpPr>
            <p:spPr>
              <a:xfrm flipH="1">
                <a:off x="2768746" y="2201119"/>
                <a:ext cx="76419" cy="76283"/>
              </a:xfrm>
              <a:custGeom>
                <a:avLst/>
                <a:gdLst/>
                <a:ahLst/>
                <a:cxnLst/>
                <a:rect l="l" t="t" r="r" b="b"/>
                <a:pathLst>
                  <a:path w="1122" h="1120" extrusionOk="0">
                    <a:moveTo>
                      <a:pt x="560" y="1"/>
                    </a:moveTo>
                    <a:cubicBezTo>
                      <a:pt x="251" y="1"/>
                      <a:pt x="1" y="251"/>
                      <a:pt x="1" y="560"/>
                    </a:cubicBezTo>
                    <a:cubicBezTo>
                      <a:pt x="1" y="869"/>
                      <a:pt x="251" y="1120"/>
                      <a:pt x="560" y="1120"/>
                    </a:cubicBezTo>
                    <a:cubicBezTo>
                      <a:pt x="869" y="1120"/>
                      <a:pt x="1121" y="869"/>
                      <a:pt x="1121" y="560"/>
                    </a:cubicBezTo>
                    <a:cubicBezTo>
                      <a:pt x="1121" y="251"/>
                      <a:pt x="869" y="1"/>
                      <a:pt x="56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 name="Google Shape;524;p40"/>
              <p:cNvSpPr/>
              <p:nvPr/>
            </p:nvSpPr>
            <p:spPr>
              <a:xfrm flipH="1">
                <a:off x="2241376" y="3098201"/>
                <a:ext cx="40185" cy="40049"/>
              </a:xfrm>
              <a:custGeom>
                <a:avLst/>
                <a:gdLst/>
                <a:ahLst/>
                <a:cxnLst/>
                <a:rect l="l" t="t" r="r" b="b"/>
                <a:pathLst>
                  <a:path w="590" h="588" extrusionOk="0">
                    <a:moveTo>
                      <a:pt x="294" y="0"/>
                    </a:moveTo>
                    <a:cubicBezTo>
                      <a:pt x="133" y="0"/>
                      <a:pt x="1" y="132"/>
                      <a:pt x="1" y="294"/>
                    </a:cubicBezTo>
                    <a:cubicBezTo>
                      <a:pt x="1" y="457"/>
                      <a:pt x="133" y="588"/>
                      <a:pt x="294" y="588"/>
                    </a:cubicBezTo>
                    <a:cubicBezTo>
                      <a:pt x="457" y="588"/>
                      <a:pt x="589" y="457"/>
                      <a:pt x="589" y="294"/>
                    </a:cubicBezTo>
                    <a:cubicBezTo>
                      <a:pt x="589" y="132"/>
                      <a:pt x="457" y="0"/>
                      <a:pt x="29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19" name="Google Shape;525;p40"/>
            <p:cNvGrpSpPr/>
            <p:nvPr/>
          </p:nvGrpSpPr>
          <p:grpSpPr>
            <a:xfrm rot="-383972" flipH="1">
              <a:off x="6533789" y="3589652"/>
              <a:ext cx="862147" cy="1086191"/>
              <a:chOff x="3103876" y="3567413"/>
              <a:chExt cx="673883" cy="849128"/>
            </a:xfrm>
          </p:grpSpPr>
          <p:sp>
            <p:nvSpPr>
              <p:cNvPr id="220" name="Google Shape;526;p40"/>
              <p:cNvSpPr/>
              <p:nvPr/>
            </p:nvSpPr>
            <p:spPr>
              <a:xfrm flipH="1">
                <a:off x="3107965" y="3693349"/>
                <a:ext cx="669794" cy="723192"/>
              </a:xfrm>
              <a:custGeom>
                <a:avLst/>
                <a:gdLst/>
                <a:ahLst/>
                <a:cxnLst/>
                <a:rect l="l" t="t" r="r" b="b"/>
                <a:pathLst>
                  <a:path w="9834" h="10618" extrusionOk="0">
                    <a:moveTo>
                      <a:pt x="346" y="0"/>
                    </a:moveTo>
                    <a:cubicBezTo>
                      <a:pt x="346" y="0"/>
                      <a:pt x="1" y="1150"/>
                      <a:pt x="1985" y="3777"/>
                    </a:cubicBezTo>
                    <a:cubicBezTo>
                      <a:pt x="3970" y="6404"/>
                      <a:pt x="2161" y="8757"/>
                      <a:pt x="6997" y="10617"/>
                    </a:cubicBezTo>
                    <a:lnTo>
                      <a:pt x="9833" y="9607"/>
                    </a:lnTo>
                    <a:cubicBezTo>
                      <a:pt x="9833" y="9607"/>
                      <a:pt x="7953" y="8061"/>
                      <a:pt x="6845" y="5948"/>
                    </a:cubicBezTo>
                    <a:cubicBezTo>
                      <a:pt x="5735" y="3833"/>
                      <a:pt x="5101" y="3073"/>
                      <a:pt x="3221" y="2470"/>
                    </a:cubicBezTo>
                    <a:cubicBezTo>
                      <a:pt x="1340" y="1865"/>
                      <a:pt x="346" y="0"/>
                      <a:pt x="34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 name="Google Shape;527;p40"/>
              <p:cNvSpPr/>
              <p:nvPr/>
            </p:nvSpPr>
            <p:spPr>
              <a:xfrm flipH="1">
                <a:off x="3107965" y="3693349"/>
                <a:ext cx="669794" cy="723192"/>
              </a:xfrm>
              <a:custGeom>
                <a:avLst/>
                <a:gdLst/>
                <a:ahLst/>
                <a:cxnLst/>
                <a:rect l="l" t="t" r="r" b="b"/>
                <a:pathLst>
                  <a:path w="9834" h="10618" extrusionOk="0">
                    <a:moveTo>
                      <a:pt x="346" y="0"/>
                    </a:moveTo>
                    <a:cubicBezTo>
                      <a:pt x="346" y="0"/>
                      <a:pt x="1" y="1150"/>
                      <a:pt x="1985" y="3777"/>
                    </a:cubicBezTo>
                    <a:cubicBezTo>
                      <a:pt x="3970" y="6404"/>
                      <a:pt x="2161" y="8757"/>
                      <a:pt x="6997" y="10617"/>
                    </a:cubicBezTo>
                    <a:lnTo>
                      <a:pt x="9833" y="9607"/>
                    </a:lnTo>
                    <a:cubicBezTo>
                      <a:pt x="9833" y="9607"/>
                      <a:pt x="7953" y="8061"/>
                      <a:pt x="6845" y="5948"/>
                    </a:cubicBezTo>
                    <a:cubicBezTo>
                      <a:pt x="5735" y="3833"/>
                      <a:pt x="5101" y="3073"/>
                      <a:pt x="3221" y="2470"/>
                    </a:cubicBezTo>
                    <a:cubicBezTo>
                      <a:pt x="1340" y="1865"/>
                      <a:pt x="346" y="0"/>
                      <a:pt x="346"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 name="Google Shape;528;p40"/>
              <p:cNvSpPr/>
              <p:nvPr/>
            </p:nvSpPr>
            <p:spPr>
              <a:xfrm flipH="1">
                <a:off x="3224228" y="3693349"/>
                <a:ext cx="530032" cy="664754"/>
              </a:xfrm>
              <a:custGeom>
                <a:avLst/>
                <a:gdLst/>
                <a:ahLst/>
                <a:cxnLst/>
                <a:rect l="l" t="t" r="r" b="b"/>
                <a:pathLst>
                  <a:path w="7782" h="9760" fill="none" extrusionOk="0">
                    <a:moveTo>
                      <a:pt x="1" y="0"/>
                    </a:moveTo>
                    <a:cubicBezTo>
                      <a:pt x="1640" y="3777"/>
                      <a:pt x="3845" y="3831"/>
                      <a:pt x="4733" y="6467"/>
                    </a:cubicBezTo>
                    <a:cubicBezTo>
                      <a:pt x="5620" y="9104"/>
                      <a:pt x="7782" y="9760"/>
                      <a:pt x="7782" y="9760"/>
                    </a:cubicBezTo>
                  </a:path>
                </a:pathLst>
              </a:custGeom>
              <a:noFill/>
              <a:ln w="2600" cap="flat" cmpd="sng">
                <a:solidFill>
                  <a:schemeClr val="l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 name="Google Shape;529;p40"/>
              <p:cNvSpPr/>
              <p:nvPr/>
            </p:nvSpPr>
            <p:spPr>
              <a:xfrm flipH="1">
                <a:off x="3103876" y="3567413"/>
                <a:ext cx="417582" cy="602297"/>
              </a:xfrm>
              <a:custGeom>
                <a:avLst/>
                <a:gdLst/>
                <a:ahLst/>
                <a:cxnLst/>
                <a:rect l="l" t="t" r="r" b="b"/>
                <a:pathLst>
                  <a:path w="6131" h="8843" extrusionOk="0">
                    <a:moveTo>
                      <a:pt x="420" y="0"/>
                    </a:moveTo>
                    <a:cubicBezTo>
                      <a:pt x="420" y="0"/>
                      <a:pt x="0" y="808"/>
                      <a:pt x="1108" y="3043"/>
                    </a:cubicBezTo>
                    <a:cubicBezTo>
                      <a:pt x="2216" y="5277"/>
                      <a:pt x="538" y="6777"/>
                      <a:pt x="3877" y="8842"/>
                    </a:cubicBezTo>
                    <a:lnTo>
                      <a:pt x="6131" y="8488"/>
                    </a:lnTo>
                    <a:cubicBezTo>
                      <a:pt x="6131" y="8488"/>
                      <a:pt x="4950" y="7072"/>
                      <a:pt x="4421" y="5343"/>
                    </a:cubicBezTo>
                    <a:cubicBezTo>
                      <a:pt x="3893" y="3613"/>
                      <a:pt x="3528" y="2957"/>
                      <a:pt x="2211" y="2242"/>
                    </a:cubicBezTo>
                    <a:cubicBezTo>
                      <a:pt x="897" y="1529"/>
                      <a:pt x="420" y="0"/>
                      <a:pt x="42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 name="Google Shape;530;p40"/>
              <p:cNvSpPr/>
              <p:nvPr/>
            </p:nvSpPr>
            <p:spPr>
              <a:xfrm flipH="1">
                <a:off x="3191805" y="3567413"/>
                <a:ext cx="301114" cy="569604"/>
              </a:xfrm>
              <a:custGeom>
                <a:avLst/>
                <a:gdLst/>
                <a:ahLst/>
                <a:cxnLst/>
                <a:rect l="l" t="t" r="r" b="b"/>
                <a:pathLst>
                  <a:path w="4421" h="8363" fill="none" extrusionOk="0">
                    <a:moveTo>
                      <a:pt x="1" y="0"/>
                    </a:moveTo>
                    <a:cubicBezTo>
                      <a:pt x="689" y="3043"/>
                      <a:pt x="2324" y="3392"/>
                      <a:pt x="2613" y="5481"/>
                    </a:cubicBezTo>
                    <a:cubicBezTo>
                      <a:pt x="2904" y="7570"/>
                      <a:pt x="4420" y="8362"/>
                      <a:pt x="4420" y="8362"/>
                    </a:cubicBezTo>
                  </a:path>
                </a:pathLst>
              </a:custGeom>
              <a:noFill/>
              <a:ln w="2600" cap="flat" cmpd="sng">
                <a:solidFill>
                  <a:schemeClr val="l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25" name="Google Shape;533;p40"/>
            <p:cNvGrpSpPr/>
            <p:nvPr/>
          </p:nvGrpSpPr>
          <p:grpSpPr>
            <a:xfrm>
              <a:off x="7295291" y="2514797"/>
              <a:ext cx="1047594" cy="244571"/>
              <a:chOff x="5942217" y="4142332"/>
              <a:chExt cx="1279583" cy="298731"/>
            </a:xfrm>
          </p:grpSpPr>
          <p:sp>
            <p:nvSpPr>
              <p:cNvPr id="226" name="Google Shape;534;p40"/>
              <p:cNvSpPr/>
              <p:nvPr/>
            </p:nvSpPr>
            <p:spPr>
              <a:xfrm flipH="1">
                <a:off x="5942217" y="4142332"/>
                <a:ext cx="1279583" cy="298730"/>
              </a:xfrm>
              <a:custGeom>
                <a:avLst/>
                <a:gdLst/>
                <a:ahLst/>
                <a:cxnLst/>
                <a:rect l="l" t="t" r="r" b="b"/>
                <a:pathLst>
                  <a:path w="18787" h="4386" extrusionOk="0">
                    <a:moveTo>
                      <a:pt x="0" y="0"/>
                    </a:moveTo>
                    <a:lnTo>
                      <a:pt x="0" y="4386"/>
                    </a:lnTo>
                    <a:lnTo>
                      <a:pt x="18381" y="4386"/>
                    </a:lnTo>
                    <a:cubicBezTo>
                      <a:pt x="18605" y="4386"/>
                      <a:pt x="18787" y="4204"/>
                      <a:pt x="18787" y="3980"/>
                    </a:cubicBezTo>
                    <a:lnTo>
                      <a:pt x="18787" y="406"/>
                    </a:lnTo>
                    <a:cubicBezTo>
                      <a:pt x="18787" y="182"/>
                      <a:pt x="18605" y="0"/>
                      <a:pt x="1838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 name="Google Shape;535;p40"/>
              <p:cNvSpPr/>
              <p:nvPr/>
            </p:nvSpPr>
            <p:spPr>
              <a:xfrm flipH="1">
                <a:off x="6046486" y="4142332"/>
                <a:ext cx="270669" cy="298730"/>
              </a:xfrm>
              <a:custGeom>
                <a:avLst/>
                <a:gdLst/>
                <a:ahLst/>
                <a:cxnLst/>
                <a:rect l="l" t="t" r="r" b="b"/>
                <a:pathLst>
                  <a:path w="3974" h="4386" extrusionOk="0">
                    <a:moveTo>
                      <a:pt x="0" y="0"/>
                    </a:moveTo>
                    <a:cubicBezTo>
                      <a:pt x="1211" y="0"/>
                      <a:pt x="2191" y="983"/>
                      <a:pt x="2191" y="2193"/>
                    </a:cubicBezTo>
                    <a:cubicBezTo>
                      <a:pt x="2191" y="2799"/>
                      <a:pt x="1946" y="3346"/>
                      <a:pt x="1550" y="3744"/>
                    </a:cubicBezTo>
                    <a:cubicBezTo>
                      <a:pt x="1153" y="4140"/>
                      <a:pt x="605" y="4386"/>
                      <a:pt x="0" y="4386"/>
                    </a:cubicBezTo>
                    <a:lnTo>
                      <a:pt x="1781" y="4386"/>
                    </a:lnTo>
                    <a:cubicBezTo>
                      <a:pt x="2387" y="4386"/>
                      <a:pt x="2934" y="4140"/>
                      <a:pt x="3332" y="3744"/>
                    </a:cubicBezTo>
                    <a:cubicBezTo>
                      <a:pt x="3728" y="3346"/>
                      <a:pt x="3974" y="2799"/>
                      <a:pt x="3974" y="2193"/>
                    </a:cubicBezTo>
                    <a:cubicBezTo>
                      <a:pt x="3974" y="983"/>
                      <a:pt x="2992" y="0"/>
                      <a:pt x="1781"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 name="Google Shape;536;p40"/>
              <p:cNvSpPr/>
              <p:nvPr/>
            </p:nvSpPr>
            <p:spPr>
              <a:xfrm flipH="1">
                <a:off x="5942217" y="4221681"/>
                <a:ext cx="1279514" cy="219382"/>
              </a:xfrm>
              <a:custGeom>
                <a:avLst/>
                <a:gdLst/>
                <a:ahLst/>
                <a:cxnLst/>
                <a:rect l="l" t="t" r="r" b="b"/>
                <a:pathLst>
                  <a:path w="18786" h="3221" extrusionOk="0">
                    <a:moveTo>
                      <a:pt x="18531" y="1"/>
                    </a:moveTo>
                    <a:cubicBezTo>
                      <a:pt x="18428" y="195"/>
                      <a:pt x="18298" y="371"/>
                      <a:pt x="18144" y="525"/>
                    </a:cubicBezTo>
                    <a:cubicBezTo>
                      <a:pt x="17746" y="921"/>
                      <a:pt x="17199" y="1166"/>
                      <a:pt x="16593" y="1166"/>
                    </a:cubicBezTo>
                    <a:lnTo>
                      <a:pt x="1" y="1166"/>
                    </a:lnTo>
                    <a:lnTo>
                      <a:pt x="1" y="3221"/>
                    </a:lnTo>
                    <a:lnTo>
                      <a:pt x="16593" y="3221"/>
                    </a:lnTo>
                    <a:cubicBezTo>
                      <a:pt x="17199" y="3221"/>
                      <a:pt x="17746" y="2975"/>
                      <a:pt x="18144" y="2579"/>
                    </a:cubicBezTo>
                    <a:cubicBezTo>
                      <a:pt x="18540" y="2181"/>
                      <a:pt x="18786" y="1634"/>
                      <a:pt x="18786" y="1028"/>
                    </a:cubicBezTo>
                    <a:cubicBezTo>
                      <a:pt x="18786" y="657"/>
                      <a:pt x="18694" y="307"/>
                      <a:pt x="18531"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 name="Google Shape;537;p40"/>
              <p:cNvSpPr/>
              <p:nvPr/>
            </p:nvSpPr>
            <p:spPr>
              <a:xfrm flipH="1">
                <a:off x="6319002" y="4142332"/>
                <a:ext cx="902730" cy="298730"/>
              </a:xfrm>
              <a:custGeom>
                <a:avLst/>
                <a:gdLst/>
                <a:ahLst/>
                <a:cxnLst/>
                <a:rect l="l" t="t" r="r" b="b"/>
                <a:pathLst>
                  <a:path w="13254" h="4386" extrusionOk="0">
                    <a:moveTo>
                      <a:pt x="1" y="0"/>
                    </a:moveTo>
                    <a:lnTo>
                      <a:pt x="1" y="4386"/>
                    </a:lnTo>
                    <a:lnTo>
                      <a:pt x="11061" y="4386"/>
                    </a:lnTo>
                    <a:cubicBezTo>
                      <a:pt x="11667" y="4386"/>
                      <a:pt x="12215" y="4140"/>
                      <a:pt x="12611" y="3744"/>
                    </a:cubicBezTo>
                    <a:cubicBezTo>
                      <a:pt x="13008" y="3346"/>
                      <a:pt x="13253" y="2799"/>
                      <a:pt x="13253" y="2193"/>
                    </a:cubicBezTo>
                    <a:cubicBezTo>
                      <a:pt x="13253" y="983"/>
                      <a:pt x="12273" y="0"/>
                      <a:pt x="11061"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 name="Google Shape;538;p40"/>
              <p:cNvSpPr/>
              <p:nvPr/>
            </p:nvSpPr>
            <p:spPr>
              <a:xfrm flipH="1">
                <a:off x="6366951" y="4183403"/>
                <a:ext cx="854849" cy="216590"/>
              </a:xfrm>
              <a:custGeom>
                <a:avLst/>
                <a:gdLst/>
                <a:ahLst/>
                <a:cxnLst/>
                <a:rect l="l" t="t" r="r" b="b"/>
                <a:pathLst>
                  <a:path w="12551" h="3180" extrusionOk="0">
                    <a:moveTo>
                      <a:pt x="0" y="0"/>
                    </a:moveTo>
                    <a:lnTo>
                      <a:pt x="0" y="3180"/>
                    </a:lnTo>
                    <a:lnTo>
                      <a:pt x="12257" y="3180"/>
                    </a:lnTo>
                    <a:cubicBezTo>
                      <a:pt x="12418" y="3180"/>
                      <a:pt x="12550" y="3048"/>
                      <a:pt x="12550" y="2885"/>
                    </a:cubicBezTo>
                    <a:lnTo>
                      <a:pt x="12550" y="296"/>
                    </a:lnTo>
                    <a:cubicBezTo>
                      <a:pt x="12550" y="133"/>
                      <a:pt x="12418" y="0"/>
                      <a:pt x="1225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1" name="Google Shape;539;p40"/>
              <p:cNvSpPr/>
              <p:nvPr/>
            </p:nvSpPr>
            <p:spPr>
              <a:xfrm flipH="1">
                <a:off x="6501196" y="4221681"/>
                <a:ext cx="687843" cy="24043"/>
              </a:xfrm>
              <a:custGeom>
                <a:avLst/>
                <a:gdLst/>
                <a:ahLst/>
                <a:cxnLst/>
                <a:rect l="l" t="t" r="r" b="b"/>
                <a:pathLst>
                  <a:path w="10099" h="353" extrusionOk="0">
                    <a:moveTo>
                      <a:pt x="33" y="1"/>
                    </a:moveTo>
                    <a:cubicBezTo>
                      <a:pt x="16" y="1"/>
                      <a:pt x="1" y="15"/>
                      <a:pt x="1" y="34"/>
                    </a:cubicBezTo>
                    <a:lnTo>
                      <a:pt x="1" y="320"/>
                    </a:lnTo>
                    <a:cubicBezTo>
                      <a:pt x="1" y="338"/>
                      <a:pt x="16" y="352"/>
                      <a:pt x="33" y="352"/>
                    </a:cubicBezTo>
                    <a:lnTo>
                      <a:pt x="10066" y="352"/>
                    </a:lnTo>
                    <a:cubicBezTo>
                      <a:pt x="10085" y="352"/>
                      <a:pt x="10099" y="338"/>
                      <a:pt x="10099" y="320"/>
                    </a:cubicBezTo>
                    <a:lnTo>
                      <a:pt x="10099" y="34"/>
                    </a:lnTo>
                    <a:cubicBezTo>
                      <a:pt x="10099" y="15"/>
                      <a:pt x="10085" y="1"/>
                      <a:pt x="100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 name="Google Shape;540;p40"/>
              <p:cNvSpPr/>
              <p:nvPr/>
            </p:nvSpPr>
            <p:spPr>
              <a:xfrm flipH="1">
                <a:off x="6501196" y="4279711"/>
                <a:ext cx="687843" cy="23975"/>
              </a:xfrm>
              <a:custGeom>
                <a:avLst/>
                <a:gdLst/>
                <a:ahLst/>
                <a:cxnLst/>
                <a:rect l="l" t="t" r="r" b="b"/>
                <a:pathLst>
                  <a:path w="10099" h="352" extrusionOk="0">
                    <a:moveTo>
                      <a:pt x="33" y="1"/>
                    </a:moveTo>
                    <a:cubicBezTo>
                      <a:pt x="16" y="1"/>
                      <a:pt x="1" y="15"/>
                      <a:pt x="1" y="33"/>
                    </a:cubicBezTo>
                    <a:lnTo>
                      <a:pt x="1" y="319"/>
                    </a:lnTo>
                    <a:cubicBezTo>
                      <a:pt x="1" y="338"/>
                      <a:pt x="16" y="352"/>
                      <a:pt x="33" y="352"/>
                    </a:cubicBezTo>
                    <a:lnTo>
                      <a:pt x="10066" y="352"/>
                    </a:lnTo>
                    <a:cubicBezTo>
                      <a:pt x="10085" y="352"/>
                      <a:pt x="10099" y="338"/>
                      <a:pt x="10099" y="319"/>
                    </a:cubicBezTo>
                    <a:lnTo>
                      <a:pt x="10099" y="33"/>
                    </a:lnTo>
                    <a:cubicBezTo>
                      <a:pt x="10099" y="15"/>
                      <a:pt x="10085" y="1"/>
                      <a:pt x="100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3" name="Google Shape;541;p40"/>
              <p:cNvSpPr/>
              <p:nvPr/>
            </p:nvSpPr>
            <p:spPr>
              <a:xfrm flipH="1">
                <a:off x="6501196" y="4337741"/>
                <a:ext cx="687843" cy="24043"/>
              </a:xfrm>
              <a:custGeom>
                <a:avLst/>
                <a:gdLst/>
                <a:ahLst/>
                <a:cxnLst/>
                <a:rect l="l" t="t" r="r" b="b"/>
                <a:pathLst>
                  <a:path w="10099" h="353" extrusionOk="0">
                    <a:moveTo>
                      <a:pt x="33" y="0"/>
                    </a:moveTo>
                    <a:cubicBezTo>
                      <a:pt x="16" y="0"/>
                      <a:pt x="1" y="16"/>
                      <a:pt x="1" y="33"/>
                    </a:cubicBezTo>
                    <a:lnTo>
                      <a:pt x="1" y="320"/>
                    </a:lnTo>
                    <a:cubicBezTo>
                      <a:pt x="1" y="337"/>
                      <a:pt x="16" y="353"/>
                      <a:pt x="33" y="353"/>
                    </a:cubicBezTo>
                    <a:lnTo>
                      <a:pt x="10066" y="353"/>
                    </a:lnTo>
                    <a:cubicBezTo>
                      <a:pt x="10085" y="353"/>
                      <a:pt x="10099" y="337"/>
                      <a:pt x="10099" y="320"/>
                    </a:cubicBezTo>
                    <a:lnTo>
                      <a:pt x="10099" y="33"/>
                    </a:lnTo>
                    <a:cubicBezTo>
                      <a:pt x="10099" y="16"/>
                      <a:pt x="10085" y="0"/>
                      <a:pt x="1006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34" name="Google Shape;542;p40"/>
            <p:cNvGrpSpPr/>
            <p:nvPr/>
          </p:nvGrpSpPr>
          <p:grpSpPr>
            <a:xfrm flipH="1">
              <a:off x="7045655" y="2278887"/>
              <a:ext cx="1047594" cy="244571"/>
              <a:chOff x="5942217" y="4142332"/>
              <a:chExt cx="1279583" cy="298731"/>
            </a:xfrm>
          </p:grpSpPr>
          <p:sp>
            <p:nvSpPr>
              <p:cNvPr id="235" name="Google Shape;543;p40"/>
              <p:cNvSpPr/>
              <p:nvPr/>
            </p:nvSpPr>
            <p:spPr>
              <a:xfrm flipH="1">
                <a:off x="5942217" y="4142332"/>
                <a:ext cx="1279583" cy="298730"/>
              </a:xfrm>
              <a:custGeom>
                <a:avLst/>
                <a:gdLst/>
                <a:ahLst/>
                <a:cxnLst/>
                <a:rect l="l" t="t" r="r" b="b"/>
                <a:pathLst>
                  <a:path w="18787" h="4386" extrusionOk="0">
                    <a:moveTo>
                      <a:pt x="0" y="0"/>
                    </a:moveTo>
                    <a:lnTo>
                      <a:pt x="0" y="4386"/>
                    </a:lnTo>
                    <a:lnTo>
                      <a:pt x="18381" y="4386"/>
                    </a:lnTo>
                    <a:cubicBezTo>
                      <a:pt x="18605" y="4386"/>
                      <a:pt x="18787" y="4204"/>
                      <a:pt x="18787" y="3980"/>
                    </a:cubicBezTo>
                    <a:lnTo>
                      <a:pt x="18787" y="406"/>
                    </a:lnTo>
                    <a:cubicBezTo>
                      <a:pt x="18787" y="182"/>
                      <a:pt x="18605" y="0"/>
                      <a:pt x="1838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 name="Google Shape;544;p40"/>
              <p:cNvSpPr/>
              <p:nvPr/>
            </p:nvSpPr>
            <p:spPr>
              <a:xfrm flipH="1">
                <a:off x="6046486" y="4142332"/>
                <a:ext cx="270669" cy="298730"/>
              </a:xfrm>
              <a:custGeom>
                <a:avLst/>
                <a:gdLst/>
                <a:ahLst/>
                <a:cxnLst/>
                <a:rect l="l" t="t" r="r" b="b"/>
                <a:pathLst>
                  <a:path w="3974" h="4386" extrusionOk="0">
                    <a:moveTo>
                      <a:pt x="0" y="0"/>
                    </a:moveTo>
                    <a:cubicBezTo>
                      <a:pt x="1211" y="0"/>
                      <a:pt x="2191" y="983"/>
                      <a:pt x="2191" y="2193"/>
                    </a:cubicBezTo>
                    <a:cubicBezTo>
                      <a:pt x="2191" y="2799"/>
                      <a:pt x="1946" y="3346"/>
                      <a:pt x="1550" y="3744"/>
                    </a:cubicBezTo>
                    <a:cubicBezTo>
                      <a:pt x="1153" y="4140"/>
                      <a:pt x="605" y="4386"/>
                      <a:pt x="0" y="4386"/>
                    </a:cubicBezTo>
                    <a:lnTo>
                      <a:pt x="1781" y="4386"/>
                    </a:lnTo>
                    <a:cubicBezTo>
                      <a:pt x="2387" y="4386"/>
                      <a:pt x="2934" y="4140"/>
                      <a:pt x="3332" y="3744"/>
                    </a:cubicBezTo>
                    <a:cubicBezTo>
                      <a:pt x="3728" y="3346"/>
                      <a:pt x="3974" y="2799"/>
                      <a:pt x="3974" y="2193"/>
                    </a:cubicBezTo>
                    <a:cubicBezTo>
                      <a:pt x="3974" y="983"/>
                      <a:pt x="2992" y="0"/>
                      <a:pt x="1781"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 name="Google Shape;545;p40"/>
              <p:cNvSpPr/>
              <p:nvPr/>
            </p:nvSpPr>
            <p:spPr>
              <a:xfrm flipH="1">
                <a:off x="5942217" y="4221681"/>
                <a:ext cx="1279514" cy="219382"/>
              </a:xfrm>
              <a:custGeom>
                <a:avLst/>
                <a:gdLst/>
                <a:ahLst/>
                <a:cxnLst/>
                <a:rect l="l" t="t" r="r" b="b"/>
                <a:pathLst>
                  <a:path w="18786" h="3221" extrusionOk="0">
                    <a:moveTo>
                      <a:pt x="18531" y="1"/>
                    </a:moveTo>
                    <a:cubicBezTo>
                      <a:pt x="18428" y="195"/>
                      <a:pt x="18298" y="371"/>
                      <a:pt x="18144" y="525"/>
                    </a:cubicBezTo>
                    <a:cubicBezTo>
                      <a:pt x="17746" y="921"/>
                      <a:pt x="17199" y="1166"/>
                      <a:pt x="16593" y="1166"/>
                    </a:cubicBezTo>
                    <a:lnTo>
                      <a:pt x="1" y="1166"/>
                    </a:lnTo>
                    <a:lnTo>
                      <a:pt x="1" y="3221"/>
                    </a:lnTo>
                    <a:lnTo>
                      <a:pt x="16593" y="3221"/>
                    </a:lnTo>
                    <a:cubicBezTo>
                      <a:pt x="17199" y="3221"/>
                      <a:pt x="17746" y="2975"/>
                      <a:pt x="18144" y="2579"/>
                    </a:cubicBezTo>
                    <a:cubicBezTo>
                      <a:pt x="18540" y="2181"/>
                      <a:pt x="18786" y="1634"/>
                      <a:pt x="18786" y="1028"/>
                    </a:cubicBezTo>
                    <a:cubicBezTo>
                      <a:pt x="18786" y="657"/>
                      <a:pt x="18694" y="307"/>
                      <a:pt x="18531"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 name="Google Shape;546;p40"/>
              <p:cNvSpPr/>
              <p:nvPr/>
            </p:nvSpPr>
            <p:spPr>
              <a:xfrm flipH="1">
                <a:off x="6319002" y="4142332"/>
                <a:ext cx="902730" cy="298730"/>
              </a:xfrm>
              <a:custGeom>
                <a:avLst/>
                <a:gdLst/>
                <a:ahLst/>
                <a:cxnLst/>
                <a:rect l="l" t="t" r="r" b="b"/>
                <a:pathLst>
                  <a:path w="13254" h="4386" extrusionOk="0">
                    <a:moveTo>
                      <a:pt x="1" y="0"/>
                    </a:moveTo>
                    <a:lnTo>
                      <a:pt x="1" y="4386"/>
                    </a:lnTo>
                    <a:lnTo>
                      <a:pt x="11061" y="4386"/>
                    </a:lnTo>
                    <a:cubicBezTo>
                      <a:pt x="11667" y="4386"/>
                      <a:pt x="12215" y="4140"/>
                      <a:pt x="12611" y="3744"/>
                    </a:cubicBezTo>
                    <a:cubicBezTo>
                      <a:pt x="13008" y="3346"/>
                      <a:pt x="13253" y="2799"/>
                      <a:pt x="13253" y="2193"/>
                    </a:cubicBezTo>
                    <a:cubicBezTo>
                      <a:pt x="13253" y="983"/>
                      <a:pt x="12273" y="0"/>
                      <a:pt x="11061"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 name="Google Shape;547;p40"/>
              <p:cNvSpPr/>
              <p:nvPr/>
            </p:nvSpPr>
            <p:spPr>
              <a:xfrm flipH="1">
                <a:off x="6366951" y="4183403"/>
                <a:ext cx="854849" cy="216590"/>
              </a:xfrm>
              <a:custGeom>
                <a:avLst/>
                <a:gdLst/>
                <a:ahLst/>
                <a:cxnLst/>
                <a:rect l="l" t="t" r="r" b="b"/>
                <a:pathLst>
                  <a:path w="12551" h="3180" extrusionOk="0">
                    <a:moveTo>
                      <a:pt x="0" y="0"/>
                    </a:moveTo>
                    <a:lnTo>
                      <a:pt x="0" y="3180"/>
                    </a:lnTo>
                    <a:lnTo>
                      <a:pt x="12257" y="3180"/>
                    </a:lnTo>
                    <a:cubicBezTo>
                      <a:pt x="12418" y="3180"/>
                      <a:pt x="12550" y="3048"/>
                      <a:pt x="12550" y="2885"/>
                    </a:cubicBezTo>
                    <a:lnTo>
                      <a:pt x="12550" y="296"/>
                    </a:lnTo>
                    <a:cubicBezTo>
                      <a:pt x="12550" y="133"/>
                      <a:pt x="12418" y="0"/>
                      <a:pt x="1225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 name="Google Shape;548;p40"/>
              <p:cNvSpPr/>
              <p:nvPr/>
            </p:nvSpPr>
            <p:spPr>
              <a:xfrm flipH="1">
                <a:off x="6501196" y="4221681"/>
                <a:ext cx="687843" cy="24043"/>
              </a:xfrm>
              <a:custGeom>
                <a:avLst/>
                <a:gdLst/>
                <a:ahLst/>
                <a:cxnLst/>
                <a:rect l="l" t="t" r="r" b="b"/>
                <a:pathLst>
                  <a:path w="10099" h="353" extrusionOk="0">
                    <a:moveTo>
                      <a:pt x="33" y="1"/>
                    </a:moveTo>
                    <a:cubicBezTo>
                      <a:pt x="16" y="1"/>
                      <a:pt x="1" y="15"/>
                      <a:pt x="1" y="34"/>
                    </a:cubicBezTo>
                    <a:lnTo>
                      <a:pt x="1" y="320"/>
                    </a:lnTo>
                    <a:cubicBezTo>
                      <a:pt x="1" y="338"/>
                      <a:pt x="16" y="352"/>
                      <a:pt x="33" y="352"/>
                    </a:cubicBezTo>
                    <a:lnTo>
                      <a:pt x="10066" y="352"/>
                    </a:lnTo>
                    <a:cubicBezTo>
                      <a:pt x="10085" y="352"/>
                      <a:pt x="10099" y="338"/>
                      <a:pt x="10099" y="320"/>
                    </a:cubicBezTo>
                    <a:lnTo>
                      <a:pt x="10099" y="34"/>
                    </a:lnTo>
                    <a:cubicBezTo>
                      <a:pt x="10099" y="15"/>
                      <a:pt x="10085" y="1"/>
                      <a:pt x="100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 name="Google Shape;549;p40"/>
              <p:cNvSpPr/>
              <p:nvPr/>
            </p:nvSpPr>
            <p:spPr>
              <a:xfrm flipH="1">
                <a:off x="6501196" y="4279711"/>
                <a:ext cx="687843" cy="23975"/>
              </a:xfrm>
              <a:custGeom>
                <a:avLst/>
                <a:gdLst/>
                <a:ahLst/>
                <a:cxnLst/>
                <a:rect l="l" t="t" r="r" b="b"/>
                <a:pathLst>
                  <a:path w="10099" h="352" extrusionOk="0">
                    <a:moveTo>
                      <a:pt x="33" y="1"/>
                    </a:moveTo>
                    <a:cubicBezTo>
                      <a:pt x="16" y="1"/>
                      <a:pt x="1" y="15"/>
                      <a:pt x="1" y="33"/>
                    </a:cubicBezTo>
                    <a:lnTo>
                      <a:pt x="1" y="319"/>
                    </a:lnTo>
                    <a:cubicBezTo>
                      <a:pt x="1" y="338"/>
                      <a:pt x="16" y="352"/>
                      <a:pt x="33" y="352"/>
                    </a:cubicBezTo>
                    <a:lnTo>
                      <a:pt x="10066" y="352"/>
                    </a:lnTo>
                    <a:cubicBezTo>
                      <a:pt x="10085" y="352"/>
                      <a:pt x="10099" y="338"/>
                      <a:pt x="10099" y="319"/>
                    </a:cubicBezTo>
                    <a:lnTo>
                      <a:pt x="10099" y="33"/>
                    </a:lnTo>
                    <a:cubicBezTo>
                      <a:pt x="10099" y="15"/>
                      <a:pt x="10085" y="1"/>
                      <a:pt x="100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 name="Google Shape;550;p40"/>
              <p:cNvSpPr/>
              <p:nvPr/>
            </p:nvSpPr>
            <p:spPr>
              <a:xfrm flipH="1">
                <a:off x="6501196" y="4337741"/>
                <a:ext cx="687843" cy="24043"/>
              </a:xfrm>
              <a:custGeom>
                <a:avLst/>
                <a:gdLst/>
                <a:ahLst/>
                <a:cxnLst/>
                <a:rect l="l" t="t" r="r" b="b"/>
                <a:pathLst>
                  <a:path w="10099" h="353" extrusionOk="0">
                    <a:moveTo>
                      <a:pt x="33" y="0"/>
                    </a:moveTo>
                    <a:cubicBezTo>
                      <a:pt x="16" y="0"/>
                      <a:pt x="1" y="16"/>
                      <a:pt x="1" y="33"/>
                    </a:cubicBezTo>
                    <a:lnTo>
                      <a:pt x="1" y="320"/>
                    </a:lnTo>
                    <a:cubicBezTo>
                      <a:pt x="1" y="337"/>
                      <a:pt x="16" y="353"/>
                      <a:pt x="33" y="353"/>
                    </a:cubicBezTo>
                    <a:lnTo>
                      <a:pt x="10066" y="353"/>
                    </a:lnTo>
                    <a:cubicBezTo>
                      <a:pt x="10085" y="353"/>
                      <a:pt x="10099" y="337"/>
                      <a:pt x="10099" y="320"/>
                    </a:cubicBezTo>
                    <a:lnTo>
                      <a:pt x="10099" y="33"/>
                    </a:lnTo>
                    <a:cubicBezTo>
                      <a:pt x="10099" y="16"/>
                      <a:pt x="10085" y="0"/>
                      <a:pt x="1006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43" name="Google Shape;551;p40"/>
            <p:cNvGrpSpPr/>
            <p:nvPr/>
          </p:nvGrpSpPr>
          <p:grpSpPr>
            <a:xfrm>
              <a:off x="7027953" y="2759961"/>
              <a:ext cx="1404447" cy="1831089"/>
              <a:chOff x="5373725" y="1934250"/>
              <a:chExt cx="492875" cy="642600"/>
            </a:xfrm>
          </p:grpSpPr>
          <p:sp>
            <p:nvSpPr>
              <p:cNvPr id="244" name="Google Shape;552;p40"/>
              <p:cNvSpPr/>
              <p:nvPr/>
            </p:nvSpPr>
            <p:spPr>
              <a:xfrm>
                <a:off x="5373725" y="1934250"/>
                <a:ext cx="492875" cy="37700"/>
              </a:xfrm>
              <a:custGeom>
                <a:avLst/>
                <a:gdLst/>
                <a:ahLst/>
                <a:cxnLst/>
                <a:rect l="l" t="t" r="r" b="b"/>
                <a:pathLst>
                  <a:path w="19715" h="1508" extrusionOk="0">
                    <a:moveTo>
                      <a:pt x="0" y="0"/>
                    </a:moveTo>
                    <a:lnTo>
                      <a:pt x="0" y="1508"/>
                    </a:lnTo>
                    <a:lnTo>
                      <a:pt x="19714" y="1508"/>
                    </a:lnTo>
                    <a:lnTo>
                      <a:pt x="19714"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 name="Google Shape;553;p40"/>
              <p:cNvSpPr/>
              <p:nvPr/>
            </p:nvSpPr>
            <p:spPr>
              <a:xfrm>
                <a:off x="5412500" y="1971925"/>
                <a:ext cx="415325" cy="604925"/>
              </a:xfrm>
              <a:custGeom>
                <a:avLst/>
                <a:gdLst/>
                <a:ahLst/>
                <a:cxnLst/>
                <a:rect l="l" t="t" r="r" b="b"/>
                <a:pathLst>
                  <a:path w="16613" h="24197" extrusionOk="0">
                    <a:moveTo>
                      <a:pt x="0" y="1"/>
                    </a:moveTo>
                    <a:lnTo>
                      <a:pt x="0" y="24197"/>
                    </a:lnTo>
                    <a:lnTo>
                      <a:pt x="16613" y="24197"/>
                    </a:lnTo>
                    <a:lnTo>
                      <a:pt x="16613"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 name="Google Shape;554;p40"/>
              <p:cNvSpPr/>
              <p:nvPr/>
            </p:nvSpPr>
            <p:spPr>
              <a:xfrm>
                <a:off x="5632625" y="1971925"/>
                <a:ext cx="194925" cy="604925"/>
              </a:xfrm>
              <a:custGeom>
                <a:avLst/>
                <a:gdLst/>
                <a:ahLst/>
                <a:cxnLst/>
                <a:rect l="l" t="t" r="r" b="b"/>
                <a:pathLst>
                  <a:path w="7797" h="24197" extrusionOk="0">
                    <a:moveTo>
                      <a:pt x="0" y="1"/>
                    </a:moveTo>
                    <a:lnTo>
                      <a:pt x="0" y="24197"/>
                    </a:lnTo>
                    <a:lnTo>
                      <a:pt x="7797" y="24197"/>
                    </a:lnTo>
                    <a:lnTo>
                      <a:pt x="7797" y="1"/>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 name="Google Shape;555;p40"/>
              <p:cNvSpPr/>
              <p:nvPr/>
            </p:nvSpPr>
            <p:spPr>
              <a:xfrm>
                <a:off x="5494000" y="2112075"/>
                <a:ext cx="252325" cy="257900"/>
              </a:xfrm>
              <a:custGeom>
                <a:avLst/>
                <a:gdLst/>
                <a:ahLst/>
                <a:cxnLst/>
                <a:rect l="l" t="t" r="r" b="b"/>
                <a:pathLst>
                  <a:path w="10093" h="10316" extrusionOk="0">
                    <a:moveTo>
                      <a:pt x="2664" y="0"/>
                    </a:moveTo>
                    <a:lnTo>
                      <a:pt x="2544" y="106"/>
                    </a:lnTo>
                    <a:cubicBezTo>
                      <a:pt x="2248" y="370"/>
                      <a:pt x="1310" y="1089"/>
                      <a:pt x="560" y="1240"/>
                    </a:cubicBezTo>
                    <a:lnTo>
                      <a:pt x="260" y="1301"/>
                    </a:lnTo>
                    <a:lnTo>
                      <a:pt x="226" y="1604"/>
                    </a:lnTo>
                    <a:cubicBezTo>
                      <a:pt x="0" y="3630"/>
                      <a:pt x="774" y="5462"/>
                      <a:pt x="1463" y="6642"/>
                    </a:cubicBezTo>
                    <a:cubicBezTo>
                      <a:pt x="2331" y="8132"/>
                      <a:pt x="3559" y="9424"/>
                      <a:pt x="4832" y="10187"/>
                    </a:cubicBezTo>
                    <a:lnTo>
                      <a:pt x="5046" y="10316"/>
                    </a:lnTo>
                    <a:lnTo>
                      <a:pt x="5261" y="10187"/>
                    </a:lnTo>
                    <a:cubicBezTo>
                      <a:pt x="6532" y="9424"/>
                      <a:pt x="7760" y="8131"/>
                      <a:pt x="8630" y="6642"/>
                    </a:cubicBezTo>
                    <a:cubicBezTo>
                      <a:pt x="9318" y="5462"/>
                      <a:pt x="10092" y="3630"/>
                      <a:pt x="9865" y="1604"/>
                    </a:cubicBezTo>
                    <a:lnTo>
                      <a:pt x="9833" y="1301"/>
                    </a:lnTo>
                    <a:lnTo>
                      <a:pt x="9533" y="1240"/>
                    </a:lnTo>
                    <a:cubicBezTo>
                      <a:pt x="8630" y="1060"/>
                      <a:pt x="7558" y="115"/>
                      <a:pt x="7548" y="106"/>
                    </a:cubicBezTo>
                    <a:lnTo>
                      <a:pt x="7429"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 name="Google Shape;556;p40"/>
              <p:cNvSpPr/>
              <p:nvPr/>
            </p:nvSpPr>
            <p:spPr>
              <a:xfrm>
                <a:off x="5412500" y="1971925"/>
                <a:ext cx="415325" cy="29275"/>
              </a:xfrm>
              <a:custGeom>
                <a:avLst/>
                <a:gdLst/>
                <a:ahLst/>
                <a:cxnLst/>
                <a:rect l="l" t="t" r="r" b="b"/>
                <a:pathLst>
                  <a:path w="16613" h="1171" extrusionOk="0">
                    <a:moveTo>
                      <a:pt x="0" y="1"/>
                    </a:moveTo>
                    <a:lnTo>
                      <a:pt x="0" y="1171"/>
                    </a:lnTo>
                    <a:lnTo>
                      <a:pt x="16613" y="1171"/>
                    </a:lnTo>
                    <a:lnTo>
                      <a:pt x="16613" y="1"/>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 name="Google Shape;557;p40"/>
              <p:cNvSpPr/>
              <p:nvPr/>
            </p:nvSpPr>
            <p:spPr>
              <a:xfrm>
                <a:off x="5500925" y="2122475"/>
                <a:ext cx="119250" cy="235350"/>
              </a:xfrm>
              <a:custGeom>
                <a:avLst/>
                <a:gdLst/>
                <a:ahLst/>
                <a:cxnLst/>
                <a:rect l="l" t="t" r="r" b="b"/>
                <a:pathLst>
                  <a:path w="4770" h="9414" extrusionOk="0">
                    <a:moveTo>
                      <a:pt x="2546" y="1"/>
                    </a:moveTo>
                    <a:cubicBezTo>
                      <a:pt x="2546" y="1"/>
                      <a:pt x="1392" y="1028"/>
                      <a:pt x="364" y="1233"/>
                    </a:cubicBezTo>
                    <a:cubicBezTo>
                      <a:pt x="0" y="4496"/>
                      <a:pt x="2412" y="7998"/>
                      <a:pt x="4769" y="9413"/>
                    </a:cubicBezTo>
                    <a:lnTo>
                      <a:pt x="4769" y="1"/>
                    </a:ln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 name="Google Shape;558;p40"/>
              <p:cNvSpPr/>
              <p:nvPr/>
            </p:nvSpPr>
            <p:spPr>
              <a:xfrm>
                <a:off x="5620150" y="2122475"/>
                <a:ext cx="119250" cy="235350"/>
              </a:xfrm>
              <a:custGeom>
                <a:avLst/>
                <a:gdLst/>
                <a:ahLst/>
                <a:cxnLst/>
                <a:rect l="l" t="t" r="r" b="b"/>
                <a:pathLst>
                  <a:path w="4770" h="9414" extrusionOk="0">
                    <a:moveTo>
                      <a:pt x="0" y="1"/>
                    </a:moveTo>
                    <a:lnTo>
                      <a:pt x="0" y="9413"/>
                    </a:lnTo>
                    <a:cubicBezTo>
                      <a:pt x="2356" y="7998"/>
                      <a:pt x="4770" y="4496"/>
                      <a:pt x="4406" y="1233"/>
                    </a:cubicBezTo>
                    <a:cubicBezTo>
                      <a:pt x="3377" y="1028"/>
                      <a:pt x="2224" y="1"/>
                      <a:pt x="2224"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 name="Google Shape;559;p40"/>
              <p:cNvSpPr/>
              <p:nvPr/>
            </p:nvSpPr>
            <p:spPr>
              <a:xfrm>
                <a:off x="5559025" y="2168050"/>
                <a:ext cx="122250" cy="122250"/>
              </a:xfrm>
              <a:custGeom>
                <a:avLst/>
                <a:gdLst/>
                <a:ahLst/>
                <a:cxnLst/>
                <a:rect l="l" t="t" r="r" b="b"/>
                <a:pathLst>
                  <a:path w="4890" h="4890" extrusionOk="0">
                    <a:moveTo>
                      <a:pt x="2445" y="0"/>
                    </a:moveTo>
                    <a:cubicBezTo>
                      <a:pt x="1095" y="0"/>
                      <a:pt x="1" y="1094"/>
                      <a:pt x="1" y="2445"/>
                    </a:cubicBezTo>
                    <a:cubicBezTo>
                      <a:pt x="1" y="3795"/>
                      <a:pt x="1095" y="4889"/>
                      <a:pt x="2445" y="4889"/>
                    </a:cubicBezTo>
                    <a:cubicBezTo>
                      <a:pt x="3796" y="4889"/>
                      <a:pt x="4890" y="3795"/>
                      <a:pt x="4890" y="2445"/>
                    </a:cubicBezTo>
                    <a:cubicBezTo>
                      <a:pt x="4890" y="1094"/>
                      <a:pt x="3796" y="0"/>
                      <a:pt x="244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 name="Google Shape;560;p40"/>
              <p:cNvSpPr/>
              <p:nvPr/>
            </p:nvSpPr>
            <p:spPr>
              <a:xfrm>
                <a:off x="5578975" y="2188025"/>
                <a:ext cx="82375" cy="82350"/>
              </a:xfrm>
              <a:custGeom>
                <a:avLst/>
                <a:gdLst/>
                <a:ahLst/>
                <a:cxnLst/>
                <a:rect l="l" t="t" r="r" b="b"/>
                <a:pathLst>
                  <a:path w="3295" h="3294" fill="none" extrusionOk="0">
                    <a:moveTo>
                      <a:pt x="3295" y="1646"/>
                    </a:moveTo>
                    <a:cubicBezTo>
                      <a:pt x="3295" y="2151"/>
                      <a:pt x="3066" y="2603"/>
                      <a:pt x="2707" y="2905"/>
                    </a:cubicBezTo>
                    <a:cubicBezTo>
                      <a:pt x="2421" y="3147"/>
                      <a:pt x="2051" y="3293"/>
                      <a:pt x="1647" y="3293"/>
                    </a:cubicBezTo>
                    <a:cubicBezTo>
                      <a:pt x="1243" y="3293"/>
                      <a:pt x="873" y="3147"/>
                      <a:pt x="587" y="2905"/>
                    </a:cubicBezTo>
                    <a:cubicBezTo>
                      <a:pt x="228" y="2605"/>
                      <a:pt x="0" y="2152"/>
                      <a:pt x="0" y="1646"/>
                    </a:cubicBezTo>
                    <a:cubicBezTo>
                      <a:pt x="0" y="1141"/>
                      <a:pt x="228" y="689"/>
                      <a:pt x="587" y="387"/>
                    </a:cubicBezTo>
                    <a:cubicBezTo>
                      <a:pt x="873" y="146"/>
                      <a:pt x="1243" y="0"/>
                      <a:pt x="1647" y="0"/>
                    </a:cubicBezTo>
                    <a:cubicBezTo>
                      <a:pt x="2051" y="0"/>
                      <a:pt x="2421" y="146"/>
                      <a:pt x="2707" y="387"/>
                    </a:cubicBezTo>
                    <a:cubicBezTo>
                      <a:pt x="3066" y="690"/>
                      <a:pt x="3295" y="1141"/>
                      <a:pt x="3295" y="1646"/>
                    </a:cubicBezTo>
                    <a:close/>
                  </a:path>
                </a:pathLst>
              </a:custGeom>
              <a:solidFill>
                <a:schemeClr val="accent1"/>
              </a:solidFill>
              <a:ln w="5200" cap="flat" cmpd="sng">
                <a:solidFill>
                  <a:schemeClr val="accen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 name="Google Shape;561;p40"/>
              <p:cNvSpPr/>
              <p:nvPr/>
            </p:nvSpPr>
            <p:spPr>
              <a:xfrm>
                <a:off x="5578975" y="2197700"/>
                <a:ext cx="29300" cy="62950"/>
              </a:xfrm>
              <a:custGeom>
                <a:avLst/>
                <a:gdLst/>
                <a:ahLst/>
                <a:cxnLst/>
                <a:rect l="l" t="t" r="r" b="b"/>
                <a:pathLst>
                  <a:path w="1172" h="2518" fill="none" extrusionOk="0">
                    <a:moveTo>
                      <a:pt x="1172" y="1259"/>
                    </a:moveTo>
                    <a:cubicBezTo>
                      <a:pt x="1172" y="1764"/>
                      <a:pt x="945" y="2216"/>
                      <a:pt x="587" y="2518"/>
                    </a:cubicBezTo>
                    <a:cubicBezTo>
                      <a:pt x="228" y="2218"/>
                      <a:pt x="0" y="1765"/>
                      <a:pt x="0" y="1259"/>
                    </a:cubicBezTo>
                    <a:cubicBezTo>
                      <a:pt x="0" y="754"/>
                      <a:pt x="228" y="302"/>
                      <a:pt x="587" y="0"/>
                    </a:cubicBezTo>
                    <a:cubicBezTo>
                      <a:pt x="945" y="303"/>
                      <a:pt x="1172" y="754"/>
                      <a:pt x="1172" y="1259"/>
                    </a:cubicBezTo>
                    <a:close/>
                  </a:path>
                </a:pathLst>
              </a:custGeom>
              <a:solidFill>
                <a:schemeClr val="accent1"/>
              </a:solidFill>
              <a:ln w="5200" cap="flat" cmpd="sng">
                <a:solidFill>
                  <a:schemeClr val="accen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 name="Google Shape;562;p40"/>
              <p:cNvSpPr/>
              <p:nvPr/>
            </p:nvSpPr>
            <p:spPr>
              <a:xfrm>
                <a:off x="5632025" y="2197700"/>
                <a:ext cx="29325" cy="62950"/>
              </a:xfrm>
              <a:custGeom>
                <a:avLst/>
                <a:gdLst/>
                <a:ahLst/>
                <a:cxnLst/>
                <a:rect l="l" t="t" r="r" b="b"/>
                <a:pathLst>
                  <a:path w="1173" h="2518" fill="none" extrusionOk="0">
                    <a:moveTo>
                      <a:pt x="1173" y="1259"/>
                    </a:moveTo>
                    <a:cubicBezTo>
                      <a:pt x="1173" y="1764"/>
                      <a:pt x="944" y="2216"/>
                      <a:pt x="585" y="2518"/>
                    </a:cubicBezTo>
                    <a:cubicBezTo>
                      <a:pt x="228" y="2216"/>
                      <a:pt x="1" y="1764"/>
                      <a:pt x="1" y="1259"/>
                    </a:cubicBezTo>
                    <a:cubicBezTo>
                      <a:pt x="1" y="754"/>
                      <a:pt x="228" y="303"/>
                      <a:pt x="585" y="0"/>
                    </a:cubicBezTo>
                    <a:cubicBezTo>
                      <a:pt x="944" y="303"/>
                      <a:pt x="1173" y="754"/>
                      <a:pt x="1173" y="1259"/>
                    </a:cubicBezTo>
                    <a:close/>
                  </a:path>
                </a:pathLst>
              </a:custGeom>
              <a:solidFill>
                <a:schemeClr val="accent1"/>
              </a:solidFill>
              <a:ln w="5200" cap="flat" cmpd="sng">
                <a:solidFill>
                  <a:schemeClr val="accen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 name="Google Shape;563;p40"/>
              <p:cNvSpPr/>
              <p:nvPr/>
            </p:nvSpPr>
            <p:spPr>
              <a:xfrm>
                <a:off x="5620150" y="2188025"/>
                <a:ext cx="25" cy="82350"/>
              </a:xfrm>
              <a:custGeom>
                <a:avLst/>
                <a:gdLst/>
                <a:ahLst/>
                <a:cxnLst/>
                <a:rect l="l" t="t" r="r" b="b"/>
                <a:pathLst>
                  <a:path w="1" h="3294" fill="none" extrusionOk="0">
                    <a:moveTo>
                      <a:pt x="0" y="0"/>
                    </a:moveTo>
                    <a:lnTo>
                      <a:pt x="0" y="3293"/>
                    </a:lnTo>
                  </a:path>
                </a:pathLst>
              </a:custGeom>
              <a:solidFill>
                <a:schemeClr val="accent1"/>
              </a:solidFill>
              <a:ln w="5200" cap="flat" cmpd="sng">
                <a:solidFill>
                  <a:schemeClr val="accen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 name="Google Shape;564;p40"/>
              <p:cNvSpPr/>
              <p:nvPr/>
            </p:nvSpPr>
            <p:spPr>
              <a:xfrm>
                <a:off x="5578975" y="2229150"/>
                <a:ext cx="82375" cy="25"/>
              </a:xfrm>
              <a:custGeom>
                <a:avLst/>
                <a:gdLst/>
                <a:ahLst/>
                <a:cxnLst/>
                <a:rect l="l" t="t" r="r" b="b"/>
                <a:pathLst>
                  <a:path w="3295" h="1" fill="none" extrusionOk="0">
                    <a:moveTo>
                      <a:pt x="0" y="1"/>
                    </a:moveTo>
                    <a:lnTo>
                      <a:pt x="3295" y="1"/>
                    </a:lnTo>
                  </a:path>
                </a:pathLst>
              </a:custGeom>
              <a:solidFill>
                <a:schemeClr val="accent1"/>
              </a:solidFill>
              <a:ln w="5200" cap="flat" cmpd="sng">
                <a:solidFill>
                  <a:schemeClr val="accen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257" name="Google Shape;565;p40"/>
          <p:cNvSpPr/>
          <p:nvPr/>
        </p:nvSpPr>
        <p:spPr>
          <a:xfrm flipH="1">
            <a:off x="6423060" y="4451147"/>
            <a:ext cx="2431555" cy="313554"/>
          </a:xfrm>
          <a:custGeom>
            <a:avLst/>
            <a:gdLst/>
            <a:ahLst/>
            <a:cxnLst/>
            <a:rect l="l" t="t" r="r" b="b"/>
            <a:pathLst>
              <a:path w="46329" h="2845" extrusionOk="0">
                <a:moveTo>
                  <a:pt x="263" y="0"/>
                </a:moveTo>
                <a:cubicBezTo>
                  <a:pt x="119" y="0"/>
                  <a:pt x="1" y="118"/>
                  <a:pt x="1" y="264"/>
                </a:cubicBezTo>
                <a:lnTo>
                  <a:pt x="1" y="2581"/>
                </a:lnTo>
                <a:cubicBezTo>
                  <a:pt x="1" y="2726"/>
                  <a:pt x="119" y="2844"/>
                  <a:pt x="263" y="2844"/>
                </a:cubicBezTo>
                <a:lnTo>
                  <a:pt x="46065" y="2844"/>
                </a:lnTo>
                <a:cubicBezTo>
                  <a:pt x="46211" y="2844"/>
                  <a:pt x="46329" y="2726"/>
                  <a:pt x="46329" y="2581"/>
                </a:cubicBezTo>
                <a:lnTo>
                  <a:pt x="46329" y="264"/>
                </a:lnTo>
                <a:cubicBezTo>
                  <a:pt x="46329" y="118"/>
                  <a:pt x="46211" y="0"/>
                  <a:pt x="4606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43974294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381"/>
        <p:cNvGrpSpPr/>
        <p:nvPr/>
      </p:nvGrpSpPr>
      <p:grpSpPr>
        <a:xfrm>
          <a:off x="0" y="0"/>
          <a:ext cx="0" cy="0"/>
          <a:chOff x="0" y="0"/>
          <a:chExt cx="0" cy="0"/>
        </a:xfrm>
      </p:grpSpPr>
      <p:sp>
        <p:nvSpPr>
          <p:cNvPr id="1389" name="Google Shape;1389;p53"/>
          <p:cNvSpPr/>
          <p:nvPr/>
        </p:nvSpPr>
        <p:spPr>
          <a:xfrm rot="9218220">
            <a:off x="7524731" y="-1141200"/>
            <a:ext cx="2574022" cy="2196928"/>
          </a:xfrm>
          <a:custGeom>
            <a:avLst/>
            <a:gdLst/>
            <a:ahLst/>
            <a:cxnLst/>
            <a:rect l="l" t="t" r="r" b="b"/>
            <a:pathLst>
              <a:path w="45611" h="38929" extrusionOk="0">
                <a:moveTo>
                  <a:pt x="26741" y="1"/>
                </a:moveTo>
                <a:cubicBezTo>
                  <a:pt x="24763" y="1"/>
                  <a:pt x="22797" y="680"/>
                  <a:pt x="21273" y="2151"/>
                </a:cubicBezTo>
                <a:cubicBezTo>
                  <a:pt x="19977" y="3402"/>
                  <a:pt x="18818" y="4971"/>
                  <a:pt x="17082" y="5450"/>
                </a:cubicBezTo>
                <a:cubicBezTo>
                  <a:pt x="16694" y="5557"/>
                  <a:pt x="16304" y="5602"/>
                  <a:pt x="15913" y="5602"/>
                </a:cubicBezTo>
                <a:cubicBezTo>
                  <a:pt x="13693" y="5602"/>
                  <a:pt x="11435" y="4134"/>
                  <a:pt x="9202" y="4134"/>
                </a:cubicBezTo>
                <a:cubicBezTo>
                  <a:pt x="8850" y="4134"/>
                  <a:pt x="8499" y="4170"/>
                  <a:pt x="8148" y="4255"/>
                </a:cubicBezTo>
                <a:cubicBezTo>
                  <a:pt x="7138" y="4499"/>
                  <a:pt x="6263" y="5122"/>
                  <a:pt x="5461" y="5781"/>
                </a:cubicBezTo>
                <a:cubicBezTo>
                  <a:pt x="4513" y="6561"/>
                  <a:pt x="3609" y="7430"/>
                  <a:pt x="3018" y="8503"/>
                </a:cubicBezTo>
                <a:cubicBezTo>
                  <a:pt x="1542" y="11186"/>
                  <a:pt x="2282" y="14521"/>
                  <a:pt x="1620" y="17509"/>
                </a:cubicBezTo>
                <a:cubicBezTo>
                  <a:pt x="1158" y="19594"/>
                  <a:pt x="0" y="21689"/>
                  <a:pt x="588" y="23744"/>
                </a:cubicBezTo>
                <a:cubicBezTo>
                  <a:pt x="965" y="25069"/>
                  <a:pt x="2041" y="26163"/>
                  <a:pt x="2188" y="27534"/>
                </a:cubicBezTo>
                <a:cubicBezTo>
                  <a:pt x="2317" y="28748"/>
                  <a:pt x="1693" y="29902"/>
                  <a:pt x="1456" y="31100"/>
                </a:cubicBezTo>
                <a:cubicBezTo>
                  <a:pt x="1158" y="32623"/>
                  <a:pt x="1525" y="34264"/>
                  <a:pt x="2443" y="35515"/>
                </a:cubicBezTo>
                <a:lnTo>
                  <a:pt x="35000" y="38928"/>
                </a:lnTo>
                <a:cubicBezTo>
                  <a:pt x="38019" y="38912"/>
                  <a:pt x="41404" y="38721"/>
                  <a:pt x="43463" y="36153"/>
                </a:cubicBezTo>
                <a:cubicBezTo>
                  <a:pt x="45087" y="34125"/>
                  <a:pt x="45420" y="31147"/>
                  <a:pt x="45533" y="28378"/>
                </a:cubicBezTo>
                <a:cubicBezTo>
                  <a:pt x="45611" y="26441"/>
                  <a:pt x="45609" y="24429"/>
                  <a:pt x="44927" y="22662"/>
                </a:cubicBezTo>
                <a:cubicBezTo>
                  <a:pt x="43684" y="19447"/>
                  <a:pt x="40557" y="17851"/>
                  <a:pt x="38688" y="15075"/>
                </a:cubicBezTo>
                <a:cubicBezTo>
                  <a:pt x="36453" y="11759"/>
                  <a:pt x="36212" y="7063"/>
                  <a:pt x="33971" y="3750"/>
                </a:cubicBezTo>
                <a:cubicBezTo>
                  <a:pt x="32355" y="1358"/>
                  <a:pt x="29537" y="1"/>
                  <a:pt x="2674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90" name="Google Shape;1390;p53"/>
          <p:cNvGrpSpPr/>
          <p:nvPr/>
        </p:nvGrpSpPr>
        <p:grpSpPr>
          <a:xfrm rot="-707990" flipH="1">
            <a:off x="7436412" y="185203"/>
            <a:ext cx="1422983" cy="390747"/>
            <a:chOff x="6913312" y="2687868"/>
            <a:chExt cx="1422936" cy="390734"/>
          </a:xfrm>
        </p:grpSpPr>
        <p:sp>
          <p:nvSpPr>
            <p:cNvPr id="1391" name="Google Shape;1391;p53"/>
            <p:cNvSpPr/>
            <p:nvPr/>
          </p:nvSpPr>
          <p:spPr>
            <a:xfrm flipH="1">
              <a:off x="6913312" y="2687868"/>
              <a:ext cx="1422936" cy="390662"/>
            </a:xfrm>
            <a:custGeom>
              <a:avLst/>
              <a:gdLst/>
              <a:ahLst/>
              <a:cxnLst/>
              <a:rect l="l" t="t" r="r" b="b"/>
              <a:pathLst>
                <a:path w="19443" h="5338" extrusionOk="0">
                  <a:moveTo>
                    <a:pt x="2072" y="0"/>
                  </a:moveTo>
                  <a:cubicBezTo>
                    <a:pt x="1052" y="0"/>
                    <a:pt x="185" y="781"/>
                    <a:pt x="95" y="1817"/>
                  </a:cubicBezTo>
                  <a:cubicBezTo>
                    <a:pt x="0" y="2909"/>
                    <a:pt x="808" y="3873"/>
                    <a:pt x="1902" y="3968"/>
                  </a:cubicBezTo>
                  <a:lnTo>
                    <a:pt x="17196" y="5330"/>
                  </a:lnTo>
                  <a:cubicBezTo>
                    <a:pt x="17254" y="5336"/>
                    <a:pt x="17312" y="5338"/>
                    <a:pt x="17370" y="5338"/>
                  </a:cubicBezTo>
                  <a:cubicBezTo>
                    <a:pt x="18390" y="5338"/>
                    <a:pt x="19257" y="4559"/>
                    <a:pt x="19348" y="3523"/>
                  </a:cubicBezTo>
                  <a:cubicBezTo>
                    <a:pt x="19443" y="2431"/>
                    <a:pt x="18633" y="1467"/>
                    <a:pt x="17539" y="1372"/>
                  </a:cubicBezTo>
                  <a:lnTo>
                    <a:pt x="2246" y="8"/>
                  </a:lnTo>
                  <a:cubicBezTo>
                    <a:pt x="2188" y="3"/>
                    <a:pt x="2130" y="0"/>
                    <a:pt x="207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2" name="Google Shape;1392;p53"/>
            <p:cNvSpPr/>
            <p:nvPr/>
          </p:nvSpPr>
          <p:spPr>
            <a:xfrm flipH="1">
              <a:off x="6917410" y="2811257"/>
              <a:ext cx="1414886" cy="267345"/>
            </a:xfrm>
            <a:custGeom>
              <a:avLst/>
              <a:gdLst/>
              <a:ahLst/>
              <a:cxnLst/>
              <a:rect l="l" t="t" r="r" b="b"/>
              <a:pathLst>
                <a:path w="19333" h="3653" extrusionOk="0">
                  <a:moveTo>
                    <a:pt x="57" y="0"/>
                  </a:moveTo>
                  <a:cubicBezTo>
                    <a:pt x="50" y="42"/>
                    <a:pt x="44" y="86"/>
                    <a:pt x="41" y="131"/>
                  </a:cubicBezTo>
                  <a:cubicBezTo>
                    <a:pt x="1" y="580"/>
                    <a:pt x="116" y="1007"/>
                    <a:pt x="340" y="1362"/>
                  </a:cubicBezTo>
                  <a:cubicBezTo>
                    <a:pt x="660" y="1870"/>
                    <a:pt x="1205" y="2226"/>
                    <a:pt x="1848" y="2282"/>
                  </a:cubicBezTo>
                  <a:lnTo>
                    <a:pt x="17142" y="3644"/>
                  </a:lnTo>
                  <a:cubicBezTo>
                    <a:pt x="17201" y="3650"/>
                    <a:pt x="17260" y="3652"/>
                    <a:pt x="17318" y="3652"/>
                  </a:cubicBezTo>
                  <a:cubicBezTo>
                    <a:pt x="18337" y="3652"/>
                    <a:pt x="19203" y="2871"/>
                    <a:pt x="19294" y="1837"/>
                  </a:cubicBezTo>
                  <a:cubicBezTo>
                    <a:pt x="19333" y="1386"/>
                    <a:pt x="19218" y="959"/>
                    <a:pt x="18994" y="605"/>
                  </a:cubicBezTo>
                  <a:cubicBezTo>
                    <a:pt x="18964" y="558"/>
                    <a:pt x="18933" y="513"/>
                    <a:pt x="18901" y="471"/>
                  </a:cubicBezTo>
                  <a:cubicBezTo>
                    <a:pt x="18754" y="1441"/>
                    <a:pt x="17918" y="2157"/>
                    <a:pt x="16941" y="2157"/>
                  </a:cubicBezTo>
                  <a:cubicBezTo>
                    <a:pt x="16883" y="2157"/>
                    <a:pt x="16824" y="2155"/>
                    <a:pt x="16766" y="2149"/>
                  </a:cubicBezTo>
                  <a:lnTo>
                    <a:pt x="1472" y="787"/>
                  </a:lnTo>
                  <a:cubicBezTo>
                    <a:pt x="887" y="735"/>
                    <a:pt x="383" y="435"/>
                    <a:pt x="57"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3" name="Google Shape;1393;p53"/>
            <p:cNvSpPr/>
            <p:nvPr/>
          </p:nvSpPr>
          <p:spPr>
            <a:xfrm flipH="1">
              <a:off x="7601837" y="2715019"/>
              <a:ext cx="319379" cy="304084"/>
            </a:xfrm>
            <a:custGeom>
              <a:avLst/>
              <a:gdLst/>
              <a:ahLst/>
              <a:cxnLst/>
              <a:rect l="l" t="t" r="r" b="b"/>
              <a:pathLst>
                <a:path w="4364" h="4155" extrusionOk="0">
                  <a:moveTo>
                    <a:pt x="343" y="1"/>
                  </a:moveTo>
                  <a:lnTo>
                    <a:pt x="350" y="1"/>
                  </a:lnTo>
                  <a:lnTo>
                    <a:pt x="350" y="1"/>
                  </a:lnTo>
                  <a:cubicBezTo>
                    <a:pt x="348" y="1"/>
                    <a:pt x="346" y="1"/>
                    <a:pt x="343" y="1"/>
                  </a:cubicBezTo>
                  <a:close/>
                  <a:moveTo>
                    <a:pt x="350" y="1"/>
                  </a:moveTo>
                  <a:cubicBezTo>
                    <a:pt x="894" y="49"/>
                    <a:pt x="1367" y="314"/>
                    <a:pt x="1692" y="701"/>
                  </a:cubicBezTo>
                  <a:cubicBezTo>
                    <a:pt x="2020" y="1091"/>
                    <a:pt x="2197" y="1606"/>
                    <a:pt x="2151" y="2151"/>
                  </a:cubicBezTo>
                  <a:cubicBezTo>
                    <a:pt x="2061" y="3187"/>
                    <a:pt x="1193" y="3966"/>
                    <a:pt x="174" y="3966"/>
                  </a:cubicBezTo>
                  <a:cubicBezTo>
                    <a:pt x="116" y="3966"/>
                    <a:pt x="58" y="3964"/>
                    <a:pt x="0" y="3959"/>
                  </a:cubicBezTo>
                  <a:lnTo>
                    <a:pt x="0" y="3959"/>
                  </a:lnTo>
                  <a:lnTo>
                    <a:pt x="2166" y="4147"/>
                  </a:lnTo>
                  <a:cubicBezTo>
                    <a:pt x="2225" y="4152"/>
                    <a:pt x="2283" y="4154"/>
                    <a:pt x="2340" y="4154"/>
                  </a:cubicBezTo>
                  <a:cubicBezTo>
                    <a:pt x="3359" y="4154"/>
                    <a:pt x="4227" y="3375"/>
                    <a:pt x="4317" y="2339"/>
                  </a:cubicBezTo>
                  <a:cubicBezTo>
                    <a:pt x="4364" y="1794"/>
                    <a:pt x="4185" y="1280"/>
                    <a:pt x="3859" y="889"/>
                  </a:cubicBezTo>
                  <a:cubicBezTo>
                    <a:pt x="3531" y="499"/>
                    <a:pt x="3057" y="235"/>
                    <a:pt x="2510" y="189"/>
                  </a:cubicBezTo>
                  <a:lnTo>
                    <a:pt x="350"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4" name="Google Shape;1394;p53"/>
            <p:cNvSpPr/>
            <p:nvPr/>
          </p:nvSpPr>
          <p:spPr>
            <a:xfrm flipH="1">
              <a:off x="7543289" y="2754027"/>
              <a:ext cx="284397" cy="249780"/>
            </a:xfrm>
            <a:custGeom>
              <a:avLst/>
              <a:gdLst/>
              <a:ahLst/>
              <a:cxnLst/>
              <a:rect l="l" t="t" r="r" b="b"/>
              <a:pathLst>
                <a:path w="3886" h="3413" extrusionOk="0">
                  <a:moveTo>
                    <a:pt x="1946" y="0"/>
                  </a:moveTo>
                  <a:cubicBezTo>
                    <a:pt x="1300" y="0"/>
                    <a:pt x="681" y="369"/>
                    <a:pt x="394" y="994"/>
                  </a:cubicBezTo>
                  <a:cubicBezTo>
                    <a:pt x="1" y="1850"/>
                    <a:pt x="375" y="2863"/>
                    <a:pt x="1232" y="3256"/>
                  </a:cubicBezTo>
                  <a:cubicBezTo>
                    <a:pt x="1463" y="3362"/>
                    <a:pt x="1705" y="3412"/>
                    <a:pt x="1943" y="3412"/>
                  </a:cubicBezTo>
                  <a:cubicBezTo>
                    <a:pt x="2589" y="3412"/>
                    <a:pt x="3206" y="3044"/>
                    <a:pt x="3493" y="2419"/>
                  </a:cubicBezTo>
                  <a:cubicBezTo>
                    <a:pt x="3886" y="1562"/>
                    <a:pt x="3511" y="549"/>
                    <a:pt x="2655" y="156"/>
                  </a:cubicBezTo>
                  <a:cubicBezTo>
                    <a:pt x="2425" y="50"/>
                    <a:pt x="2183" y="0"/>
                    <a:pt x="194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5" name="Google Shape;1395;p53"/>
            <p:cNvSpPr/>
            <p:nvPr/>
          </p:nvSpPr>
          <p:spPr>
            <a:xfrm flipH="1">
              <a:off x="7577613" y="2781544"/>
              <a:ext cx="216042" cy="194892"/>
            </a:xfrm>
            <a:custGeom>
              <a:avLst/>
              <a:gdLst/>
              <a:ahLst/>
              <a:cxnLst/>
              <a:rect l="l" t="t" r="r" b="b"/>
              <a:pathLst>
                <a:path w="2952" h="2663" extrusionOk="0">
                  <a:moveTo>
                    <a:pt x="1477" y="0"/>
                  </a:moveTo>
                  <a:cubicBezTo>
                    <a:pt x="1364" y="0"/>
                    <a:pt x="1248" y="15"/>
                    <a:pt x="1133" y="46"/>
                  </a:cubicBezTo>
                  <a:cubicBezTo>
                    <a:pt x="423" y="235"/>
                    <a:pt x="1" y="966"/>
                    <a:pt x="190" y="1676"/>
                  </a:cubicBezTo>
                  <a:cubicBezTo>
                    <a:pt x="350" y="2270"/>
                    <a:pt x="888" y="2663"/>
                    <a:pt x="1477" y="2663"/>
                  </a:cubicBezTo>
                  <a:cubicBezTo>
                    <a:pt x="1590" y="2663"/>
                    <a:pt x="1705" y="2648"/>
                    <a:pt x="1820" y="2618"/>
                  </a:cubicBezTo>
                  <a:cubicBezTo>
                    <a:pt x="2529" y="2428"/>
                    <a:pt x="2952" y="1698"/>
                    <a:pt x="2762" y="989"/>
                  </a:cubicBezTo>
                  <a:cubicBezTo>
                    <a:pt x="2603" y="394"/>
                    <a:pt x="2065" y="0"/>
                    <a:pt x="1477"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6" name="Google Shape;1396;p53"/>
            <p:cNvSpPr/>
            <p:nvPr/>
          </p:nvSpPr>
          <p:spPr>
            <a:xfrm flipH="1">
              <a:off x="7614205" y="2810964"/>
              <a:ext cx="142564" cy="136636"/>
            </a:xfrm>
            <a:custGeom>
              <a:avLst/>
              <a:gdLst/>
              <a:ahLst/>
              <a:cxnLst/>
              <a:rect l="l" t="t" r="r" b="b"/>
              <a:pathLst>
                <a:path w="1948" h="1867" extrusionOk="0">
                  <a:moveTo>
                    <a:pt x="971" y="1"/>
                  </a:moveTo>
                  <a:cubicBezTo>
                    <a:pt x="493" y="1"/>
                    <a:pt x="86" y="368"/>
                    <a:pt x="44" y="853"/>
                  </a:cubicBezTo>
                  <a:cubicBezTo>
                    <a:pt x="0" y="1366"/>
                    <a:pt x="379" y="1818"/>
                    <a:pt x="892" y="1863"/>
                  </a:cubicBezTo>
                  <a:cubicBezTo>
                    <a:pt x="919" y="1865"/>
                    <a:pt x="946" y="1866"/>
                    <a:pt x="972" y="1866"/>
                  </a:cubicBezTo>
                  <a:cubicBezTo>
                    <a:pt x="1453" y="1866"/>
                    <a:pt x="1860" y="1500"/>
                    <a:pt x="1902" y="1014"/>
                  </a:cubicBezTo>
                  <a:cubicBezTo>
                    <a:pt x="1947" y="500"/>
                    <a:pt x="1567" y="49"/>
                    <a:pt x="1054" y="4"/>
                  </a:cubicBezTo>
                  <a:cubicBezTo>
                    <a:pt x="1026" y="2"/>
                    <a:pt x="999" y="1"/>
                    <a:pt x="97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7" name="Google Shape;1397;p53"/>
            <p:cNvSpPr/>
            <p:nvPr/>
          </p:nvSpPr>
          <p:spPr>
            <a:xfrm flipH="1">
              <a:off x="8047679" y="2693430"/>
              <a:ext cx="284616" cy="279494"/>
            </a:xfrm>
            <a:custGeom>
              <a:avLst/>
              <a:gdLst/>
              <a:ahLst/>
              <a:cxnLst/>
              <a:rect l="l" t="t" r="r" b="b"/>
              <a:pathLst>
                <a:path w="3889" h="3819" extrusionOk="0">
                  <a:moveTo>
                    <a:pt x="1946" y="1"/>
                  </a:moveTo>
                  <a:cubicBezTo>
                    <a:pt x="921" y="1"/>
                    <a:pt x="73" y="813"/>
                    <a:pt x="38" y="1843"/>
                  </a:cubicBezTo>
                  <a:cubicBezTo>
                    <a:pt x="1" y="2897"/>
                    <a:pt x="826" y="3781"/>
                    <a:pt x="1880" y="3817"/>
                  </a:cubicBezTo>
                  <a:cubicBezTo>
                    <a:pt x="1903" y="3818"/>
                    <a:pt x="1925" y="3818"/>
                    <a:pt x="1948" y="3818"/>
                  </a:cubicBezTo>
                  <a:cubicBezTo>
                    <a:pt x="2971" y="3818"/>
                    <a:pt x="3817" y="3006"/>
                    <a:pt x="3853" y="1975"/>
                  </a:cubicBezTo>
                  <a:cubicBezTo>
                    <a:pt x="3889" y="922"/>
                    <a:pt x="3065" y="39"/>
                    <a:pt x="2012" y="2"/>
                  </a:cubicBezTo>
                  <a:cubicBezTo>
                    <a:pt x="1990" y="1"/>
                    <a:pt x="1968" y="1"/>
                    <a:pt x="1946"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8" name="Google Shape;1398;p53"/>
            <p:cNvSpPr/>
            <p:nvPr/>
          </p:nvSpPr>
          <p:spPr>
            <a:xfrm flipH="1">
              <a:off x="8106666" y="2752929"/>
              <a:ext cx="166935" cy="159909"/>
            </a:xfrm>
            <a:custGeom>
              <a:avLst/>
              <a:gdLst/>
              <a:ahLst/>
              <a:cxnLst/>
              <a:rect l="l" t="t" r="r" b="b"/>
              <a:pathLst>
                <a:path w="2281" h="2185" extrusionOk="0">
                  <a:moveTo>
                    <a:pt x="1138" y="0"/>
                  </a:moveTo>
                  <a:cubicBezTo>
                    <a:pt x="577" y="0"/>
                    <a:pt x="102" y="430"/>
                    <a:pt x="52" y="998"/>
                  </a:cubicBezTo>
                  <a:cubicBezTo>
                    <a:pt x="1" y="1599"/>
                    <a:pt x="445" y="2128"/>
                    <a:pt x="1045" y="2180"/>
                  </a:cubicBezTo>
                  <a:cubicBezTo>
                    <a:pt x="1077" y="2183"/>
                    <a:pt x="1108" y="2184"/>
                    <a:pt x="1139" y="2184"/>
                  </a:cubicBezTo>
                  <a:cubicBezTo>
                    <a:pt x="1701" y="2184"/>
                    <a:pt x="2177" y="1756"/>
                    <a:pt x="2228" y="1187"/>
                  </a:cubicBezTo>
                  <a:cubicBezTo>
                    <a:pt x="2280" y="586"/>
                    <a:pt x="1834" y="58"/>
                    <a:pt x="1235" y="5"/>
                  </a:cubicBezTo>
                  <a:cubicBezTo>
                    <a:pt x="1202" y="2"/>
                    <a:pt x="1170" y="0"/>
                    <a:pt x="1138"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99" name="Google Shape;1399;p53"/>
          <p:cNvGrpSpPr/>
          <p:nvPr/>
        </p:nvGrpSpPr>
        <p:grpSpPr>
          <a:xfrm rot="3153970" flipH="1">
            <a:off x="8148779" y="823489"/>
            <a:ext cx="964991" cy="508142"/>
            <a:chOff x="7001573" y="2060164"/>
            <a:chExt cx="1368559" cy="720653"/>
          </a:xfrm>
        </p:grpSpPr>
        <p:sp>
          <p:nvSpPr>
            <p:cNvPr id="1400" name="Google Shape;1400;p53"/>
            <p:cNvSpPr/>
            <p:nvPr/>
          </p:nvSpPr>
          <p:spPr>
            <a:xfrm flipH="1">
              <a:off x="7001573" y="2060164"/>
              <a:ext cx="1368340" cy="720653"/>
            </a:xfrm>
            <a:custGeom>
              <a:avLst/>
              <a:gdLst/>
              <a:ahLst/>
              <a:cxnLst/>
              <a:rect l="l" t="t" r="r" b="b"/>
              <a:pathLst>
                <a:path w="18697" h="9847" extrusionOk="0">
                  <a:moveTo>
                    <a:pt x="2256" y="0"/>
                  </a:moveTo>
                  <a:cubicBezTo>
                    <a:pt x="1474" y="0"/>
                    <a:pt x="733" y="464"/>
                    <a:pt x="417" y="1233"/>
                  </a:cubicBezTo>
                  <a:cubicBezTo>
                    <a:pt x="0" y="2248"/>
                    <a:pt x="485" y="3409"/>
                    <a:pt x="1500" y="3825"/>
                  </a:cubicBezTo>
                  <a:lnTo>
                    <a:pt x="15687" y="9696"/>
                  </a:lnTo>
                  <a:cubicBezTo>
                    <a:pt x="15934" y="9798"/>
                    <a:pt x="16190" y="9846"/>
                    <a:pt x="16442" y="9846"/>
                  </a:cubicBezTo>
                  <a:cubicBezTo>
                    <a:pt x="17223" y="9846"/>
                    <a:pt x="17964" y="9382"/>
                    <a:pt x="18280" y="8614"/>
                  </a:cubicBezTo>
                  <a:cubicBezTo>
                    <a:pt x="18697" y="7600"/>
                    <a:pt x="18213" y="6439"/>
                    <a:pt x="17199" y="6021"/>
                  </a:cubicBezTo>
                  <a:lnTo>
                    <a:pt x="3011" y="150"/>
                  </a:lnTo>
                  <a:cubicBezTo>
                    <a:pt x="2763" y="48"/>
                    <a:pt x="2508" y="0"/>
                    <a:pt x="225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1" name="Google Shape;1401;p53"/>
            <p:cNvSpPr/>
            <p:nvPr/>
          </p:nvSpPr>
          <p:spPr>
            <a:xfrm flipH="1">
              <a:off x="7018039" y="2141618"/>
              <a:ext cx="1335260" cy="639198"/>
            </a:xfrm>
            <a:custGeom>
              <a:avLst/>
              <a:gdLst/>
              <a:ahLst/>
              <a:cxnLst/>
              <a:rect l="l" t="t" r="r" b="b"/>
              <a:pathLst>
                <a:path w="18245" h="8734" extrusionOk="0">
                  <a:moveTo>
                    <a:pt x="244" y="0"/>
                  </a:moveTo>
                  <a:cubicBezTo>
                    <a:pt x="226" y="39"/>
                    <a:pt x="209" y="78"/>
                    <a:pt x="190" y="120"/>
                  </a:cubicBezTo>
                  <a:cubicBezTo>
                    <a:pt x="19" y="536"/>
                    <a:pt x="0" y="979"/>
                    <a:pt x="108" y="1385"/>
                  </a:cubicBezTo>
                  <a:cubicBezTo>
                    <a:pt x="263" y="1964"/>
                    <a:pt x="675" y="2466"/>
                    <a:pt x="1273" y="2712"/>
                  </a:cubicBezTo>
                  <a:lnTo>
                    <a:pt x="15460" y="8583"/>
                  </a:lnTo>
                  <a:cubicBezTo>
                    <a:pt x="15707" y="8685"/>
                    <a:pt x="15963" y="8733"/>
                    <a:pt x="16215" y="8733"/>
                  </a:cubicBezTo>
                  <a:cubicBezTo>
                    <a:pt x="16996" y="8733"/>
                    <a:pt x="17737" y="8269"/>
                    <a:pt x="18053" y="7501"/>
                  </a:cubicBezTo>
                  <a:cubicBezTo>
                    <a:pt x="18226" y="7083"/>
                    <a:pt x="18244" y="6641"/>
                    <a:pt x="18136" y="6236"/>
                  </a:cubicBezTo>
                  <a:cubicBezTo>
                    <a:pt x="18122" y="6184"/>
                    <a:pt x="18106" y="6131"/>
                    <a:pt x="18088" y="6081"/>
                  </a:cubicBezTo>
                  <a:cubicBezTo>
                    <a:pt x="17748" y="6778"/>
                    <a:pt x="17044" y="7195"/>
                    <a:pt x="16303" y="7195"/>
                  </a:cubicBezTo>
                  <a:cubicBezTo>
                    <a:pt x="16052" y="7195"/>
                    <a:pt x="15796" y="7146"/>
                    <a:pt x="15548" y="7045"/>
                  </a:cubicBezTo>
                  <a:lnTo>
                    <a:pt x="1360" y="1174"/>
                  </a:lnTo>
                  <a:cubicBezTo>
                    <a:pt x="816" y="950"/>
                    <a:pt x="426" y="513"/>
                    <a:pt x="244"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2" name="Google Shape;1402;p53"/>
            <p:cNvSpPr/>
            <p:nvPr/>
          </p:nvSpPr>
          <p:spPr>
            <a:xfrm flipH="1">
              <a:off x="7652627" y="2178869"/>
              <a:ext cx="352313" cy="340457"/>
            </a:xfrm>
            <a:custGeom>
              <a:avLst/>
              <a:gdLst/>
              <a:ahLst/>
              <a:cxnLst/>
              <a:rect l="l" t="t" r="r" b="b"/>
              <a:pathLst>
                <a:path w="4814" h="4652" extrusionOk="0">
                  <a:moveTo>
                    <a:pt x="1512" y="1"/>
                  </a:moveTo>
                  <a:lnTo>
                    <a:pt x="1513" y="1"/>
                  </a:lnTo>
                  <a:lnTo>
                    <a:pt x="1513" y="1"/>
                  </a:lnTo>
                  <a:cubicBezTo>
                    <a:pt x="1512" y="1"/>
                    <a:pt x="1512" y="1"/>
                    <a:pt x="1512" y="1"/>
                  </a:cubicBezTo>
                  <a:close/>
                  <a:moveTo>
                    <a:pt x="1513" y="1"/>
                  </a:moveTo>
                  <a:cubicBezTo>
                    <a:pt x="2019" y="209"/>
                    <a:pt x="2395" y="604"/>
                    <a:pt x="2589" y="1073"/>
                  </a:cubicBezTo>
                  <a:cubicBezTo>
                    <a:pt x="2785" y="1543"/>
                    <a:pt x="2802" y="2086"/>
                    <a:pt x="2594" y="2593"/>
                  </a:cubicBezTo>
                  <a:cubicBezTo>
                    <a:pt x="2278" y="3361"/>
                    <a:pt x="1536" y="3825"/>
                    <a:pt x="754" y="3825"/>
                  </a:cubicBezTo>
                  <a:cubicBezTo>
                    <a:pt x="503" y="3825"/>
                    <a:pt x="247" y="3778"/>
                    <a:pt x="0" y="3676"/>
                  </a:cubicBezTo>
                  <a:lnTo>
                    <a:pt x="0" y="3676"/>
                  </a:lnTo>
                  <a:lnTo>
                    <a:pt x="2011" y="4501"/>
                  </a:lnTo>
                  <a:cubicBezTo>
                    <a:pt x="2259" y="4603"/>
                    <a:pt x="2515" y="4652"/>
                    <a:pt x="2766" y="4652"/>
                  </a:cubicBezTo>
                  <a:cubicBezTo>
                    <a:pt x="3548" y="4652"/>
                    <a:pt x="4288" y="4187"/>
                    <a:pt x="4603" y="3420"/>
                  </a:cubicBezTo>
                  <a:cubicBezTo>
                    <a:pt x="4813" y="2913"/>
                    <a:pt x="4796" y="2369"/>
                    <a:pt x="4600" y="1900"/>
                  </a:cubicBezTo>
                  <a:cubicBezTo>
                    <a:pt x="4404" y="1429"/>
                    <a:pt x="4030" y="1036"/>
                    <a:pt x="3523" y="828"/>
                  </a:cubicBezTo>
                  <a:lnTo>
                    <a:pt x="1513"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3" name="Google Shape;1403;p53"/>
            <p:cNvSpPr/>
            <p:nvPr/>
          </p:nvSpPr>
          <p:spPr>
            <a:xfrm flipH="1">
              <a:off x="7610326" y="2273790"/>
              <a:ext cx="263978" cy="249707"/>
            </a:xfrm>
            <a:custGeom>
              <a:avLst/>
              <a:gdLst/>
              <a:ahLst/>
              <a:cxnLst/>
              <a:rect l="l" t="t" r="r" b="b"/>
              <a:pathLst>
                <a:path w="3607" h="3412" extrusionOk="0">
                  <a:moveTo>
                    <a:pt x="1800" y="1"/>
                  </a:moveTo>
                  <a:cubicBezTo>
                    <a:pt x="947" y="1"/>
                    <a:pt x="209" y="642"/>
                    <a:pt x="110" y="1510"/>
                  </a:cubicBezTo>
                  <a:cubicBezTo>
                    <a:pt x="1" y="2446"/>
                    <a:pt x="672" y="3293"/>
                    <a:pt x="1608" y="3400"/>
                  </a:cubicBezTo>
                  <a:cubicBezTo>
                    <a:pt x="1674" y="3408"/>
                    <a:pt x="1741" y="3412"/>
                    <a:pt x="1806" y="3412"/>
                  </a:cubicBezTo>
                  <a:cubicBezTo>
                    <a:pt x="2660" y="3412"/>
                    <a:pt x="3398" y="2771"/>
                    <a:pt x="3497" y="1902"/>
                  </a:cubicBezTo>
                  <a:cubicBezTo>
                    <a:pt x="3606" y="967"/>
                    <a:pt x="2935" y="120"/>
                    <a:pt x="1999" y="12"/>
                  </a:cubicBezTo>
                  <a:cubicBezTo>
                    <a:pt x="1932" y="5"/>
                    <a:pt x="1866" y="1"/>
                    <a:pt x="180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4" name="Google Shape;1404;p53"/>
            <p:cNvSpPr/>
            <p:nvPr/>
          </p:nvSpPr>
          <p:spPr>
            <a:xfrm flipH="1">
              <a:off x="7635575" y="2301087"/>
              <a:ext cx="213920" cy="194892"/>
            </a:xfrm>
            <a:custGeom>
              <a:avLst/>
              <a:gdLst/>
              <a:ahLst/>
              <a:cxnLst/>
              <a:rect l="l" t="t" r="r" b="b"/>
              <a:pathLst>
                <a:path w="2923" h="2663" extrusionOk="0">
                  <a:moveTo>
                    <a:pt x="1461" y="1"/>
                  </a:moveTo>
                  <a:cubicBezTo>
                    <a:pt x="1121" y="1"/>
                    <a:pt x="780" y="130"/>
                    <a:pt x="520" y="390"/>
                  </a:cubicBezTo>
                  <a:cubicBezTo>
                    <a:pt x="1" y="911"/>
                    <a:pt x="1" y="1753"/>
                    <a:pt x="520" y="2272"/>
                  </a:cubicBezTo>
                  <a:cubicBezTo>
                    <a:pt x="780" y="2532"/>
                    <a:pt x="1121" y="2662"/>
                    <a:pt x="1461" y="2662"/>
                  </a:cubicBezTo>
                  <a:cubicBezTo>
                    <a:pt x="1802" y="2662"/>
                    <a:pt x="2142" y="2532"/>
                    <a:pt x="2402" y="2272"/>
                  </a:cubicBezTo>
                  <a:cubicBezTo>
                    <a:pt x="2922" y="1753"/>
                    <a:pt x="2922" y="911"/>
                    <a:pt x="2402" y="390"/>
                  </a:cubicBezTo>
                  <a:cubicBezTo>
                    <a:pt x="2142" y="130"/>
                    <a:pt x="1802" y="1"/>
                    <a:pt x="1461" y="1"/>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5" name="Google Shape;1405;p53"/>
            <p:cNvSpPr/>
            <p:nvPr/>
          </p:nvSpPr>
          <p:spPr>
            <a:xfrm flipH="1">
              <a:off x="7664923" y="2330215"/>
              <a:ext cx="155006" cy="136636"/>
            </a:xfrm>
            <a:custGeom>
              <a:avLst/>
              <a:gdLst/>
              <a:ahLst/>
              <a:cxnLst/>
              <a:rect l="l" t="t" r="r" b="b"/>
              <a:pathLst>
                <a:path w="2118" h="1867" extrusionOk="0">
                  <a:moveTo>
                    <a:pt x="1058" y="1"/>
                  </a:moveTo>
                  <a:cubicBezTo>
                    <a:pt x="692" y="1"/>
                    <a:pt x="345" y="219"/>
                    <a:pt x="196" y="579"/>
                  </a:cubicBezTo>
                  <a:cubicBezTo>
                    <a:pt x="1" y="1055"/>
                    <a:pt x="228" y="1600"/>
                    <a:pt x="705" y="1796"/>
                  </a:cubicBezTo>
                  <a:cubicBezTo>
                    <a:pt x="821" y="1844"/>
                    <a:pt x="941" y="1867"/>
                    <a:pt x="1059" y="1867"/>
                  </a:cubicBezTo>
                  <a:cubicBezTo>
                    <a:pt x="1425" y="1867"/>
                    <a:pt x="1773" y="1649"/>
                    <a:pt x="1921" y="1288"/>
                  </a:cubicBezTo>
                  <a:cubicBezTo>
                    <a:pt x="2117" y="811"/>
                    <a:pt x="1889" y="267"/>
                    <a:pt x="1413" y="71"/>
                  </a:cubicBezTo>
                  <a:cubicBezTo>
                    <a:pt x="1297" y="24"/>
                    <a:pt x="1177" y="1"/>
                    <a:pt x="105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6" name="Google Shape;1406;p53"/>
            <p:cNvSpPr/>
            <p:nvPr/>
          </p:nvSpPr>
          <p:spPr>
            <a:xfrm flipH="1">
              <a:off x="8051046" y="2063677"/>
              <a:ext cx="319087" cy="279494"/>
            </a:xfrm>
            <a:custGeom>
              <a:avLst/>
              <a:gdLst/>
              <a:ahLst/>
              <a:cxnLst/>
              <a:rect l="l" t="t" r="r" b="b"/>
              <a:pathLst>
                <a:path w="4360" h="3819" extrusionOk="0">
                  <a:moveTo>
                    <a:pt x="2179" y="1"/>
                  </a:moveTo>
                  <a:cubicBezTo>
                    <a:pt x="1850" y="1"/>
                    <a:pt x="1517" y="86"/>
                    <a:pt x="1212" y="265"/>
                  </a:cubicBezTo>
                  <a:cubicBezTo>
                    <a:pt x="305" y="799"/>
                    <a:pt x="0" y="1970"/>
                    <a:pt x="535" y="2877"/>
                  </a:cubicBezTo>
                  <a:cubicBezTo>
                    <a:pt x="891" y="3482"/>
                    <a:pt x="1528" y="3819"/>
                    <a:pt x="2182" y="3819"/>
                  </a:cubicBezTo>
                  <a:cubicBezTo>
                    <a:pt x="2510" y="3819"/>
                    <a:pt x="2844" y="3734"/>
                    <a:pt x="3147" y="3555"/>
                  </a:cubicBezTo>
                  <a:cubicBezTo>
                    <a:pt x="4056" y="3020"/>
                    <a:pt x="4359" y="1852"/>
                    <a:pt x="3825" y="942"/>
                  </a:cubicBezTo>
                  <a:cubicBezTo>
                    <a:pt x="3469" y="338"/>
                    <a:pt x="2833" y="1"/>
                    <a:pt x="2179"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7" name="Google Shape;1407;p53"/>
            <p:cNvSpPr/>
            <p:nvPr/>
          </p:nvSpPr>
          <p:spPr>
            <a:xfrm flipH="1">
              <a:off x="8119547" y="2123469"/>
              <a:ext cx="181352" cy="159909"/>
            </a:xfrm>
            <a:custGeom>
              <a:avLst/>
              <a:gdLst/>
              <a:ahLst/>
              <a:cxnLst/>
              <a:rect l="l" t="t" r="r" b="b"/>
              <a:pathLst>
                <a:path w="2478" h="2185" extrusionOk="0">
                  <a:moveTo>
                    <a:pt x="1240" y="1"/>
                  </a:moveTo>
                  <a:cubicBezTo>
                    <a:pt x="811" y="1"/>
                    <a:pt x="403" y="256"/>
                    <a:pt x="231" y="677"/>
                  </a:cubicBezTo>
                  <a:cubicBezTo>
                    <a:pt x="1" y="1235"/>
                    <a:pt x="266" y="1874"/>
                    <a:pt x="824" y="2102"/>
                  </a:cubicBezTo>
                  <a:cubicBezTo>
                    <a:pt x="960" y="2158"/>
                    <a:pt x="1101" y="2185"/>
                    <a:pt x="1239" y="2185"/>
                  </a:cubicBezTo>
                  <a:cubicBezTo>
                    <a:pt x="1669" y="2185"/>
                    <a:pt x="2075" y="1929"/>
                    <a:pt x="2249" y="1509"/>
                  </a:cubicBezTo>
                  <a:cubicBezTo>
                    <a:pt x="2478" y="951"/>
                    <a:pt x="2212" y="312"/>
                    <a:pt x="1654" y="83"/>
                  </a:cubicBezTo>
                  <a:cubicBezTo>
                    <a:pt x="1519" y="27"/>
                    <a:pt x="1378" y="1"/>
                    <a:pt x="1240"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8" name="Group 57"/>
          <p:cNvGrpSpPr/>
          <p:nvPr/>
        </p:nvGrpSpPr>
        <p:grpSpPr>
          <a:xfrm flipH="1">
            <a:off x="6617173" y="3382037"/>
            <a:ext cx="3751313" cy="2289905"/>
            <a:chOff x="-661634" y="3029110"/>
            <a:chExt cx="3423416" cy="2289905"/>
          </a:xfrm>
        </p:grpSpPr>
        <p:sp>
          <p:nvSpPr>
            <p:cNvPr id="59" name="Google Shape;1223;p50"/>
            <p:cNvSpPr/>
            <p:nvPr/>
          </p:nvSpPr>
          <p:spPr>
            <a:xfrm rot="-288923">
              <a:off x="-661634" y="3029110"/>
              <a:ext cx="3281778" cy="2289905"/>
            </a:xfrm>
            <a:custGeom>
              <a:avLst/>
              <a:gdLst/>
              <a:ahLst/>
              <a:cxnLst/>
              <a:rect l="l" t="t" r="r" b="b"/>
              <a:pathLst>
                <a:path w="45611" h="38929" extrusionOk="0">
                  <a:moveTo>
                    <a:pt x="26741" y="1"/>
                  </a:moveTo>
                  <a:cubicBezTo>
                    <a:pt x="24763" y="1"/>
                    <a:pt x="22797" y="680"/>
                    <a:pt x="21273" y="2151"/>
                  </a:cubicBezTo>
                  <a:cubicBezTo>
                    <a:pt x="19977" y="3402"/>
                    <a:pt x="18818" y="4971"/>
                    <a:pt x="17082" y="5450"/>
                  </a:cubicBezTo>
                  <a:cubicBezTo>
                    <a:pt x="16694" y="5557"/>
                    <a:pt x="16304" y="5602"/>
                    <a:pt x="15913" y="5602"/>
                  </a:cubicBezTo>
                  <a:cubicBezTo>
                    <a:pt x="13693" y="5602"/>
                    <a:pt x="11435" y="4134"/>
                    <a:pt x="9202" y="4134"/>
                  </a:cubicBezTo>
                  <a:cubicBezTo>
                    <a:pt x="8850" y="4134"/>
                    <a:pt x="8499" y="4170"/>
                    <a:pt x="8148" y="4255"/>
                  </a:cubicBezTo>
                  <a:cubicBezTo>
                    <a:pt x="7138" y="4499"/>
                    <a:pt x="6263" y="5122"/>
                    <a:pt x="5461" y="5781"/>
                  </a:cubicBezTo>
                  <a:cubicBezTo>
                    <a:pt x="4513" y="6561"/>
                    <a:pt x="3609" y="7430"/>
                    <a:pt x="3018" y="8503"/>
                  </a:cubicBezTo>
                  <a:cubicBezTo>
                    <a:pt x="1542" y="11186"/>
                    <a:pt x="2282" y="14521"/>
                    <a:pt x="1620" y="17509"/>
                  </a:cubicBezTo>
                  <a:cubicBezTo>
                    <a:pt x="1158" y="19594"/>
                    <a:pt x="0" y="21689"/>
                    <a:pt x="588" y="23744"/>
                  </a:cubicBezTo>
                  <a:cubicBezTo>
                    <a:pt x="965" y="25069"/>
                    <a:pt x="2041" y="26163"/>
                    <a:pt x="2188" y="27534"/>
                  </a:cubicBezTo>
                  <a:cubicBezTo>
                    <a:pt x="2317" y="28748"/>
                    <a:pt x="1693" y="29902"/>
                    <a:pt x="1456" y="31100"/>
                  </a:cubicBezTo>
                  <a:cubicBezTo>
                    <a:pt x="1158" y="32623"/>
                    <a:pt x="1525" y="34264"/>
                    <a:pt x="2443" y="35515"/>
                  </a:cubicBezTo>
                  <a:lnTo>
                    <a:pt x="35000" y="38928"/>
                  </a:lnTo>
                  <a:cubicBezTo>
                    <a:pt x="38019" y="38912"/>
                    <a:pt x="41404" y="38721"/>
                    <a:pt x="43463" y="36153"/>
                  </a:cubicBezTo>
                  <a:cubicBezTo>
                    <a:pt x="45087" y="34125"/>
                    <a:pt x="45420" y="31147"/>
                    <a:pt x="45533" y="28378"/>
                  </a:cubicBezTo>
                  <a:cubicBezTo>
                    <a:pt x="45611" y="26441"/>
                    <a:pt x="45609" y="24429"/>
                    <a:pt x="44927" y="22662"/>
                  </a:cubicBezTo>
                  <a:cubicBezTo>
                    <a:pt x="43684" y="19447"/>
                    <a:pt x="40557" y="17851"/>
                    <a:pt x="38688" y="15075"/>
                  </a:cubicBezTo>
                  <a:cubicBezTo>
                    <a:pt x="36453" y="11759"/>
                    <a:pt x="36212" y="7063"/>
                    <a:pt x="33971" y="3750"/>
                  </a:cubicBezTo>
                  <a:cubicBezTo>
                    <a:pt x="32355" y="1358"/>
                    <a:pt x="29537" y="1"/>
                    <a:pt x="2674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1225;p50"/>
            <p:cNvSpPr/>
            <p:nvPr/>
          </p:nvSpPr>
          <p:spPr>
            <a:xfrm flipH="1">
              <a:off x="311538" y="4367806"/>
              <a:ext cx="2427408" cy="232721"/>
            </a:xfrm>
            <a:custGeom>
              <a:avLst/>
              <a:gdLst/>
              <a:ahLst/>
              <a:cxnLst/>
              <a:rect l="l" t="t" r="r" b="b"/>
              <a:pathLst>
                <a:path w="46329" h="2845" extrusionOk="0">
                  <a:moveTo>
                    <a:pt x="263" y="0"/>
                  </a:moveTo>
                  <a:cubicBezTo>
                    <a:pt x="119" y="0"/>
                    <a:pt x="1" y="118"/>
                    <a:pt x="1" y="264"/>
                  </a:cubicBezTo>
                  <a:lnTo>
                    <a:pt x="1" y="2581"/>
                  </a:lnTo>
                  <a:cubicBezTo>
                    <a:pt x="1" y="2726"/>
                    <a:pt x="119" y="2844"/>
                    <a:pt x="263" y="2844"/>
                  </a:cubicBezTo>
                  <a:lnTo>
                    <a:pt x="46065" y="2844"/>
                  </a:lnTo>
                  <a:cubicBezTo>
                    <a:pt x="46211" y="2844"/>
                    <a:pt x="46329" y="2726"/>
                    <a:pt x="46329" y="2581"/>
                  </a:cubicBezTo>
                  <a:lnTo>
                    <a:pt x="46329" y="264"/>
                  </a:lnTo>
                  <a:cubicBezTo>
                    <a:pt x="46329" y="118"/>
                    <a:pt x="46211" y="0"/>
                    <a:pt x="4606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1" name="Google Shape;1226;p50"/>
            <p:cNvGrpSpPr/>
            <p:nvPr/>
          </p:nvGrpSpPr>
          <p:grpSpPr>
            <a:xfrm rot="383959">
              <a:off x="1781102" y="3128772"/>
              <a:ext cx="980680" cy="1235633"/>
              <a:chOff x="3103876" y="3567413"/>
              <a:chExt cx="673883" cy="849128"/>
            </a:xfrm>
          </p:grpSpPr>
          <p:sp>
            <p:nvSpPr>
              <p:cNvPr id="78" name="Google Shape;1227;p50"/>
              <p:cNvSpPr/>
              <p:nvPr/>
            </p:nvSpPr>
            <p:spPr>
              <a:xfrm flipH="1">
                <a:off x="3107965" y="3693349"/>
                <a:ext cx="669794" cy="723192"/>
              </a:xfrm>
              <a:custGeom>
                <a:avLst/>
                <a:gdLst/>
                <a:ahLst/>
                <a:cxnLst/>
                <a:rect l="l" t="t" r="r" b="b"/>
                <a:pathLst>
                  <a:path w="9834" h="10618" extrusionOk="0">
                    <a:moveTo>
                      <a:pt x="346" y="0"/>
                    </a:moveTo>
                    <a:cubicBezTo>
                      <a:pt x="346" y="0"/>
                      <a:pt x="1" y="1150"/>
                      <a:pt x="1985" y="3777"/>
                    </a:cubicBezTo>
                    <a:cubicBezTo>
                      <a:pt x="3970" y="6404"/>
                      <a:pt x="2161" y="8757"/>
                      <a:pt x="6997" y="10617"/>
                    </a:cubicBezTo>
                    <a:lnTo>
                      <a:pt x="9833" y="9607"/>
                    </a:lnTo>
                    <a:cubicBezTo>
                      <a:pt x="9833" y="9607"/>
                      <a:pt x="7953" y="8061"/>
                      <a:pt x="6845" y="5948"/>
                    </a:cubicBezTo>
                    <a:cubicBezTo>
                      <a:pt x="5735" y="3833"/>
                      <a:pt x="5101" y="3073"/>
                      <a:pt x="3221" y="2470"/>
                    </a:cubicBezTo>
                    <a:cubicBezTo>
                      <a:pt x="1340" y="1865"/>
                      <a:pt x="346" y="0"/>
                      <a:pt x="34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1228;p50"/>
              <p:cNvSpPr/>
              <p:nvPr/>
            </p:nvSpPr>
            <p:spPr>
              <a:xfrm flipH="1">
                <a:off x="3107965" y="3693349"/>
                <a:ext cx="669794" cy="723192"/>
              </a:xfrm>
              <a:custGeom>
                <a:avLst/>
                <a:gdLst/>
                <a:ahLst/>
                <a:cxnLst/>
                <a:rect l="l" t="t" r="r" b="b"/>
                <a:pathLst>
                  <a:path w="9834" h="10618" extrusionOk="0">
                    <a:moveTo>
                      <a:pt x="346" y="0"/>
                    </a:moveTo>
                    <a:cubicBezTo>
                      <a:pt x="346" y="0"/>
                      <a:pt x="1" y="1150"/>
                      <a:pt x="1985" y="3777"/>
                    </a:cubicBezTo>
                    <a:cubicBezTo>
                      <a:pt x="3970" y="6404"/>
                      <a:pt x="2161" y="8757"/>
                      <a:pt x="6997" y="10617"/>
                    </a:cubicBezTo>
                    <a:lnTo>
                      <a:pt x="9833" y="9607"/>
                    </a:lnTo>
                    <a:cubicBezTo>
                      <a:pt x="9833" y="9607"/>
                      <a:pt x="7953" y="8061"/>
                      <a:pt x="6845" y="5948"/>
                    </a:cubicBezTo>
                    <a:cubicBezTo>
                      <a:pt x="5735" y="3833"/>
                      <a:pt x="5101" y="3073"/>
                      <a:pt x="3221" y="2470"/>
                    </a:cubicBezTo>
                    <a:cubicBezTo>
                      <a:pt x="1340" y="1865"/>
                      <a:pt x="346" y="0"/>
                      <a:pt x="346"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1229;p50"/>
              <p:cNvSpPr/>
              <p:nvPr/>
            </p:nvSpPr>
            <p:spPr>
              <a:xfrm flipH="1">
                <a:off x="3224228" y="3693349"/>
                <a:ext cx="530032" cy="664754"/>
              </a:xfrm>
              <a:custGeom>
                <a:avLst/>
                <a:gdLst/>
                <a:ahLst/>
                <a:cxnLst/>
                <a:rect l="l" t="t" r="r" b="b"/>
                <a:pathLst>
                  <a:path w="7782" h="9760" fill="none" extrusionOk="0">
                    <a:moveTo>
                      <a:pt x="1" y="0"/>
                    </a:moveTo>
                    <a:cubicBezTo>
                      <a:pt x="1640" y="3777"/>
                      <a:pt x="3845" y="3831"/>
                      <a:pt x="4733" y="6467"/>
                    </a:cubicBezTo>
                    <a:cubicBezTo>
                      <a:pt x="5620" y="9104"/>
                      <a:pt x="7782" y="9760"/>
                      <a:pt x="7782" y="9760"/>
                    </a:cubicBezTo>
                  </a:path>
                </a:pathLst>
              </a:custGeom>
              <a:noFill/>
              <a:ln w="2600" cap="flat" cmpd="sng">
                <a:solidFill>
                  <a:schemeClr val="l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1230;p50"/>
              <p:cNvSpPr/>
              <p:nvPr/>
            </p:nvSpPr>
            <p:spPr>
              <a:xfrm flipH="1">
                <a:off x="3103876" y="3567413"/>
                <a:ext cx="417582" cy="602297"/>
              </a:xfrm>
              <a:custGeom>
                <a:avLst/>
                <a:gdLst/>
                <a:ahLst/>
                <a:cxnLst/>
                <a:rect l="l" t="t" r="r" b="b"/>
                <a:pathLst>
                  <a:path w="6131" h="8843" extrusionOk="0">
                    <a:moveTo>
                      <a:pt x="420" y="0"/>
                    </a:moveTo>
                    <a:cubicBezTo>
                      <a:pt x="420" y="0"/>
                      <a:pt x="0" y="808"/>
                      <a:pt x="1108" y="3043"/>
                    </a:cubicBezTo>
                    <a:cubicBezTo>
                      <a:pt x="2216" y="5277"/>
                      <a:pt x="538" y="6777"/>
                      <a:pt x="3877" y="8842"/>
                    </a:cubicBezTo>
                    <a:lnTo>
                      <a:pt x="6131" y="8488"/>
                    </a:lnTo>
                    <a:cubicBezTo>
                      <a:pt x="6131" y="8488"/>
                      <a:pt x="4950" y="7072"/>
                      <a:pt x="4421" y="5343"/>
                    </a:cubicBezTo>
                    <a:cubicBezTo>
                      <a:pt x="3893" y="3613"/>
                      <a:pt x="3528" y="2957"/>
                      <a:pt x="2211" y="2242"/>
                    </a:cubicBezTo>
                    <a:cubicBezTo>
                      <a:pt x="897" y="1529"/>
                      <a:pt x="420" y="0"/>
                      <a:pt x="42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1231;p50"/>
              <p:cNvSpPr/>
              <p:nvPr/>
            </p:nvSpPr>
            <p:spPr>
              <a:xfrm flipH="1">
                <a:off x="3191805" y="3567413"/>
                <a:ext cx="301114" cy="569604"/>
              </a:xfrm>
              <a:custGeom>
                <a:avLst/>
                <a:gdLst/>
                <a:ahLst/>
                <a:cxnLst/>
                <a:rect l="l" t="t" r="r" b="b"/>
                <a:pathLst>
                  <a:path w="4421" h="8363" fill="none" extrusionOk="0">
                    <a:moveTo>
                      <a:pt x="1" y="0"/>
                    </a:moveTo>
                    <a:cubicBezTo>
                      <a:pt x="689" y="3043"/>
                      <a:pt x="2324" y="3392"/>
                      <a:pt x="2613" y="5481"/>
                    </a:cubicBezTo>
                    <a:cubicBezTo>
                      <a:pt x="2904" y="7570"/>
                      <a:pt x="4420" y="8362"/>
                      <a:pt x="4420" y="8362"/>
                    </a:cubicBezTo>
                  </a:path>
                </a:pathLst>
              </a:custGeom>
              <a:noFill/>
              <a:ln w="2600" cap="flat" cmpd="sng">
                <a:solidFill>
                  <a:schemeClr val="l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2" name="Google Shape;1251;p50"/>
            <p:cNvGrpSpPr/>
            <p:nvPr/>
          </p:nvGrpSpPr>
          <p:grpSpPr>
            <a:xfrm>
              <a:off x="544058" y="3386973"/>
              <a:ext cx="1962351" cy="980897"/>
              <a:chOff x="816280" y="3448150"/>
              <a:chExt cx="1755548" cy="877525"/>
            </a:xfrm>
          </p:grpSpPr>
          <p:grpSp>
            <p:nvGrpSpPr>
              <p:cNvPr id="63" name="Google Shape;1252;p50"/>
              <p:cNvGrpSpPr/>
              <p:nvPr/>
            </p:nvGrpSpPr>
            <p:grpSpPr>
              <a:xfrm>
                <a:off x="816280" y="3448150"/>
                <a:ext cx="1755548" cy="877525"/>
                <a:chOff x="861553" y="3799064"/>
                <a:chExt cx="1495611" cy="747593"/>
              </a:xfrm>
            </p:grpSpPr>
            <p:sp>
              <p:nvSpPr>
                <p:cNvPr id="65" name="Google Shape;1253;p50"/>
                <p:cNvSpPr/>
                <p:nvPr/>
              </p:nvSpPr>
              <p:spPr>
                <a:xfrm flipH="1">
                  <a:off x="1477140" y="3799064"/>
                  <a:ext cx="458631" cy="747586"/>
                </a:xfrm>
                <a:custGeom>
                  <a:avLst/>
                  <a:gdLst/>
                  <a:ahLst/>
                  <a:cxnLst/>
                  <a:rect l="l" t="t" r="r" b="b"/>
                  <a:pathLst>
                    <a:path w="8755" h="14271" extrusionOk="0">
                      <a:moveTo>
                        <a:pt x="0" y="0"/>
                      </a:moveTo>
                      <a:lnTo>
                        <a:pt x="0" y="14271"/>
                      </a:lnTo>
                      <a:lnTo>
                        <a:pt x="8754" y="14271"/>
                      </a:lnTo>
                      <a:lnTo>
                        <a:pt x="8754" y="0"/>
                      </a:lnTo>
                      <a:close/>
                    </a:path>
                  </a:pathLst>
                </a:custGeom>
                <a:solidFill>
                  <a:srgbClr val="2A40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1254;p50"/>
                <p:cNvSpPr/>
                <p:nvPr/>
              </p:nvSpPr>
              <p:spPr>
                <a:xfrm flipH="1">
                  <a:off x="1477140" y="3799064"/>
                  <a:ext cx="458631" cy="747586"/>
                </a:xfrm>
                <a:custGeom>
                  <a:avLst/>
                  <a:gdLst/>
                  <a:ahLst/>
                  <a:cxnLst/>
                  <a:rect l="l" t="t" r="r" b="b"/>
                  <a:pathLst>
                    <a:path w="8755" h="14271" extrusionOk="0">
                      <a:moveTo>
                        <a:pt x="0" y="0"/>
                      </a:moveTo>
                      <a:lnTo>
                        <a:pt x="0" y="14271"/>
                      </a:lnTo>
                      <a:lnTo>
                        <a:pt x="8754" y="14271"/>
                      </a:lnTo>
                      <a:lnTo>
                        <a:pt x="875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1255;p50"/>
                <p:cNvSpPr/>
                <p:nvPr/>
              </p:nvSpPr>
              <p:spPr>
                <a:xfrm flipH="1">
                  <a:off x="1705905" y="3799064"/>
                  <a:ext cx="229865" cy="747586"/>
                </a:xfrm>
                <a:custGeom>
                  <a:avLst/>
                  <a:gdLst/>
                  <a:ahLst/>
                  <a:cxnLst/>
                  <a:rect l="l" t="t" r="r" b="b"/>
                  <a:pathLst>
                    <a:path w="4388" h="14271" extrusionOk="0">
                      <a:moveTo>
                        <a:pt x="0" y="0"/>
                      </a:moveTo>
                      <a:lnTo>
                        <a:pt x="0" y="14271"/>
                      </a:lnTo>
                      <a:lnTo>
                        <a:pt x="4387" y="14271"/>
                      </a:lnTo>
                      <a:lnTo>
                        <a:pt x="4387" y="0"/>
                      </a:ln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1256;p50"/>
                <p:cNvSpPr/>
                <p:nvPr/>
              </p:nvSpPr>
              <p:spPr>
                <a:xfrm flipH="1">
                  <a:off x="1169320" y="3799064"/>
                  <a:ext cx="458735" cy="747586"/>
                </a:xfrm>
                <a:custGeom>
                  <a:avLst/>
                  <a:gdLst/>
                  <a:ahLst/>
                  <a:cxnLst/>
                  <a:rect l="l" t="t" r="r" b="b"/>
                  <a:pathLst>
                    <a:path w="8757" h="14271" extrusionOk="0">
                      <a:moveTo>
                        <a:pt x="1" y="0"/>
                      </a:moveTo>
                      <a:lnTo>
                        <a:pt x="1" y="14271"/>
                      </a:lnTo>
                      <a:lnTo>
                        <a:pt x="8756" y="14271"/>
                      </a:lnTo>
                      <a:lnTo>
                        <a:pt x="8756" y="0"/>
                      </a:lnTo>
                      <a:close/>
                    </a:path>
                  </a:pathLst>
                </a:custGeom>
                <a:solidFill>
                  <a:srgbClr val="2A40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1257;p50"/>
                <p:cNvSpPr/>
                <p:nvPr/>
              </p:nvSpPr>
              <p:spPr>
                <a:xfrm flipH="1">
                  <a:off x="1169320" y="3799064"/>
                  <a:ext cx="458735" cy="747586"/>
                </a:xfrm>
                <a:custGeom>
                  <a:avLst/>
                  <a:gdLst/>
                  <a:ahLst/>
                  <a:cxnLst/>
                  <a:rect l="l" t="t" r="r" b="b"/>
                  <a:pathLst>
                    <a:path w="8757" h="14271" extrusionOk="0">
                      <a:moveTo>
                        <a:pt x="1" y="0"/>
                      </a:moveTo>
                      <a:lnTo>
                        <a:pt x="1" y="14271"/>
                      </a:lnTo>
                      <a:lnTo>
                        <a:pt x="8756" y="14271"/>
                      </a:lnTo>
                      <a:lnTo>
                        <a:pt x="87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1258;p50"/>
                <p:cNvSpPr/>
                <p:nvPr/>
              </p:nvSpPr>
              <p:spPr>
                <a:xfrm flipH="1">
                  <a:off x="1398190" y="3799064"/>
                  <a:ext cx="229865" cy="747586"/>
                </a:xfrm>
                <a:custGeom>
                  <a:avLst/>
                  <a:gdLst/>
                  <a:ahLst/>
                  <a:cxnLst/>
                  <a:rect l="l" t="t" r="r" b="b"/>
                  <a:pathLst>
                    <a:path w="4388" h="14271" extrusionOk="0">
                      <a:moveTo>
                        <a:pt x="1" y="0"/>
                      </a:moveTo>
                      <a:lnTo>
                        <a:pt x="1" y="14271"/>
                      </a:lnTo>
                      <a:lnTo>
                        <a:pt x="4388" y="14271"/>
                      </a:lnTo>
                      <a:lnTo>
                        <a:pt x="4388" y="0"/>
                      </a:ln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1259;p50"/>
                <p:cNvSpPr/>
                <p:nvPr/>
              </p:nvSpPr>
              <p:spPr>
                <a:xfrm flipH="1">
                  <a:off x="861553" y="3799064"/>
                  <a:ext cx="458683" cy="747586"/>
                </a:xfrm>
                <a:custGeom>
                  <a:avLst/>
                  <a:gdLst/>
                  <a:ahLst/>
                  <a:cxnLst/>
                  <a:rect l="l" t="t" r="r" b="b"/>
                  <a:pathLst>
                    <a:path w="8756" h="14271" extrusionOk="0">
                      <a:moveTo>
                        <a:pt x="0" y="0"/>
                      </a:moveTo>
                      <a:lnTo>
                        <a:pt x="0" y="14271"/>
                      </a:lnTo>
                      <a:lnTo>
                        <a:pt x="8756" y="14271"/>
                      </a:lnTo>
                      <a:lnTo>
                        <a:pt x="8756" y="0"/>
                      </a:lnTo>
                      <a:close/>
                    </a:path>
                  </a:pathLst>
                </a:custGeom>
                <a:solidFill>
                  <a:srgbClr val="2A40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1260;p50"/>
                <p:cNvSpPr/>
                <p:nvPr/>
              </p:nvSpPr>
              <p:spPr>
                <a:xfrm flipH="1">
                  <a:off x="861553" y="3799064"/>
                  <a:ext cx="458683" cy="747586"/>
                </a:xfrm>
                <a:custGeom>
                  <a:avLst/>
                  <a:gdLst/>
                  <a:ahLst/>
                  <a:cxnLst/>
                  <a:rect l="l" t="t" r="r" b="b"/>
                  <a:pathLst>
                    <a:path w="8756" h="14271" extrusionOk="0">
                      <a:moveTo>
                        <a:pt x="0" y="0"/>
                      </a:moveTo>
                      <a:lnTo>
                        <a:pt x="0" y="14271"/>
                      </a:lnTo>
                      <a:lnTo>
                        <a:pt x="8756" y="14271"/>
                      </a:lnTo>
                      <a:lnTo>
                        <a:pt x="87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1261;p50"/>
                <p:cNvSpPr/>
                <p:nvPr/>
              </p:nvSpPr>
              <p:spPr>
                <a:xfrm flipH="1">
                  <a:off x="1090370" y="3799064"/>
                  <a:ext cx="229865" cy="747586"/>
                </a:xfrm>
                <a:custGeom>
                  <a:avLst/>
                  <a:gdLst/>
                  <a:ahLst/>
                  <a:cxnLst/>
                  <a:rect l="l" t="t" r="r" b="b"/>
                  <a:pathLst>
                    <a:path w="4388" h="14271" extrusionOk="0">
                      <a:moveTo>
                        <a:pt x="0" y="0"/>
                      </a:moveTo>
                      <a:lnTo>
                        <a:pt x="0" y="14271"/>
                      </a:lnTo>
                      <a:lnTo>
                        <a:pt x="4387" y="14271"/>
                      </a:lnTo>
                      <a:lnTo>
                        <a:pt x="4387" y="0"/>
                      </a:ln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1262;p50"/>
                <p:cNvSpPr/>
                <p:nvPr/>
              </p:nvSpPr>
              <p:spPr>
                <a:xfrm flipH="1">
                  <a:off x="1019716" y="4249424"/>
                  <a:ext cx="1007887" cy="297232"/>
                </a:xfrm>
                <a:custGeom>
                  <a:avLst/>
                  <a:gdLst/>
                  <a:ahLst/>
                  <a:cxnLst/>
                  <a:rect l="l" t="t" r="r" b="b"/>
                  <a:pathLst>
                    <a:path w="19240" h="5674" extrusionOk="0">
                      <a:moveTo>
                        <a:pt x="1" y="0"/>
                      </a:moveTo>
                      <a:lnTo>
                        <a:pt x="1" y="5674"/>
                      </a:lnTo>
                      <a:lnTo>
                        <a:pt x="19239" y="5674"/>
                      </a:lnTo>
                      <a:lnTo>
                        <a:pt x="19239"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1263;p50"/>
                <p:cNvSpPr/>
                <p:nvPr/>
              </p:nvSpPr>
              <p:spPr>
                <a:xfrm flipH="1">
                  <a:off x="1349276" y="4249424"/>
                  <a:ext cx="1007887" cy="297232"/>
                </a:xfrm>
                <a:custGeom>
                  <a:avLst/>
                  <a:gdLst/>
                  <a:ahLst/>
                  <a:cxnLst/>
                  <a:rect l="l" t="t" r="r" b="b"/>
                  <a:pathLst>
                    <a:path w="19240" h="5674" extrusionOk="0">
                      <a:moveTo>
                        <a:pt x="1" y="0"/>
                      </a:moveTo>
                      <a:lnTo>
                        <a:pt x="1" y="5674"/>
                      </a:lnTo>
                      <a:lnTo>
                        <a:pt x="19240" y="5674"/>
                      </a:lnTo>
                      <a:lnTo>
                        <a:pt x="19240"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1264;p50"/>
                <p:cNvSpPr/>
                <p:nvPr/>
              </p:nvSpPr>
              <p:spPr>
                <a:xfrm flipH="1">
                  <a:off x="1387098" y="4275617"/>
                  <a:ext cx="970065" cy="244795"/>
                </a:xfrm>
                <a:custGeom>
                  <a:avLst/>
                  <a:gdLst/>
                  <a:ahLst/>
                  <a:cxnLst/>
                  <a:rect l="l" t="t" r="r" b="b"/>
                  <a:pathLst>
                    <a:path w="18518" h="4673" extrusionOk="0">
                      <a:moveTo>
                        <a:pt x="1" y="1"/>
                      </a:moveTo>
                      <a:lnTo>
                        <a:pt x="1" y="4672"/>
                      </a:lnTo>
                      <a:lnTo>
                        <a:pt x="18517" y="4672"/>
                      </a:lnTo>
                      <a:lnTo>
                        <a:pt x="18517"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1265;p50"/>
                <p:cNvSpPr/>
                <p:nvPr/>
              </p:nvSpPr>
              <p:spPr>
                <a:xfrm flipH="1">
                  <a:off x="1387098" y="4382537"/>
                  <a:ext cx="970065" cy="137877"/>
                </a:xfrm>
                <a:custGeom>
                  <a:avLst/>
                  <a:gdLst/>
                  <a:ahLst/>
                  <a:cxnLst/>
                  <a:rect l="l" t="t" r="r" b="b"/>
                  <a:pathLst>
                    <a:path w="18518" h="2632" extrusionOk="0">
                      <a:moveTo>
                        <a:pt x="1" y="0"/>
                      </a:moveTo>
                      <a:lnTo>
                        <a:pt x="1" y="2631"/>
                      </a:lnTo>
                      <a:lnTo>
                        <a:pt x="18517" y="2631"/>
                      </a:lnTo>
                      <a:lnTo>
                        <a:pt x="18517" y="0"/>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4" name="Google Shape;1266;p50"/>
              <p:cNvSpPr/>
              <p:nvPr/>
            </p:nvSpPr>
            <p:spPr>
              <a:xfrm flipH="1">
                <a:off x="1709540" y="4103632"/>
                <a:ext cx="128816" cy="190734"/>
              </a:xfrm>
              <a:custGeom>
                <a:avLst/>
                <a:gdLst/>
                <a:ahLst/>
                <a:cxnLst/>
                <a:rect l="l" t="t" r="r" b="b"/>
                <a:pathLst>
                  <a:path w="2095" h="3102" extrusionOk="0">
                    <a:moveTo>
                      <a:pt x="1" y="0"/>
                    </a:moveTo>
                    <a:lnTo>
                      <a:pt x="1" y="3102"/>
                    </a:lnTo>
                    <a:lnTo>
                      <a:pt x="1044" y="2609"/>
                    </a:lnTo>
                    <a:lnTo>
                      <a:pt x="2094" y="3102"/>
                    </a:lnTo>
                    <a:lnTo>
                      <a:pt x="2094"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83" name="Rectangle 82"/>
          <p:cNvSpPr/>
          <p:nvPr/>
        </p:nvSpPr>
        <p:spPr>
          <a:xfrm>
            <a:off x="0" y="205322"/>
            <a:ext cx="2172929" cy="55490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algn="ctr"/>
            <a:r>
              <a:rPr lang="en-US" sz="2800" b="1" smtClean="0"/>
              <a:t>NHÓM </a:t>
            </a:r>
            <a:r>
              <a:rPr lang="en-US" sz="2800" b="1"/>
              <a:t>3</a:t>
            </a:r>
            <a:r>
              <a:rPr lang="en-US" sz="2800" b="1" smtClean="0"/>
              <a:t>, 4</a:t>
            </a:r>
            <a:endParaRPr lang="en-US" sz="2800" b="1"/>
          </a:p>
        </p:txBody>
      </p:sp>
      <p:sp>
        <p:nvSpPr>
          <p:cNvPr id="5" name="Rectangle 4"/>
          <p:cNvSpPr/>
          <p:nvPr/>
        </p:nvSpPr>
        <p:spPr>
          <a:xfrm>
            <a:off x="536414" y="936722"/>
            <a:ext cx="7715918" cy="2862322"/>
          </a:xfrm>
          <a:prstGeom prst="rect">
            <a:avLst/>
          </a:prstGeom>
        </p:spPr>
        <p:txBody>
          <a:bodyPr wrap="square">
            <a:spAutoFit/>
          </a:bodyPr>
          <a:lstStyle/>
          <a:p>
            <a:pPr algn="just">
              <a:lnSpc>
                <a:spcPct val="150000"/>
              </a:lnSpc>
            </a:pPr>
            <a:r>
              <a:rPr lang="vi-VN" sz="2000" b="1" smtClean="0">
                <a:solidFill>
                  <a:schemeClr val="tx2"/>
                </a:solidFill>
                <a:latin typeface="+mn-lt"/>
                <a:ea typeface="Pontano Sans"/>
                <a:cs typeface="Pontano Sans"/>
              </a:rPr>
              <a:t>Ở </a:t>
            </a:r>
            <a:r>
              <a:rPr lang="vi-VN" sz="2000" b="1">
                <a:solidFill>
                  <a:schemeClr val="tx2"/>
                </a:solidFill>
                <a:latin typeface="+mn-lt"/>
                <a:ea typeface="Pontano Sans"/>
                <a:cs typeface="Pontano Sans"/>
              </a:rPr>
              <a:t>trường hợp </a:t>
            </a:r>
            <a:r>
              <a:rPr lang="vi-VN" sz="2000" b="1" smtClean="0">
                <a:solidFill>
                  <a:schemeClr val="tx2"/>
                </a:solidFill>
                <a:latin typeface="+mn-lt"/>
                <a:ea typeface="Pontano Sans"/>
                <a:cs typeface="Pontano Sans"/>
              </a:rPr>
              <a:t>4</a:t>
            </a:r>
            <a:r>
              <a:rPr lang="en-US" sz="2000" smtClean="0">
                <a:solidFill>
                  <a:schemeClr val="tx2"/>
                </a:solidFill>
                <a:latin typeface="+mn-lt"/>
                <a:ea typeface="Pontano Sans"/>
                <a:cs typeface="Pontano Sans"/>
              </a:rPr>
              <a:t>: </a:t>
            </a:r>
            <a:r>
              <a:rPr lang="vi-VN" sz="2000" smtClean="0">
                <a:solidFill>
                  <a:schemeClr val="tx1"/>
                </a:solidFill>
                <a:latin typeface="+mn-lt"/>
                <a:ea typeface="Pontano Sans"/>
                <a:cs typeface="Pontano Sans"/>
              </a:rPr>
              <a:t>để </a:t>
            </a:r>
            <a:r>
              <a:rPr lang="vi-VN" sz="2000">
                <a:solidFill>
                  <a:schemeClr val="tx1"/>
                </a:solidFill>
                <a:latin typeface="+mn-lt"/>
                <a:ea typeface="Pontano Sans"/>
                <a:cs typeface="Pontano Sans"/>
              </a:rPr>
              <a:t>bảo đảm quyền bình đẳng của công dân thì số tiền mà ông A và ông B phải nộp phạt sẽ giống nhau. Vì cả hai người cùng nói nói chuyện và vượt đèn đỏ cho nên đều bị Cảnh sát giao thông xử phạt vi phạm hành chính. Hơn nữa theo quy định thì mọi công dân không phân biệt giới tính, dân tộc, tín ngưỡng, thành phần, địa vị, xã hội;... </a:t>
            </a:r>
            <a:endParaRPr lang="en-US" sz="2000" smtClean="0">
              <a:solidFill>
                <a:schemeClr val="tx1"/>
              </a:solidFill>
              <a:latin typeface="+mn-lt"/>
              <a:ea typeface="Pontano Sans"/>
              <a:cs typeface="Pontano Sans"/>
            </a:endParaRPr>
          </a:p>
        </p:txBody>
      </p:sp>
      <p:sp>
        <p:nvSpPr>
          <p:cNvPr id="6" name="Rectangle 5"/>
          <p:cNvSpPr/>
          <p:nvPr/>
        </p:nvSpPr>
        <p:spPr>
          <a:xfrm>
            <a:off x="490532" y="3799044"/>
            <a:ext cx="6212011" cy="1015663"/>
          </a:xfrm>
          <a:prstGeom prst="rect">
            <a:avLst/>
          </a:prstGeom>
        </p:spPr>
        <p:txBody>
          <a:bodyPr wrap="square">
            <a:spAutoFit/>
          </a:bodyPr>
          <a:lstStyle/>
          <a:p>
            <a:pPr>
              <a:lnSpc>
                <a:spcPct val="150000"/>
              </a:lnSpc>
            </a:pPr>
            <a:r>
              <a:rPr lang="en-US" sz="2000" smtClean="0">
                <a:solidFill>
                  <a:schemeClr val="tx1"/>
                </a:solidFill>
                <a:latin typeface="+mn-lt"/>
                <a:ea typeface="Pontano Sans"/>
                <a:cs typeface="Pontano Sans"/>
                <a:sym typeface="Wingdings" panose="05000000000000000000" pitchFamily="2" charset="2"/>
              </a:rPr>
              <a:t> N</a:t>
            </a:r>
            <a:r>
              <a:rPr lang="vi-VN" sz="2000" smtClean="0">
                <a:solidFill>
                  <a:schemeClr val="tx1"/>
                </a:solidFill>
                <a:latin typeface="+mn-lt"/>
                <a:ea typeface="Pontano Sans"/>
                <a:cs typeface="Pontano Sans"/>
              </a:rPr>
              <a:t>ếu </a:t>
            </a:r>
            <a:r>
              <a:rPr lang="vi-VN" sz="2000">
                <a:solidFill>
                  <a:schemeClr val="tx1"/>
                </a:solidFill>
                <a:latin typeface="+mn-lt"/>
                <a:ea typeface="Pontano Sans"/>
                <a:cs typeface="Pontano Sans"/>
              </a:rPr>
              <a:t>có hành vi vi phạm pháp luật thì đều bị xử lý theo quy định của pháp luật. </a:t>
            </a:r>
            <a:endParaRPr lang="en-US" sz="2000">
              <a:solidFill>
                <a:schemeClr val="tx1"/>
              </a:solidFill>
              <a:latin typeface="+mn-lt"/>
              <a:ea typeface="Pontano Sans"/>
              <a:cs typeface="Pontano San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837"/>
        <p:cNvGrpSpPr/>
        <p:nvPr/>
      </p:nvGrpSpPr>
      <p:grpSpPr>
        <a:xfrm>
          <a:off x="0" y="0"/>
          <a:ext cx="0" cy="0"/>
          <a:chOff x="0" y="0"/>
          <a:chExt cx="0" cy="0"/>
        </a:xfrm>
      </p:grpSpPr>
      <p:sp>
        <p:nvSpPr>
          <p:cNvPr id="23" name="Google Shape;775;p42"/>
          <p:cNvSpPr/>
          <p:nvPr/>
        </p:nvSpPr>
        <p:spPr>
          <a:xfrm rot="-2144863" flipH="1">
            <a:off x="7810241" y="4257793"/>
            <a:ext cx="1822395" cy="1555415"/>
          </a:xfrm>
          <a:custGeom>
            <a:avLst/>
            <a:gdLst/>
            <a:ahLst/>
            <a:cxnLst/>
            <a:rect l="l" t="t" r="r" b="b"/>
            <a:pathLst>
              <a:path w="45611" h="38929" extrusionOk="0">
                <a:moveTo>
                  <a:pt x="26741" y="1"/>
                </a:moveTo>
                <a:cubicBezTo>
                  <a:pt x="24763" y="1"/>
                  <a:pt x="22797" y="680"/>
                  <a:pt x="21273" y="2151"/>
                </a:cubicBezTo>
                <a:cubicBezTo>
                  <a:pt x="19977" y="3402"/>
                  <a:pt x="18818" y="4971"/>
                  <a:pt x="17082" y="5450"/>
                </a:cubicBezTo>
                <a:cubicBezTo>
                  <a:pt x="16694" y="5557"/>
                  <a:pt x="16304" y="5602"/>
                  <a:pt x="15913" y="5602"/>
                </a:cubicBezTo>
                <a:cubicBezTo>
                  <a:pt x="13693" y="5602"/>
                  <a:pt x="11435" y="4134"/>
                  <a:pt x="9202" y="4134"/>
                </a:cubicBezTo>
                <a:cubicBezTo>
                  <a:pt x="8850" y="4134"/>
                  <a:pt x="8499" y="4170"/>
                  <a:pt x="8148" y="4255"/>
                </a:cubicBezTo>
                <a:cubicBezTo>
                  <a:pt x="7138" y="4499"/>
                  <a:pt x="6263" y="5122"/>
                  <a:pt x="5461" y="5781"/>
                </a:cubicBezTo>
                <a:cubicBezTo>
                  <a:pt x="4513" y="6561"/>
                  <a:pt x="3609" y="7430"/>
                  <a:pt x="3018" y="8503"/>
                </a:cubicBezTo>
                <a:cubicBezTo>
                  <a:pt x="1542" y="11186"/>
                  <a:pt x="2282" y="14521"/>
                  <a:pt x="1620" y="17509"/>
                </a:cubicBezTo>
                <a:cubicBezTo>
                  <a:pt x="1158" y="19594"/>
                  <a:pt x="0" y="21689"/>
                  <a:pt x="588" y="23744"/>
                </a:cubicBezTo>
                <a:cubicBezTo>
                  <a:pt x="965" y="25069"/>
                  <a:pt x="2041" y="26163"/>
                  <a:pt x="2188" y="27534"/>
                </a:cubicBezTo>
                <a:cubicBezTo>
                  <a:pt x="2317" y="28748"/>
                  <a:pt x="1693" y="29902"/>
                  <a:pt x="1456" y="31100"/>
                </a:cubicBezTo>
                <a:cubicBezTo>
                  <a:pt x="1158" y="32623"/>
                  <a:pt x="1525" y="34264"/>
                  <a:pt x="2443" y="35515"/>
                </a:cubicBezTo>
                <a:lnTo>
                  <a:pt x="35000" y="38928"/>
                </a:lnTo>
                <a:cubicBezTo>
                  <a:pt x="38019" y="38912"/>
                  <a:pt x="41404" y="38721"/>
                  <a:pt x="43463" y="36153"/>
                </a:cubicBezTo>
                <a:cubicBezTo>
                  <a:pt x="45087" y="34125"/>
                  <a:pt x="45420" y="31147"/>
                  <a:pt x="45533" y="28378"/>
                </a:cubicBezTo>
                <a:cubicBezTo>
                  <a:pt x="45611" y="26441"/>
                  <a:pt x="45609" y="24429"/>
                  <a:pt x="44927" y="22662"/>
                </a:cubicBezTo>
                <a:cubicBezTo>
                  <a:pt x="43684" y="19447"/>
                  <a:pt x="40557" y="17851"/>
                  <a:pt x="38688" y="15075"/>
                </a:cubicBezTo>
                <a:cubicBezTo>
                  <a:pt x="36453" y="11759"/>
                  <a:pt x="36212" y="7063"/>
                  <a:pt x="33971" y="3750"/>
                </a:cubicBezTo>
                <a:cubicBezTo>
                  <a:pt x="32355" y="1358"/>
                  <a:pt x="29537" y="1"/>
                  <a:pt x="2674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377;p36"/>
          <p:cNvSpPr txBox="1">
            <a:spLocks noGrp="1"/>
          </p:cNvSpPr>
          <p:nvPr/>
        </p:nvSpPr>
        <p:spPr>
          <a:xfrm>
            <a:off x="548047" y="1616060"/>
            <a:ext cx="8030745" cy="3179400"/>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457200" marR="0" lvl="0" indent="-330200" algn="l" rtl="0">
              <a:lnSpc>
                <a:spcPct val="100000"/>
              </a:lnSpc>
              <a:spcBef>
                <a:spcPts val="0"/>
              </a:spcBef>
              <a:spcAft>
                <a:spcPts val="0"/>
              </a:spcAft>
              <a:buClr>
                <a:schemeClr val="dk1"/>
              </a:buClr>
              <a:buSzPts val="1600"/>
              <a:buFont typeface="Pontano Sans"/>
              <a:buChar char="●"/>
              <a:defRPr sz="1600" b="0" i="0" u="none" strike="noStrike" cap="none">
                <a:solidFill>
                  <a:schemeClr val="dk1"/>
                </a:solidFill>
                <a:latin typeface="Pontano Sans"/>
                <a:ea typeface="Pontano Sans"/>
                <a:cs typeface="Pontano Sans"/>
                <a:sym typeface="Pontano Sans"/>
              </a:defRPr>
            </a:lvl1pPr>
            <a:lvl2pPr marL="914400" marR="0" lvl="1" indent="-330200" algn="l" rtl="0">
              <a:lnSpc>
                <a:spcPct val="100000"/>
              </a:lnSpc>
              <a:spcBef>
                <a:spcPts val="0"/>
              </a:spcBef>
              <a:spcAft>
                <a:spcPts val="0"/>
              </a:spcAft>
              <a:buClr>
                <a:schemeClr val="dk1"/>
              </a:buClr>
              <a:buSzPts val="1600"/>
              <a:buFont typeface="Pontano Sans"/>
              <a:buChar char="○"/>
              <a:defRPr sz="1600" b="0" i="0" u="none" strike="noStrike" cap="none">
                <a:solidFill>
                  <a:schemeClr val="dk1"/>
                </a:solidFill>
                <a:latin typeface="Pontano Sans"/>
                <a:ea typeface="Pontano Sans"/>
                <a:cs typeface="Pontano Sans"/>
                <a:sym typeface="Pontano Sans"/>
              </a:defRPr>
            </a:lvl2pPr>
            <a:lvl3pPr marL="1371600" marR="0" lvl="2" indent="-330200" algn="l" rtl="0">
              <a:lnSpc>
                <a:spcPct val="100000"/>
              </a:lnSpc>
              <a:spcBef>
                <a:spcPts val="0"/>
              </a:spcBef>
              <a:spcAft>
                <a:spcPts val="0"/>
              </a:spcAft>
              <a:buClr>
                <a:schemeClr val="dk1"/>
              </a:buClr>
              <a:buSzPts val="1600"/>
              <a:buFont typeface="Pontano Sans"/>
              <a:buChar char="■"/>
              <a:defRPr sz="1600" b="0" i="0" u="none" strike="noStrike" cap="none">
                <a:solidFill>
                  <a:schemeClr val="dk1"/>
                </a:solidFill>
                <a:latin typeface="Pontano Sans"/>
                <a:ea typeface="Pontano Sans"/>
                <a:cs typeface="Pontano Sans"/>
                <a:sym typeface="Pontano Sans"/>
              </a:defRPr>
            </a:lvl3pPr>
            <a:lvl4pPr marL="1828800" marR="0" lvl="3" indent="-330200" algn="l" rtl="0">
              <a:lnSpc>
                <a:spcPct val="100000"/>
              </a:lnSpc>
              <a:spcBef>
                <a:spcPts val="0"/>
              </a:spcBef>
              <a:spcAft>
                <a:spcPts val="0"/>
              </a:spcAft>
              <a:buClr>
                <a:schemeClr val="dk1"/>
              </a:buClr>
              <a:buSzPts val="1600"/>
              <a:buFont typeface="Pontano Sans"/>
              <a:buChar char="●"/>
              <a:defRPr sz="1600" b="0" i="0" u="none" strike="noStrike" cap="none">
                <a:solidFill>
                  <a:schemeClr val="dk1"/>
                </a:solidFill>
                <a:latin typeface="Pontano Sans"/>
                <a:ea typeface="Pontano Sans"/>
                <a:cs typeface="Pontano Sans"/>
                <a:sym typeface="Pontano Sans"/>
              </a:defRPr>
            </a:lvl4pPr>
            <a:lvl5pPr marL="2286000" marR="0" lvl="4" indent="-330200" algn="l" rtl="0">
              <a:lnSpc>
                <a:spcPct val="100000"/>
              </a:lnSpc>
              <a:spcBef>
                <a:spcPts val="0"/>
              </a:spcBef>
              <a:spcAft>
                <a:spcPts val="0"/>
              </a:spcAft>
              <a:buClr>
                <a:schemeClr val="dk1"/>
              </a:buClr>
              <a:buSzPts val="1600"/>
              <a:buFont typeface="Pontano Sans"/>
              <a:buChar char="○"/>
              <a:defRPr sz="1600" b="0" i="0" u="none" strike="noStrike" cap="none">
                <a:solidFill>
                  <a:schemeClr val="dk1"/>
                </a:solidFill>
                <a:latin typeface="Pontano Sans"/>
                <a:ea typeface="Pontano Sans"/>
                <a:cs typeface="Pontano Sans"/>
                <a:sym typeface="Pontano Sans"/>
              </a:defRPr>
            </a:lvl5pPr>
            <a:lvl6pPr marL="2743200" marR="0" lvl="5" indent="-330200" algn="l" rtl="0">
              <a:lnSpc>
                <a:spcPct val="100000"/>
              </a:lnSpc>
              <a:spcBef>
                <a:spcPts val="0"/>
              </a:spcBef>
              <a:spcAft>
                <a:spcPts val="0"/>
              </a:spcAft>
              <a:buClr>
                <a:schemeClr val="dk1"/>
              </a:buClr>
              <a:buSzPts val="1600"/>
              <a:buFont typeface="Pontano Sans"/>
              <a:buChar char="■"/>
              <a:defRPr sz="1600" b="0" i="0" u="none" strike="noStrike" cap="none">
                <a:solidFill>
                  <a:schemeClr val="dk1"/>
                </a:solidFill>
                <a:latin typeface="Pontano Sans"/>
                <a:ea typeface="Pontano Sans"/>
                <a:cs typeface="Pontano Sans"/>
                <a:sym typeface="Pontano Sans"/>
              </a:defRPr>
            </a:lvl6pPr>
            <a:lvl7pPr marL="3200400" marR="0" lvl="6" indent="-330200" algn="l" rtl="0">
              <a:lnSpc>
                <a:spcPct val="100000"/>
              </a:lnSpc>
              <a:spcBef>
                <a:spcPts val="0"/>
              </a:spcBef>
              <a:spcAft>
                <a:spcPts val="0"/>
              </a:spcAft>
              <a:buClr>
                <a:schemeClr val="dk1"/>
              </a:buClr>
              <a:buSzPts val="1600"/>
              <a:buFont typeface="Pontano Sans"/>
              <a:buChar char="●"/>
              <a:defRPr sz="1600" b="0" i="0" u="none" strike="noStrike" cap="none">
                <a:solidFill>
                  <a:schemeClr val="dk1"/>
                </a:solidFill>
                <a:latin typeface="Pontano Sans"/>
                <a:ea typeface="Pontano Sans"/>
                <a:cs typeface="Pontano Sans"/>
                <a:sym typeface="Pontano Sans"/>
              </a:defRPr>
            </a:lvl7pPr>
            <a:lvl8pPr marL="3657600" marR="0" lvl="7" indent="-330200" algn="l" rtl="0">
              <a:lnSpc>
                <a:spcPct val="100000"/>
              </a:lnSpc>
              <a:spcBef>
                <a:spcPts val="0"/>
              </a:spcBef>
              <a:spcAft>
                <a:spcPts val="0"/>
              </a:spcAft>
              <a:buClr>
                <a:schemeClr val="dk1"/>
              </a:buClr>
              <a:buSzPts val="1600"/>
              <a:buFont typeface="Pontano Sans"/>
              <a:buChar char="○"/>
              <a:defRPr sz="1600" b="0" i="0" u="none" strike="noStrike" cap="none">
                <a:solidFill>
                  <a:schemeClr val="dk1"/>
                </a:solidFill>
                <a:latin typeface="Pontano Sans"/>
                <a:ea typeface="Pontano Sans"/>
                <a:cs typeface="Pontano Sans"/>
                <a:sym typeface="Pontano Sans"/>
              </a:defRPr>
            </a:lvl8pPr>
            <a:lvl9pPr marL="4114800" marR="0" lvl="8" indent="-330200" algn="l" rtl="0">
              <a:lnSpc>
                <a:spcPct val="100000"/>
              </a:lnSpc>
              <a:spcBef>
                <a:spcPts val="0"/>
              </a:spcBef>
              <a:spcAft>
                <a:spcPts val="0"/>
              </a:spcAft>
              <a:buClr>
                <a:schemeClr val="dk1"/>
              </a:buClr>
              <a:buSzPts val="1600"/>
              <a:buFont typeface="Pontano Sans"/>
              <a:buChar char="■"/>
              <a:defRPr sz="1600" b="0" i="0" u="none" strike="noStrike" cap="none">
                <a:solidFill>
                  <a:schemeClr val="dk1"/>
                </a:solidFill>
                <a:latin typeface="Pontano Sans"/>
                <a:ea typeface="Pontano Sans"/>
                <a:cs typeface="Pontano Sans"/>
                <a:sym typeface="Pontano Sans"/>
              </a:defRPr>
            </a:lvl9pPr>
          </a:lstStyle>
          <a:p>
            <a:pPr marL="285750" indent="-285750" algn="just">
              <a:lnSpc>
                <a:spcPct val="150000"/>
              </a:lnSpc>
              <a:buClr>
                <a:srgbClr val="543C52"/>
              </a:buClr>
              <a:buSzPts val="1100"/>
            </a:pPr>
            <a:r>
              <a:rPr lang="vi-VN" sz="1900" smtClean="0">
                <a:latin typeface="+mn-lt"/>
              </a:rPr>
              <a:t>Mọi </a:t>
            </a:r>
            <a:r>
              <a:rPr lang="vi-VN" sz="1900">
                <a:latin typeface="+mn-lt"/>
              </a:rPr>
              <a:t>công dân đều được hưởng quyền và phải thực hiện nghĩa vụ của mình: Một số quyền cơ bản như quyền bầu cử, ứng cử, sở hữu, thừa kế, các quyền tự do cơ bản và quyền dân sự, chính trị khác, nhân quyền, quyền tự do ngôn luận, quyền tự do cư trú, tự do đi lại, quyền thông tin… Nghĩa vụ lao động công ích, đóng thuế</a:t>
            </a:r>
            <a:r>
              <a:rPr lang="vi-VN" sz="1900" smtClean="0">
                <a:latin typeface="+mn-lt"/>
              </a:rPr>
              <a:t>…</a:t>
            </a:r>
            <a:endParaRPr lang="vi-VN" sz="1900">
              <a:latin typeface="+mn-lt"/>
            </a:endParaRPr>
          </a:p>
          <a:p>
            <a:pPr marL="285750" indent="-285750" algn="just">
              <a:lnSpc>
                <a:spcPct val="150000"/>
              </a:lnSpc>
              <a:buClr>
                <a:srgbClr val="543C52"/>
              </a:buClr>
              <a:buSzPts val="1100"/>
            </a:pPr>
            <a:r>
              <a:rPr lang="vi-VN" sz="1900" smtClean="0">
                <a:latin typeface="+mn-lt"/>
              </a:rPr>
              <a:t>Khi </a:t>
            </a:r>
            <a:r>
              <a:rPr lang="vi-VN" sz="1900">
                <a:latin typeface="+mn-lt"/>
              </a:rPr>
              <a:t>công dân vi phạm pháp luật với tính chất và mức độ như nhau đều phải chịu trách nhiệm pháp lý như nhau, không phân biệt đối xử.</a:t>
            </a:r>
          </a:p>
          <a:p>
            <a:pPr marL="285750" indent="-285750" algn="just">
              <a:lnSpc>
                <a:spcPct val="150000"/>
              </a:lnSpc>
              <a:buClr>
                <a:srgbClr val="543C52"/>
              </a:buClr>
              <a:buSzPts val="1100"/>
            </a:pPr>
            <a:endParaRPr lang="vi-VN" sz="1900">
              <a:latin typeface="+mn-lt"/>
            </a:endParaRPr>
          </a:p>
        </p:txBody>
      </p:sp>
      <p:sp>
        <p:nvSpPr>
          <p:cNvPr id="45" name="Google Shape;378;p36"/>
          <p:cNvSpPr txBox="1">
            <a:spLocks noGrp="1"/>
          </p:cNvSpPr>
          <p:nvPr/>
        </p:nvSpPr>
        <p:spPr>
          <a:xfrm>
            <a:off x="581562" y="382353"/>
            <a:ext cx="7980877" cy="1002196"/>
          </a:xfrm>
          <a:prstGeom prst="roundRect">
            <a:avLst>
              <a:gd name="adj" fmla="val 26064"/>
            </a:avLst>
          </a:prstGeom>
          <a:solidFill>
            <a:schemeClr val="accent2"/>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lt1"/>
              </a:buClr>
              <a:buSzPts val="3200"/>
              <a:buFont typeface="Lexend Deca"/>
              <a:buNone/>
              <a:defRPr sz="3200" b="0" i="0" u="none" strike="noStrike" cap="none">
                <a:solidFill>
                  <a:schemeClr val="lt1"/>
                </a:solidFill>
                <a:latin typeface="Lexend Deca"/>
                <a:ea typeface="Lexend Deca"/>
                <a:cs typeface="Lexend Deca"/>
                <a:sym typeface="Lexend Deca"/>
              </a:defRPr>
            </a:lvl1pPr>
            <a:lvl2pPr marR="0" lvl="1"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2pPr>
            <a:lvl3pPr marR="0" lvl="2"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3pPr>
            <a:lvl4pPr marR="0" lvl="3"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4pPr>
            <a:lvl5pPr marR="0" lvl="4"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5pPr>
            <a:lvl6pPr marR="0" lvl="5"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6pPr>
            <a:lvl7pPr marR="0" lvl="6"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7pPr>
            <a:lvl8pPr marR="0" lvl="7"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8pPr>
            <a:lvl9pPr marR="0" lvl="8"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9pPr>
          </a:lstStyle>
          <a:p>
            <a:pPr lvl="0">
              <a:lnSpc>
                <a:spcPct val="150000"/>
              </a:lnSpc>
            </a:pPr>
            <a:r>
              <a:rPr lang="en-US" sz="2200" b="1">
                <a:latin typeface="+mj-lt"/>
              </a:rPr>
              <a:t>Một số quy định pháp luật thể hiện công dân bình đẳng về trách nhiệm pháp </a:t>
            </a:r>
            <a:r>
              <a:rPr lang="en-US" sz="2200" b="1" smtClean="0">
                <a:latin typeface="+mj-lt"/>
              </a:rPr>
              <a:t>lý</a:t>
            </a:r>
            <a:endParaRPr sz="2200" b="1">
              <a:latin typeface="+mj-lt"/>
            </a:endParaRPr>
          </a:p>
        </p:txBody>
      </p:sp>
      <p:grpSp>
        <p:nvGrpSpPr>
          <p:cNvPr id="24" name="Google Shape;776;p42"/>
          <p:cNvGrpSpPr/>
          <p:nvPr/>
        </p:nvGrpSpPr>
        <p:grpSpPr>
          <a:xfrm rot="-10092041">
            <a:off x="7743770" y="4823123"/>
            <a:ext cx="1029185" cy="282611"/>
            <a:chOff x="6913312" y="2687868"/>
            <a:chExt cx="1422936" cy="390734"/>
          </a:xfrm>
        </p:grpSpPr>
        <p:sp>
          <p:nvSpPr>
            <p:cNvPr id="25" name="Google Shape;777;p42"/>
            <p:cNvSpPr/>
            <p:nvPr/>
          </p:nvSpPr>
          <p:spPr>
            <a:xfrm flipH="1">
              <a:off x="6913312" y="2687868"/>
              <a:ext cx="1422936" cy="390662"/>
            </a:xfrm>
            <a:custGeom>
              <a:avLst/>
              <a:gdLst/>
              <a:ahLst/>
              <a:cxnLst/>
              <a:rect l="l" t="t" r="r" b="b"/>
              <a:pathLst>
                <a:path w="19443" h="5338" extrusionOk="0">
                  <a:moveTo>
                    <a:pt x="2072" y="0"/>
                  </a:moveTo>
                  <a:cubicBezTo>
                    <a:pt x="1052" y="0"/>
                    <a:pt x="185" y="781"/>
                    <a:pt x="95" y="1817"/>
                  </a:cubicBezTo>
                  <a:cubicBezTo>
                    <a:pt x="0" y="2909"/>
                    <a:pt x="808" y="3873"/>
                    <a:pt x="1902" y="3968"/>
                  </a:cubicBezTo>
                  <a:lnTo>
                    <a:pt x="17196" y="5330"/>
                  </a:lnTo>
                  <a:cubicBezTo>
                    <a:pt x="17254" y="5336"/>
                    <a:pt x="17312" y="5338"/>
                    <a:pt x="17370" y="5338"/>
                  </a:cubicBezTo>
                  <a:cubicBezTo>
                    <a:pt x="18390" y="5338"/>
                    <a:pt x="19257" y="4559"/>
                    <a:pt x="19348" y="3523"/>
                  </a:cubicBezTo>
                  <a:cubicBezTo>
                    <a:pt x="19443" y="2431"/>
                    <a:pt x="18633" y="1467"/>
                    <a:pt x="17539" y="1372"/>
                  </a:cubicBezTo>
                  <a:lnTo>
                    <a:pt x="2246" y="8"/>
                  </a:lnTo>
                  <a:cubicBezTo>
                    <a:pt x="2188" y="3"/>
                    <a:pt x="2130" y="0"/>
                    <a:pt x="207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778;p42"/>
            <p:cNvSpPr/>
            <p:nvPr/>
          </p:nvSpPr>
          <p:spPr>
            <a:xfrm flipH="1">
              <a:off x="6917410" y="2811257"/>
              <a:ext cx="1414886" cy="267345"/>
            </a:xfrm>
            <a:custGeom>
              <a:avLst/>
              <a:gdLst/>
              <a:ahLst/>
              <a:cxnLst/>
              <a:rect l="l" t="t" r="r" b="b"/>
              <a:pathLst>
                <a:path w="19333" h="3653" extrusionOk="0">
                  <a:moveTo>
                    <a:pt x="57" y="0"/>
                  </a:moveTo>
                  <a:cubicBezTo>
                    <a:pt x="50" y="42"/>
                    <a:pt x="44" y="86"/>
                    <a:pt x="41" y="131"/>
                  </a:cubicBezTo>
                  <a:cubicBezTo>
                    <a:pt x="1" y="580"/>
                    <a:pt x="116" y="1007"/>
                    <a:pt x="340" y="1362"/>
                  </a:cubicBezTo>
                  <a:cubicBezTo>
                    <a:pt x="660" y="1870"/>
                    <a:pt x="1205" y="2226"/>
                    <a:pt x="1848" y="2282"/>
                  </a:cubicBezTo>
                  <a:lnTo>
                    <a:pt x="17142" y="3644"/>
                  </a:lnTo>
                  <a:cubicBezTo>
                    <a:pt x="17201" y="3650"/>
                    <a:pt x="17260" y="3652"/>
                    <a:pt x="17318" y="3652"/>
                  </a:cubicBezTo>
                  <a:cubicBezTo>
                    <a:pt x="18337" y="3652"/>
                    <a:pt x="19203" y="2871"/>
                    <a:pt x="19294" y="1837"/>
                  </a:cubicBezTo>
                  <a:cubicBezTo>
                    <a:pt x="19333" y="1386"/>
                    <a:pt x="19218" y="959"/>
                    <a:pt x="18994" y="605"/>
                  </a:cubicBezTo>
                  <a:cubicBezTo>
                    <a:pt x="18964" y="558"/>
                    <a:pt x="18933" y="513"/>
                    <a:pt x="18901" y="471"/>
                  </a:cubicBezTo>
                  <a:cubicBezTo>
                    <a:pt x="18754" y="1441"/>
                    <a:pt x="17918" y="2157"/>
                    <a:pt x="16941" y="2157"/>
                  </a:cubicBezTo>
                  <a:cubicBezTo>
                    <a:pt x="16883" y="2157"/>
                    <a:pt x="16824" y="2155"/>
                    <a:pt x="16766" y="2149"/>
                  </a:cubicBezTo>
                  <a:lnTo>
                    <a:pt x="1472" y="787"/>
                  </a:lnTo>
                  <a:cubicBezTo>
                    <a:pt x="887" y="735"/>
                    <a:pt x="383" y="435"/>
                    <a:pt x="57"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779;p42"/>
            <p:cNvSpPr/>
            <p:nvPr/>
          </p:nvSpPr>
          <p:spPr>
            <a:xfrm flipH="1">
              <a:off x="7601837" y="2715019"/>
              <a:ext cx="319379" cy="304084"/>
            </a:xfrm>
            <a:custGeom>
              <a:avLst/>
              <a:gdLst/>
              <a:ahLst/>
              <a:cxnLst/>
              <a:rect l="l" t="t" r="r" b="b"/>
              <a:pathLst>
                <a:path w="4364" h="4155" extrusionOk="0">
                  <a:moveTo>
                    <a:pt x="343" y="1"/>
                  </a:moveTo>
                  <a:lnTo>
                    <a:pt x="350" y="1"/>
                  </a:lnTo>
                  <a:lnTo>
                    <a:pt x="350" y="1"/>
                  </a:lnTo>
                  <a:cubicBezTo>
                    <a:pt x="348" y="1"/>
                    <a:pt x="346" y="1"/>
                    <a:pt x="343" y="1"/>
                  </a:cubicBezTo>
                  <a:close/>
                  <a:moveTo>
                    <a:pt x="350" y="1"/>
                  </a:moveTo>
                  <a:cubicBezTo>
                    <a:pt x="894" y="49"/>
                    <a:pt x="1367" y="314"/>
                    <a:pt x="1692" y="701"/>
                  </a:cubicBezTo>
                  <a:cubicBezTo>
                    <a:pt x="2020" y="1091"/>
                    <a:pt x="2197" y="1606"/>
                    <a:pt x="2151" y="2151"/>
                  </a:cubicBezTo>
                  <a:cubicBezTo>
                    <a:pt x="2061" y="3187"/>
                    <a:pt x="1193" y="3966"/>
                    <a:pt x="174" y="3966"/>
                  </a:cubicBezTo>
                  <a:cubicBezTo>
                    <a:pt x="116" y="3966"/>
                    <a:pt x="58" y="3964"/>
                    <a:pt x="0" y="3959"/>
                  </a:cubicBezTo>
                  <a:lnTo>
                    <a:pt x="0" y="3959"/>
                  </a:lnTo>
                  <a:lnTo>
                    <a:pt x="2166" y="4147"/>
                  </a:lnTo>
                  <a:cubicBezTo>
                    <a:pt x="2225" y="4152"/>
                    <a:pt x="2283" y="4154"/>
                    <a:pt x="2340" y="4154"/>
                  </a:cubicBezTo>
                  <a:cubicBezTo>
                    <a:pt x="3359" y="4154"/>
                    <a:pt x="4227" y="3375"/>
                    <a:pt x="4317" y="2339"/>
                  </a:cubicBezTo>
                  <a:cubicBezTo>
                    <a:pt x="4364" y="1794"/>
                    <a:pt x="4185" y="1280"/>
                    <a:pt x="3859" y="889"/>
                  </a:cubicBezTo>
                  <a:cubicBezTo>
                    <a:pt x="3531" y="499"/>
                    <a:pt x="3057" y="235"/>
                    <a:pt x="2510" y="189"/>
                  </a:cubicBezTo>
                  <a:lnTo>
                    <a:pt x="350"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780;p42"/>
            <p:cNvSpPr/>
            <p:nvPr/>
          </p:nvSpPr>
          <p:spPr>
            <a:xfrm flipH="1">
              <a:off x="7543289" y="2754027"/>
              <a:ext cx="284397" cy="249780"/>
            </a:xfrm>
            <a:custGeom>
              <a:avLst/>
              <a:gdLst/>
              <a:ahLst/>
              <a:cxnLst/>
              <a:rect l="l" t="t" r="r" b="b"/>
              <a:pathLst>
                <a:path w="3886" h="3413" extrusionOk="0">
                  <a:moveTo>
                    <a:pt x="1946" y="0"/>
                  </a:moveTo>
                  <a:cubicBezTo>
                    <a:pt x="1300" y="0"/>
                    <a:pt x="681" y="369"/>
                    <a:pt x="394" y="994"/>
                  </a:cubicBezTo>
                  <a:cubicBezTo>
                    <a:pt x="1" y="1850"/>
                    <a:pt x="375" y="2863"/>
                    <a:pt x="1232" y="3256"/>
                  </a:cubicBezTo>
                  <a:cubicBezTo>
                    <a:pt x="1463" y="3362"/>
                    <a:pt x="1705" y="3412"/>
                    <a:pt x="1943" y="3412"/>
                  </a:cubicBezTo>
                  <a:cubicBezTo>
                    <a:pt x="2589" y="3412"/>
                    <a:pt x="3206" y="3044"/>
                    <a:pt x="3493" y="2419"/>
                  </a:cubicBezTo>
                  <a:cubicBezTo>
                    <a:pt x="3886" y="1562"/>
                    <a:pt x="3511" y="549"/>
                    <a:pt x="2655" y="156"/>
                  </a:cubicBezTo>
                  <a:cubicBezTo>
                    <a:pt x="2425" y="50"/>
                    <a:pt x="2183" y="0"/>
                    <a:pt x="194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781;p42"/>
            <p:cNvSpPr/>
            <p:nvPr/>
          </p:nvSpPr>
          <p:spPr>
            <a:xfrm flipH="1">
              <a:off x="7577613" y="2781544"/>
              <a:ext cx="216042" cy="194892"/>
            </a:xfrm>
            <a:custGeom>
              <a:avLst/>
              <a:gdLst/>
              <a:ahLst/>
              <a:cxnLst/>
              <a:rect l="l" t="t" r="r" b="b"/>
              <a:pathLst>
                <a:path w="2952" h="2663" extrusionOk="0">
                  <a:moveTo>
                    <a:pt x="1477" y="0"/>
                  </a:moveTo>
                  <a:cubicBezTo>
                    <a:pt x="1364" y="0"/>
                    <a:pt x="1248" y="15"/>
                    <a:pt x="1133" y="46"/>
                  </a:cubicBezTo>
                  <a:cubicBezTo>
                    <a:pt x="423" y="235"/>
                    <a:pt x="1" y="966"/>
                    <a:pt x="190" y="1676"/>
                  </a:cubicBezTo>
                  <a:cubicBezTo>
                    <a:pt x="350" y="2270"/>
                    <a:pt x="888" y="2663"/>
                    <a:pt x="1477" y="2663"/>
                  </a:cubicBezTo>
                  <a:cubicBezTo>
                    <a:pt x="1590" y="2663"/>
                    <a:pt x="1705" y="2648"/>
                    <a:pt x="1820" y="2618"/>
                  </a:cubicBezTo>
                  <a:cubicBezTo>
                    <a:pt x="2529" y="2428"/>
                    <a:pt x="2952" y="1698"/>
                    <a:pt x="2762" y="989"/>
                  </a:cubicBezTo>
                  <a:cubicBezTo>
                    <a:pt x="2603" y="394"/>
                    <a:pt x="2065" y="0"/>
                    <a:pt x="1477"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782;p42"/>
            <p:cNvSpPr/>
            <p:nvPr/>
          </p:nvSpPr>
          <p:spPr>
            <a:xfrm flipH="1">
              <a:off x="7614205" y="2810964"/>
              <a:ext cx="142564" cy="136636"/>
            </a:xfrm>
            <a:custGeom>
              <a:avLst/>
              <a:gdLst/>
              <a:ahLst/>
              <a:cxnLst/>
              <a:rect l="l" t="t" r="r" b="b"/>
              <a:pathLst>
                <a:path w="1948" h="1867" extrusionOk="0">
                  <a:moveTo>
                    <a:pt x="971" y="1"/>
                  </a:moveTo>
                  <a:cubicBezTo>
                    <a:pt x="493" y="1"/>
                    <a:pt x="86" y="368"/>
                    <a:pt x="44" y="853"/>
                  </a:cubicBezTo>
                  <a:cubicBezTo>
                    <a:pt x="0" y="1366"/>
                    <a:pt x="379" y="1818"/>
                    <a:pt x="892" y="1863"/>
                  </a:cubicBezTo>
                  <a:cubicBezTo>
                    <a:pt x="919" y="1865"/>
                    <a:pt x="946" y="1866"/>
                    <a:pt x="972" y="1866"/>
                  </a:cubicBezTo>
                  <a:cubicBezTo>
                    <a:pt x="1453" y="1866"/>
                    <a:pt x="1860" y="1500"/>
                    <a:pt x="1902" y="1014"/>
                  </a:cubicBezTo>
                  <a:cubicBezTo>
                    <a:pt x="1947" y="500"/>
                    <a:pt x="1567" y="49"/>
                    <a:pt x="1054" y="4"/>
                  </a:cubicBezTo>
                  <a:cubicBezTo>
                    <a:pt x="1026" y="2"/>
                    <a:pt x="999" y="1"/>
                    <a:pt x="97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783;p42"/>
            <p:cNvSpPr/>
            <p:nvPr/>
          </p:nvSpPr>
          <p:spPr>
            <a:xfrm flipH="1">
              <a:off x="8047679" y="2693430"/>
              <a:ext cx="284616" cy="279494"/>
            </a:xfrm>
            <a:custGeom>
              <a:avLst/>
              <a:gdLst/>
              <a:ahLst/>
              <a:cxnLst/>
              <a:rect l="l" t="t" r="r" b="b"/>
              <a:pathLst>
                <a:path w="3889" h="3819" extrusionOk="0">
                  <a:moveTo>
                    <a:pt x="1946" y="1"/>
                  </a:moveTo>
                  <a:cubicBezTo>
                    <a:pt x="921" y="1"/>
                    <a:pt x="73" y="813"/>
                    <a:pt x="38" y="1843"/>
                  </a:cubicBezTo>
                  <a:cubicBezTo>
                    <a:pt x="1" y="2897"/>
                    <a:pt x="826" y="3781"/>
                    <a:pt x="1880" y="3817"/>
                  </a:cubicBezTo>
                  <a:cubicBezTo>
                    <a:pt x="1903" y="3818"/>
                    <a:pt x="1925" y="3818"/>
                    <a:pt x="1948" y="3818"/>
                  </a:cubicBezTo>
                  <a:cubicBezTo>
                    <a:pt x="2971" y="3818"/>
                    <a:pt x="3817" y="3006"/>
                    <a:pt x="3853" y="1975"/>
                  </a:cubicBezTo>
                  <a:cubicBezTo>
                    <a:pt x="3889" y="922"/>
                    <a:pt x="3065" y="39"/>
                    <a:pt x="2012" y="2"/>
                  </a:cubicBezTo>
                  <a:cubicBezTo>
                    <a:pt x="1990" y="1"/>
                    <a:pt x="1968" y="1"/>
                    <a:pt x="1946"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784;p42"/>
            <p:cNvSpPr/>
            <p:nvPr/>
          </p:nvSpPr>
          <p:spPr>
            <a:xfrm flipH="1">
              <a:off x="8106666" y="2752929"/>
              <a:ext cx="166935" cy="159909"/>
            </a:xfrm>
            <a:custGeom>
              <a:avLst/>
              <a:gdLst/>
              <a:ahLst/>
              <a:cxnLst/>
              <a:rect l="l" t="t" r="r" b="b"/>
              <a:pathLst>
                <a:path w="2281" h="2185" extrusionOk="0">
                  <a:moveTo>
                    <a:pt x="1138" y="0"/>
                  </a:moveTo>
                  <a:cubicBezTo>
                    <a:pt x="577" y="0"/>
                    <a:pt x="102" y="430"/>
                    <a:pt x="52" y="998"/>
                  </a:cubicBezTo>
                  <a:cubicBezTo>
                    <a:pt x="1" y="1599"/>
                    <a:pt x="445" y="2128"/>
                    <a:pt x="1045" y="2180"/>
                  </a:cubicBezTo>
                  <a:cubicBezTo>
                    <a:pt x="1077" y="2183"/>
                    <a:pt x="1108" y="2184"/>
                    <a:pt x="1139" y="2184"/>
                  </a:cubicBezTo>
                  <a:cubicBezTo>
                    <a:pt x="1701" y="2184"/>
                    <a:pt x="2177" y="1756"/>
                    <a:pt x="2228" y="1187"/>
                  </a:cubicBezTo>
                  <a:cubicBezTo>
                    <a:pt x="2280" y="586"/>
                    <a:pt x="1834" y="58"/>
                    <a:pt x="1235" y="5"/>
                  </a:cubicBezTo>
                  <a:cubicBezTo>
                    <a:pt x="1202" y="2"/>
                    <a:pt x="1170" y="0"/>
                    <a:pt x="1138"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3" name="Google Shape;785;p42"/>
          <p:cNvGrpSpPr/>
          <p:nvPr/>
        </p:nvGrpSpPr>
        <p:grpSpPr>
          <a:xfrm rot="7646074">
            <a:off x="8382978" y="4149180"/>
            <a:ext cx="777653" cy="409495"/>
            <a:chOff x="7001573" y="2060164"/>
            <a:chExt cx="1368559" cy="720653"/>
          </a:xfrm>
        </p:grpSpPr>
        <p:sp>
          <p:nvSpPr>
            <p:cNvPr id="34" name="Google Shape;786;p42"/>
            <p:cNvSpPr/>
            <p:nvPr/>
          </p:nvSpPr>
          <p:spPr>
            <a:xfrm flipH="1">
              <a:off x="7001573" y="2060164"/>
              <a:ext cx="1368340" cy="720653"/>
            </a:xfrm>
            <a:custGeom>
              <a:avLst/>
              <a:gdLst/>
              <a:ahLst/>
              <a:cxnLst/>
              <a:rect l="l" t="t" r="r" b="b"/>
              <a:pathLst>
                <a:path w="18697" h="9847" extrusionOk="0">
                  <a:moveTo>
                    <a:pt x="2256" y="0"/>
                  </a:moveTo>
                  <a:cubicBezTo>
                    <a:pt x="1474" y="0"/>
                    <a:pt x="733" y="464"/>
                    <a:pt x="417" y="1233"/>
                  </a:cubicBezTo>
                  <a:cubicBezTo>
                    <a:pt x="0" y="2248"/>
                    <a:pt x="485" y="3409"/>
                    <a:pt x="1500" y="3825"/>
                  </a:cubicBezTo>
                  <a:lnTo>
                    <a:pt x="15687" y="9696"/>
                  </a:lnTo>
                  <a:cubicBezTo>
                    <a:pt x="15934" y="9798"/>
                    <a:pt x="16190" y="9846"/>
                    <a:pt x="16442" y="9846"/>
                  </a:cubicBezTo>
                  <a:cubicBezTo>
                    <a:pt x="17223" y="9846"/>
                    <a:pt x="17964" y="9382"/>
                    <a:pt x="18280" y="8614"/>
                  </a:cubicBezTo>
                  <a:cubicBezTo>
                    <a:pt x="18697" y="7600"/>
                    <a:pt x="18213" y="6439"/>
                    <a:pt x="17199" y="6021"/>
                  </a:cubicBezTo>
                  <a:lnTo>
                    <a:pt x="3011" y="150"/>
                  </a:lnTo>
                  <a:cubicBezTo>
                    <a:pt x="2763" y="48"/>
                    <a:pt x="2508" y="0"/>
                    <a:pt x="225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787;p42"/>
            <p:cNvSpPr/>
            <p:nvPr/>
          </p:nvSpPr>
          <p:spPr>
            <a:xfrm flipH="1">
              <a:off x="7018039" y="2141618"/>
              <a:ext cx="1335260" cy="639198"/>
            </a:xfrm>
            <a:custGeom>
              <a:avLst/>
              <a:gdLst/>
              <a:ahLst/>
              <a:cxnLst/>
              <a:rect l="l" t="t" r="r" b="b"/>
              <a:pathLst>
                <a:path w="18245" h="8734" extrusionOk="0">
                  <a:moveTo>
                    <a:pt x="244" y="0"/>
                  </a:moveTo>
                  <a:cubicBezTo>
                    <a:pt x="226" y="39"/>
                    <a:pt x="209" y="78"/>
                    <a:pt x="190" y="120"/>
                  </a:cubicBezTo>
                  <a:cubicBezTo>
                    <a:pt x="19" y="536"/>
                    <a:pt x="0" y="979"/>
                    <a:pt x="108" y="1385"/>
                  </a:cubicBezTo>
                  <a:cubicBezTo>
                    <a:pt x="263" y="1964"/>
                    <a:pt x="675" y="2466"/>
                    <a:pt x="1273" y="2712"/>
                  </a:cubicBezTo>
                  <a:lnTo>
                    <a:pt x="15460" y="8583"/>
                  </a:lnTo>
                  <a:cubicBezTo>
                    <a:pt x="15707" y="8685"/>
                    <a:pt x="15963" y="8733"/>
                    <a:pt x="16215" y="8733"/>
                  </a:cubicBezTo>
                  <a:cubicBezTo>
                    <a:pt x="16996" y="8733"/>
                    <a:pt x="17737" y="8269"/>
                    <a:pt x="18053" y="7501"/>
                  </a:cubicBezTo>
                  <a:cubicBezTo>
                    <a:pt x="18226" y="7083"/>
                    <a:pt x="18244" y="6641"/>
                    <a:pt x="18136" y="6236"/>
                  </a:cubicBezTo>
                  <a:cubicBezTo>
                    <a:pt x="18122" y="6184"/>
                    <a:pt x="18106" y="6131"/>
                    <a:pt x="18088" y="6081"/>
                  </a:cubicBezTo>
                  <a:cubicBezTo>
                    <a:pt x="17748" y="6778"/>
                    <a:pt x="17044" y="7195"/>
                    <a:pt x="16303" y="7195"/>
                  </a:cubicBezTo>
                  <a:cubicBezTo>
                    <a:pt x="16052" y="7195"/>
                    <a:pt x="15796" y="7146"/>
                    <a:pt x="15548" y="7045"/>
                  </a:cubicBezTo>
                  <a:lnTo>
                    <a:pt x="1360" y="1174"/>
                  </a:lnTo>
                  <a:cubicBezTo>
                    <a:pt x="816" y="950"/>
                    <a:pt x="426" y="513"/>
                    <a:pt x="244"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788;p42"/>
            <p:cNvSpPr/>
            <p:nvPr/>
          </p:nvSpPr>
          <p:spPr>
            <a:xfrm flipH="1">
              <a:off x="7652627" y="2178869"/>
              <a:ext cx="352313" cy="340457"/>
            </a:xfrm>
            <a:custGeom>
              <a:avLst/>
              <a:gdLst/>
              <a:ahLst/>
              <a:cxnLst/>
              <a:rect l="l" t="t" r="r" b="b"/>
              <a:pathLst>
                <a:path w="4814" h="4652" extrusionOk="0">
                  <a:moveTo>
                    <a:pt x="1512" y="1"/>
                  </a:moveTo>
                  <a:lnTo>
                    <a:pt x="1513" y="1"/>
                  </a:lnTo>
                  <a:lnTo>
                    <a:pt x="1513" y="1"/>
                  </a:lnTo>
                  <a:cubicBezTo>
                    <a:pt x="1512" y="1"/>
                    <a:pt x="1512" y="1"/>
                    <a:pt x="1512" y="1"/>
                  </a:cubicBezTo>
                  <a:close/>
                  <a:moveTo>
                    <a:pt x="1513" y="1"/>
                  </a:moveTo>
                  <a:cubicBezTo>
                    <a:pt x="2019" y="209"/>
                    <a:pt x="2395" y="604"/>
                    <a:pt x="2589" y="1073"/>
                  </a:cubicBezTo>
                  <a:cubicBezTo>
                    <a:pt x="2785" y="1543"/>
                    <a:pt x="2802" y="2086"/>
                    <a:pt x="2594" y="2593"/>
                  </a:cubicBezTo>
                  <a:cubicBezTo>
                    <a:pt x="2278" y="3361"/>
                    <a:pt x="1536" y="3825"/>
                    <a:pt x="754" y="3825"/>
                  </a:cubicBezTo>
                  <a:cubicBezTo>
                    <a:pt x="503" y="3825"/>
                    <a:pt x="247" y="3778"/>
                    <a:pt x="0" y="3676"/>
                  </a:cubicBezTo>
                  <a:lnTo>
                    <a:pt x="0" y="3676"/>
                  </a:lnTo>
                  <a:lnTo>
                    <a:pt x="2011" y="4501"/>
                  </a:lnTo>
                  <a:cubicBezTo>
                    <a:pt x="2259" y="4603"/>
                    <a:pt x="2515" y="4652"/>
                    <a:pt x="2766" y="4652"/>
                  </a:cubicBezTo>
                  <a:cubicBezTo>
                    <a:pt x="3548" y="4652"/>
                    <a:pt x="4288" y="4187"/>
                    <a:pt x="4603" y="3420"/>
                  </a:cubicBezTo>
                  <a:cubicBezTo>
                    <a:pt x="4813" y="2913"/>
                    <a:pt x="4796" y="2369"/>
                    <a:pt x="4600" y="1900"/>
                  </a:cubicBezTo>
                  <a:cubicBezTo>
                    <a:pt x="4404" y="1429"/>
                    <a:pt x="4030" y="1036"/>
                    <a:pt x="3523" y="828"/>
                  </a:cubicBezTo>
                  <a:lnTo>
                    <a:pt x="1513"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789;p42"/>
            <p:cNvSpPr/>
            <p:nvPr/>
          </p:nvSpPr>
          <p:spPr>
            <a:xfrm flipH="1">
              <a:off x="7610326" y="2273790"/>
              <a:ext cx="263978" cy="249707"/>
            </a:xfrm>
            <a:custGeom>
              <a:avLst/>
              <a:gdLst/>
              <a:ahLst/>
              <a:cxnLst/>
              <a:rect l="l" t="t" r="r" b="b"/>
              <a:pathLst>
                <a:path w="3607" h="3412" extrusionOk="0">
                  <a:moveTo>
                    <a:pt x="1800" y="1"/>
                  </a:moveTo>
                  <a:cubicBezTo>
                    <a:pt x="947" y="1"/>
                    <a:pt x="209" y="642"/>
                    <a:pt x="110" y="1510"/>
                  </a:cubicBezTo>
                  <a:cubicBezTo>
                    <a:pt x="1" y="2446"/>
                    <a:pt x="672" y="3293"/>
                    <a:pt x="1608" y="3400"/>
                  </a:cubicBezTo>
                  <a:cubicBezTo>
                    <a:pt x="1674" y="3408"/>
                    <a:pt x="1741" y="3412"/>
                    <a:pt x="1806" y="3412"/>
                  </a:cubicBezTo>
                  <a:cubicBezTo>
                    <a:pt x="2660" y="3412"/>
                    <a:pt x="3398" y="2771"/>
                    <a:pt x="3497" y="1902"/>
                  </a:cubicBezTo>
                  <a:cubicBezTo>
                    <a:pt x="3606" y="967"/>
                    <a:pt x="2935" y="120"/>
                    <a:pt x="1999" y="12"/>
                  </a:cubicBezTo>
                  <a:cubicBezTo>
                    <a:pt x="1932" y="5"/>
                    <a:pt x="1866" y="1"/>
                    <a:pt x="180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790;p42"/>
            <p:cNvSpPr/>
            <p:nvPr/>
          </p:nvSpPr>
          <p:spPr>
            <a:xfrm flipH="1">
              <a:off x="7635575" y="2301087"/>
              <a:ext cx="213920" cy="194892"/>
            </a:xfrm>
            <a:custGeom>
              <a:avLst/>
              <a:gdLst/>
              <a:ahLst/>
              <a:cxnLst/>
              <a:rect l="l" t="t" r="r" b="b"/>
              <a:pathLst>
                <a:path w="2923" h="2663" extrusionOk="0">
                  <a:moveTo>
                    <a:pt x="1461" y="1"/>
                  </a:moveTo>
                  <a:cubicBezTo>
                    <a:pt x="1121" y="1"/>
                    <a:pt x="780" y="130"/>
                    <a:pt x="520" y="390"/>
                  </a:cubicBezTo>
                  <a:cubicBezTo>
                    <a:pt x="1" y="911"/>
                    <a:pt x="1" y="1753"/>
                    <a:pt x="520" y="2272"/>
                  </a:cubicBezTo>
                  <a:cubicBezTo>
                    <a:pt x="780" y="2532"/>
                    <a:pt x="1121" y="2662"/>
                    <a:pt x="1461" y="2662"/>
                  </a:cubicBezTo>
                  <a:cubicBezTo>
                    <a:pt x="1802" y="2662"/>
                    <a:pt x="2142" y="2532"/>
                    <a:pt x="2402" y="2272"/>
                  </a:cubicBezTo>
                  <a:cubicBezTo>
                    <a:pt x="2922" y="1753"/>
                    <a:pt x="2922" y="911"/>
                    <a:pt x="2402" y="390"/>
                  </a:cubicBezTo>
                  <a:cubicBezTo>
                    <a:pt x="2142" y="130"/>
                    <a:pt x="1802" y="1"/>
                    <a:pt x="1461" y="1"/>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791;p42"/>
            <p:cNvSpPr/>
            <p:nvPr/>
          </p:nvSpPr>
          <p:spPr>
            <a:xfrm flipH="1">
              <a:off x="7664923" y="2330215"/>
              <a:ext cx="155006" cy="136636"/>
            </a:xfrm>
            <a:custGeom>
              <a:avLst/>
              <a:gdLst/>
              <a:ahLst/>
              <a:cxnLst/>
              <a:rect l="l" t="t" r="r" b="b"/>
              <a:pathLst>
                <a:path w="2118" h="1867" extrusionOk="0">
                  <a:moveTo>
                    <a:pt x="1058" y="1"/>
                  </a:moveTo>
                  <a:cubicBezTo>
                    <a:pt x="692" y="1"/>
                    <a:pt x="345" y="219"/>
                    <a:pt x="196" y="579"/>
                  </a:cubicBezTo>
                  <a:cubicBezTo>
                    <a:pt x="1" y="1055"/>
                    <a:pt x="228" y="1600"/>
                    <a:pt x="705" y="1796"/>
                  </a:cubicBezTo>
                  <a:cubicBezTo>
                    <a:pt x="821" y="1844"/>
                    <a:pt x="941" y="1867"/>
                    <a:pt x="1059" y="1867"/>
                  </a:cubicBezTo>
                  <a:cubicBezTo>
                    <a:pt x="1425" y="1867"/>
                    <a:pt x="1773" y="1649"/>
                    <a:pt x="1921" y="1288"/>
                  </a:cubicBezTo>
                  <a:cubicBezTo>
                    <a:pt x="2117" y="811"/>
                    <a:pt x="1889" y="267"/>
                    <a:pt x="1413" y="71"/>
                  </a:cubicBezTo>
                  <a:cubicBezTo>
                    <a:pt x="1297" y="24"/>
                    <a:pt x="1177" y="1"/>
                    <a:pt x="105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792;p42"/>
            <p:cNvSpPr/>
            <p:nvPr/>
          </p:nvSpPr>
          <p:spPr>
            <a:xfrm flipH="1">
              <a:off x="8051046" y="2063677"/>
              <a:ext cx="319087" cy="279494"/>
            </a:xfrm>
            <a:custGeom>
              <a:avLst/>
              <a:gdLst/>
              <a:ahLst/>
              <a:cxnLst/>
              <a:rect l="l" t="t" r="r" b="b"/>
              <a:pathLst>
                <a:path w="4360" h="3819" extrusionOk="0">
                  <a:moveTo>
                    <a:pt x="2179" y="1"/>
                  </a:moveTo>
                  <a:cubicBezTo>
                    <a:pt x="1850" y="1"/>
                    <a:pt x="1517" y="86"/>
                    <a:pt x="1212" y="265"/>
                  </a:cubicBezTo>
                  <a:cubicBezTo>
                    <a:pt x="305" y="799"/>
                    <a:pt x="0" y="1970"/>
                    <a:pt x="535" y="2877"/>
                  </a:cubicBezTo>
                  <a:cubicBezTo>
                    <a:pt x="891" y="3482"/>
                    <a:pt x="1528" y="3819"/>
                    <a:pt x="2182" y="3819"/>
                  </a:cubicBezTo>
                  <a:cubicBezTo>
                    <a:pt x="2510" y="3819"/>
                    <a:pt x="2844" y="3734"/>
                    <a:pt x="3147" y="3555"/>
                  </a:cubicBezTo>
                  <a:cubicBezTo>
                    <a:pt x="4056" y="3020"/>
                    <a:pt x="4359" y="1852"/>
                    <a:pt x="3825" y="942"/>
                  </a:cubicBezTo>
                  <a:cubicBezTo>
                    <a:pt x="3469" y="338"/>
                    <a:pt x="2833" y="1"/>
                    <a:pt x="2179"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793;p42"/>
            <p:cNvSpPr/>
            <p:nvPr/>
          </p:nvSpPr>
          <p:spPr>
            <a:xfrm flipH="1">
              <a:off x="8119547" y="2123469"/>
              <a:ext cx="181352" cy="159909"/>
            </a:xfrm>
            <a:custGeom>
              <a:avLst/>
              <a:gdLst/>
              <a:ahLst/>
              <a:cxnLst/>
              <a:rect l="l" t="t" r="r" b="b"/>
              <a:pathLst>
                <a:path w="2478" h="2185" extrusionOk="0">
                  <a:moveTo>
                    <a:pt x="1240" y="1"/>
                  </a:moveTo>
                  <a:cubicBezTo>
                    <a:pt x="811" y="1"/>
                    <a:pt x="403" y="256"/>
                    <a:pt x="231" y="677"/>
                  </a:cubicBezTo>
                  <a:cubicBezTo>
                    <a:pt x="1" y="1235"/>
                    <a:pt x="266" y="1874"/>
                    <a:pt x="824" y="2102"/>
                  </a:cubicBezTo>
                  <a:cubicBezTo>
                    <a:pt x="960" y="2158"/>
                    <a:pt x="1101" y="2185"/>
                    <a:pt x="1239" y="2185"/>
                  </a:cubicBezTo>
                  <a:cubicBezTo>
                    <a:pt x="1669" y="2185"/>
                    <a:pt x="2075" y="1929"/>
                    <a:pt x="2249" y="1509"/>
                  </a:cubicBezTo>
                  <a:cubicBezTo>
                    <a:pt x="2478" y="951"/>
                    <a:pt x="2212" y="312"/>
                    <a:pt x="1654" y="83"/>
                  </a:cubicBezTo>
                  <a:cubicBezTo>
                    <a:pt x="1519" y="27"/>
                    <a:pt x="1378" y="1"/>
                    <a:pt x="1240"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924898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4">
                                            <p:txEl>
                                              <p:pRg st="0" end="0"/>
                                            </p:txEl>
                                          </p:spTgt>
                                        </p:tgtEl>
                                        <p:attrNameLst>
                                          <p:attrName>style.visibility</p:attrName>
                                        </p:attrNameLst>
                                      </p:cBhvr>
                                      <p:to>
                                        <p:strVal val="visible"/>
                                      </p:to>
                                    </p:set>
                                    <p:animEffect transition="in" filter="fade">
                                      <p:cBhvr>
                                        <p:cTn id="7" dur="500"/>
                                        <p:tgtEl>
                                          <p:spTgt spid="4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4">
                                            <p:txEl>
                                              <p:pRg st="1" end="1"/>
                                            </p:txEl>
                                          </p:spTgt>
                                        </p:tgtEl>
                                        <p:attrNameLst>
                                          <p:attrName>style.visibility</p:attrName>
                                        </p:attrNameLst>
                                      </p:cBhvr>
                                      <p:to>
                                        <p:strVal val="visible"/>
                                      </p:to>
                                    </p:set>
                                    <p:animEffect transition="in" filter="fade">
                                      <p:cBhvr>
                                        <p:cTn id="12" dur="500"/>
                                        <p:tgtEl>
                                          <p:spTgt spid="4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797"/>
        <p:cNvGrpSpPr/>
        <p:nvPr/>
      </p:nvGrpSpPr>
      <p:grpSpPr>
        <a:xfrm>
          <a:off x="0" y="0"/>
          <a:ext cx="0" cy="0"/>
          <a:chOff x="0" y="0"/>
          <a:chExt cx="0" cy="0"/>
        </a:xfrm>
      </p:grpSpPr>
      <p:sp>
        <p:nvSpPr>
          <p:cNvPr id="42" name="Google Shape;599;p40"/>
          <p:cNvSpPr/>
          <p:nvPr/>
        </p:nvSpPr>
        <p:spPr>
          <a:xfrm>
            <a:off x="720000" y="1004820"/>
            <a:ext cx="7704000" cy="939742"/>
          </a:xfrm>
          <a:prstGeom prst="roundRect">
            <a:avLst>
              <a:gd name="adj" fmla="val 20122"/>
            </a:avLst>
          </a:prstGeom>
          <a:solidFill>
            <a:schemeClr val="lt2"/>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latin typeface="+mj-lt"/>
            </a:endParaRPr>
          </a:p>
        </p:txBody>
      </p:sp>
      <p:sp>
        <p:nvSpPr>
          <p:cNvPr id="43" name="Google Shape;601;p40"/>
          <p:cNvSpPr txBox="1">
            <a:spLocks noGrp="1"/>
          </p:cNvSpPr>
          <p:nvPr/>
        </p:nvSpPr>
        <p:spPr>
          <a:xfrm>
            <a:off x="720000" y="259571"/>
            <a:ext cx="7704000" cy="572700"/>
          </a:xfrm>
          <a:prstGeom prst="rect">
            <a:avLst/>
          </a:prstGeom>
          <a:solidFill>
            <a:schemeClr val="accent2"/>
          </a:solid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lt1"/>
              </a:buClr>
              <a:buSzPts val="3200"/>
              <a:buFont typeface="Lexend Deca"/>
              <a:buNone/>
              <a:defRPr sz="3200" b="0" i="0" u="none" strike="noStrike" cap="none">
                <a:solidFill>
                  <a:schemeClr val="lt1"/>
                </a:solidFill>
                <a:latin typeface="Lexend Deca"/>
                <a:ea typeface="Lexend Deca"/>
                <a:cs typeface="Lexend Deca"/>
                <a:sym typeface="Lexend Deca"/>
              </a:defRPr>
            </a:lvl1pPr>
            <a:lvl2pPr marR="0" lvl="1"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2pPr>
            <a:lvl3pPr marR="0" lvl="2"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3pPr>
            <a:lvl4pPr marR="0" lvl="3"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4pPr>
            <a:lvl5pPr marR="0" lvl="4"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5pPr>
            <a:lvl6pPr marR="0" lvl="5"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6pPr>
            <a:lvl7pPr marR="0" lvl="6"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7pPr>
            <a:lvl8pPr marR="0" lvl="7"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8pPr>
            <a:lvl9pPr marR="0" lvl="8"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9pPr>
          </a:lstStyle>
          <a:p>
            <a:pPr lvl="0"/>
            <a:r>
              <a:rPr lang="en-US" sz="2800" b="1">
                <a:latin typeface="+mj-lt"/>
              </a:rPr>
              <a:t>KẾT LUẬN</a:t>
            </a:r>
            <a:endParaRPr sz="2800" b="1">
              <a:solidFill>
                <a:schemeClr val="lt1"/>
              </a:solidFill>
              <a:latin typeface="+mj-lt"/>
            </a:endParaRPr>
          </a:p>
        </p:txBody>
      </p:sp>
      <p:sp>
        <p:nvSpPr>
          <p:cNvPr id="44" name="Google Shape;602;p40"/>
          <p:cNvSpPr txBox="1">
            <a:spLocks noGrp="1"/>
          </p:cNvSpPr>
          <p:nvPr/>
        </p:nvSpPr>
        <p:spPr>
          <a:xfrm>
            <a:off x="836500" y="945828"/>
            <a:ext cx="7484290" cy="518268"/>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30200" algn="ctr" rtl="0">
              <a:lnSpc>
                <a:spcPct val="100000"/>
              </a:lnSpc>
              <a:spcBef>
                <a:spcPts val="0"/>
              </a:spcBef>
              <a:spcAft>
                <a:spcPts val="0"/>
              </a:spcAft>
              <a:buClr>
                <a:schemeClr val="dk1"/>
              </a:buClr>
              <a:buSzPts val="2000"/>
              <a:buFont typeface="Lexend Deca"/>
              <a:buNone/>
              <a:defRPr sz="2000" b="0" i="0" u="none" strike="noStrike" cap="none">
                <a:solidFill>
                  <a:schemeClr val="dk1"/>
                </a:solidFill>
                <a:latin typeface="Lexend Deca"/>
                <a:ea typeface="Lexend Deca"/>
                <a:cs typeface="Lexend Deca"/>
                <a:sym typeface="Lexend Deca"/>
              </a:defRPr>
            </a:lvl1pPr>
            <a:lvl2pPr marL="914400" marR="0" lvl="1" indent="-330200" algn="ctr" rtl="0">
              <a:lnSpc>
                <a:spcPct val="100000"/>
              </a:lnSpc>
              <a:spcBef>
                <a:spcPts val="0"/>
              </a:spcBef>
              <a:spcAft>
                <a:spcPts val="0"/>
              </a:spcAft>
              <a:buClr>
                <a:schemeClr val="dk1"/>
              </a:buClr>
              <a:buSzPts val="1600"/>
              <a:buFont typeface="Pontano Sans"/>
              <a:buNone/>
              <a:defRPr sz="1600" b="0" i="0" u="none" strike="noStrike" cap="none">
                <a:solidFill>
                  <a:schemeClr val="dk1"/>
                </a:solidFill>
                <a:latin typeface="Pontano Sans"/>
                <a:ea typeface="Pontano Sans"/>
                <a:cs typeface="Pontano Sans"/>
                <a:sym typeface="Pontano Sans"/>
              </a:defRPr>
            </a:lvl2pPr>
            <a:lvl3pPr marL="1371600" marR="0" lvl="2" indent="-330200" algn="ctr" rtl="0">
              <a:lnSpc>
                <a:spcPct val="100000"/>
              </a:lnSpc>
              <a:spcBef>
                <a:spcPts val="0"/>
              </a:spcBef>
              <a:spcAft>
                <a:spcPts val="0"/>
              </a:spcAft>
              <a:buClr>
                <a:schemeClr val="dk1"/>
              </a:buClr>
              <a:buSzPts val="1600"/>
              <a:buFont typeface="Pontano Sans"/>
              <a:buNone/>
              <a:defRPr sz="1600" b="0" i="0" u="none" strike="noStrike" cap="none">
                <a:solidFill>
                  <a:schemeClr val="dk1"/>
                </a:solidFill>
                <a:latin typeface="Pontano Sans"/>
                <a:ea typeface="Pontano Sans"/>
                <a:cs typeface="Pontano Sans"/>
                <a:sym typeface="Pontano Sans"/>
              </a:defRPr>
            </a:lvl3pPr>
            <a:lvl4pPr marL="1828800" marR="0" lvl="3" indent="-330200" algn="ctr" rtl="0">
              <a:lnSpc>
                <a:spcPct val="100000"/>
              </a:lnSpc>
              <a:spcBef>
                <a:spcPts val="0"/>
              </a:spcBef>
              <a:spcAft>
                <a:spcPts val="0"/>
              </a:spcAft>
              <a:buClr>
                <a:schemeClr val="dk1"/>
              </a:buClr>
              <a:buSzPts val="1600"/>
              <a:buFont typeface="Pontano Sans"/>
              <a:buNone/>
              <a:defRPr sz="1600" b="0" i="0" u="none" strike="noStrike" cap="none">
                <a:solidFill>
                  <a:schemeClr val="dk1"/>
                </a:solidFill>
                <a:latin typeface="Pontano Sans"/>
                <a:ea typeface="Pontano Sans"/>
                <a:cs typeface="Pontano Sans"/>
                <a:sym typeface="Pontano Sans"/>
              </a:defRPr>
            </a:lvl4pPr>
            <a:lvl5pPr marL="2286000" marR="0" lvl="4" indent="-330200" algn="ctr" rtl="0">
              <a:lnSpc>
                <a:spcPct val="100000"/>
              </a:lnSpc>
              <a:spcBef>
                <a:spcPts val="0"/>
              </a:spcBef>
              <a:spcAft>
                <a:spcPts val="0"/>
              </a:spcAft>
              <a:buClr>
                <a:schemeClr val="dk1"/>
              </a:buClr>
              <a:buSzPts val="1600"/>
              <a:buFont typeface="Pontano Sans"/>
              <a:buNone/>
              <a:defRPr sz="1600" b="0" i="0" u="none" strike="noStrike" cap="none">
                <a:solidFill>
                  <a:schemeClr val="dk1"/>
                </a:solidFill>
                <a:latin typeface="Pontano Sans"/>
                <a:ea typeface="Pontano Sans"/>
                <a:cs typeface="Pontano Sans"/>
                <a:sym typeface="Pontano Sans"/>
              </a:defRPr>
            </a:lvl5pPr>
            <a:lvl6pPr marL="2743200" marR="0" lvl="5" indent="-330200" algn="ctr" rtl="0">
              <a:lnSpc>
                <a:spcPct val="100000"/>
              </a:lnSpc>
              <a:spcBef>
                <a:spcPts val="0"/>
              </a:spcBef>
              <a:spcAft>
                <a:spcPts val="0"/>
              </a:spcAft>
              <a:buClr>
                <a:schemeClr val="dk1"/>
              </a:buClr>
              <a:buSzPts val="1600"/>
              <a:buFont typeface="Pontano Sans"/>
              <a:buNone/>
              <a:defRPr sz="1600" b="0" i="0" u="none" strike="noStrike" cap="none">
                <a:solidFill>
                  <a:schemeClr val="dk1"/>
                </a:solidFill>
                <a:latin typeface="Pontano Sans"/>
                <a:ea typeface="Pontano Sans"/>
                <a:cs typeface="Pontano Sans"/>
                <a:sym typeface="Pontano Sans"/>
              </a:defRPr>
            </a:lvl6pPr>
            <a:lvl7pPr marL="3200400" marR="0" lvl="6" indent="-330200" algn="ctr" rtl="0">
              <a:lnSpc>
                <a:spcPct val="100000"/>
              </a:lnSpc>
              <a:spcBef>
                <a:spcPts val="0"/>
              </a:spcBef>
              <a:spcAft>
                <a:spcPts val="0"/>
              </a:spcAft>
              <a:buClr>
                <a:schemeClr val="dk1"/>
              </a:buClr>
              <a:buSzPts val="1600"/>
              <a:buFont typeface="Pontano Sans"/>
              <a:buNone/>
              <a:defRPr sz="1600" b="0" i="0" u="none" strike="noStrike" cap="none">
                <a:solidFill>
                  <a:schemeClr val="dk1"/>
                </a:solidFill>
                <a:latin typeface="Pontano Sans"/>
                <a:ea typeface="Pontano Sans"/>
                <a:cs typeface="Pontano Sans"/>
                <a:sym typeface="Pontano Sans"/>
              </a:defRPr>
            </a:lvl7pPr>
            <a:lvl8pPr marL="3657600" marR="0" lvl="7" indent="-330200" algn="ctr" rtl="0">
              <a:lnSpc>
                <a:spcPct val="100000"/>
              </a:lnSpc>
              <a:spcBef>
                <a:spcPts val="0"/>
              </a:spcBef>
              <a:spcAft>
                <a:spcPts val="0"/>
              </a:spcAft>
              <a:buClr>
                <a:schemeClr val="dk1"/>
              </a:buClr>
              <a:buSzPts val="1600"/>
              <a:buFont typeface="Pontano Sans"/>
              <a:buNone/>
              <a:defRPr sz="1600" b="0" i="0" u="none" strike="noStrike" cap="none">
                <a:solidFill>
                  <a:schemeClr val="dk1"/>
                </a:solidFill>
                <a:latin typeface="Pontano Sans"/>
                <a:ea typeface="Pontano Sans"/>
                <a:cs typeface="Pontano Sans"/>
                <a:sym typeface="Pontano Sans"/>
              </a:defRPr>
            </a:lvl8pPr>
            <a:lvl9pPr marL="4114800" marR="0" lvl="8" indent="-330200" algn="ctr" rtl="0">
              <a:lnSpc>
                <a:spcPct val="100000"/>
              </a:lnSpc>
              <a:spcBef>
                <a:spcPts val="0"/>
              </a:spcBef>
              <a:spcAft>
                <a:spcPts val="0"/>
              </a:spcAft>
              <a:buClr>
                <a:schemeClr val="dk1"/>
              </a:buClr>
              <a:buSzPts val="1600"/>
              <a:buFont typeface="Pontano Sans"/>
              <a:buNone/>
              <a:defRPr sz="1600" b="0" i="0" u="none" strike="noStrike" cap="none">
                <a:solidFill>
                  <a:schemeClr val="dk1"/>
                </a:solidFill>
                <a:latin typeface="Pontano Sans"/>
                <a:ea typeface="Pontano Sans"/>
                <a:cs typeface="Pontano Sans"/>
                <a:sym typeface="Pontano Sans"/>
              </a:defRPr>
            </a:lvl9pPr>
          </a:lstStyle>
          <a:p>
            <a:pPr marL="0" lvl="0" indent="0" algn="l">
              <a:lnSpc>
                <a:spcPct val="150000"/>
              </a:lnSpc>
              <a:spcAft>
                <a:spcPts val="1200"/>
              </a:spcAft>
            </a:pPr>
            <a:r>
              <a:rPr lang="vi-VN" b="1">
                <a:solidFill>
                  <a:schemeClr val="lt1"/>
                </a:solidFill>
                <a:latin typeface="+mn-lt"/>
              </a:rPr>
              <a:t>1. Tìm hiểu một số quy định cơ bản của pháp luật về quyền bình đẳng của công dân trước pháp luật</a:t>
            </a:r>
            <a:endParaRPr b="1">
              <a:solidFill>
                <a:schemeClr val="lt1"/>
              </a:solidFill>
              <a:latin typeface="+mn-lt"/>
            </a:endParaRPr>
          </a:p>
        </p:txBody>
      </p:sp>
      <p:sp>
        <p:nvSpPr>
          <p:cNvPr id="5" name="Rectangle 4"/>
          <p:cNvSpPr/>
          <p:nvPr/>
        </p:nvSpPr>
        <p:spPr>
          <a:xfrm>
            <a:off x="720000" y="2028432"/>
            <a:ext cx="7704000" cy="1907638"/>
          </a:xfrm>
          <a:prstGeom prst="rect">
            <a:avLst/>
          </a:prstGeom>
        </p:spPr>
        <p:txBody>
          <a:bodyPr wrap="square">
            <a:spAutoFit/>
          </a:bodyPr>
          <a:lstStyle/>
          <a:p>
            <a:pPr algn="just">
              <a:lnSpc>
                <a:spcPct val="150000"/>
              </a:lnSpc>
              <a:spcBef>
                <a:spcPts val="100"/>
              </a:spcBef>
              <a:spcAft>
                <a:spcPts val="100"/>
              </a:spcAft>
            </a:pPr>
            <a:r>
              <a:rPr lang="vi-VN" sz="2000" b="1">
                <a:solidFill>
                  <a:schemeClr val="tx1"/>
                </a:solidFill>
                <a:latin typeface="+mn-lt"/>
                <a:ea typeface="Pontano Sans"/>
                <a:cs typeface="Pontano Sans"/>
              </a:rPr>
              <a:t>b. Công dân bình đẳng về trách nhiệm pháp lí</a:t>
            </a:r>
          </a:p>
          <a:p>
            <a:pPr algn="just">
              <a:lnSpc>
                <a:spcPct val="150000"/>
              </a:lnSpc>
              <a:spcBef>
                <a:spcPts val="100"/>
              </a:spcBef>
              <a:spcAft>
                <a:spcPts val="100"/>
              </a:spcAft>
            </a:pPr>
            <a:r>
              <a:rPr lang="vi-VN" sz="2000">
                <a:solidFill>
                  <a:schemeClr val="tx1"/>
                </a:solidFill>
                <a:latin typeface="+mn-lt"/>
                <a:ea typeface="Pontano Sans"/>
                <a:cs typeface="Pontano Sans"/>
              </a:rPr>
              <a:t>Mọi công dân không phân biệt giới tính, dân tộc, tín ngưỡng, tôn giáo, thành phần, địa vị xã hội,... nếu có hành vi vi phạm pháp luật thì đều bị xử lí theo quy định của pháp luật.</a:t>
            </a:r>
          </a:p>
        </p:txBody>
      </p:sp>
      <p:grpSp>
        <p:nvGrpSpPr>
          <p:cNvPr id="7" name="Group 6"/>
          <p:cNvGrpSpPr/>
          <p:nvPr/>
        </p:nvGrpSpPr>
        <p:grpSpPr>
          <a:xfrm>
            <a:off x="1044740" y="4064406"/>
            <a:ext cx="7054519" cy="953210"/>
            <a:chOff x="228597" y="3151027"/>
            <a:chExt cx="8686803" cy="1449495"/>
          </a:xfrm>
        </p:grpSpPr>
        <p:grpSp>
          <p:nvGrpSpPr>
            <p:cNvPr id="8" name="Google Shape;1441;p54"/>
            <p:cNvGrpSpPr/>
            <p:nvPr/>
          </p:nvGrpSpPr>
          <p:grpSpPr>
            <a:xfrm>
              <a:off x="3618337" y="3634956"/>
              <a:ext cx="1907310" cy="909616"/>
              <a:chOff x="3614074" y="3634956"/>
              <a:chExt cx="1907310" cy="909616"/>
            </a:xfrm>
          </p:grpSpPr>
          <p:grpSp>
            <p:nvGrpSpPr>
              <p:cNvPr id="145" name="Google Shape;1442;p54"/>
              <p:cNvGrpSpPr/>
              <p:nvPr/>
            </p:nvGrpSpPr>
            <p:grpSpPr>
              <a:xfrm rot="-383825" flipH="1">
                <a:off x="3658869" y="3669499"/>
                <a:ext cx="667120" cy="840531"/>
                <a:chOff x="3103876" y="3567413"/>
                <a:chExt cx="673883" cy="849128"/>
              </a:xfrm>
            </p:grpSpPr>
            <p:sp>
              <p:nvSpPr>
                <p:cNvPr id="152" name="Google Shape;1443;p54"/>
                <p:cNvSpPr/>
                <p:nvPr/>
              </p:nvSpPr>
              <p:spPr>
                <a:xfrm flipH="1">
                  <a:off x="3107965" y="3693349"/>
                  <a:ext cx="669794" cy="723192"/>
                </a:xfrm>
                <a:custGeom>
                  <a:avLst/>
                  <a:gdLst/>
                  <a:ahLst/>
                  <a:cxnLst/>
                  <a:rect l="l" t="t" r="r" b="b"/>
                  <a:pathLst>
                    <a:path w="9834" h="10618" extrusionOk="0">
                      <a:moveTo>
                        <a:pt x="346" y="0"/>
                      </a:moveTo>
                      <a:cubicBezTo>
                        <a:pt x="346" y="0"/>
                        <a:pt x="1" y="1150"/>
                        <a:pt x="1985" y="3777"/>
                      </a:cubicBezTo>
                      <a:cubicBezTo>
                        <a:pt x="3970" y="6404"/>
                        <a:pt x="2161" y="8757"/>
                        <a:pt x="6997" y="10617"/>
                      </a:cubicBezTo>
                      <a:lnTo>
                        <a:pt x="9833" y="9607"/>
                      </a:lnTo>
                      <a:cubicBezTo>
                        <a:pt x="9833" y="9607"/>
                        <a:pt x="7953" y="8061"/>
                        <a:pt x="6845" y="5948"/>
                      </a:cubicBezTo>
                      <a:cubicBezTo>
                        <a:pt x="5735" y="3833"/>
                        <a:pt x="5101" y="3073"/>
                        <a:pt x="3221" y="2470"/>
                      </a:cubicBezTo>
                      <a:cubicBezTo>
                        <a:pt x="1340" y="1865"/>
                        <a:pt x="346" y="0"/>
                        <a:pt x="34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 name="Google Shape;1444;p54"/>
                <p:cNvSpPr/>
                <p:nvPr/>
              </p:nvSpPr>
              <p:spPr>
                <a:xfrm flipH="1">
                  <a:off x="3107965" y="3693349"/>
                  <a:ext cx="669794" cy="723192"/>
                </a:xfrm>
                <a:custGeom>
                  <a:avLst/>
                  <a:gdLst/>
                  <a:ahLst/>
                  <a:cxnLst/>
                  <a:rect l="l" t="t" r="r" b="b"/>
                  <a:pathLst>
                    <a:path w="9834" h="10618" extrusionOk="0">
                      <a:moveTo>
                        <a:pt x="346" y="0"/>
                      </a:moveTo>
                      <a:cubicBezTo>
                        <a:pt x="346" y="0"/>
                        <a:pt x="1" y="1150"/>
                        <a:pt x="1985" y="3777"/>
                      </a:cubicBezTo>
                      <a:cubicBezTo>
                        <a:pt x="3970" y="6404"/>
                        <a:pt x="2161" y="8757"/>
                        <a:pt x="6997" y="10617"/>
                      </a:cubicBezTo>
                      <a:lnTo>
                        <a:pt x="9833" y="9607"/>
                      </a:lnTo>
                      <a:cubicBezTo>
                        <a:pt x="9833" y="9607"/>
                        <a:pt x="7953" y="8061"/>
                        <a:pt x="6845" y="5948"/>
                      </a:cubicBezTo>
                      <a:cubicBezTo>
                        <a:pt x="5735" y="3833"/>
                        <a:pt x="5101" y="3073"/>
                        <a:pt x="3221" y="2470"/>
                      </a:cubicBezTo>
                      <a:cubicBezTo>
                        <a:pt x="1340" y="1865"/>
                        <a:pt x="346" y="0"/>
                        <a:pt x="346"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 name="Google Shape;1445;p54"/>
                <p:cNvSpPr/>
                <p:nvPr/>
              </p:nvSpPr>
              <p:spPr>
                <a:xfrm flipH="1">
                  <a:off x="3224228" y="3693349"/>
                  <a:ext cx="530032" cy="664754"/>
                </a:xfrm>
                <a:custGeom>
                  <a:avLst/>
                  <a:gdLst/>
                  <a:ahLst/>
                  <a:cxnLst/>
                  <a:rect l="l" t="t" r="r" b="b"/>
                  <a:pathLst>
                    <a:path w="7782" h="9760" fill="none" extrusionOk="0">
                      <a:moveTo>
                        <a:pt x="1" y="0"/>
                      </a:moveTo>
                      <a:cubicBezTo>
                        <a:pt x="1640" y="3777"/>
                        <a:pt x="3845" y="3831"/>
                        <a:pt x="4733" y="6467"/>
                      </a:cubicBezTo>
                      <a:cubicBezTo>
                        <a:pt x="5620" y="9104"/>
                        <a:pt x="7782" y="9760"/>
                        <a:pt x="7782" y="9760"/>
                      </a:cubicBezTo>
                    </a:path>
                  </a:pathLst>
                </a:custGeom>
                <a:noFill/>
                <a:ln w="2600" cap="flat" cmpd="sng">
                  <a:solidFill>
                    <a:schemeClr val="l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 name="Google Shape;1446;p54"/>
                <p:cNvSpPr/>
                <p:nvPr/>
              </p:nvSpPr>
              <p:spPr>
                <a:xfrm flipH="1">
                  <a:off x="3103876" y="3567413"/>
                  <a:ext cx="417582" cy="602297"/>
                </a:xfrm>
                <a:custGeom>
                  <a:avLst/>
                  <a:gdLst/>
                  <a:ahLst/>
                  <a:cxnLst/>
                  <a:rect l="l" t="t" r="r" b="b"/>
                  <a:pathLst>
                    <a:path w="6131" h="8843" extrusionOk="0">
                      <a:moveTo>
                        <a:pt x="420" y="0"/>
                      </a:moveTo>
                      <a:cubicBezTo>
                        <a:pt x="420" y="0"/>
                        <a:pt x="0" y="808"/>
                        <a:pt x="1108" y="3043"/>
                      </a:cubicBezTo>
                      <a:cubicBezTo>
                        <a:pt x="2216" y="5277"/>
                        <a:pt x="538" y="6777"/>
                        <a:pt x="3877" y="8842"/>
                      </a:cubicBezTo>
                      <a:lnTo>
                        <a:pt x="6131" y="8488"/>
                      </a:lnTo>
                      <a:cubicBezTo>
                        <a:pt x="6131" y="8488"/>
                        <a:pt x="4950" y="7072"/>
                        <a:pt x="4421" y="5343"/>
                      </a:cubicBezTo>
                      <a:cubicBezTo>
                        <a:pt x="3893" y="3613"/>
                        <a:pt x="3528" y="2957"/>
                        <a:pt x="2211" y="2242"/>
                      </a:cubicBezTo>
                      <a:cubicBezTo>
                        <a:pt x="897" y="1529"/>
                        <a:pt x="420" y="0"/>
                        <a:pt x="42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 name="Google Shape;1447;p54"/>
                <p:cNvSpPr/>
                <p:nvPr/>
              </p:nvSpPr>
              <p:spPr>
                <a:xfrm flipH="1">
                  <a:off x="3191805" y="3567413"/>
                  <a:ext cx="301114" cy="569604"/>
                </a:xfrm>
                <a:custGeom>
                  <a:avLst/>
                  <a:gdLst/>
                  <a:ahLst/>
                  <a:cxnLst/>
                  <a:rect l="l" t="t" r="r" b="b"/>
                  <a:pathLst>
                    <a:path w="4421" h="8363" fill="none" extrusionOk="0">
                      <a:moveTo>
                        <a:pt x="1" y="0"/>
                      </a:moveTo>
                      <a:cubicBezTo>
                        <a:pt x="689" y="3043"/>
                        <a:pt x="2324" y="3392"/>
                        <a:pt x="2613" y="5481"/>
                      </a:cubicBezTo>
                      <a:cubicBezTo>
                        <a:pt x="2904" y="7570"/>
                        <a:pt x="4420" y="8362"/>
                        <a:pt x="4420" y="8362"/>
                      </a:cubicBezTo>
                    </a:path>
                  </a:pathLst>
                </a:custGeom>
                <a:noFill/>
                <a:ln w="2600" cap="flat" cmpd="sng">
                  <a:solidFill>
                    <a:schemeClr val="l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6" name="Google Shape;1448;p54"/>
              <p:cNvGrpSpPr/>
              <p:nvPr/>
            </p:nvGrpSpPr>
            <p:grpSpPr>
              <a:xfrm rot="383825">
                <a:off x="4809469" y="3669499"/>
                <a:ext cx="667120" cy="840531"/>
                <a:chOff x="3103876" y="3567413"/>
                <a:chExt cx="673883" cy="849128"/>
              </a:xfrm>
            </p:grpSpPr>
            <p:sp>
              <p:nvSpPr>
                <p:cNvPr id="147" name="Google Shape;1449;p54"/>
                <p:cNvSpPr/>
                <p:nvPr/>
              </p:nvSpPr>
              <p:spPr>
                <a:xfrm flipH="1">
                  <a:off x="3107965" y="3693349"/>
                  <a:ext cx="669794" cy="723192"/>
                </a:xfrm>
                <a:custGeom>
                  <a:avLst/>
                  <a:gdLst/>
                  <a:ahLst/>
                  <a:cxnLst/>
                  <a:rect l="l" t="t" r="r" b="b"/>
                  <a:pathLst>
                    <a:path w="9834" h="10618" extrusionOk="0">
                      <a:moveTo>
                        <a:pt x="346" y="0"/>
                      </a:moveTo>
                      <a:cubicBezTo>
                        <a:pt x="346" y="0"/>
                        <a:pt x="1" y="1150"/>
                        <a:pt x="1985" y="3777"/>
                      </a:cubicBezTo>
                      <a:cubicBezTo>
                        <a:pt x="3970" y="6404"/>
                        <a:pt x="2161" y="8757"/>
                        <a:pt x="6997" y="10617"/>
                      </a:cubicBezTo>
                      <a:lnTo>
                        <a:pt x="9833" y="9607"/>
                      </a:lnTo>
                      <a:cubicBezTo>
                        <a:pt x="9833" y="9607"/>
                        <a:pt x="7953" y="8061"/>
                        <a:pt x="6845" y="5948"/>
                      </a:cubicBezTo>
                      <a:cubicBezTo>
                        <a:pt x="5735" y="3833"/>
                        <a:pt x="5101" y="3073"/>
                        <a:pt x="3221" y="2470"/>
                      </a:cubicBezTo>
                      <a:cubicBezTo>
                        <a:pt x="1340" y="1865"/>
                        <a:pt x="346" y="0"/>
                        <a:pt x="34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 name="Google Shape;1450;p54"/>
                <p:cNvSpPr/>
                <p:nvPr/>
              </p:nvSpPr>
              <p:spPr>
                <a:xfrm flipH="1">
                  <a:off x="3107965" y="3693349"/>
                  <a:ext cx="669794" cy="723192"/>
                </a:xfrm>
                <a:custGeom>
                  <a:avLst/>
                  <a:gdLst/>
                  <a:ahLst/>
                  <a:cxnLst/>
                  <a:rect l="l" t="t" r="r" b="b"/>
                  <a:pathLst>
                    <a:path w="9834" h="10618" extrusionOk="0">
                      <a:moveTo>
                        <a:pt x="346" y="0"/>
                      </a:moveTo>
                      <a:cubicBezTo>
                        <a:pt x="346" y="0"/>
                        <a:pt x="1" y="1150"/>
                        <a:pt x="1985" y="3777"/>
                      </a:cubicBezTo>
                      <a:cubicBezTo>
                        <a:pt x="3970" y="6404"/>
                        <a:pt x="2161" y="8757"/>
                        <a:pt x="6997" y="10617"/>
                      </a:cubicBezTo>
                      <a:lnTo>
                        <a:pt x="9833" y="9607"/>
                      </a:lnTo>
                      <a:cubicBezTo>
                        <a:pt x="9833" y="9607"/>
                        <a:pt x="7953" y="8061"/>
                        <a:pt x="6845" y="5948"/>
                      </a:cubicBezTo>
                      <a:cubicBezTo>
                        <a:pt x="5735" y="3833"/>
                        <a:pt x="5101" y="3073"/>
                        <a:pt x="3221" y="2470"/>
                      </a:cubicBezTo>
                      <a:cubicBezTo>
                        <a:pt x="1340" y="1865"/>
                        <a:pt x="346" y="0"/>
                        <a:pt x="346"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 name="Google Shape;1451;p54"/>
                <p:cNvSpPr/>
                <p:nvPr/>
              </p:nvSpPr>
              <p:spPr>
                <a:xfrm flipH="1">
                  <a:off x="3224228" y="3693349"/>
                  <a:ext cx="530032" cy="664754"/>
                </a:xfrm>
                <a:custGeom>
                  <a:avLst/>
                  <a:gdLst/>
                  <a:ahLst/>
                  <a:cxnLst/>
                  <a:rect l="l" t="t" r="r" b="b"/>
                  <a:pathLst>
                    <a:path w="7782" h="9760" fill="none" extrusionOk="0">
                      <a:moveTo>
                        <a:pt x="1" y="0"/>
                      </a:moveTo>
                      <a:cubicBezTo>
                        <a:pt x="1640" y="3777"/>
                        <a:pt x="3845" y="3831"/>
                        <a:pt x="4733" y="6467"/>
                      </a:cubicBezTo>
                      <a:cubicBezTo>
                        <a:pt x="5620" y="9104"/>
                        <a:pt x="7782" y="9760"/>
                        <a:pt x="7782" y="9760"/>
                      </a:cubicBezTo>
                    </a:path>
                  </a:pathLst>
                </a:custGeom>
                <a:noFill/>
                <a:ln w="2600" cap="flat" cmpd="sng">
                  <a:solidFill>
                    <a:schemeClr val="l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 name="Google Shape;1452;p54"/>
                <p:cNvSpPr/>
                <p:nvPr/>
              </p:nvSpPr>
              <p:spPr>
                <a:xfrm flipH="1">
                  <a:off x="3103876" y="3567413"/>
                  <a:ext cx="417582" cy="602297"/>
                </a:xfrm>
                <a:custGeom>
                  <a:avLst/>
                  <a:gdLst/>
                  <a:ahLst/>
                  <a:cxnLst/>
                  <a:rect l="l" t="t" r="r" b="b"/>
                  <a:pathLst>
                    <a:path w="6131" h="8843" extrusionOk="0">
                      <a:moveTo>
                        <a:pt x="420" y="0"/>
                      </a:moveTo>
                      <a:cubicBezTo>
                        <a:pt x="420" y="0"/>
                        <a:pt x="0" y="808"/>
                        <a:pt x="1108" y="3043"/>
                      </a:cubicBezTo>
                      <a:cubicBezTo>
                        <a:pt x="2216" y="5277"/>
                        <a:pt x="538" y="6777"/>
                        <a:pt x="3877" y="8842"/>
                      </a:cubicBezTo>
                      <a:lnTo>
                        <a:pt x="6131" y="8488"/>
                      </a:lnTo>
                      <a:cubicBezTo>
                        <a:pt x="6131" y="8488"/>
                        <a:pt x="4950" y="7072"/>
                        <a:pt x="4421" y="5343"/>
                      </a:cubicBezTo>
                      <a:cubicBezTo>
                        <a:pt x="3893" y="3613"/>
                        <a:pt x="3528" y="2957"/>
                        <a:pt x="2211" y="2242"/>
                      </a:cubicBezTo>
                      <a:cubicBezTo>
                        <a:pt x="897" y="1529"/>
                        <a:pt x="420" y="0"/>
                        <a:pt x="42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 name="Google Shape;1453;p54"/>
                <p:cNvSpPr/>
                <p:nvPr/>
              </p:nvSpPr>
              <p:spPr>
                <a:xfrm flipH="1">
                  <a:off x="3191805" y="3567413"/>
                  <a:ext cx="301114" cy="569604"/>
                </a:xfrm>
                <a:custGeom>
                  <a:avLst/>
                  <a:gdLst/>
                  <a:ahLst/>
                  <a:cxnLst/>
                  <a:rect l="l" t="t" r="r" b="b"/>
                  <a:pathLst>
                    <a:path w="4421" h="8363" fill="none" extrusionOk="0">
                      <a:moveTo>
                        <a:pt x="1" y="0"/>
                      </a:moveTo>
                      <a:cubicBezTo>
                        <a:pt x="689" y="3043"/>
                        <a:pt x="2324" y="3392"/>
                        <a:pt x="2613" y="5481"/>
                      </a:cubicBezTo>
                      <a:cubicBezTo>
                        <a:pt x="2904" y="7570"/>
                        <a:pt x="4420" y="8362"/>
                        <a:pt x="4420" y="8362"/>
                      </a:cubicBezTo>
                    </a:path>
                  </a:pathLst>
                </a:custGeom>
                <a:noFill/>
                <a:ln w="2600" cap="flat" cmpd="sng">
                  <a:solidFill>
                    <a:schemeClr val="l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9" name="Google Shape;1456;p54"/>
            <p:cNvGrpSpPr/>
            <p:nvPr/>
          </p:nvGrpSpPr>
          <p:grpSpPr>
            <a:xfrm>
              <a:off x="560378" y="3372509"/>
              <a:ext cx="2107828" cy="1019818"/>
              <a:chOff x="3879146" y="3515189"/>
              <a:chExt cx="2249549" cy="1088387"/>
            </a:xfrm>
          </p:grpSpPr>
          <p:grpSp>
            <p:nvGrpSpPr>
              <p:cNvPr id="87" name="Google Shape;1457;p54"/>
              <p:cNvGrpSpPr/>
              <p:nvPr/>
            </p:nvGrpSpPr>
            <p:grpSpPr>
              <a:xfrm>
                <a:off x="3879146" y="3515189"/>
                <a:ext cx="1206224" cy="1088387"/>
                <a:chOff x="3645347" y="3802186"/>
                <a:chExt cx="790034" cy="712855"/>
              </a:xfrm>
            </p:grpSpPr>
            <p:sp>
              <p:nvSpPr>
                <p:cNvPr id="117" name="Google Shape;1458;p54"/>
                <p:cNvSpPr/>
                <p:nvPr/>
              </p:nvSpPr>
              <p:spPr>
                <a:xfrm>
                  <a:off x="3686028" y="3838483"/>
                  <a:ext cx="366505" cy="151017"/>
                </a:xfrm>
                <a:custGeom>
                  <a:avLst/>
                  <a:gdLst/>
                  <a:ahLst/>
                  <a:cxnLst/>
                  <a:rect l="l" t="t" r="r" b="b"/>
                  <a:pathLst>
                    <a:path w="6856" h="2825" extrusionOk="0">
                      <a:moveTo>
                        <a:pt x="456" y="1"/>
                      </a:moveTo>
                      <a:lnTo>
                        <a:pt x="1" y="130"/>
                      </a:lnTo>
                      <a:cubicBezTo>
                        <a:pt x="9" y="158"/>
                        <a:pt x="793" y="2824"/>
                        <a:pt x="3429" y="2824"/>
                      </a:cubicBezTo>
                      <a:cubicBezTo>
                        <a:pt x="6063" y="2824"/>
                        <a:pt x="6849" y="158"/>
                        <a:pt x="6856" y="130"/>
                      </a:cubicBezTo>
                      <a:lnTo>
                        <a:pt x="6400" y="1"/>
                      </a:lnTo>
                      <a:cubicBezTo>
                        <a:pt x="6394" y="24"/>
                        <a:pt x="5710" y="2350"/>
                        <a:pt x="3429" y="2350"/>
                      </a:cubicBezTo>
                      <a:cubicBezTo>
                        <a:pt x="1155" y="2350"/>
                        <a:pt x="484" y="97"/>
                        <a:pt x="45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1459;p54"/>
                <p:cNvSpPr/>
                <p:nvPr/>
              </p:nvSpPr>
              <p:spPr>
                <a:xfrm>
                  <a:off x="3686028" y="3843294"/>
                  <a:ext cx="366505" cy="146206"/>
                </a:xfrm>
                <a:custGeom>
                  <a:avLst/>
                  <a:gdLst/>
                  <a:ahLst/>
                  <a:cxnLst/>
                  <a:rect l="l" t="t" r="r" b="b"/>
                  <a:pathLst>
                    <a:path w="6856" h="2735" extrusionOk="0">
                      <a:moveTo>
                        <a:pt x="141" y="1"/>
                      </a:moveTo>
                      <a:lnTo>
                        <a:pt x="1" y="40"/>
                      </a:lnTo>
                      <a:cubicBezTo>
                        <a:pt x="9" y="68"/>
                        <a:pt x="793" y="2734"/>
                        <a:pt x="3429" y="2734"/>
                      </a:cubicBezTo>
                      <a:cubicBezTo>
                        <a:pt x="6063" y="2734"/>
                        <a:pt x="6849" y="68"/>
                        <a:pt x="6856" y="40"/>
                      </a:cubicBezTo>
                      <a:lnTo>
                        <a:pt x="6717" y="1"/>
                      </a:lnTo>
                      <a:cubicBezTo>
                        <a:pt x="6394" y="738"/>
                        <a:pt x="5463" y="2467"/>
                        <a:pt x="3429" y="2467"/>
                      </a:cubicBezTo>
                      <a:cubicBezTo>
                        <a:pt x="1395" y="2467"/>
                        <a:pt x="464" y="738"/>
                        <a:pt x="141"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 name="Google Shape;1460;p54"/>
                <p:cNvSpPr/>
                <p:nvPr/>
              </p:nvSpPr>
              <p:spPr>
                <a:xfrm>
                  <a:off x="3682446" y="3854841"/>
                  <a:ext cx="31647" cy="660200"/>
                </a:xfrm>
                <a:custGeom>
                  <a:avLst/>
                  <a:gdLst/>
                  <a:ahLst/>
                  <a:cxnLst/>
                  <a:rect l="l" t="t" r="r" b="b"/>
                  <a:pathLst>
                    <a:path w="592" h="12350" extrusionOk="0">
                      <a:moveTo>
                        <a:pt x="1" y="1"/>
                      </a:moveTo>
                      <a:lnTo>
                        <a:pt x="1" y="12349"/>
                      </a:lnTo>
                      <a:lnTo>
                        <a:pt x="591" y="12349"/>
                      </a:lnTo>
                      <a:lnTo>
                        <a:pt x="59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 name="Google Shape;1461;p54"/>
                <p:cNvSpPr/>
                <p:nvPr/>
              </p:nvSpPr>
              <p:spPr>
                <a:xfrm>
                  <a:off x="3698269" y="3854841"/>
                  <a:ext cx="15823" cy="660200"/>
                </a:xfrm>
                <a:custGeom>
                  <a:avLst/>
                  <a:gdLst/>
                  <a:ahLst/>
                  <a:cxnLst/>
                  <a:rect l="l" t="t" r="r" b="b"/>
                  <a:pathLst>
                    <a:path w="296" h="12350" extrusionOk="0">
                      <a:moveTo>
                        <a:pt x="0" y="1"/>
                      </a:moveTo>
                      <a:lnTo>
                        <a:pt x="0" y="12349"/>
                      </a:lnTo>
                      <a:lnTo>
                        <a:pt x="295" y="12349"/>
                      </a:lnTo>
                      <a:lnTo>
                        <a:pt x="295" y="1"/>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462;p54"/>
                <p:cNvSpPr/>
                <p:nvPr/>
              </p:nvSpPr>
              <p:spPr>
                <a:xfrm>
                  <a:off x="3666249" y="4372675"/>
                  <a:ext cx="63935" cy="130436"/>
                </a:xfrm>
                <a:custGeom>
                  <a:avLst/>
                  <a:gdLst/>
                  <a:ahLst/>
                  <a:cxnLst/>
                  <a:rect l="l" t="t" r="r" b="b"/>
                  <a:pathLst>
                    <a:path w="1196" h="2440" extrusionOk="0">
                      <a:moveTo>
                        <a:pt x="1" y="0"/>
                      </a:moveTo>
                      <a:lnTo>
                        <a:pt x="1" y="2440"/>
                      </a:lnTo>
                      <a:lnTo>
                        <a:pt x="1196" y="2440"/>
                      </a:lnTo>
                      <a:lnTo>
                        <a:pt x="119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 name="Google Shape;1463;p54"/>
                <p:cNvSpPr/>
                <p:nvPr/>
              </p:nvSpPr>
              <p:spPr>
                <a:xfrm>
                  <a:off x="3698269" y="4372675"/>
                  <a:ext cx="31914" cy="130436"/>
                </a:xfrm>
                <a:custGeom>
                  <a:avLst/>
                  <a:gdLst/>
                  <a:ahLst/>
                  <a:cxnLst/>
                  <a:rect l="l" t="t" r="r" b="b"/>
                  <a:pathLst>
                    <a:path w="597" h="2440" extrusionOk="0">
                      <a:moveTo>
                        <a:pt x="0" y="0"/>
                      </a:moveTo>
                      <a:lnTo>
                        <a:pt x="0" y="2440"/>
                      </a:lnTo>
                      <a:lnTo>
                        <a:pt x="597" y="2440"/>
                      </a:lnTo>
                      <a:lnTo>
                        <a:pt x="597" y="0"/>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 name="Google Shape;1464;p54"/>
                <p:cNvSpPr/>
                <p:nvPr/>
              </p:nvSpPr>
              <p:spPr>
                <a:xfrm>
                  <a:off x="3645347" y="4491134"/>
                  <a:ext cx="105899" cy="23896"/>
                </a:xfrm>
                <a:custGeom>
                  <a:avLst/>
                  <a:gdLst/>
                  <a:ahLst/>
                  <a:cxnLst/>
                  <a:rect l="l" t="t" r="r" b="b"/>
                  <a:pathLst>
                    <a:path w="1981" h="447" extrusionOk="0">
                      <a:moveTo>
                        <a:pt x="0" y="0"/>
                      </a:moveTo>
                      <a:lnTo>
                        <a:pt x="0" y="446"/>
                      </a:lnTo>
                      <a:lnTo>
                        <a:pt x="1980" y="446"/>
                      </a:lnTo>
                      <a:lnTo>
                        <a:pt x="1980"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1465;p54"/>
                <p:cNvSpPr/>
                <p:nvPr/>
              </p:nvSpPr>
              <p:spPr>
                <a:xfrm>
                  <a:off x="3698269" y="4491134"/>
                  <a:ext cx="52976" cy="23896"/>
                </a:xfrm>
                <a:custGeom>
                  <a:avLst/>
                  <a:gdLst/>
                  <a:ahLst/>
                  <a:cxnLst/>
                  <a:rect l="l" t="t" r="r" b="b"/>
                  <a:pathLst>
                    <a:path w="991" h="447" extrusionOk="0">
                      <a:moveTo>
                        <a:pt x="0" y="0"/>
                      </a:moveTo>
                      <a:lnTo>
                        <a:pt x="0" y="446"/>
                      </a:lnTo>
                      <a:lnTo>
                        <a:pt x="990" y="446"/>
                      </a:lnTo>
                      <a:lnTo>
                        <a:pt x="990" y="0"/>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 name="Google Shape;1466;p54"/>
                <p:cNvSpPr/>
                <p:nvPr/>
              </p:nvSpPr>
              <p:spPr>
                <a:xfrm>
                  <a:off x="3658444" y="3802186"/>
                  <a:ext cx="79545" cy="79545"/>
                </a:xfrm>
                <a:custGeom>
                  <a:avLst/>
                  <a:gdLst/>
                  <a:ahLst/>
                  <a:cxnLst/>
                  <a:rect l="l" t="t" r="r" b="b"/>
                  <a:pathLst>
                    <a:path w="1488" h="1488" extrusionOk="0">
                      <a:moveTo>
                        <a:pt x="745" y="1"/>
                      </a:moveTo>
                      <a:cubicBezTo>
                        <a:pt x="333" y="1"/>
                        <a:pt x="1" y="333"/>
                        <a:pt x="1" y="745"/>
                      </a:cubicBezTo>
                      <a:cubicBezTo>
                        <a:pt x="1" y="1155"/>
                        <a:pt x="333" y="1488"/>
                        <a:pt x="745" y="1488"/>
                      </a:cubicBezTo>
                      <a:cubicBezTo>
                        <a:pt x="1155" y="1488"/>
                        <a:pt x="1488" y="1155"/>
                        <a:pt x="1488" y="745"/>
                      </a:cubicBezTo>
                      <a:cubicBezTo>
                        <a:pt x="1488" y="333"/>
                        <a:pt x="1155" y="1"/>
                        <a:pt x="74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 name="Google Shape;1467;p54"/>
                <p:cNvSpPr/>
                <p:nvPr/>
              </p:nvSpPr>
              <p:spPr>
                <a:xfrm>
                  <a:off x="3678169" y="3821858"/>
                  <a:ext cx="40147" cy="40307"/>
                </a:xfrm>
                <a:custGeom>
                  <a:avLst/>
                  <a:gdLst/>
                  <a:ahLst/>
                  <a:cxnLst/>
                  <a:rect l="l" t="t" r="r" b="b"/>
                  <a:pathLst>
                    <a:path w="751" h="754" extrusionOk="0">
                      <a:moveTo>
                        <a:pt x="376" y="1"/>
                      </a:moveTo>
                      <a:cubicBezTo>
                        <a:pt x="168" y="1"/>
                        <a:pt x="0" y="169"/>
                        <a:pt x="0" y="377"/>
                      </a:cubicBezTo>
                      <a:cubicBezTo>
                        <a:pt x="0" y="584"/>
                        <a:pt x="168" y="753"/>
                        <a:pt x="376" y="753"/>
                      </a:cubicBezTo>
                      <a:cubicBezTo>
                        <a:pt x="583" y="753"/>
                        <a:pt x="751" y="584"/>
                        <a:pt x="751" y="377"/>
                      </a:cubicBezTo>
                      <a:cubicBezTo>
                        <a:pt x="751" y="169"/>
                        <a:pt x="583" y="1"/>
                        <a:pt x="376"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 name="Google Shape;1468;p54"/>
                <p:cNvSpPr/>
                <p:nvPr/>
              </p:nvSpPr>
              <p:spPr>
                <a:xfrm>
                  <a:off x="4028148" y="3838483"/>
                  <a:ext cx="366558" cy="151017"/>
                </a:xfrm>
                <a:custGeom>
                  <a:avLst/>
                  <a:gdLst/>
                  <a:ahLst/>
                  <a:cxnLst/>
                  <a:rect l="l" t="t" r="r" b="b"/>
                  <a:pathLst>
                    <a:path w="6857" h="2825" extrusionOk="0">
                      <a:moveTo>
                        <a:pt x="457" y="1"/>
                      </a:moveTo>
                      <a:lnTo>
                        <a:pt x="0" y="130"/>
                      </a:lnTo>
                      <a:cubicBezTo>
                        <a:pt x="8" y="158"/>
                        <a:pt x="794" y="2824"/>
                        <a:pt x="3428" y="2824"/>
                      </a:cubicBezTo>
                      <a:cubicBezTo>
                        <a:pt x="6064" y="2824"/>
                        <a:pt x="6849" y="158"/>
                        <a:pt x="6857" y="130"/>
                      </a:cubicBezTo>
                      <a:lnTo>
                        <a:pt x="6401" y="1"/>
                      </a:lnTo>
                      <a:cubicBezTo>
                        <a:pt x="6395" y="24"/>
                        <a:pt x="5710" y="2350"/>
                        <a:pt x="3428" y="2350"/>
                      </a:cubicBezTo>
                      <a:cubicBezTo>
                        <a:pt x="1155" y="2350"/>
                        <a:pt x="483" y="97"/>
                        <a:pt x="45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 name="Google Shape;1469;p54"/>
                <p:cNvSpPr/>
                <p:nvPr/>
              </p:nvSpPr>
              <p:spPr>
                <a:xfrm>
                  <a:off x="4028148" y="3843294"/>
                  <a:ext cx="366558" cy="146206"/>
                </a:xfrm>
                <a:custGeom>
                  <a:avLst/>
                  <a:gdLst/>
                  <a:ahLst/>
                  <a:cxnLst/>
                  <a:rect l="l" t="t" r="r" b="b"/>
                  <a:pathLst>
                    <a:path w="6857" h="2735" extrusionOk="0">
                      <a:moveTo>
                        <a:pt x="140" y="1"/>
                      </a:moveTo>
                      <a:lnTo>
                        <a:pt x="0" y="40"/>
                      </a:lnTo>
                      <a:cubicBezTo>
                        <a:pt x="8" y="68"/>
                        <a:pt x="794" y="2734"/>
                        <a:pt x="3428" y="2734"/>
                      </a:cubicBezTo>
                      <a:cubicBezTo>
                        <a:pt x="6064" y="2734"/>
                        <a:pt x="6849" y="68"/>
                        <a:pt x="6857" y="40"/>
                      </a:cubicBezTo>
                      <a:lnTo>
                        <a:pt x="6717" y="1"/>
                      </a:lnTo>
                      <a:cubicBezTo>
                        <a:pt x="6393" y="738"/>
                        <a:pt x="5463" y="2467"/>
                        <a:pt x="3428" y="2467"/>
                      </a:cubicBezTo>
                      <a:cubicBezTo>
                        <a:pt x="1394" y="2467"/>
                        <a:pt x="463" y="738"/>
                        <a:pt x="140"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1470;p54"/>
                <p:cNvSpPr/>
                <p:nvPr/>
              </p:nvSpPr>
              <p:spPr>
                <a:xfrm>
                  <a:off x="4024567" y="3854841"/>
                  <a:ext cx="31593" cy="660200"/>
                </a:xfrm>
                <a:custGeom>
                  <a:avLst/>
                  <a:gdLst/>
                  <a:ahLst/>
                  <a:cxnLst/>
                  <a:rect l="l" t="t" r="r" b="b"/>
                  <a:pathLst>
                    <a:path w="591" h="12350" extrusionOk="0">
                      <a:moveTo>
                        <a:pt x="0" y="1"/>
                      </a:moveTo>
                      <a:lnTo>
                        <a:pt x="0" y="12349"/>
                      </a:lnTo>
                      <a:lnTo>
                        <a:pt x="591" y="12349"/>
                      </a:lnTo>
                      <a:lnTo>
                        <a:pt x="59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1471;p54"/>
                <p:cNvSpPr/>
                <p:nvPr/>
              </p:nvSpPr>
              <p:spPr>
                <a:xfrm>
                  <a:off x="4040336" y="3854841"/>
                  <a:ext cx="15823" cy="660200"/>
                </a:xfrm>
                <a:custGeom>
                  <a:avLst/>
                  <a:gdLst/>
                  <a:ahLst/>
                  <a:cxnLst/>
                  <a:rect l="l" t="t" r="r" b="b"/>
                  <a:pathLst>
                    <a:path w="296" h="12350" extrusionOk="0">
                      <a:moveTo>
                        <a:pt x="1" y="1"/>
                      </a:moveTo>
                      <a:lnTo>
                        <a:pt x="1" y="12349"/>
                      </a:lnTo>
                      <a:lnTo>
                        <a:pt x="296" y="12349"/>
                      </a:lnTo>
                      <a:lnTo>
                        <a:pt x="296" y="1"/>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 name="Google Shape;1472;p54"/>
                <p:cNvSpPr/>
                <p:nvPr/>
              </p:nvSpPr>
              <p:spPr>
                <a:xfrm>
                  <a:off x="4008423" y="4372675"/>
                  <a:ext cx="63882" cy="130436"/>
                </a:xfrm>
                <a:custGeom>
                  <a:avLst/>
                  <a:gdLst/>
                  <a:ahLst/>
                  <a:cxnLst/>
                  <a:rect l="l" t="t" r="r" b="b"/>
                  <a:pathLst>
                    <a:path w="1195" h="2440" extrusionOk="0">
                      <a:moveTo>
                        <a:pt x="1" y="0"/>
                      </a:moveTo>
                      <a:lnTo>
                        <a:pt x="1" y="2440"/>
                      </a:lnTo>
                      <a:lnTo>
                        <a:pt x="1194" y="2440"/>
                      </a:lnTo>
                      <a:lnTo>
                        <a:pt x="11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 name="Google Shape;1473;p54"/>
                <p:cNvSpPr/>
                <p:nvPr/>
              </p:nvSpPr>
              <p:spPr>
                <a:xfrm>
                  <a:off x="4040336" y="4372675"/>
                  <a:ext cx="31968" cy="130436"/>
                </a:xfrm>
                <a:custGeom>
                  <a:avLst/>
                  <a:gdLst/>
                  <a:ahLst/>
                  <a:cxnLst/>
                  <a:rect l="l" t="t" r="r" b="b"/>
                  <a:pathLst>
                    <a:path w="598" h="2440" extrusionOk="0">
                      <a:moveTo>
                        <a:pt x="1" y="0"/>
                      </a:moveTo>
                      <a:lnTo>
                        <a:pt x="1" y="2440"/>
                      </a:lnTo>
                      <a:lnTo>
                        <a:pt x="597" y="2440"/>
                      </a:lnTo>
                      <a:lnTo>
                        <a:pt x="597" y="0"/>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 name="Google Shape;1474;p54"/>
                <p:cNvSpPr/>
                <p:nvPr/>
              </p:nvSpPr>
              <p:spPr>
                <a:xfrm>
                  <a:off x="3987415" y="4491134"/>
                  <a:ext cx="105899" cy="23896"/>
                </a:xfrm>
                <a:custGeom>
                  <a:avLst/>
                  <a:gdLst/>
                  <a:ahLst/>
                  <a:cxnLst/>
                  <a:rect l="l" t="t" r="r" b="b"/>
                  <a:pathLst>
                    <a:path w="1981" h="447" extrusionOk="0">
                      <a:moveTo>
                        <a:pt x="1" y="0"/>
                      </a:moveTo>
                      <a:lnTo>
                        <a:pt x="1" y="446"/>
                      </a:lnTo>
                      <a:lnTo>
                        <a:pt x="1981" y="446"/>
                      </a:lnTo>
                      <a:lnTo>
                        <a:pt x="198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 name="Google Shape;1475;p54"/>
                <p:cNvSpPr/>
                <p:nvPr/>
              </p:nvSpPr>
              <p:spPr>
                <a:xfrm>
                  <a:off x="4040336" y="4491134"/>
                  <a:ext cx="52976" cy="23896"/>
                </a:xfrm>
                <a:custGeom>
                  <a:avLst/>
                  <a:gdLst/>
                  <a:ahLst/>
                  <a:cxnLst/>
                  <a:rect l="l" t="t" r="r" b="b"/>
                  <a:pathLst>
                    <a:path w="991" h="447" extrusionOk="0">
                      <a:moveTo>
                        <a:pt x="1" y="0"/>
                      </a:moveTo>
                      <a:lnTo>
                        <a:pt x="1" y="446"/>
                      </a:lnTo>
                      <a:lnTo>
                        <a:pt x="991" y="446"/>
                      </a:lnTo>
                      <a:lnTo>
                        <a:pt x="991" y="0"/>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 name="Google Shape;1476;p54"/>
                <p:cNvSpPr/>
                <p:nvPr/>
              </p:nvSpPr>
              <p:spPr>
                <a:xfrm>
                  <a:off x="4000565" y="3802186"/>
                  <a:ext cx="79598" cy="79545"/>
                </a:xfrm>
                <a:custGeom>
                  <a:avLst/>
                  <a:gdLst/>
                  <a:ahLst/>
                  <a:cxnLst/>
                  <a:rect l="l" t="t" r="r" b="b"/>
                  <a:pathLst>
                    <a:path w="1489" h="1488" extrusionOk="0">
                      <a:moveTo>
                        <a:pt x="745" y="1"/>
                      </a:moveTo>
                      <a:cubicBezTo>
                        <a:pt x="334" y="1"/>
                        <a:pt x="0" y="333"/>
                        <a:pt x="0" y="745"/>
                      </a:cubicBezTo>
                      <a:cubicBezTo>
                        <a:pt x="0" y="1155"/>
                        <a:pt x="334" y="1488"/>
                        <a:pt x="745" y="1488"/>
                      </a:cubicBezTo>
                      <a:cubicBezTo>
                        <a:pt x="1155" y="1488"/>
                        <a:pt x="1489" y="1155"/>
                        <a:pt x="1489" y="745"/>
                      </a:cubicBezTo>
                      <a:cubicBezTo>
                        <a:pt x="1489" y="333"/>
                        <a:pt x="1155" y="1"/>
                        <a:pt x="74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 name="Google Shape;1477;p54"/>
                <p:cNvSpPr/>
                <p:nvPr/>
              </p:nvSpPr>
              <p:spPr>
                <a:xfrm>
                  <a:off x="4020237" y="3821858"/>
                  <a:ext cx="40253" cy="40307"/>
                </a:xfrm>
                <a:custGeom>
                  <a:avLst/>
                  <a:gdLst/>
                  <a:ahLst/>
                  <a:cxnLst/>
                  <a:rect l="l" t="t" r="r" b="b"/>
                  <a:pathLst>
                    <a:path w="753" h="754" extrusionOk="0">
                      <a:moveTo>
                        <a:pt x="377" y="1"/>
                      </a:moveTo>
                      <a:cubicBezTo>
                        <a:pt x="168" y="1"/>
                        <a:pt x="1" y="169"/>
                        <a:pt x="1" y="377"/>
                      </a:cubicBezTo>
                      <a:cubicBezTo>
                        <a:pt x="1" y="584"/>
                        <a:pt x="168" y="753"/>
                        <a:pt x="377" y="753"/>
                      </a:cubicBezTo>
                      <a:cubicBezTo>
                        <a:pt x="585" y="753"/>
                        <a:pt x="753" y="584"/>
                        <a:pt x="753" y="377"/>
                      </a:cubicBezTo>
                      <a:cubicBezTo>
                        <a:pt x="753" y="169"/>
                        <a:pt x="585" y="1"/>
                        <a:pt x="377"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1478;p54"/>
                <p:cNvSpPr/>
                <p:nvPr/>
              </p:nvSpPr>
              <p:spPr>
                <a:xfrm>
                  <a:off x="4366634" y="3854841"/>
                  <a:ext cx="31647" cy="660200"/>
                </a:xfrm>
                <a:custGeom>
                  <a:avLst/>
                  <a:gdLst/>
                  <a:ahLst/>
                  <a:cxnLst/>
                  <a:rect l="l" t="t" r="r" b="b"/>
                  <a:pathLst>
                    <a:path w="592" h="12350" extrusionOk="0">
                      <a:moveTo>
                        <a:pt x="1" y="1"/>
                      </a:moveTo>
                      <a:lnTo>
                        <a:pt x="1" y="12349"/>
                      </a:lnTo>
                      <a:lnTo>
                        <a:pt x="591" y="12349"/>
                      </a:lnTo>
                      <a:lnTo>
                        <a:pt x="59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1479;p54"/>
                <p:cNvSpPr/>
                <p:nvPr/>
              </p:nvSpPr>
              <p:spPr>
                <a:xfrm>
                  <a:off x="4382457" y="3854841"/>
                  <a:ext cx="15823" cy="660200"/>
                </a:xfrm>
                <a:custGeom>
                  <a:avLst/>
                  <a:gdLst/>
                  <a:ahLst/>
                  <a:cxnLst/>
                  <a:rect l="l" t="t" r="r" b="b"/>
                  <a:pathLst>
                    <a:path w="296" h="12350" extrusionOk="0">
                      <a:moveTo>
                        <a:pt x="0" y="1"/>
                      </a:moveTo>
                      <a:lnTo>
                        <a:pt x="0" y="12349"/>
                      </a:lnTo>
                      <a:lnTo>
                        <a:pt x="295" y="12349"/>
                      </a:lnTo>
                      <a:lnTo>
                        <a:pt x="295" y="1"/>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 name="Google Shape;1480;p54"/>
                <p:cNvSpPr/>
                <p:nvPr/>
              </p:nvSpPr>
              <p:spPr>
                <a:xfrm>
                  <a:off x="4350544" y="4372675"/>
                  <a:ext cx="63935" cy="130436"/>
                </a:xfrm>
                <a:custGeom>
                  <a:avLst/>
                  <a:gdLst/>
                  <a:ahLst/>
                  <a:cxnLst/>
                  <a:rect l="l" t="t" r="r" b="b"/>
                  <a:pathLst>
                    <a:path w="1196" h="2440" extrusionOk="0">
                      <a:moveTo>
                        <a:pt x="0" y="0"/>
                      </a:moveTo>
                      <a:lnTo>
                        <a:pt x="0" y="2440"/>
                      </a:lnTo>
                      <a:lnTo>
                        <a:pt x="1195" y="2440"/>
                      </a:lnTo>
                      <a:lnTo>
                        <a:pt x="119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 name="Google Shape;1481;p54"/>
                <p:cNvSpPr/>
                <p:nvPr/>
              </p:nvSpPr>
              <p:spPr>
                <a:xfrm>
                  <a:off x="4382457" y="4372675"/>
                  <a:ext cx="32021" cy="130436"/>
                </a:xfrm>
                <a:custGeom>
                  <a:avLst/>
                  <a:gdLst/>
                  <a:ahLst/>
                  <a:cxnLst/>
                  <a:rect l="l" t="t" r="r" b="b"/>
                  <a:pathLst>
                    <a:path w="599" h="2440" extrusionOk="0">
                      <a:moveTo>
                        <a:pt x="0" y="0"/>
                      </a:moveTo>
                      <a:lnTo>
                        <a:pt x="0" y="2440"/>
                      </a:lnTo>
                      <a:lnTo>
                        <a:pt x="598" y="2440"/>
                      </a:lnTo>
                      <a:lnTo>
                        <a:pt x="598" y="0"/>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 name="Google Shape;1482;p54"/>
                <p:cNvSpPr/>
                <p:nvPr/>
              </p:nvSpPr>
              <p:spPr>
                <a:xfrm>
                  <a:off x="4329536" y="4491134"/>
                  <a:ext cx="105846" cy="23896"/>
                </a:xfrm>
                <a:custGeom>
                  <a:avLst/>
                  <a:gdLst/>
                  <a:ahLst/>
                  <a:cxnLst/>
                  <a:rect l="l" t="t" r="r" b="b"/>
                  <a:pathLst>
                    <a:path w="1980" h="447" extrusionOk="0">
                      <a:moveTo>
                        <a:pt x="0" y="0"/>
                      </a:moveTo>
                      <a:lnTo>
                        <a:pt x="0" y="446"/>
                      </a:lnTo>
                      <a:lnTo>
                        <a:pt x="1980" y="446"/>
                      </a:lnTo>
                      <a:lnTo>
                        <a:pt x="1980"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 name="Google Shape;1483;p54"/>
                <p:cNvSpPr/>
                <p:nvPr/>
              </p:nvSpPr>
              <p:spPr>
                <a:xfrm>
                  <a:off x="4382457" y="4491134"/>
                  <a:ext cx="52923" cy="23896"/>
                </a:xfrm>
                <a:custGeom>
                  <a:avLst/>
                  <a:gdLst/>
                  <a:ahLst/>
                  <a:cxnLst/>
                  <a:rect l="l" t="t" r="r" b="b"/>
                  <a:pathLst>
                    <a:path w="990" h="447" extrusionOk="0">
                      <a:moveTo>
                        <a:pt x="0" y="0"/>
                      </a:moveTo>
                      <a:lnTo>
                        <a:pt x="0" y="446"/>
                      </a:lnTo>
                      <a:lnTo>
                        <a:pt x="990" y="446"/>
                      </a:lnTo>
                      <a:lnTo>
                        <a:pt x="990" y="0"/>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 name="Google Shape;1484;p54"/>
                <p:cNvSpPr/>
                <p:nvPr/>
              </p:nvSpPr>
              <p:spPr>
                <a:xfrm>
                  <a:off x="4342739" y="3802186"/>
                  <a:ext cx="79545" cy="79545"/>
                </a:xfrm>
                <a:custGeom>
                  <a:avLst/>
                  <a:gdLst/>
                  <a:ahLst/>
                  <a:cxnLst/>
                  <a:rect l="l" t="t" r="r" b="b"/>
                  <a:pathLst>
                    <a:path w="1488" h="1488" extrusionOk="0">
                      <a:moveTo>
                        <a:pt x="743" y="1"/>
                      </a:moveTo>
                      <a:cubicBezTo>
                        <a:pt x="333" y="1"/>
                        <a:pt x="0" y="333"/>
                        <a:pt x="0" y="745"/>
                      </a:cubicBezTo>
                      <a:cubicBezTo>
                        <a:pt x="0" y="1155"/>
                        <a:pt x="333" y="1488"/>
                        <a:pt x="743" y="1488"/>
                      </a:cubicBezTo>
                      <a:cubicBezTo>
                        <a:pt x="1155" y="1488"/>
                        <a:pt x="1487" y="1155"/>
                        <a:pt x="1487" y="745"/>
                      </a:cubicBezTo>
                      <a:cubicBezTo>
                        <a:pt x="1487" y="333"/>
                        <a:pt x="1155" y="1"/>
                        <a:pt x="74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 name="Google Shape;1485;p54"/>
                <p:cNvSpPr/>
                <p:nvPr/>
              </p:nvSpPr>
              <p:spPr>
                <a:xfrm>
                  <a:off x="4362411" y="3821858"/>
                  <a:ext cx="40200" cy="40307"/>
                </a:xfrm>
                <a:custGeom>
                  <a:avLst/>
                  <a:gdLst/>
                  <a:ahLst/>
                  <a:cxnLst/>
                  <a:rect l="l" t="t" r="r" b="b"/>
                  <a:pathLst>
                    <a:path w="752" h="754" extrusionOk="0">
                      <a:moveTo>
                        <a:pt x="375" y="1"/>
                      </a:moveTo>
                      <a:cubicBezTo>
                        <a:pt x="168" y="1"/>
                        <a:pt x="1" y="169"/>
                        <a:pt x="1" y="377"/>
                      </a:cubicBezTo>
                      <a:cubicBezTo>
                        <a:pt x="1" y="584"/>
                        <a:pt x="168" y="753"/>
                        <a:pt x="375" y="753"/>
                      </a:cubicBezTo>
                      <a:cubicBezTo>
                        <a:pt x="583" y="753"/>
                        <a:pt x="751" y="584"/>
                        <a:pt x="751" y="377"/>
                      </a:cubicBezTo>
                      <a:cubicBezTo>
                        <a:pt x="751" y="169"/>
                        <a:pt x="583" y="1"/>
                        <a:pt x="375"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8" name="Google Shape;1486;p54"/>
              <p:cNvGrpSpPr/>
              <p:nvPr/>
            </p:nvGrpSpPr>
            <p:grpSpPr>
              <a:xfrm>
                <a:off x="4922471" y="3515189"/>
                <a:ext cx="1206224" cy="1088387"/>
                <a:chOff x="3645347" y="3802186"/>
                <a:chExt cx="790034" cy="712855"/>
              </a:xfrm>
            </p:grpSpPr>
            <p:sp>
              <p:nvSpPr>
                <p:cNvPr id="89" name="Google Shape;1487;p54"/>
                <p:cNvSpPr/>
                <p:nvPr/>
              </p:nvSpPr>
              <p:spPr>
                <a:xfrm>
                  <a:off x="3686028" y="3838483"/>
                  <a:ext cx="366505" cy="151017"/>
                </a:xfrm>
                <a:custGeom>
                  <a:avLst/>
                  <a:gdLst/>
                  <a:ahLst/>
                  <a:cxnLst/>
                  <a:rect l="l" t="t" r="r" b="b"/>
                  <a:pathLst>
                    <a:path w="6856" h="2825" extrusionOk="0">
                      <a:moveTo>
                        <a:pt x="456" y="1"/>
                      </a:moveTo>
                      <a:lnTo>
                        <a:pt x="1" y="130"/>
                      </a:lnTo>
                      <a:cubicBezTo>
                        <a:pt x="9" y="158"/>
                        <a:pt x="793" y="2824"/>
                        <a:pt x="3429" y="2824"/>
                      </a:cubicBezTo>
                      <a:cubicBezTo>
                        <a:pt x="6063" y="2824"/>
                        <a:pt x="6849" y="158"/>
                        <a:pt x="6856" y="130"/>
                      </a:cubicBezTo>
                      <a:lnTo>
                        <a:pt x="6400" y="1"/>
                      </a:lnTo>
                      <a:cubicBezTo>
                        <a:pt x="6394" y="24"/>
                        <a:pt x="5710" y="2350"/>
                        <a:pt x="3429" y="2350"/>
                      </a:cubicBezTo>
                      <a:cubicBezTo>
                        <a:pt x="1155" y="2350"/>
                        <a:pt x="484" y="97"/>
                        <a:pt x="45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1488;p54"/>
                <p:cNvSpPr/>
                <p:nvPr/>
              </p:nvSpPr>
              <p:spPr>
                <a:xfrm>
                  <a:off x="3686028" y="3843294"/>
                  <a:ext cx="366505" cy="146206"/>
                </a:xfrm>
                <a:custGeom>
                  <a:avLst/>
                  <a:gdLst/>
                  <a:ahLst/>
                  <a:cxnLst/>
                  <a:rect l="l" t="t" r="r" b="b"/>
                  <a:pathLst>
                    <a:path w="6856" h="2735" extrusionOk="0">
                      <a:moveTo>
                        <a:pt x="141" y="1"/>
                      </a:moveTo>
                      <a:lnTo>
                        <a:pt x="1" y="40"/>
                      </a:lnTo>
                      <a:cubicBezTo>
                        <a:pt x="9" y="68"/>
                        <a:pt x="793" y="2734"/>
                        <a:pt x="3429" y="2734"/>
                      </a:cubicBezTo>
                      <a:cubicBezTo>
                        <a:pt x="6063" y="2734"/>
                        <a:pt x="6849" y="68"/>
                        <a:pt x="6856" y="40"/>
                      </a:cubicBezTo>
                      <a:lnTo>
                        <a:pt x="6717" y="1"/>
                      </a:lnTo>
                      <a:cubicBezTo>
                        <a:pt x="6394" y="738"/>
                        <a:pt x="5463" y="2467"/>
                        <a:pt x="3429" y="2467"/>
                      </a:cubicBezTo>
                      <a:cubicBezTo>
                        <a:pt x="1395" y="2467"/>
                        <a:pt x="464" y="738"/>
                        <a:pt x="141"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1489;p54"/>
                <p:cNvSpPr/>
                <p:nvPr/>
              </p:nvSpPr>
              <p:spPr>
                <a:xfrm>
                  <a:off x="3682446" y="3854841"/>
                  <a:ext cx="31647" cy="660200"/>
                </a:xfrm>
                <a:custGeom>
                  <a:avLst/>
                  <a:gdLst/>
                  <a:ahLst/>
                  <a:cxnLst/>
                  <a:rect l="l" t="t" r="r" b="b"/>
                  <a:pathLst>
                    <a:path w="592" h="12350" extrusionOk="0">
                      <a:moveTo>
                        <a:pt x="1" y="1"/>
                      </a:moveTo>
                      <a:lnTo>
                        <a:pt x="1" y="12349"/>
                      </a:lnTo>
                      <a:lnTo>
                        <a:pt x="591" y="12349"/>
                      </a:lnTo>
                      <a:lnTo>
                        <a:pt x="59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1490;p54"/>
                <p:cNvSpPr/>
                <p:nvPr/>
              </p:nvSpPr>
              <p:spPr>
                <a:xfrm>
                  <a:off x="3698269" y="3854841"/>
                  <a:ext cx="15823" cy="660200"/>
                </a:xfrm>
                <a:custGeom>
                  <a:avLst/>
                  <a:gdLst/>
                  <a:ahLst/>
                  <a:cxnLst/>
                  <a:rect l="l" t="t" r="r" b="b"/>
                  <a:pathLst>
                    <a:path w="296" h="12350" extrusionOk="0">
                      <a:moveTo>
                        <a:pt x="0" y="1"/>
                      </a:moveTo>
                      <a:lnTo>
                        <a:pt x="0" y="12349"/>
                      </a:lnTo>
                      <a:lnTo>
                        <a:pt x="295" y="12349"/>
                      </a:lnTo>
                      <a:lnTo>
                        <a:pt x="295" y="1"/>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1491;p54"/>
                <p:cNvSpPr/>
                <p:nvPr/>
              </p:nvSpPr>
              <p:spPr>
                <a:xfrm>
                  <a:off x="3666249" y="4372675"/>
                  <a:ext cx="63935" cy="130436"/>
                </a:xfrm>
                <a:custGeom>
                  <a:avLst/>
                  <a:gdLst/>
                  <a:ahLst/>
                  <a:cxnLst/>
                  <a:rect l="l" t="t" r="r" b="b"/>
                  <a:pathLst>
                    <a:path w="1196" h="2440" extrusionOk="0">
                      <a:moveTo>
                        <a:pt x="1" y="0"/>
                      </a:moveTo>
                      <a:lnTo>
                        <a:pt x="1" y="2440"/>
                      </a:lnTo>
                      <a:lnTo>
                        <a:pt x="1196" y="2440"/>
                      </a:lnTo>
                      <a:lnTo>
                        <a:pt x="119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1492;p54"/>
                <p:cNvSpPr/>
                <p:nvPr/>
              </p:nvSpPr>
              <p:spPr>
                <a:xfrm>
                  <a:off x="3698269" y="4372675"/>
                  <a:ext cx="31914" cy="130436"/>
                </a:xfrm>
                <a:custGeom>
                  <a:avLst/>
                  <a:gdLst/>
                  <a:ahLst/>
                  <a:cxnLst/>
                  <a:rect l="l" t="t" r="r" b="b"/>
                  <a:pathLst>
                    <a:path w="597" h="2440" extrusionOk="0">
                      <a:moveTo>
                        <a:pt x="0" y="0"/>
                      </a:moveTo>
                      <a:lnTo>
                        <a:pt x="0" y="2440"/>
                      </a:lnTo>
                      <a:lnTo>
                        <a:pt x="597" y="2440"/>
                      </a:lnTo>
                      <a:lnTo>
                        <a:pt x="597" y="0"/>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1493;p54"/>
                <p:cNvSpPr/>
                <p:nvPr/>
              </p:nvSpPr>
              <p:spPr>
                <a:xfrm>
                  <a:off x="3645347" y="4491134"/>
                  <a:ext cx="105899" cy="23896"/>
                </a:xfrm>
                <a:custGeom>
                  <a:avLst/>
                  <a:gdLst/>
                  <a:ahLst/>
                  <a:cxnLst/>
                  <a:rect l="l" t="t" r="r" b="b"/>
                  <a:pathLst>
                    <a:path w="1981" h="447" extrusionOk="0">
                      <a:moveTo>
                        <a:pt x="0" y="0"/>
                      </a:moveTo>
                      <a:lnTo>
                        <a:pt x="0" y="446"/>
                      </a:lnTo>
                      <a:lnTo>
                        <a:pt x="1980" y="446"/>
                      </a:lnTo>
                      <a:lnTo>
                        <a:pt x="1980"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1494;p54"/>
                <p:cNvSpPr/>
                <p:nvPr/>
              </p:nvSpPr>
              <p:spPr>
                <a:xfrm>
                  <a:off x="3698269" y="4491134"/>
                  <a:ext cx="52976" cy="23896"/>
                </a:xfrm>
                <a:custGeom>
                  <a:avLst/>
                  <a:gdLst/>
                  <a:ahLst/>
                  <a:cxnLst/>
                  <a:rect l="l" t="t" r="r" b="b"/>
                  <a:pathLst>
                    <a:path w="991" h="447" extrusionOk="0">
                      <a:moveTo>
                        <a:pt x="0" y="0"/>
                      </a:moveTo>
                      <a:lnTo>
                        <a:pt x="0" y="446"/>
                      </a:lnTo>
                      <a:lnTo>
                        <a:pt x="990" y="446"/>
                      </a:lnTo>
                      <a:lnTo>
                        <a:pt x="990" y="0"/>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1495;p54"/>
                <p:cNvSpPr/>
                <p:nvPr/>
              </p:nvSpPr>
              <p:spPr>
                <a:xfrm>
                  <a:off x="3658444" y="3802186"/>
                  <a:ext cx="79545" cy="79545"/>
                </a:xfrm>
                <a:custGeom>
                  <a:avLst/>
                  <a:gdLst/>
                  <a:ahLst/>
                  <a:cxnLst/>
                  <a:rect l="l" t="t" r="r" b="b"/>
                  <a:pathLst>
                    <a:path w="1488" h="1488" extrusionOk="0">
                      <a:moveTo>
                        <a:pt x="745" y="1"/>
                      </a:moveTo>
                      <a:cubicBezTo>
                        <a:pt x="333" y="1"/>
                        <a:pt x="1" y="333"/>
                        <a:pt x="1" y="745"/>
                      </a:cubicBezTo>
                      <a:cubicBezTo>
                        <a:pt x="1" y="1155"/>
                        <a:pt x="333" y="1488"/>
                        <a:pt x="745" y="1488"/>
                      </a:cubicBezTo>
                      <a:cubicBezTo>
                        <a:pt x="1155" y="1488"/>
                        <a:pt x="1488" y="1155"/>
                        <a:pt x="1488" y="745"/>
                      </a:cubicBezTo>
                      <a:cubicBezTo>
                        <a:pt x="1488" y="333"/>
                        <a:pt x="1155" y="1"/>
                        <a:pt x="74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1496;p54"/>
                <p:cNvSpPr/>
                <p:nvPr/>
              </p:nvSpPr>
              <p:spPr>
                <a:xfrm>
                  <a:off x="3678169" y="3821858"/>
                  <a:ext cx="40147" cy="40307"/>
                </a:xfrm>
                <a:custGeom>
                  <a:avLst/>
                  <a:gdLst/>
                  <a:ahLst/>
                  <a:cxnLst/>
                  <a:rect l="l" t="t" r="r" b="b"/>
                  <a:pathLst>
                    <a:path w="751" h="754" extrusionOk="0">
                      <a:moveTo>
                        <a:pt x="376" y="1"/>
                      </a:moveTo>
                      <a:cubicBezTo>
                        <a:pt x="168" y="1"/>
                        <a:pt x="0" y="169"/>
                        <a:pt x="0" y="377"/>
                      </a:cubicBezTo>
                      <a:cubicBezTo>
                        <a:pt x="0" y="584"/>
                        <a:pt x="168" y="753"/>
                        <a:pt x="376" y="753"/>
                      </a:cubicBezTo>
                      <a:cubicBezTo>
                        <a:pt x="583" y="753"/>
                        <a:pt x="751" y="584"/>
                        <a:pt x="751" y="377"/>
                      </a:cubicBezTo>
                      <a:cubicBezTo>
                        <a:pt x="751" y="169"/>
                        <a:pt x="583" y="1"/>
                        <a:pt x="376"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1497;p54"/>
                <p:cNvSpPr/>
                <p:nvPr/>
              </p:nvSpPr>
              <p:spPr>
                <a:xfrm>
                  <a:off x="4028148" y="3838483"/>
                  <a:ext cx="366558" cy="151017"/>
                </a:xfrm>
                <a:custGeom>
                  <a:avLst/>
                  <a:gdLst/>
                  <a:ahLst/>
                  <a:cxnLst/>
                  <a:rect l="l" t="t" r="r" b="b"/>
                  <a:pathLst>
                    <a:path w="6857" h="2825" extrusionOk="0">
                      <a:moveTo>
                        <a:pt x="457" y="1"/>
                      </a:moveTo>
                      <a:lnTo>
                        <a:pt x="0" y="130"/>
                      </a:lnTo>
                      <a:cubicBezTo>
                        <a:pt x="8" y="158"/>
                        <a:pt x="794" y="2824"/>
                        <a:pt x="3428" y="2824"/>
                      </a:cubicBezTo>
                      <a:cubicBezTo>
                        <a:pt x="6064" y="2824"/>
                        <a:pt x="6849" y="158"/>
                        <a:pt x="6857" y="130"/>
                      </a:cubicBezTo>
                      <a:lnTo>
                        <a:pt x="6401" y="1"/>
                      </a:lnTo>
                      <a:cubicBezTo>
                        <a:pt x="6395" y="24"/>
                        <a:pt x="5710" y="2350"/>
                        <a:pt x="3428" y="2350"/>
                      </a:cubicBezTo>
                      <a:cubicBezTo>
                        <a:pt x="1155" y="2350"/>
                        <a:pt x="483" y="97"/>
                        <a:pt x="45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1498;p54"/>
                <p:cNvSpPr/>
                <p:nvPr/>
              </p:nvSpPr>
              <p:spPr>
                <a:xfrm>
                  <a:off x="4028148" y="3843294"/>
                  <a:ext cx="366558" cy="146206"/>
                </a:xfrm>
                <a:custGeom>
                  <a:avLst/>
                  <a:gdLst/>
                  <a:ahLst/>
                  <a:cxnLst/>
                  <a:rect l="l" t="t" r="r" b="b"/>
                  <a:pathLst>
                    <a:path w="6857" h="2735" extrusionOk="0">
                      <a:moveTo>
                        <a:pt x="140" y="1"/>
                      </a:moveTo>
                      <a:lnTo>
                        <a:pt x="0" y="40"/>
                      </a:lnTo>
                      <a:cubicBezTo>
                        <a:pt x="8" y="68"/>
                        <a:pt x="794" y="2734"/>
                        <a:pt x="3428" y="2734"/>
                      </a:cubicBezTo>
                      <a:cubicBezTo>
                        <a:pt x="6064" y="2734"/>
                        <a:pt x="6849" y="68"/>
                        <a:pt x="6857" y="40"/>
                      </a:cubicBezTo>
                      <a:lnTo>
                        <a:pt x="6717" y="1"/>
                      </a:lnTo>
                      <a:cubicBezTo>
                        <a:pt x="6393" y="738"/>
                        <a:pt x="5463" y="2467"/>
                        <a:pt x="3428" y="2467"/>
                      </a:cubicBezTo>
                      <a:cubicBezTo>
                        <a:pt x="1394" y="2467"/>
                        <a:pt x="463" y="738"/>
                        <a:pt x="140"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 name="Google Shape;1499;p54"/>
                <p:cNvSpPr/>
                <p:nvPr/>
              </p:nvSpPr>
              <p:spPr>
                <a:xfrm>
                  <a:off x="4024567" y="3854841"/>
                  <a:ext cx="31593" cy="660200"/>
                </a:xfrm>
                <a:custGeom>
                  <a:avLst/>
                  <a:gdLst/>
                  <a:ahLst/>
                  <a:cxnLst/>
                  <a:rect l="l" t="t" r="r" b="b"/>
                  <a:pathLst>
                    <a:path w="591" h="12350" extrusionOk="0">
                      <a:moveTo>
                        <a:pt x="0" y="1"/>
                      </a:moveTo>
                      <a:lnTo>
                        <a:pt x="0" y="12349"/>
                      </a:lnTo>
                      <a:lnTo>
                        <a:pt x="591" y="12349"/>
                      </a:lnTo>
                      <a:lnTo>
                        <a:pt x="59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500;p54"/>
                <p:cNvSpPr/>
                <p:nvPr/>
              </p:nvSpPr>
              <p:spPr>
                <a:xfrm>
                  <a:off x="4040336" y="3854841"/>
                  <a:ext cx="15823" cy="660200"/>
                </a:xfrm>
                <a:custGeom>
                  <a:avLst/>
                  <a:gdLst/>
                  <a:ahLst/>
                  <a:cxnLst/>
                  <a:rect l="l" t="t" r="r" b="b"/>
                  <a:pathLst>
                    <a:path w="296" h="12350" extrusionOk="0">
                      <a:moveTo>
                        <a:pt x="1" y="1"/>
                      </a:moveTo>
                      <a:lnTo>
                        <a:pt x="1" y="12349"/>
                      </a:lnTo>
                      <a:lnTo>
                        <a:pt x="296" y="12349"/>
                      </a:lnTo>
                      <a:lnTo>
                        <a:pt x="296" y="1"/>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 name="Google Shape;1501;p54"/>
                <p:cNvSpPr/>
                <p:nvPr/>
              </p:nvSpPr>
              <p:spPr>
                <a:xfrm>
                  <a:off x="4008423" y="4372675"/>
                  <a:ext cx="63882" cy="130436"/>
                </a:xfrm>
                <a:custGeom>
                  <a:avLst/>
                  <a:gdLst/>
                  <a:ahLst/>
                  <a:cxnLst/>
                  <a:rect l="l" t="t" r="r" b="b"/>
                  <a:pathLst>
                    <a:path w="1195" h="2440" extrusionOk="0">
                      <a:moveTo>
                        <a:pt x="1" y="0"/>
                      </a:moveTo>
                      <a:lnTo>
                        <a:pt x="1" y="2440"/>
                      </a:lnTo>
                      <a:lnTo>
                        <a:pt x="1194" y="2440"/>
                      </a:lnTo>
                      <a:lnTo>
                        <a:pt x="11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 name="Google Shape;1502;p54"/>
                <p:cNvSpPr/>
                <p:nvPr/>
              </p:nvSpPr>
              <p:spPr>
                <a:xfrm>
                  <a:off x="4040336" y="4372675"/>
                  <a:ext cx="31968" cy="130436"/>
                </a:xfrm>
                <a:custGeom>
                  <a:avLst/>
                  <a:gdLst/>
                  <a:ahLst/>
                  <a:cxnLst/>
                  <a:rect l="l" t="t" r="r" b="b"/>
                  <a:pathLst>
                    <a:path w="598" h="2440" extrusionOk="0">
                      <a:moveTo>
                        <a:pt x="1" y="0"/>
                      </a:moveTo>
                      <a:lnTo>
                        <a:pt x="1" y="2440"/>
                      </a:lnTo>
                      <a:lnTo>
                        <a:pt x="597" y="2440"/>
                      </a:lnTo>
                      <a:lnTo>
                        <a:pt x="597" y="0"/>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1503;p54"/>
                <p:cNvSpPr/>
                <p:nvPr/>
              </p:nvSpPr>
              <p:spPr>
                <a:xfrm>
                  <a:off x="3987415" y="4491134"/>
                  <a:ext cx="105899" cy="23896"/>
                </a:xfrm>
                <a:custGeom>
                  <a:avLst/>
                  <a:gdLst/>
                  <a:ahLst/>
                  <a:cxnLst/>
                  <a:rect l="l" t="t" r="r" b="b"/>
                  <a:pathLst>
                    <a:path w="1981" h="447" extrusionOk="0">
                      <a:moveTo>
                        <a:pt x="1" y="0"/>
                      </a:moveTo>
                      <a:lnTo>
                        <a:pt x="1" y="446"/>
                      </a:lnTo>
                      <a:lnTo>
                        <a:pt x="1981" y="446"/>
                      </a:lnTo>
                      <a:lnTo>
                        <a:pt x="198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1504;p54"/>
                <p:cNvSpPr/>
                <p:nvPr/>
              </p:nvSpPr>
              <p:spPr>
                <a:xfrm>
                  <a:off x="4040336" y="4491134"/>
                  <a:ext cx="52976" cy="23896"/>
                </a:xfrm>
                <a:custGeom>
                  <a:avLst/>
                  <a:gdLst/>
                  <a:ahLst/>
                  <a:cxnLst/>
                  <a:rect l="l" t="t" r="r" b="b"/>
                  <a:pathLst>
                    <a:path w="991" h="447" extrusionOk="0">
                      <a:moveTo>
                        <a:pt x="1" y="0"/>
                      </a:moveTo>
                      <a:lnTo>
                        <a:pt x="1" y="446"/>
                      </a:lnTo>
                      <a:lnTo>
                        <a:pt x="991" y="446"/>
                      </a:lnTo>
                      <a:lnTo>
                        <a:pt x="991" y="0"/>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1505;p54"/>
                <p:cNvSpPr/>
                <p:nvPr/>
              </p:nvSpPr>
              <p:spPr>
                <a:xfrm>
                  <a:off x="4000565" y="3802186"/>
                  <a:ext cx="79598" cy="79545"/>
                </a:xfrm>
                <a:custGeom>
                  <a:avLst/>
                  <a:gdLst/>
                  <a:ahLst/>
                  <a:cxnLst/>
                  <a:rect l="l" t="t" r="r" b="b"/>
                  <a:pathLst>
                    <a:path w="1489" h="1488" extrusionOk="0">
                      <a:moveTo>
                        <a:pt x="745" y="1"/>
                      </a:moveTo>
                      <a:cubicBezTo>
                        <a:pt x="334" y="1"/>
                        <a:pt x="0" y="333"/>
                        <a:pt x="0" y="745"/>
                      </a:cubicBezTo>
                      <a:cubicBezTo>
                        <a:pt x="0" y="1155"/>
                        <a:pt x="334" y="1488"/>
                        <a:pt x="745" y="1488"/>
                      </a:cubicBezTo>
                      <a:cubicBezTo>
                        <a:pt x="1155" y="1488"/>
                        <a:pt x="1489" y="1155"/>
                        <a:pt x="1489" y="745"/>
                      </a:cubicBezTo>
                      <a:cubicBezTo>
                        <a:pt x="1489" y="333"/>
                        <a:pt x="1155" y="1"/>
                        <a:pt x="74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1506;p54"/>
                <p:cNvSpPr/>
                <p:nvPr/>
              </p:nvSpPr>
              <p:spPr>
                <a:xfrm>
                  <a:off x="4020237" y="3821858"/>
                  <a:ext cx="40253" cy="40307"/>
                </a:xfrm>
                <a:custGeom>
                  <a:avLst/>
                  <a:gdLst/>
                  <a:ahLst/>
                  <a:cxnLst/>
                  <a:rect l="l" t="t" r="r" b="b"/>
                  <a:pathLst>
                    <a:path w="753" h="754" extrusionOk="0">
                      <a:moveTo>
                        <a:pt x="377" y="1"/>
                      </a:moveTo>
                      <a:cubicBezTo>
                        <a:pt x="168" y="1"/>
                        <a:pt x="1" y="169"/>
                        <a:pt x="1" y="377"/>
                      </a:cubicBezTo>
                      <a:cubicBezTo>
                        <a:pt x="1" y="584"/>
                        <a:pt x="168" y="753"/>
                        <a:pt x="377" y="753"/>
                      </a:cubicBezTo>
                      <a:cubicBezTo>
                        <a:pt x="585" y="753"/>
                        <a:pt x="753" y="584"/>
                        <a:pt x="753" y="377"/>
                      </a:cubicBezTo>
                      <a:cubicBezTo>
                        <a:pt x="753" y="169"/>
                        <a:pt x="585" y="1"/>
                        <a:pt x="377"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1507;p54"/>
                <p:cNvSpPr/>
                <p:nvPr/>
              </p:nvSpPr>
              <p:spPr>
                <a:xfrm>
                  <a:off x="4366634" y="3854841"/>
                  <a:ext cx="31647" cy="660200"/>
                </a:xfrm>
                <a:custGeom>
                  <a:avLst/>
                  <a:gdLst/>
                  <a:ahLst/>
                  <a:cxnLst/>
                  <a:rect l="l" t="t" r="r" b="b"/>
                  <a:pathLst>
                    <a:path w="592" h="12350" extrusionOk="0">
                      <a:moveTo>
                        <a:pt x="1" y="1"/>
                      </a:moveTo>
                      <a:lnTo>
                        <a:pt x="1" y="12349"/>
                      </a:lnTo>
                      <a:lnTo>
                        <a:pt x="591" y="12349"/>
                      </a:lnTo>
                      <a:lnTo>
                        <a:pt x="59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 name="Google Shape;1508;p54"/>
                <p:cNvSpPr/>
                <p:nvPr/>
              </p:nvSpPr>
              <p:spPr>
                <a:xfrm>
                  <a:off x="4382457" y="3854841"/>
                  <a:ext cx="15823" cy="660200"/>
                </a:xfrm>
                <a:custGeom>
                  <a:avLst/>
                  <a:gdLst/>
                  <a:ahLst/>
                  <a:cxnLst/>
                  <a:rect l="l" t="t" r="r" b="b"/>
                  <a:pathLst>
                    <a:path w="296" h="12350" extrusionOk="0">
                      <a:moveTo>
                        <a:pt x="0" y="1"/>
                      </a:moveTo>
                      <a:lnTo>
                        <a:pt x="0" y="12349"/>
                      </a:lnTo>
                      <a:lnTo>
                        <a:pt x="295" y="12349"/>
                      </a:lnTo>
                      <a:lnTo>
                        <a:pt x="295" y="1"/>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1509;p54"/>
                <p:cNvSpPr/>
                <p:nvPr/>
              </p:nvSpPr>
              <p:spPr>
                <a:xfrm>
                  <a:off x="4350544" y="4372675"/>
                  <a:ext cx="63935" cy="130436"/>
                </a:xfrm>
                <a:custGeom>
                  <a:avLst/>
                  <a:gdLst/>
                  <a:ahLst/>
                  <a:cxnLst/>
                  <a:rect l="l" t="t" r="r" b="b"/>
                  <a:pathLst>
                    <a:path w="1196" h="2440" extrusionOk="0">
                      <a:moveTo>
                        <a:pt x="0" y="0"/>
                      </a:moveTo>
                      <a:lnTo>
                        <a:pt x="0" y="2440"/>
                      </a:lnTo>
                      <a:lnTo>
                        <a:pt x="1195" y="2440"/>
                      </a:lnTo>
                      <a:lnTo>
                        <a:pt x="119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 name="Google Shape;1510;p54"/>
                <p:cNvSpPr/>
                <p:nvPr/>
              </p:nvSpPr>
              <p:spPr>
                <a:xfrm>
                  <a:off x="4382457" y="4372675"/>
                  <a:ext cx="32021" cy="130436"/>
                </a:xfrm>
                <a:custGeom>
                  <a:avLst/>
                  <a:gdLst/>
                  <a:ahLst/>
                  <a:cxnLst/>
                  <a:rect l="l" t="t" r="r" b="b"/>
                  <a:pathLst>
                    <a:path w="599" h="2440" extrusionOk="0">
                      <a:moveTo>
                        <a:pt x="0" y="0"/>
                      </a:moveTo>
                      <a:lnTo>
                        <a:pt x="0" y="2440"/>
                      </a:lnTo>
                      <a:lnTo>
                        <a:pt x="598" y="2440"/>
                      </a:lnTo>
                      <a:lnTo>
                        <a:pt x="598" y="0"/>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1511;p54"/>
                <p:cNvSpPr/>
                <p:nvPr/>
              </p:nvSpPr>
              <p:spPr>
                <a:xfrm>
                  <a:off x="4329536" y="4491134"/>
                  <a:ext cx="105846" cy="23896"/>
                </a:xfrm>
                <a:custGeom>
                  <a:avLst/>
                  <a:gdLst/>
                  <a:ahLst/>
                  <a:cxnLst/>
                  <a:rect l="l" t="t" r="r" b="b"/>
                  <a:pathLst>
                    <a:path w="1980" h="447" extrusionOk="0">
                      <a:moveTo>
                        <a:pt x="0" y="0"/>
                      </a:moveTo>
                      <a:lnTo>
                        <a:pt x="0" y="446"/>
                      </a:lnTo>
                      <a:lnTo>
                        <a:pt x="1980" y="446"/>
                      </a:lnTo>
                      <a:lnTo>
                        <a:pt x="1980"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512;p54"/>
                <p:cNvSpPr/>
                <p:nvPr/>
              </p:nvSpPr>
              <p:spPr>
                <a:xfrm>
                  <a:off x="4382457" y="4491134"/>
                  <a:ext cx="52923" cy="23896"/>
                </a:xfrm>
                <a:custGeom>
                  <a:avLst/>
                  <a:gdLst/>
                  <a:ahLst/>
                  <a:cxnLst/>
                  <a:rect l="l" t="t" r="r" b="b"/>
                  <a:pathLst>
                    <a:path w="990" h="447" extrusionOk="0">
                      <a:moveTo>
                        <a:pt x="0" y="0"/>
                      </a:moveTo>
                      <a:lnTo>
                        <a:pt x="0" y="446"/>
                      </a:lnTo>
                      <a:lnTo>
                        <a:pt x="990" y="446"/>
                      </a:lnTo>
                      <a:lnTo>
                        <a:pt x="990" y="0"/>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1513;p54"/>
                <p:cNvSpPr/>
                <p:nvPr/>
              </p:nvSpPr>
              <p:spPr>
                <a:xfrm>
                  <a:off x="4342739" y="3802186"/>
                  <a:ext cx="79545" cy="79545"/>
                </a:xfrm>
                <a:custGeom>
                  <a:avLst/>
                  <a:gdLst/>
                  <a:ahLst/>
                  <a:cxnLst/>
                  <a:rect l="l" t="t" r="r" b="b"/>
                  <a:pathLst>
                    <a:path w="1488" h="1488" extrusionOk="0">
                      <a:moveTo>
                        <a:pt x="743" y="1"/>
                      </a:moveTo>
                      <a:cubicBezTo>
                        <a:pt x="333" y="1"/>
                        <a:pt x="0" y="333"/>
                        <a:pt x="0" y="745"/>
                      </a:cubicBezTo>
                      <a:cubicBezTo>
                        <a:pt x="0" y="1155"/>
                        <a:pt x="333" y="1488"/>
                        <a:pt x="743" y="1488"/>
                      </a:cubicBezTo>
                      <a:cubicBezTo>
                        <a:pt x="1155" y="1488"/>
                        <a:pt x="1487" y="1155"/>
                        <a:pt x="1487" y="745"/>
                      </a:cubicBezTo>
                      <a:cubicBezTo>
                        <a:pt x="1487" y="333"/>
                        <a:pt x="1155" y="1"/>
                        <a:pt x="74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1514;p54"/>
                <p:cNvSpPr/>
                <p:nvPr/>
              </p:nvSpPr>
              <p:spPr>
                <a:xfrm>
                  <a:off x="4362411" y="3821858"/>
                  <a:ext cx="40200" cy="40307"/>
                </a:xfrm>
                <a:custGeom>
                  <a:avLst/>
                  <a:gdLst/>
                  <a:ahLst/>
                  <a:cxnLst/>
                  <a:rect l="l" t="t" r="r" b="b"/>
                  <a:pathLst>
                    <a:path w="752" h="754" extrusionOk="0">
                      <a:moveTo>
                        <a:pt x="375" y="1"/>
                      </a:moveTo>
                      <a:cubicBezTo>
                        <a:pt x="168" y="1"/>
                        <a:pt x="1" y="169"/>
                        <a:pt x="1" y="377"/>
                      </a:cubicBezTo>
                      <a:cubicBezTo>
                        <a:pt x="1" y="584"/>
                        <a:pt x="168" y="753"/>
                        <a:pt x="375" y="753"/>
                      </a:cubicBezTo>
                      <a:cubicBezTo>
                        <a:pt x="583" y="753"/>
                        <a:pt x="751" y="584"/>
                        <a:pt x="751" y="377"/>
                      </a:cubicBezTo>
                      <a:cubicBezTo>
                        <a:pt x="751" y="169"/>
                        <a:pt x="583" y="1"/>
                        <a:pt x="375"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10" name="Google Shape;1515;p54"/>
            <p:cNvSpPr/>
            <p:nvPr/>
          </p:nvSpPr>
          <p:spPr>
            <a:xfrm flipH="1">
              <a:off x="228597" y="4392325"/>
              <a:ext cx="8686803" cy="208197"/>
            </a:xfrm>
            <a:custGeom>
              <a:avLst/>
              <a:gdLst/>
              <a:ahLst/>
              <a:cxnLst/>
              <a:rect l="l" t="t" r="r" b="b"/>
              <a:pathLst>
                <a:path w="46329" h="2845" extrusionOk="0">
                  <a:moveTo>
                    <a:pt x="263" y="0"/>
                  </a:moveTo>
                  <a:cubicBezTo>
                    <a:pt x="119" y="0"/>
                    <a:pt x="1" y="118"/>
                    <a:pt x="1" y="264"/>
                  </a:cubicBezTo>
                  <a:lnTo>
                    <a:pt x="1" y="2581"/>
                  </a:lnTo>
                  <a:cubicBezTo>
                    <a:pt x="1" y="2726"/>
                    <a:pt x="119" y="2844"/>
                    <a:pt x="263" y="2844"/>
                  </a:cubicBezTo>
                  <a:lnTo>
                    <a:pt x="46065" y="2844"/>
                  </a:lnTo>
                  <a:cubicBezTo>
                    <a:pt x="46211" y="2844"/>
                    <a:pt x="46329" y="2726"/>
                    <a:pt x="46329" y="2581"/>
                  </a:cubicBezTo>
                  <a:lnTo>
                    <a:pt x="46329" y="264"/>
                  </a:lnTo>
                  <a:cubicBezTo>
                    <a:pt x="46329" y="118"/>
                    <a:pt x="46211" y="0"/>
                    <a:pt x="4606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 name="Google Shape;1516;p54"/>
            <p:cNvGrpSpPr/>
            <p:nvPr/>
          </p:nvGrpSpPr>
          <p:grpSpPr>
            <a:xfrm>
              <a:off x="6475778" y="3372509"/>
              <a:ext cx="2107828" cy="1019818"/>
              <a:chOff x="3879146" y="3515189"/>
              <a:chExt cx="2249549" cy="1088387"/>
            </a:xfrm>
          </p:grpSpPr>
          <p:grpSp>
            <p:nvGrpSpPr>
              <p:cNvPr id="26" name="Google Shape;1517;p54"/>
              <p:cNvGrpSpPr/>
              <p:nvPr/>
            </p:nvGrpSpPr>
            <p:grpSpPr>
              <a:xfrm>
                <a:off x="3879146" y="3515189"/>
                <a:ext cx="1206224" cy="1088387"/>
                <a:chOff x="3645347" y="3802186"/>
                <a:chExt cx="790034" cy="712855"/>
              </a:xfrm>
            </p:grpSpPr>
            <p:sp>
              <p:nvSpPr>
                <p:cNvPr id="59" name="Google Shape;1518;p54"/>
                <p:cNvSpPr/>
                <p:nvPr/>
              </p:nvSpPr>
              <p:spPr>
                <a:xfrm>
                  <a:off x="3686028" y="3838483"/>
                  <a:ext cx="366505" cy="151017"/>
                </a:xfrm>
                <a:custGeom>
                  <a:avLst/>
                  <a:gdLst/>
                  <a:ahLst/>
                  <a:cxnLst/>
                  <a:rect l="l" t="t" r="r" b="b"/>
                  <a:pathLst>
                    <a:path w="6856" h="2825" extrusionOk="0">
                      <a:moveTo>
                        <a:pt x="456" y="1"/>
                      </a:moveTo>
                      <a:lnTo>
                        <a:pt x="1" y="130"/>
                      </a:lnTo>
                      <a:cubicBezTo>
                        <a:pt x="9" y="158"/>
                        <a:pt x="793" y="2824"/>
                        <a:pt x="3429" y="2824"/>
                      </a:cubicBezTo>
                      <a:cubicBezTo>
                        <a:pt x="6063" y="2824"/>
                        <a:pt x="6849" y="158"/>
                        <a:pt x="6856" y="130"/>
                      </a:cubicBezTo>
                      <a:lnTo>
                        <a:pt x="6400" y="1"/>
                      </a:lnTo>
                      <a:cubicBezTo>
                        <a:pt x="6394" y="24"/>
                        <a:pt x="5710" y="2350"/>
                        <a:pt x="3429" y="2350"/>
                      </a:cubicBezTo>
                      <a:cubicBezTo>
                        <a:pt x="1155" y="2350"/>
                        <a:pt x="484" y="97"/>
                        <a:pt x="45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1519;p54"/>
                <p:cNvSpPr/>
                <p:nvPr/>
              </p:nvSpPr>
              <p:spPr>
                <a:xfrm>
                  <a:off x="3686028" y="3843294"/>
                  <a:ext cx="366505" cy="146206"/>
                </a:xfrm>
                <a:custGeom>
                  <a:avLst/>
                  <a:gdLst/>
                  <a:ahLst/>
                  <a:cxnLst/>
                  <a:rect l="l" t="t" r="r" b="b"/>
                  <a:pathLst>
                    <a:path w="6856" h="2735" extrusionOk="0">
                      <a:moveTo>
                        <a:pt x="141" y="1"/>
                      </a:moveTo>
                      <a:lnTo>
                        <a:pt x="1" y="40"/>
                      </a:lnTo>
                      <a:cubicBezTo>
                        <a:pt x="9" y="68"/>
                        <a:pt x="793" y="2734"/>
                        <a:pt x="3429" y="2734"/>
                      </a:cubicBezTo>
                      <a:cubicBezTo>
                        <a:pt x="6063" y="2734"/>
                        <a:pt x="6849" y="68"/>
                        <a:pt x="6856" y="40"/>
                      </a:cubicBezTo>
                      <a:lnTo>
                        <a:pt x="6717" y="1"/>
                      </a:lnTo>
                      <a:cubicBezTo>
                        <a:pt x="6394" y="738"/>
                        <a:pt x="5463" y="2467"/>
                        <a:pt x="3429" y="2467"/>
                      </a:cubicBezTo>
                      <a:cubicBezTo>
                        <a:pt x="1395" y="2467"/>
                        <a:pt x="464" y="738"/>
                        <a:pt x="141"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1520;p54"/>
                <p:cNvSpPr/>
                <p:nvPr/>
              </p:nvSpPr>
              <p:spPr>
                <a:xfrm>
                  <a:off x="3682446" y="3854841"/>
                  <a:ext cx="31647" cy="660200"/>
                </a:xfrm>
                <a:custGeom>
                  <a:avLst/>
                  <a:gdLst/>
                  <a:ahLst/>
                  <a:cxnLst/>
                  <a:rect l="l" t="t" r="r" b="b"/>
                  <a:pathLst>
                    <a:path w="592" h="12350" extrusionOk="0">
                      <a:moveTo>
                        <a:pt x="1" y="1"/>
                      </a:moveTo>
                      <a:lnTo>
                        <a:pt x="1" y="12349"/>
                      </a:lnTo>
                      <a:lnTo>
                        <a:pt x="591" y="12349"/>
                      </a:lnTo>
                      <a:lnTo>
                        <a:pt x="59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1521;p54"/>
                <p:cNvSpPr/>
                <p:nvPr/>
              </p:nvSpPr>
              <p:spPr>
                <a:xfrm>
                  <a:off x="3698269" y="3854841"/>
                  <a:ext cx="15823" cy="660200"/>
                </a:xfrm>
                <a:custGeom>
                  <a:avLst/>
                  <a:gdLst/>
                  <a:ahLst/>
                  <a:cxnLst/>
                  <a:rect l="l" t="t" r="r" b="b"/>
                  <a:pathLst>
                    <a:path w="296" h="12350" extrusionOk="0">
                      <a:moveTo>
                        <a:pt x="0" y="1"/>
                      </a:moveTo>
                      <a:lnTo>
                        <a:pt x="0" y="12349"/>
                      </a:lnTo>
                      <a:lnTo>
                        <a:pt x="295" y="12349"/>
                      </a:lnTo>
                      <a:lnTo>
                        <a:pt x="295" y="1"/>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1522;p54"/>
                <p:cNvSpPr/>
                <p:nvPr/>
              </p:nvSpPr>
              <p:spPr>
                <a:xfrm>
                  <a:off x="3666249" y="4372675"/>
                  <a:ext cx="63935" cy="130436"/>
                </a:xfrm>
                <a:custGeom>
                  <a:avLst/>
                  <a:gdLst/>
                  <a:ahLst/>
                  <a:cxnLst/>
                  <a:rect l="l" t="t" r="r" b="b"/>
                  <a:pathLst>
                    <a:path w="1196" h="2440" extrusionOk="0">
                      <a:moveTo>
                        <a:pt x="1" y="0"/>
                      </a:moveTo>
                      <a:lnTo>
                        <a:pt x="1" y="2440"/>
                      </a:lnTo>
                      <a:lnTo>
                        <a:pt x="1196" y="2440"/>
                      </a:lnTo>
                      <a:lnTo>
                        <a:pt x="119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1523;p54"/>
                <p:cNvSpPr/>
                <p:nvPr/>
              </p:nvSpPr>
              <p:spPr>
                <a:xfrm>
                  <a:off x="3698269" y="4372675"/>
                  <a:ext cx="31914" cy="130436"/>
                </a:xfrm>
                <a:custGeom>
                  <a:avLst/>
                  <a:gdLst/>
                  <a:ahLst/>
                  <a:cxnLst/>
                  <a:rect l="l" t="t" r="r" b="b"/>
                  <a:pathLst>
                    <a:path w="597" h="2440" extrusionOk="0">
                      <a:moveTo>
                        <a:pt x="0" y="0"/>
                      </a:moveTo>
                      <a:lnTo>
                        <a:pt x="0" y="2440"/>
                      </a:lnTo>
                      <a:lnTo>
                        <a:pt x="597" y="2440"/>
                      </a:lnTo>
                      <a:lnTo>
                        <a:pt x="597" y="0"/>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1524;p54"/>
                <p:cNvSpPr/>
                <p:nvPr/>
              </p:nvSpPr>
              <p:spPr>
                <a:xfrm>
                  <a:off x="3645347" y="4491134"/>
                  <a:ext cx="105899" cy="23896"/>
                </a:xfrm>
                <a:custGeom>
                  <a:avLst/>
                  <a:gdLst/>
                  <a:ahLst/>
                  <a:cxnLst/>
                  <a:rect l="l" t="t" r="r" b="b"/>
                  <a:pathLst>
                    <a:path w="1981" h="447" extrusionOk="0">
                      <a:moveTo>
                        <a:pt x="0" y="0"/>
                      </a:moveTo>
                      <a:lnTo>
                        <a:pt x="0" y="446"/>
                      </a:lnTo>
                      <a:lnTo>
                        <a:pt x="1980" y="446"/>
                      </a:lnTo>
                      <a:lnTo>
                        <a:pt x="1980"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1525;p54"/>
                <p:cNvSpPr/>
                <p:nvPr/>
              </p:nvSpPr>
              <p:spPr>
                <a:xfrm>
                  <a:off x="3698269" y="4491134"/>
                  <a:ext cx="52976" cy="23896"/>
                </a:xfrm>
                <a:custGeom>
                  <a:avLst/>
                  <a:gdLst/>
                  <a:ahLst/>
                  <a:cxnLst/>
                  <a:rect l="l" t="t" r="r" b="b"/>
                  <a:pathLst>
                    <a:path w="991" h="447" extrusionOk="0">
                      <a:moveTo>
                        <a:pt x="0" y="0"/>
                      </a:moveTo>
                      <a:lnTo>
                        <a:pt x="0" y="446"/>
                      </a:lnTo>
                      <a:lnTo>
                        <a:pt x="990" y="446"/>
                      </a:lnTo>
                      <a:lnTo>
                        <a:pt x="990" y="0"/>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1526;p54"/>
                <p:cNvSpPr/>
                <p:nvPr/>
              </p:nvSpPr>
              <p:spPr>
                <a:xfrm>
                  <a:off x="3658444" y="3802186"/>
                  <a:ext cx="79545" cy="79545"/>
                </a:xfrm>
                <a:custGeom>
                  <a:avLst/>
                  <a:gdLst/>
                  <a:ahLst/>
                  <a:cxnLst/>
                  <a:rect l="l" t="t" r="r" b="b"/>
                  <a:pathLst>
                    <a:path w="1488" h="1488" extrusionOk="0">
                      <a:moveTo>
                        <a:pt x="745" y="1"/>
                      </a:moveTo>
                      <a:cubicBezTo>
                        <a:pt x="333" y="1"/>
                        <a:pt x="1" y="333"/>
                        <a:pt x="1" y="745"/>
                      </a:cubicBezTo>
                      <a:cubicBezTo>
                        <a:pt x="1" y="1155"/>
                        <a:pt x="333" y="1488"/>
                        <a:pt x="745" y="1488"/>
                      </a:cubicBezTo>
                      <a:cubicBezTo>
                        <a:pt x="1155" y="1488"/>
                        <a:pt x="1488" y="1155"/>
                        <a:pt x="1488" y="745"/>
                      </a:cubicBezTo>
                      <a:cubicBezTo>
                        <a:pt x="1488" y="333"/>
                        <a:pt x="1155" y="1"/>
                        <a:pt x="74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1527;p54"/>
                <p:cNvSpPr/>
                <p:nvPr/>
              </p:nvSpPr>
              <p:spPr>
                <a:xfrm>
                  <a:off x="3678169" y="3821858"/>
                  <a:ext cx="40147" cy="40307"/>
                </a:xfrm>
                <a:custGeom>
                  <a:avLst/>
                  <a:gdLst/>
                  <a:ahLst/>
                  <a:cxnLst/>
                  <a:rect l="l" t="t" r="r" b="b"/>
                  <a:pathLst>
                    <a:path w="751" h="754" extrusionOk="0">
                      <a:moveTo>
                        <a:pt x="376" y="1"/>
                      </a:moveTo>
                      <a:cubicBezTo>
                        <a:pt x="168" y="1"/>
                        <a:pt x="0" y="169"/>
                        <a:pt x="0" y="377"/>
                      </a:cubicBezTo>
                      <a:cubicBezTo>
                        <a:pt x="0" y="584"/>
                        <a:pt x="168" y="753"/>
                        <a:pt x="376" y="753"/>
                      </a:cubicBezTo>
                      <a:cubicBezTo>
                        <a:pt x="583" y="753"/>
                        <a:pt x="751" y="584"/>
                        <a:pt x="751" y="377"/>
                      </a:cubicBezTo>
                      <a:cubicBezTo>
                        <a:pt x="751" y="169"/>
                        <a:pt x="583" y="1"/>
                        <a:pt x="376"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1528;p54"/>
                <p:cNvSpPr/>
                <p:nvPr/>
              </p:nvSpPr>
              <p:spPr>
                <a:xfrm>
                  <a:off x="4028148" y="3838483"/>
                  <a:ext cx="366558" cy="151017"/>
                </a:xfrm>
                <a:custGeom>
                  <a:avLst/>
                  <a:gdLst/>
                  <a:ahLst/>
                  <a:cxnLst/>
                  <a:rect l="l" t="t" r="r" b="b"/>
                  <a:pathLst>
                    <a:path w="6857" h="2825" extrusionOk="0">
                      <a:moveTo>
                        <a:pt x="457" y="1"/>
                      </a:moveTo>
                      <a:lnTo>
                        <a:pt x="0" y="130"/>
                      </a:lnTo>
                      <a:cubicBezTo>
                        <a:pt x="8" y="158"/>
                        <a:pt x="794" y="2824"/>
                        <a:pt x="3428" y="2824"/>
                      </a:cubicBezTo>
                      <a:cubicBezTo>
                        <a:pt x="6064" y="2824"/>
                        <a:pt x="6849" y="158"/>
                        <a:pt x="6857" y="130"/>
                      </a:cubicBezTo>
                      <a:lnTo>
                        <a:pt x="6401" y="1"/>
                      </a:lnTo>
                      <a:cubicBezTo>
                        <a:pt x="6395" y="24"/>
                        <a:pt x="5710" y="2350"/>
                        <a:pt x="3428" y="2350"/>
                      </a:cubicBezTo>
                      <a:cubicBezTo>
                        <a:pt x="1155" y="2350"/>
                        <a:pt x="483" y="97"/>
                        <a:pt x="45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1529;p54"/>
                <p:cNvSpPr/>
                <p:nvPr/>
              </p:nvSpPr>
              <p:spPr>
                <a:xfrm>
                  <a:off x="4028148" y="3843294"/>
                  <a:ext cx="366558" cy="146206"/>
                </a:xfrm>
                <a:custGeom>
                  <a:avLst/>
                  <a:gdLst/>
                  <a:ahLst/>
                  <a:cxnLst/>
                  <a:rect l="l" t="t" r="r" b="b"/>
                  <a:pathLst>
                    <a:path w="6857" h="2735" extrusionOk="0">
                      <a:moveTo>
                        <a:pt x="140" y="1"/>
                      </a:moveTo>
                      <a:lnTo>
                        <a:pt x="0" y="40"/>
                      </a:lnTo>
                      <a:cubicBezTo>
                        <a:pt x="8" y="68"/>
                        <a:pt x="794" y="2734"/>
                        <a:pt x="3428" y="2734"/>
                      </a:cubicBezTo>
                      <a:cubicBezTo>
                        <a:pt x="6064" y="2734"/>
                        <a:pt x="6849" y="68"/>
                        <a:pt x="6857" y="40"/>
                      </a:cubicBezTo>
                      <a:lnTo>
                        <a:pt x="6717" y="1"/>
                      </a:lnTo>
                      <a:cubicBezTo>
                        <a:pt x="6393" y="738"/>
                        <a:pt x="5463" y="2467"/>
                        <a:pt x="3428" y="2467"/>
                      </a:cubicBezTo>
                      <a:cubicBezTo>
                        <a:pt x="1394" y="2467"/>
                        <a:pt x="463" y="738"/>
                        <a:pt x="140"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1530;p54"/>
                <p:cNvSpPr/>
                <p:nvPr/>
              </p:nvSpPr>
              <p:spPr>
                <a:xfrm>
                  <a:off x="4024567" y="3854841"/>
                  <a:ext cx="31593" cy="660200"/>
                </a:xfrm>
                <a:custGeom>
                  <a:avLst/>
                  <a:gdLst/>
                  <a:ahLst/>
                  <a:cxnLst/>
                  <a:rect l="l" t="t" r="r" b="b"/>
                  <a:pathLst>
                    <a:path w="591" h="12350" extrusionOk="0">
                      <a:moveTo>
                        <a:pt x="0" y="1"/>
                      </a:moveTo>
                      <a:lnTo>
                        <a:pt x="0" y="12349"/>
                      </a:lnTo>
                      <a:lnTo>
                        <a:pt x="591" y="12349"/>
                      </a:lnTo>
                      <a:lnTo>
                        <a:pt x="59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1531;p54"/>
                <p:cNvSpPr/>
                <p:nvPr/>
              </p:nvSpPr>
              <p:spPr>
                <a:xfrm>
                  <a:off x="4040336" y="3854841"/>
                  <a:ext cx="15823" cy="660200"/>
                </a:xfrm>
                <a:custGeom>
                  <a:avLst/>
                  <a:gdLst/>
                  <a:ahLst/>
                  <a:cxnLst/>
                  <a:rect l="l" t="t" r="r" b="b"/>
                  <a:pathLst>
                    <a:path w="296" h="12350" extrusionOk="0">
                      <a:moveTo>
                        <a:pt x="1" y="1"/>
                      </a:moveTo>
                      <a:lnTo>
                        <a:pt x="1" y="12349"/>
                      </a:lnTo>
                      <a:lnTo>
                        <a:pt x="296" y="12349"/>
                      </a:lnTo>
                      <a:lnTo>
                        <a:pt x="296" y="1"/>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1532;p54"/>
                <p:cNvSpPr/>
                <p:nvPr/>
              </p:nvSpPr>
              <p:spPr>
                <a:xfrm>
                  <a:off x="4008423" y="4372675"/>
                  <a:ext cx="63882" cy="130436"/>
                </a:xfrm>
                <a:custGeom>
                  <a:avLst/>
                  <a:gdLst/>
                  <a:ahLst/>
                  <a:cxnLst/>
                  <a:rect l="l" t="t" r="r" b="b"/>
                  <a:pathLst>
                    <a:path w="1195" h="2440" extrusionOk="0">
                      <a:moveTo>
                        <a:pt x="1" y="0"/>
                      </a:moveTo>
                      <a:lnTo>
                        <a:pt x="1" y="2440"/>
                      </a:lnTo>
                      <a:lnTo>
                        <a:pt x="1194" y="2440"/>
                      </a:lnTo>
                      <a:lnTo>
                        <a:pt x="11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1533;p54"/>
                <p:cNvSpPr/>
                <p:nvPr/>
              </p:nvSpPr>
              <p:spPr>
                <a:xfrm>
                  <a:off x="4040336" y="4372675"/>
                  <a:ext cx="31968" cy="130436"/>
                </a:xfrm>
                <a:custGeom>
                  <a:avLst/>
                  <a:gdLst/>
                  <a:ahLst/>
                  <a:cxnLst/>
                  <a:rect l="l" t="t" r="r" b="b"/>
                  <a:pathLst>
                    <a:path w="598" h="2440" extrusionOk="0">
                      <a:moveTo>
                        <a:pt x="1" y="0"/>
                      </a:moveTo>
                      <a:lnTo>
                        <a:pt x="1" y="2440"/>
                      </a:lnTo>
                      <a:lnTo>
                        <a:pt x="597" y="2440"/>
                      </a:lnTo>
                      <a:lnTo>
                        <a:pt x="597" y="0"/>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1534;p54"/>
                <p:cNvSpPr/>
                <p:nvPr/>
              </p:nvSpPr>
              <p:spPr>
                <a:xfrm>
                  <a:off x="3987415" y="4491134"/>
                  <a:ext cx="105899" cy="23896"/>
                </a:xfrm>
                <a:custGeom>
                  <a:avLst/>
                  <a:gdLst/>
                  <a:ahLst/>
                  <a:cxnLst/>
                  <a:rect l="l" t="t" r="r" b="b"/>
                  <a:pathLst>
                    <a:path w="1981" h="447" extrusionOk="0">
                      <a:moveTo>
                        <a:pt x="1" y="0"/>
                      </a:moveTo>
                      <a:lnTo>
                        <a:pt x="1" y="446"/>
                      </a:lnTo>
                      <a:lnTo>
                        <a:pt x="1981" y="446"/>
                      </a:lnTo>
                      <a:lnTo>
                        <a:pt x="198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1535;p54"/>
                <p:cNvSpPr/>
                <p:nvPr/>
              </p:nvSpPr>
              <p:spPr>
                <a:xfrm>
                  <a:off x="4040336" y="4491134"/>
                  <a:ext cx="52976" cy="23896"/>
                </a:xfrm>
                <a:custGeom>
                  <a:avLst/>
                  <a:gdLst/>
                  <a:ahLst/>
                  <a:cxnLst/>
                  <a:rect l="l" t="t" r="r" b="b"/>
                  <a:pathLst>
                    <a:path w="991" h="447" extrusionOk="0">
                      <a:moveTo>
                        <a:pt x="1" y="0"/>
                      </a:moveTo>
                      <a:lnTo>
                        <a:pt x="1" y="446"/>
                      </a:lnTo>
                      <a:lnTo>
                        <a:pt x="991" y="446"/>
                      </a:lnTo>
                      <a:lnTo>
                        <a:pt x="991" y="0"/>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1536;p54"/>
                <p:cNvSpPr/>
                <p:nvPr/>
              </p:nvSpPr>
              <p:spPr>
                <a:xfrm>
                  <a:off x="4000565" y="3802186"/>
                  <a:ext cx="79598" cy="79545"/>
                </a:xfrm>
                <a:custGeom>
                  <a:avLst/>
                  <a:gdLst/>
                  <a:ahLst/>
                  <a:cxnLst/>
                  <a:rect l="l" t="t" r="r" b="b"/>
                  <a:pathLst>
                    <a:path w="1489" h="1488" extrusionOk="0">
                      <a:moveTo>
                        <a:pt x="745" y="1"/>
                      </a:moveTo>
                      <a:cubicBezTo>
                        <a:pt x="334" y="1"/>
                        <a:pt x="0" y="333"/>
                        <a:pt x="0" y="745"/>
                      </a:cubicBezTo>
                      <a:cubicBezTo>
                        <a:pt x="0" y="1155"/>
                        <a:pt x="334" y="1488"/>
                        <a:pt x="745" y="1488"/>
                      </a:cubicBezTo>
                      <a:cubicBezTo>
                        <a:pt x="1155" y="1488"/>
                        <a:pt x="1489" y="1155"/>
                        <a:pt x="1489" y="745"/>
                      </a:cubicBezTo>
                      <a:cubicBezTo>
                        <a:pt x="1489" y="333"/>
                        <a:pt x="1155" y="1"/>
                        <a:pt x="74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1537;p54"/>
                <p:cNvSpPr/>
                <p:nvPr/>
              </p:nvSpPr>
              <p:spPr>
                <a:xfrm>
                  <a:off x="4020237" y="3821858"/>
                  <a:ext cx="40253" cy="40307"/>
                </a:xfrm>
                <a:custGeom>
                  <a:avLst/>
                  <a:gdLst/>
                  <a:ahLst/>
                  <a:cxnLst/>
                  <a:rect l="l" t="t" r="r" b="b"/>
                  <a:pathLst>
                    <a:path w="753" h="754" extrusionOk="0">
                      <a:moveTo>
                        <a:pt x="377" y="1"/>
                      </a:moveTo>
                      <a:cubicBezTo>
                        <a:pt x="168" y="1"/>
                        <a:pt x="1" y="169"/>
                        <a:pt x="1" y="377"/>
                      </a:cubicBezTo>
                      <a:cubicBezTo>
                        <a:pt x="1" y="584"/>
                        <a:pt x="168" y="753"/>
                        <a:pt x="377" y="753"/>
                      </a:cubicBezTo>
                      <a:cubicBezTo>
                        <a:pt x="585" y="753"/>
                        <a:pt x="753" y="584"/>
                        <a:pt x="753" y="377"/>
                      </a:cubicBezTo>
                      <a:cubicBezTo>
                        <a:pt x="753" y="169"/>
                        <a:pt x="585" y="1"/>
                        <a:pt x="377"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1538;p54"/>
                <p:cNvSpPr/>
                <p:nvPr/>
              </p:nvSpPr>
              <p:spPr>
                <a:xfrm>
                  <a:off x="4366634" y="3854841"/>
                  <a:ext cx="31647" cy="660200"/>
                </a:xfrm>
                <a:custGeom>
                  <a:avLst/>
                  <a:gdLst/>
                  <a:ahLst/>
                  <a:cxnLst/>
                  <a:rect l="l" t="t" r="r" b="b"/>
                  <a:pathLst>
                    <a:path w="592" h="12350" extrusionOk="0">
                      <a:moveTo>
                        <a:pt x="1" y="1"/>
                      </a:moveTo>
                      <a:lnTo>
                        <a:pt x="1" y="12349"/>
                      </a:lnTo>
                      <a:lnTo>
                        <a:pt x="591" y="12349"/>
                      </a:lnTo>
                      <a:lnTo>
                        <a:pt x="59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1539;p54"/>
                <p:cNvSpPr/>
                <p:nvPr/>
              </p:nvSpPr>
              <p:spPr>
                <a:xfrm>
                  <a:off x="4382457" y="3854841"/>
                  <a:ext cx="15823" cy="660200"/>
                </a:xfrm>
                <a:custGeom>
                  <a:avLst/>
                  <a:gdLst/>
                  <a:ahLst/>
                  <a:cxnLst/>
                  <a:rect l="l" t="t" r="r" b="b"/>
                  <a:pathLst>
                    <a:path w="296" h="12350" extrusionOk="0">
                      <a:moveTo>
                        <a:pt x="0" y="1"/>
                      </a:moveTo>
                      <a:lnTo>
                        <a:pt x="0" y="12349"/>
                      </a:lnTo>
                      <a:lnTo>
                        <a:pt x="295" y="12349"/>
                      </a:lnTo>
                      <a:lnTo>
                        <a:pt x="295" y="1"/>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1540;p54"/>
                <p:cNvSpPr/>
                <p:nvPr/>
              </p:nvSpPr>
              <p:spPr>
                <a:xfrm>
                  <a:off x="4350544" y="4372675"/>
                  <a:ext cx="63935" cy="130436"/>
                </a:xfrm>
                <a:custGeom>
                  <a:avLst/>
                  <a:gdLst/>
                  <a:ahLst/>
                  <a:cxnLst/>
                  <a:rect l="l" t="t" r="r" b="b"/>
                  <a:pathLst>
                    <a:path w="1196" h="2440" extrusionOk="0">
                      <a:moveTo>
                        <a:pt x="0" y="0"/>
                      </a:moveTo>
                      <a:lnTo>
                        <a:pt x="0" y="2440"/>
                      </a:lnTo>
                      <a:lnTo>
                        <a:pt x="1195" y="2440"/>
                      </a:lnTo>
                      <a:lnTo>
                        <a:pt x="119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1541;p54"/>
                <p:cNvSpPr/>
                <p:nvPr/>
              </p:nvSpPr>
              <p:spPr>
                <a:xfrm>
                  <a:off x="4382457" y="4372675"/>
                  <a:ext cx="32021" cy="130436"/>
                </a:xfrm>
                <a:custGeom>
                  <a:avLst/>
                  <a:gdLst/>
                  <a:ahLst/>
                  <a:cxnLst/>
                  <a:rect l="l" t="t" r="r" b="b"/>
                  <a:pathLst>
                    <a:path w="599" h="2440" extrusionOk="0">
                      <a:moveTo>
                        <a:pt x="0" y="0"/>
                      </a:moveTo>
                      <a:lnTo>
                        <a:pt x="0" y="2440"/>
                      </a:lnTo>
                      <a:lnTo>
                        <a:pt x="598" y="2440"/>
                      </a:lnTo>
                      <a:lnTo>
                        <a:pt x="598" y="0"/>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1542;p54"/>
                <p:cNvSpPr/>
                <p:nvPr/>
              </p:nvSpPr>
              <p:spPr>
                <a:xfrm>
                  <a:off x="4329536" y="4491134"/>
                  <a:ext cx="105846" cy="23896"/>
                </a:xfrm>
                <a:custGeom>
                  <a:avLst/>
                  <a:gdLst/>
                  <a:ahLst/>
                  <a:cxnLst/>
                  <a:rect l="l" t="t" r="r" b="b"/>
                  <a:pathLst>
                    <a:path w="1980" h="447" extrusionOk="0">
                      <a:moveTo>
                        <a:pt x="0" y="0"/>
                      </a:moveTo>
                      <a:lnTo>
                        <a:pt x="0" y="446"/>
                      </a:lnTo>
                      <a:lnTo>
                        <a:pt x="1980" y="446"/>
                      </a:lnTo>
                      <a:lnTo>
                        <a:pt x="1980"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1543;p54"/>
                <p:cNvSpPr/>
                <p:nvPr/>
              </p:nvSpPr>
              <p:spPr>
                <a:xfrm>
                  <a:off x="4382457" y="4491134"/>
                  <a:ext cx="52923" cy="23896"/>
                </a:xfrm>
                <a:custGeom>
                  <a:avLst/>
                  <a:gdLst/>
                  <a:ahLst/>
                  <a:cxnLst/>
                  <a:rect l="l" t="t" r="r" b="b"/>
                  <a:pathLst>
                    <a:path w="990" h="447" extrusionOk="0">
                      <a:moveTo>
                        <a:pt x="0" y="0"/>
                      </a:moveTo>
                      <a:lnTo>
                        <a:pt x="0" y="446"/>
                      </a:lnTo>
                      <a:lnTo>
                        <a:pt x="990" y="446"/>
                      </a:lnTo>
                      <a:lnTo>
                        <a:pt x="990" y="0"/>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1544;p54"/>
                <p:cNvSpPr/>
                <p:nvPr/>
              </p:nvSpPr>
              <p:spPr>
                <a:xfrm>
                  <a:off x="4342739" y="3802186"/>
                  <a:ext cx="79545" cy="79545"/>
                </a:xfrm>
                <a:custGeom>
                  <a:avLst/>
                  <a:gdLst/>
                  <a:ahLst/>
                  <a:cxnLst/>
                  <a:rect l="l" t="t" r="r" b="b"/>
                  <a:pathLst>
                    <a:path w="1488" h="1488" extrusionOk="0">
                      <a:moveTo>
                        <a:pt x="743" y="1"/>
                      </a:moveTo>
                      <a:cubicBezTo>
                        <a:pt x="333" y="1"/>
                        <a:pt x="0" y="333"/>
                        <a:pt x="0" y="745"/>
                      </a:cubicBezTo>
                      <a:cubicBezTo>
                        <a:pt x="0" y="1155"/>
                        <a:pt x="333" y="1488"/>
                        <a:pt x="743" y="1488"/>
                      </a:cubicBezTo>
                      <a:cubicBezTo>
                        <a:pt x="1155" y="1488"/>
                        <a:pt x="1487" y="1155"/>
                        <a:pt x="1487" y="745"/>
                      </a:cubicBezTo>
                      <a:cubicBezTo>
                        <a:pt x="1487" y="333"/>
                        <a:pt x="1155" y="1"/>
                        <a:pt x="74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1545;p54"/>
                <p:cNvSpPr/>
                <p:nvPr/>
              </p:nvSpPr>
              <p:spPr>
                <a:xfrm>
                  <a:off x="4362411" y="3821858"/>
                  <a:ext cx="40200" cy="40307"/>
                </a:xfrm>
                <a:custGeom>
                  <a:avLst/>
                  <a:gdLst/>
                  <a:ahLst/>
                  <a:cxnLst/>
                  <a:rect l="l" t="t" r="r" b="b"/>
                  <a:pathLst>
                    <a:path w="752" h="754" extrusionOk="0">
                      <a:moveTo>
                        <a:pt x="375" y="1"/>
                      </a:moveTo>
                      <a:cubicBezTo>
                        <a:pt x="168" y="1"/>
                        <a:pt x="1" y="169"/>
                        <a:pt x="1" y="377"/>
                      </a:cubicBezTo>
                      <a:cubicBezTo>
                        <a:pt x="1" y="584"/>
                        <a:pt x="168" y="753"/>
                        <a:pt x="375" y="753"/>
                      </a:cubicBezTo>
                      <a:cubicBezTo>
                        <a:pt x="583" y="753"/>
                        <a:pt x="751" y="584"/>
                        <a:pt x="751" y="377"/>
                      </a:cubicBezTo>
                      <a:cubicBezTo>
                        <a:pt x="751" y="169"/>
                        <a:pt x="583" y="1"/>
                        <a:pt x="375"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7" name="Google Shape;1546;p54"/>
              <p:cNvGrpSpPr/>
              <p:nvPr/>
            </p:nvGrpSpPr>
            <p:grpSpPr>
              <a:xfrm>
                <a:off x="4922471" y="3515189"/>
                <a:ext cx="1206224" cy="1088387"/>
                <a:chOff x="3645347" y="3802186"/>
                <a:chExt cx="790034" cy="712855"/>
              </a:xfrm>
            </p:grpSpPr>
            <p:sp>
              <p:nvSpPr>
                <p:cNvPr id="28" name="Google Shape;1547;p54"/>
                <p:cNvSpPr/>
                <p:nvPr/>
              </p:nvSpPr>
              <p:spPr>
                <a:xfrm>
                  <a:off x="3686028" y="3838483"/>
                  <a:ext cx="366505" cy="151017"/>
                </a:xfrm>
                <a:custGeom>
                  <a:avLst/>
                  <a:gdLst/>
                  <a:ahLst/>
                  <a:cxnLst/>
                  <a:rect l="l" t="t" r="r" b="b"/>
                  <a:pathLst>
                    <a:path w="6856" h="2825" extrusionOk="0">
                      <a:moveTo>
                        <a:pt x="456" y="1"/>
                      </a:moveTo>
                      <a:lnTo>
                        <a:pt x="1" y="130"/>
                      </a:lnTo>
                      <a:cubicBezTo>
                        <a:pt x="9" y="158"/>
                        <a:pt x="793" y="2824"/>
                        <a:pt x="3429" y="2824"/>
                      </a:cubicBezTo>
                      <a:cubicBezTo>
                        <a:pt x="6063" y="2824"/>
                        <a:pt x="6849" y="158"/>
                        <a:pt x="6856" y="130"/>
                      </a:cubicBezTo>
                      <a:lnTo>
                        <a:pt x="6400" y="1"/>
                      </a:lnTo>
                      <a:cubicBezTo>
                        <a:pt x="6394" y="24"/>
                        <a:pt x="5710" y="2350"/>
                        <a:pt x="3429" y="2350"/>
                      </a:cubicBezTo>
                      <a:cubicBezTo>
                        <a:pt x="1155" y="2350"/>
                        <a:pt x="484" y="97"/>
                        <a:pt x="45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1548;p54"/>
                <p:cNvSpPr/>
                <p:nvPr/>
              </p:nvSpPr>
              <p:spPr>
                <a:xfrm>
                  <a:off x="3686028" y="3843294"/>
                  <a:ext cx="366505" cy="146206"/>
                </a:xfrm>
                <a:custGeom>
                  <a:avLst/>
                  <a:gdLst/>
                  <a:ahLst/>
                  <a:cxnLst/>
                  <a:rect l="l" t="t" r="r" b="b"/>
                  <a:pathLst>
                    <a:path w="6856" h="2735" extrusionOk="0">
                      <a:moveTo>
                        <a:pt x="141" y="1"/>
                      </a:moveTo>
                      <a:lnTo>
                        <a:pt x="1" y="40"/>
                      </a:lnTo>
                      <a:cubicBezTo>
                        <a:pt x="9" y="68"/>
                        <a:pt x="793" y="2734"/>
                        <a:pt x="3429" y="2734"/>
                      </a:cubicBezTo>
                      <a:cubicBezTo>
                        <a:pt x="6063" y="2734"/>
                        <a:pt x="6849" y="68"/>
                        <a:pt x="6856" y="40"/>
                      </a:cubicBezTo>
                      <a:lnTo>
                        <a:pt x="6717" y="1"/>
                      </a:lnTo>
                      <a:cubicBezTo>
                        <a:pt x="6394" y="738"/>
                        <a:pt x="5463" y="2467"/>
                        <a:pt x="3429" y="2467"/>
                      </a:cubicBezTo>
                      <a:cubicBezTo>
                        <a:pt x="1395" y="2467"/>
                        <a:pt x="464" y="738"/>
                        <a:pt x="141"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1549;p54"/>
                <p:cNvSpPr/>
                <p:nvPr/>
              </p:nvSpPr>
              <p:spPr>
                <a:xfrm>
                  <a:off x="3682446" y="3854841"/>
                  <a:ext cx="31647" cy="660200"/>
                </a:xfrm>
                <a:custGeom>
                  <a:avLst/>
                  <a:gdLst/>
                  <a:ahLst/>
                  <a:cxnLst/>
                  <a:rect l="l" t="t" r="r" b="b"/>
                  <a:pathLst>
                    <a:path w="592" h="12350" extrusionOk="0">
                      <a:moveTo>
                        <a:pt x="1" y="1"/>
                      </a:moveTo>
                      <a:lnTo>
                        <a:pt x="1" y="12349"/>
                      </a:lnTo>
                      <a:lnTo>
                        <a:pt x="591" y="12349"/>
                      </a:lnTo>
                      <a:lnTo>
                        <a:pt x="59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1550;p54"/>
                <p:cNvSpPr/>
                <p:nvPr/>
              </p:nvSpPr>
              <p:spPr>
                <a:xfrm>
                  <a:off x="3698269" y="3854841"/>
                  <a:ext cx="15823" cy="660200"/>
                </a:xfrm>
                <a:custGeom>
                  <a:avLst/>
                  <a:gdLst/>
                  <a:ahLst/>
                  <a:cxnLst/>
                  <a:rect l="l" t="t" r="r" b="b"/>
                  <a:pathLst>
                    <a:path w="296" h="12350" extrusionOk="0">
                      <a:moveTo>
                        <a:pt x="0" y="1"/>
                      </a:moveTo>
                      <a:lnTo>
                        <a:pt x="0" y="12349"/>
                      </a:lnTo>
                      <a:lnTo>
                        <a:pt x="295" y="12349"/>
                      </a:lnTo>
                      <a:lnTo>
                        <a:pt x="295" y="1"/>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1551;p54"/>
                <p:cNvSpPr/>
                <p:nvPr/>
              </p:nvSpPr>
              <p:spPr>
                <a:xfrm>
                  <a:off x="3666249" y="4372675"/>
                  <a:ext cx="63935" cy="130436"/>
                </a:xfrm>
                <a:custGeom>
                  <a:avLst/>
                  <a:gdLst/>
                  <a:ahLst/>
                  <a:cxnLst/>
                  <a:rect l="l" t="t" r="r" b="b"/>
                  <a:pathLst>
                    <a:path w="1196" h="2440" extrusionOk="0">
                      <a:moveTo>
                        <a:pt x="1" y="0"/>
                      </a:moveTo>
                      <a:lnTo>
                        <a:pt x="1" y="2440"/>
                      </a:lnTo>
                      <a:lnTo>
                        <a:pt x="1196" y="2440"/>
                      </a:lnTo>
                      <a:lnTo>
                        <a:pt x="119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1552;p54"/>
                <p:cNvSpPr/>
                <p:nvPr/>
              </p:nvSpPr>
              <p:spPr>
                <a:xfrm>
                  <a:off x="3698269" y="4372675"/>
                  <a:ext cx="31914" cy="130436"/>
                </a:xfrm>
                <a:custGeom>
                  <a:avLst/>
                  <a:gdLst/>
                  <a:ahLst/>
                  <a:cxnLst/>
                  <a:rect l="l" t="t" r="r" b="b"/>
                  <a:pathLst>
                    <a:path w="597" h="2440" extrusionOk="0">
                      <a:moveTo>
                        <a:pt x="0" y="0"/>
                      </a:moveTo>
                      <a:lnTo>
                        <a:pt x="0" y="2440"/>
                      </a:lnTo>
                      <a:lnTo>
                        <a:pt x="597" y="2440"/>
                      </a:lnTo>
                      <a:lnTo>
                        <a:pt x="597" y="0"/>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1553;p54"/>
                <p:cNvSpPr/>
                <p:nvPr/>
              </p:nvSpPr>
              <p:spPr>
                <a:xfrm>
                  <a:off x="3645347" y="4491134"/>
                  <a:ext cx="105899" cy="23896"/>
                </a:xfrm>
                <a:custGeom>
                  <a:avLst/>
                  <a:gdLst/>
                  <a:ahLst/>
                  <a:cxnLst/>
                  <a:rect l="l" t="t" r="r" b="b"/>
                  <a:pathLst>
                    <a:path w="1981" h="447" extrusionOk="0">
                      <a:moveTo>
                        <a:pt x="0" y="0"/>
                      </a:moveTo>
                      <a:lnTo>
                        <a:pt x="0" y="446"/>
                      </a:lnTo>
                      <a:lnTo>
                        <a:pt x="1980" y="446"/>
                      </a:lnTo>
                      <a:lnTo>
                        <a:pt x="1980"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1554;p54"/>
                <p:cNvSpPr/>
                <p:nvPr/>
              </p:nvSpPr>
              <p:spPr>
                <a:xfrm>
                  <a:off x="3698269" y="4491134"/>
                  <a:ext cx="52976" cy="23896"/>
                </a:xfrm>
                <a:custGeom>
                  <a:avLst/>
                  <a:gdLst/>
                  <a:ahLst/>
                  <a:cxnLst/>
                  <a:rect l="l" t="t" r="r" b="b"/>
                  <a:pathLst>
                    <a:path w="991" h="447" extrusionOk="0">
                      <a:moveTo>
                        <a:pt x="0" y="0"/>
                      </a:moveTo>
                      <a:lnTo>
                        <a:pt x="0" y="446"/>
                      </a:lnTo>
                      <a:lnTo>
                        <a:pt x="990" y="446"/>
                      </a:lnTo>
                      <a:lnTo>
                        <a:pt x="990" y="0"/>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1555;p54"/>
                <p:cNvSpPr/>
                <p:nvPr/>
              </p:nvSpPr>
              <p:spPr>
                <a:xfrm>
                  <a:off x="3658444" y="3802186"/>
                  <a:ext cx="79545" cy="79545"/>
                </a:xfrm>
                <a:custGeom>
                  <a:avLst/>
                  <a:gdLst/>
                  <a:ahLst/>
                  <a:cxnLst/>
                  <a:rect l="l" t="t" r="r" b="b"/>
                  <a:pathLst>
                    <a:path w="1488" h="1488" extrusionOk="0">
                      <a:moveTo>
                        <a:pt x="745" y="1"/>
                      </a:moveTo>
                      <a:cubicBezTo>
                        <a:pt x="333" y="1"/>
                        <a:pt x="1" y="333"/>
                        <a:pt x="1" y="745"/>
                      </a:cubicBezTo>
                      <a:cubicBezTo>
                        <a:pt x="1" y="1155"/>
                        <a:pt x="333" y="1488"/>
                        <a:pt x="745" y="1488"/>
                      </a:cubicBezTo>
                      <a:cubicBezTo>
                        <a:pt x="1155" y="1488"/>
                        <a:pt x="1488" y="1155"/>
                        <a:pt x="1488" y="745"/>
                      </a:cubicBezTo>
                      <a:cubicBezTo>
                        <a:pt x="1488" y="333"/>
                        <a:pt x="1155" y="1"/>
                        <a:pt x="74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1556;p54"/>
                <p:cNvSpPr/>
                <p:nvPr/>
              </p:nvSpPr>
              <p:spPr>
                <a:xfrm>
                  <a:off x="3678169" y="3821858"/>
                  <a:ext cx="40147" cy="40307"/>
                </a:xfrm>
                <a:custGeom>
                  <a:avLst/>
                  <a:gdLst/>
                  <a:ahLst/>
                  <a:cxnLst/>
                  <a:rect l="l" t="t" r="r" b="b"/>
                  <a:pathLst>
                    <a:path w="751" h="754" extrusionOk="0">
                      <a:moveTo>
                        <a:pt x="376" y="1"/>
                      </a:moveTo>
                      <a:cubicBezTo>
                        <a:pt x="168" y="1"/>
                        <a:pt x="0" y="169"/>
                        <a:pt x="0" y="377"/>
                      </a:cubicBezTo>
                      <a:cubicBezTo>
                        <a:pt x="0" y="584"/>
                        <a:pt x="168" y="753"/>
                        <a:pt x="376" y="753"/>
                      </a:cubicBezTo>
                      <a:cubicBezTo>
                        <a:pt x="583" y="753"/>
                        <a:pt x="751" y="584"/>
                        <a:pt x="751" y="377"/>
                      </a:cubicBezTo>
                      <a:cubicBezTo>
                        <a:pt x="751" y="169"/>
                        <a:pt x="583" y="1"/>
                        <a:pt x="376"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1557;p54"/>
                <p:cNvSpPr/>
                <p:nvPr/>
              </p:nvSpPr>
              <p:spPr>
                <a:xfrm>
                  <a:off x="4028148" y="3838483"/>
                  <a:ext cx="366558" cy="151017"/>
                </a:xfrm>
                <a:custGeom>
                  <a:avLst/>
                  <a:gdLst/>
                  <a:ahLst/>
                  <a:cxnLst/>
                  <a:rect l="l" t="t" r="r" b="b"/>
                  <a:pathLst>
                    <a:path w="6857" h="2825" extrusionOk="0">
                      <a:moveTo>
                        <a:pt x="457" y="1"/>
                      </a:moveTo>
                      <a:lnTo>
                        <a:pt x="0" y="130"/>
                      </a:lnTo>
                      <a:cubicBezTo>
                        <a:pt x="8" y="158"/>
                        <a:pt x="794" y="2824"/>
                        <a:pt x="3428" y="2824"/>
                      </a:cubicBezTo>
                      <a:cubicBezTo>
                        <a:pt x="6064" y="2824"/>
                        <a:pt x="6849" y="158"/>
                        <a:pt x="6857" y="130"/>
                      </a:cubicBezTo>
                      <a:lnTo>
                        <a:pt x="6401" y="1"/>
                      </a:lnTo>
                      <a:cubicBezTo>
                        <a:pt x="6395" y="24"/>
                        <a:pt x="5710" y="2350"/>
                        <a:pt x="3428" y="2350"/>
                      </a:cubicBezTo>
                      <a:cubicBezTo>
                        <a:pt x="1155" y="2350"/>
                        <a:pt x="483" y="97"/>
                        <a:pt x="45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1558;p54"/>
                <p:cNvSpPr/>
                <p:nvPr/>
              </p:nvSpPr>
              <p:spPr>
                <a:xfrm>
                  <a:off x="4028148" y="3843294"/>
                  <a:ext cx="366558" cy="146206"/>
                </a:xfrm>
                <a:custGeom>
                  <a:avLst/>
                  <a:gdLst/>
                  <a:ahLst/>
                  <a:cxnLst/>
                  <a:rect l="l" t="t" r="r" b="b"/>
                  <a:pathLst>
                    <a:path w="6857" h="2735" extrusionOk="0">
                      <a:moveTo>
                        <a:pt x="140" y="1"/>
                      </a:moveTo>
                      <a:lnTo>
                        <a:pt x="0" y="40"/>
                      </a:lnTo>
                      <a:cubicBezTo>
                        <a:pt x="8" y="68"/>
                        <a:pt x="794" y="2734"/>
                        <a:pt x="3428" y="2734"/>
                      </a:cubicBezTo>
                      <a:cubicBezTo>
                        <a:pt x="6064" y="2734"/>
                        <a:pt x="6849" y="68"/>
                        <a:pt x="6857" y="40"/>
                      </a:cubicBezTo>
                      <a:lnTo>
                        <a:pt x="6717" y="1"/>
                      </a:lnTo>
                      <a:cubicBezTo>
                        <a:pt x="6393" y="738"/>
                        <a:pt x="5463" y="2467"/>
                        <a:pt x="3428" y="2467"/>
                      </a:cubicBezTo>
                      <a:cubicBezTo>
                        <a:pt x="1394" y="2467"/>
                        <a:pt x="463" y="738"/>
                        <a:pt x="140"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1559;p54"/>
                <p:cNvSpPr/>
                <p:nvPr/>
              </p:nvSpPr>
              <p:spPr>
                <a:xfrm>
                  <a:off x="4024567" y="3854841"/>
                  <a:ext cx="31593" cy="660200"/>
                </a:xfrm>
                <a:custGeom>
                  <a:avLst/>
                  <a:gdLst/>
                  <a:ahLst/>
                  <a:cxnLst/>
                  <a:rect l="l" t="t" r="r" b="b"/>
                  <a:pathLst>
                    <a:path w="591" h="12350" extrusionOk="0">
                      <a:moveTo>
                        <a:pt x="0" y="1"/>
                      </a:moveTo>
                      <a:lnTo>
                        <a:pt x="0" y="12349"/>
                      </a:lnTo>
                      <a:lnTo>
                        <a:pt x="591" y="12349"/>
                      </a:lnTo>
                      <a:lnTo>
                        <a:pt x="59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1560;p54"/>
                <p:cNvSpPr/>
                <p:nvPr/>
              </p:nvSpPr>
              <p:spPr>
                <a:xfrm>
                  <a:off x="4040336" y="3854841"/>
                  <a:ext cx="15823" cy="660200"/>
                </a:xfrm>
                <a:custGeom>
                  <a:avLst/>
                  <a:gdLst/>
                  <a:ahLst/>
                  <a:cxnLst/>
                  <a:rect l="l" t="t" r="r" b="b"/>
                  <a:pathLst>
                    <a:path w="296" h="12350" extrusionOk="0">
                      <a:moveTo>
                        <a:pt x="1" y="1"/>
                      </a:moveTo>
                      <a:lnTo>
                        <a:pt x="1" y="12349"/>
                      </a:lnTo>
                      <a:lnTo>
                        <a:pt x="296" y="12349"/>
                      </a:lnTo>
                      <a:lnTo>
                        <a:pt x="296" y="1"/>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1561;p54"/>
                <p:cNvSpPr/>
                <p:nvPr/>
              </p:nvSpPr>
              <p:spPr>
                <a:xfrm>
                  <a:off x="4008423" y="4372675"/>
                  <a:ext cx="63882" cy="130436"/>
                </a:xfrm>
                <a:custGeom>
                  <a:avLst/>
                  <a:gdLst/>
                  <a:ahLst/>
                  <a:cxnLst/>
                  <a:rect l="l" t="t" r="r" b="b"/>
                  <a:pathLst>
                    <a:path w="1195" h="2440" extrusionOk="0">
                      <a:moveTo>
                        <a:pt x="1" y="0"/>
                      </a:moveTo>
                      <a:lnTo>
                        <a:pt x="1" y="2440"/>
                      </a:lnTo>
                      <a:lnTo>
                        <a:pt x="1194" y="2440"/>
                      </a:lnTo>
                      <a:lnTo>
                        <a:pt x="11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1562;p54"/>
                <p:cNvSpPr/>
                <p:nvPr/>
              </p:nvSpPr>
              <p:spPr>
                <a:xfrm>
                  <a:off x="4040336" y="4372675"/>
                  <a:ext cx="31968" cy="130436"/>
                </a:xfrm>
                <a:custGeom>
                  <a:avLst/>
                  <a:gdLst/>
                  <a:ahLst/>
                  <a:cxnLst/>
                  <a:rect l="l" t="t" r="r" b="b"/>
                  <a:pathLst>
                    <a:path w="598" h="2440" extrusionOk="0">
                      <a:moveTo>
                        <a:pt x="1" y="0"/>
                      </a:moveTo>
                      <a:lnTo>
                        <a:pt x="1" y="2440"/>
                      </a:lnTo>
                      <a:lnTo>
                        <a:pt x="597" y="2440"/>
                      </a:lnTo>
                      <a:lnTo>
                        <a:pt x="597" y="0"/>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1563;p54"/>
                <p:cNvSpPr/>
                <p:nvPr/>
              </p:nvSpPr>
              <p:spPr>
                <a:xfrm>
                  <a:off x="3987415" y="4491134"/>
                  <a:ext cx="105899" cy="23896"/>
                </a:xfrm>
                <a:custGeom>
                  <a:avLst/>
                  <a:gdLst/>
                  <a:ahLst/>
                  <a:cxnLst/>
                  <a:rect l="l" t="t" r="r" b="b"/>
                  <a:pathLst>
                    <a:path w="1981" h="447" extrusionOk="0">
                      <a:moveTo>
                        <a:pt x="1" y="0"/>
                      </a:moveTo>
                      <a:lnTo>
                        <a:pt x="1" y="446"/>
                      </a:lnTo>
                      <a:lnTo>
                        <a:pt x="1981" y="446"/>
                      </a:lnTo>
                      <a:lnTo>
                        <a:pt x="198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1564;p54"/>
                <p:cNvSpPr/>
                <p:nvPr/>
              </p:nvSpPr>
              <p:spPr>
                <a:xfrm>
                  <a:off x="4040336" y="4491134"/>
                  <a:ext cx="52976" cy="23896"/>
                </a:xfrm>
                <a:custGeom>
                  <a:avLst/>
                  <a:gdLst/>
                  <a:ahLst/>
                  <a:cxnLst/>
                  <a:rect l="l" t="t" r="r" b="b"/>
                  <a:pathLst>
                    <a:path w="991" h="447" extrusionOk="0">
                      <a:moveTo>
                        <a:pt x="1" y="0"/>
                      </a:moveTo>
                      <a:lnTo>
                        <a:pt x="1" y="446"/>
                      </a:lnTo>
                      <a:lnTo>
                        <a:pt x="991" y="446"/>
                      </a:lnTo>
                      <a:lnTo>
                        <a:pt x="991" y="0"/>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1565;p54"/>
                <p:cNvSpPr/>
                <p:nvPr/>
              </p:nvSpPr>
              <p:spPr>
                <a:xfrm>
                  <a:off x="4000565" y="3802186"/>
                  <a:ext cx="79598" cy="79545"/>
                </a:xfrm>
                <a:custGeom>
                  <a:avLst/>
                  <a:gdLst/>
                  <a:ahLst/>
                  <a:cxnLst/>
                  <a:rect l="l" t="t" r="r" b="b"/>
                  <a:pathLst>
                    <a:path w="1489" h="1488" extrusionOk="0">
                      <a:moveTo>
                        <a:pt x="745" y="1"/>
                      </a:moveTo>
                      <a:cubicBezTo>
                        <a:pt x="334" y="1"/>
                        <a:pt x="0" y="333"/>
                        <a:pt x="0" y="745"/>
                      </a:cubicBezTo>
                      <a:cubicBezTo>
                        <a:pt x="0" y="1155"/>
                        <a:pt x="334" y="1488"/>
                        <a:pt x="745" y="1488"/>
                      </a:cubicBezTo>
                      <a:cubicBezTo>
                        <a:pt x="1155" y="1488"/>
                        <a:pt x="1489" y="1155"/>
                        <a:pt x="1489" y="745"/>
                      </a:cubicBezTo>
                      <a:cubicBezTo>
                        <a:pt x="1489" y="333"/>
                        <a:pt x="1155" y="1"/>
                        <a:pt x="74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1566;p54"/>
                <p:cNvSpPr/>
                <p:nvPr/>
              </p:nvSpPr>
              <p:spPr>
                <a:xfrm>
                  <a:off x="4020237" y="3821858"/>
                  <a:ext cx="40253" cy="40307"/>
                </a:xfrm>
                <a:custGeom>
                  <a:avLst/>
                  <a:gdLst/>
                  <a:ahLst/>
                  <a:cxnLst/>
                  <a:rect l="l" t="t" r="r" b="b"/>
                  <a:pathLst>
                    <a:path w="753" h="754" extrusionOk="0">
                      <a:moveTo>
                        <a:pt x="377" y="1"/>
                      </a:moveTo>
                      <a:cubicBezTo>
                        <a:pt x="168" y="1"/>
                        <a:pt x="1" y="169"/>
                        <a:pt x="1" y="377"/>
                      </a:cubicBezTo>
                      <a:cubicBezTo>
                        <a:pt x="1" y="584"/>
                        <a:pt x="168" y="753"/>
                        <a:pt x="377" y="753"/>
                      </a:cubicBezTo>
                      <a:cubicBezTo>
                        <a:pt x="585" y="753"/>
                        <a:pt x="753" y="584"/>
                        <a:pt x="753" y="377"/>
                      </a:cubicBezTo>
                      <a:cubicBezTo>
                        <a:pt x="753" y="169"/>
                        <a:pt x="585" y="1"/>
                        <a:pt x="377"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1567;p54"/>
                <p:cNvSpPr/>
                <p:nvPr/>
              </p:nvSpPr>
              <p:spPr>
                <a:xfrm>
                  <a:off x="4366634" y="3854841"/>
                  <a:ext cx="31647" cy="660200"/>
                </a:xfrm>
                <a:custGeom>
                  <a:avLst/>
                  <a:gdLst/>
                  <a:ahLst/>
                  <a:cxnLst/>
                  <a:rect l="l" t="t" r="r" b="b"/>
                  <a:pathLst>
                    <a:path w="592" h="12350" extrusionOk="0">
                      <a:moveTo>
                        <a:pt x="1" y="1"/>
                      </a:moveTo>
                      <a:lnTo>
                        <a:pt x="1" y="12349"/>
                      </a:lnTo>
                      <a:lnTo>
                        <a:pt x="591" y="12349"/>
                      </a:lnTo>
                      <a:lnTo>
                        <a:pt x="59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1568;p54"/>
                <p:cNvSpPr/>
                <p:nvPr/>
              </p:nvSpPr>
              <p:spPr>
                <a:xfrm>
                  <a:off x="4382457" y="3854841"/>
                  <a:ext cx="15823" cy="660200"/>
                </a:xfrm>
                <a:custGeom>
                  <a:avLst/>
                  <a:gdLst/>
                  <a:ahLst/>
                  <a:cxnLst/>
                  <a:rect l="l" t="t" r="r" b="b"/>
                  <a:pathLst>
                    <a:path w="296" h="12350" extrusionOk="0">
                      <a:moveTo>
                        <a:pt x="0" y="1"/>
                      </a:moveTo>
                      <a:lnTo>
                        <a:pt x="0" y="12349"/>
                      </a:lnTo>
                      <a:lnTo>
                        <a:pt x="295" y="12349"/>
                      </a:lnTo>
                      <a:lnTo>
                        <a:pt x="295" y="1"/>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1569;p54"/>
                <p:cNvSpPr/>
                <p:nvPr/>
              </p:nvSpPr>
              <p:spPr>
                <a:xfrm>
                  <a:off x="4350544" y="4372675"/>
                  <a:ext cx="63935" cy="130436"/>
                </a:xfrm>
                <a:custGeom>
                  <a:avLst/>
                  <a:gdLst/>
                  <a:ahLst/>
                  <a:cxnLst/>
                  <a:rect l="l" t="t" r="r" b="b"/>
                  <a:pathLst>
                    <a:path w="1196" h="2440" extrusionOk="0">
                      <a:moveTo>
                        <a:pt x="0" y="0"/>
                      </a:moveTo>
                      <a:lnTo>
                        <a:pt x="0" y="2440"/>
                      </a:lnTo>
                      <a:lnTo>
                        <a:pt x="1195" y="2440"/>
                      </a:lnTo>
                      <a:lnTo>
                        <a:pt x="119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1570;p54"/>
                <p:cNvSpPr/>
                <p:nvPr/>
              </p:nvSpPr>
              <p:spPr>
                <a:xfrm>
                  <a:off x="4382457" y="4372675"/>
                  <a:ext cx="32021" cy="130436"/>
                </a:xfrm>
                <a:custGeom>
                  <a:avLst/>
                  <a:gdLst/>
                  <a:ahLst/>
                  <a:cxnLst/>
                  <a:rect l="l" t="t" r="r" b="b"/>
                  <a:pathLst>
                    <a:path w="599" h="2440" extrusionOk="0">
                      <a:moveTo>
                        <a:pt x="0" y="0"/>
                      </a:moveTo>
                      <a:lnTo>
                        <a:pt x="0" y="2440"/>
                      </a:lnTo>
                      <a:lnTo>
                        <a:pt x="598" y="2440"/>
                      </a:lnTo>
                      <a:lnTo>
                        <a:pt x="598" y="0"/>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1571;p54"/>
                <p:cNvSpPr/>
                <p:nvPr/>
              </p:nvSpPr>
              <p:spPr>
                <a:xfrm>
                  <a:off x="4329536" y="4491134"/>
                  <a:ext cx="105846" cy="23896"/>
                </a:xfrm>
                <a:custGeom>
                  <a:avLst/>
                  <a:gdLst/>
                  <a:ahLst/>
                  <a:cxnLst/>
                  <a:rect l="l" t="t" r="r" b="b"/>
                  <a:pathLst>
                    <a:path w="1980" h="447" extrusionOk="0">
                      <a:moveTo>
                        <a:pt x="0" y="0"/>
                      </a:moveTo>
                      <a:lnTo>
                        <a:pt x="0" y="446"/>
                      </a:lnTo>
                      <a:lnTo>
                        <a:pt x="1980" y="446"/>
                      </a:lnTo>
                      <a:lnTo>
                        <a:pt x="1980"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1572;p54"/>
                <p:cNvSpPr/>
                <p:nvPr/>
              </p:nvSpPr>
              <p:spPr>
                <a:xfrm>
                  <a:off x="4382457" y="4491134"/>
                  <a:ext cx="52923" cy="23896"/>
                </a:xfrm>
                <a:custGeom>
                  <a:avLst/>
                  <a:gdLst/>
                  <a:ahLst/>
                  <a:cxnLst/>
                  <a:rect l="l" t="t" r="r" b="b"/>
                  <a:pathLst>
                    <a:path w="990" h="447" extrusionOk="0">
                      <a:moveTo>
                        <a:pt x="0" y="0"/>
                      </a:moveTo>
                      <a:lnTo>
                        <a:pt x="0" y="446"/>
                      </a:lnTo>
                      <a:lnTo>
                        <a:pt x="990" y="446"/>
                      </a:lnTo>
                      <a:lnTo>
                        <a:pt x="990" y="0"/>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1573;p54"/>
                <p:cNvSpPr/>
                <p:nvPr/>
              </p:nvSpPr>
              <p:spPr>
                <a:xfrm>
                  <a:off x="4342739" y="3802186"/>
                  <a:ext cx="79545" cy="79545"/>
                </a:xfrm>
                <a:custGeom>
                  <a:avLst/>
                  <a:gdLst/>
                  <a:ahLst/>
                  <a:cxnLst/>
                  <a:rect l="l" t="t" r="r" b="b"/>
                  <a:pathLst>
                    <a:path w="1488" h="1488" extrusionOk="0">
                      <a:moveTo>
                        <a:pt x="743" y="1"/>
                      </a:moveTo>
                      <a:cubicBezTo>
                        <a:pt x="333" y="1"/>
                        <a:pt x="0" y="333"/>
                        <a:pt x="0" y="745"/>
                      </a:cubicBezTo>
                      <a:cubicBezTo>
                        <a:pt x="0" y="1155"/>
                        <a:pt x="333" y="1488"/>
                        <a:pt x="743" y="1488"/>
                      </a:cubicBezTo>
                      <a:cubicBezTo>
                        <a:pt x="1155" y="1488"/>
                        <a:pt x="1487" y="1155"/>
                        <a:pt x="1487" y="745"/>
                      </a:cubicBezTo>
                      <a:cubicBezTo>
                        <a:pt x="1487" y="333"/>
                        <a:pt x="1155" y="1"/>
                        <a:pt x="74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1574;p54"/>
                <p:cNvSpPr/>
                <p:nvPr/>
              </p:nvSpPr>
              <p:spPr>
                <a:xfrm>
                  <a:off x="4362411" y="3821858"/>
                  <a:ext cx="40200" cy="40307"/>
                </a:xfrm>
                <a:custGeom>
                  <a:avLst/>
                  <a:gdLst/>
                  <a:ahLst/>
                  <a:cxnLst/>
                  <a:rect l="l" t="t" r="r" b="b"/>
                  <a:pathLst>
                    <a:path w="752" h="754" extrusionOk="0">
                      <a:moveTo>
                        <a:pt x="375" y="1"/>
                      </a:moveTo>
                      <a:cubicBezTo>
                        <a:pt x="168" y="1"/>
                        <a:pt x="1" y="169"/>
                        <a:pt x="1" y="377"/>
                      </a:cubicBezTo>
                      <a:cubicBezTo>
                        <a:pt x="1" y="584"/>
                        <a:pt x="168" y="753"/>
                        <a:pt x="375" y="753"/>
                      </a:cubicBezTo>
                      <a:cubicBezTo>
                        <a:pt x="583" y="753"/>
                        <a:pt x="751" y="584"/>
                        <a:pt x="751" y="377"/>
                      </a:cubicBezTo>
                      <a:cubicBezTo>
                        <a:pt x="751" y="169"/>
                        <a:pt x="583" y="1"/>
                        <a:pt x="375"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12" name="Google Shape;1575;p54"/>
            <p:cNvGrpSpPr/>
            <p:nvPr/>
          </p:nvGrpSpPr>
          <p:grpSpPr>
            <a:xfrm>
              <a:off x="4096077" y="3151027"/>
              <a:ext cx="952087" cy="1241310"/>
              <a:chOff x="5373725" y="1934250"/>
              <a:chExt cx="492875" cy="642600"/>
            </a:xfrm>
          </p:grpSpPr>
          <p:sp>
            <p:nvSpPr>
              <p:cNvPr id="13" name="Google Shape;1576;p54"/>
              <p:cNvSpPr/>
              <p:nvPr/>
            </p:nvSpPr>
            <p:spPr>
              <a:xfrm>
                <a:off x="5373725" y="1934250"/>
                <a:ext cx="492875" cy="37700"/>
              </a:xfrm>
              <a:custGeom>
                <a:avLst/>
                <a:gdLst/>
                <a:ahLst/>
                <a:cxnLst/>
                <a:rect l="l" t="t" r="r" b="b"/>
                <a:pathLst>
                  <a:path w="19715" h="1508" extrusionOk="0">
                    <a:moveTo>
                      <a:pt x="0" y="0"/>
                    </a:moveTo>
                    <a:lnTo>
                      <a:pt x="0" y="1508"/>
                    </a:lnTo>
                    <a:lnTo>
                      <a:pt x="19714" y="1508"/>
                    </a:lnTo>
                    <a:lnTo>
                      <a:pt x="19714"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577;p54"/>
              <p:cNvSpPr/>
              <p:nvPr/>
            </p:nvSpPr>
            <p:spPr>
              <a:xfrm>
                <a:off x="5412500" y="1971925"/>
                <a:ext cx="415325" cy="604925"/>
              </a:xfrm>
              <a:custGeom>
                <a:avLst/>
                <a:gdLst/>
                <a:ahLst/>
                <a:cxnLst/>
                <a:rect l="l" t="t" r="r" b="b"/>
                <a:pathLst>
                  <a:path w="16613" h="24197" extrusionOk="0">
                    <a:moveTo>
                      <a:pt x="0" y="1"/>
                    </a:moveTo>
                    <a:lnTo>
                      <a:pt x="0" y="24197"/>
                    </a:lnTo>
                    <a:lnTo>
                      <a:pt x="16613" y="24197"/>
                    </a:lnTo>
                    <a:lnTo>
                      <a:pt x="16613"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78;p54"/>
              <p:cNvSpPr/>
              <p:nvPr/>
            </p:nvSpPr>
            <p:spPr>
              <a:xfrm>
                <a:off x="5632625" y="1971925"/>
                <a:ext cx="194925" cy="604925"/>
              </a:xfrm>
              <a:custGeom>
                <a:avLst/>
                <a:gdLst/>
                <a:ahLst/>
                <a:cxnLst/>
                <a:rect l="l" t="t" r="r" b="b"/>
                <a:pathLst>
                  <a:path w="7797" h="24197" extrusionOk="0">
                    <a:moveTo>
                      <a:pt x="0" y="1"/>
                    </a:moveTo>
                    <a:lnTo>
                      <a:pt x="0" y="24197"/>
                    </a:lnTo>
                    <a:lnTo>
                      <a:pt x="7797" y="24197"/>
                    </a:lnTo>
                    <a:lnTo>
                      <a:pt x="7797" y="1"/>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579;p54"/>
              <p:cNvSpPr/>
              <p:nvPr/>
            </p:nvSpPr>
            <p:spPr>
              <a:xfrm>
                <a:off x="5494000" y="2112075"/>
                <a:ext cx="252325" cy="257900"/>
              </a:xfrm>
              <a:custGeom>
                <a:avLst/>
                <a:gdLst/>
                <a:ahLst/>
                <a:cxnLst/>
                <a:rect l="l" t="t" r="r" b="b"/>
                <a:pathLst>
                  <a:path w="10093" h="10316" extrusionOk="0">
                    <a:moveTo>
                      <a:pt x="2664" y="0"/>
                    </a:moveTo>
                    <a:lnTo>
                      <a:pt x="2544" y="106"/>
                    </a:lnTo>
                    <a:cubicBezTo>
                      <a:pt x="2248" y="370"/>
                      <a:pt x="1310" y="1089"/>
                      <a:pt x="560" y="1240"/>
                    </a:cubicBezTo>
                    <a:lnTo>
                      <a:pt x="260" y="1301"/>
                    </a:lnTo>
                    <a:lnTo>
                      <a:pt x="226" y="1604"/>
                    </a:lnTo>
                    <a:cubicBezTo>
                      <a:pt x="0" y="3630"/>
                      <a:pt x="774" y="5462"/>
                      <a:pt x="1463" y="6642"/>
                    </a:cubicBezTo>
                    <a:cubicBezTo>
                      <a:pt x="2331" y="8132"/>
                      <a:pt x="3559" y="9424"/>
                      <a:pt x="4832" y="10187"/>
                    </a:cubicBezTo>
                    <a:lnTo>
                      <a:pt x="5046" y="10316"/>
                    </a:lnTo>
                    <a:lnTo>
                      <a:pt x="5261" y="10187"/>
                    </a:lnTo>
                    <a:cubicBezTo>
                      <a:pt x="6532" y="9424"/>
                      <a:pt x="7760" y="8131"/>
                      <a:pt x="8630" y="6642"/>
                    </a:cubicBezTo>
                    <a:cubicBezTo>
                      <a:pt x="9318" y="5462"/>
                      <a:pt x="10092" y="3630"/>
                      <a:pt x="9865" y="1604"/>
                    </a:cubicBezTo>
                    <a:lnTo>
                      <a:pt x="9833" y="1301"/>
                    </a:lnTo>
                    <a:lnTo>
                      <a:pt x="9533" y="1240"/>
                    </a:lnTo>
                    <a:cubicBezTo>
                      <a:pt x="8630" y="1060"/>
                      <a:pt x="7558" y="115"/>
                      <a:pt x="7548" y="106"/>
                    </a:cubicBezTo>
                    <a:lnTo>
                      <a:pt x="7429"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580;p54"/>
              <p:cNvSpPr/>
              <p:nvPr/>
            </p:nvSpPr>
            <p:spPr>
              <a:xfrm>
                <a:off x="5412500" y="1971925"/>
                <a:ext cx="415325" cy="29275"/>
              </a:xfrm>
              <a:custGeom>
                <a:avLst/>
                <a:gdLst/>
                <a:ahLst/>
                <a:cxnLst/>
                <a:rect l="l" t="t" r="r" b="b"/>
                <a:pathLst>
                  <a:path w="16613" h="1171" extrusionOk="0">
                    <a:moveTo>
                      <a:pt x="0" y="1"/>
                    </a:moveTo>
                    <a:lnTo>
                      <a:pt x="0" y="1171"/>
                    </a:lnTo>
                    <a:lnTo>
                      <a:pt x="16613" y="1171"/>
                    </a:lnTo>
                    <a:lnTo>
                      <a:pt x="16613" y="1"/>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581;p54"/>
              <p:cNvSpPr/>
              <p:nvPr/>
            </p:nvSpPr>
            <p:spPr>
              <a:xfrm>
                <a:off x="5500925" y="2122475"/>
                <a:ext cx="119250" cy="235350"/>
              </a:xfrm>
              <a:custGeom>
                <a:avLst/>
                <a:gdLst/>
                <a:ahLst/>
                <a:cxnLst/>
                <a:rect l="l" t="t" r="r" b="b"/>
                <a:pathLst>
                  <a:path w="4770" h="9414" extrusionOk="0">
                    <a:moveTo>
                      <a:pt x="2546" y="1"/>
                    </a:moveTo>
                    <a:cubicBezTo>
                      <a:pt x="2546" y="1"/>
                      <a:pt x="1392" y="1028"/>
                      <a:pt x="364" y="1233"/>
                    </a:cubicBezTo>
                    <a:cubicBezTo>
                      <a:pt x="0" y="4496"/>
                      <a:pt x="2412" y="7998"/>
                      <a:pt x="4769" y="9413"/>
                    </a:cubicBezTo>
                    <a:lnTo>
                      <a:pt x="4769" y="1"/>
                    </a:ln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582;p54"/>
              <p:cNvSpPr/>
              <p:nvPr/>
            </p:nvSpPr>
            <p:spPr>
              <a:xfrm>
                <a:off x="5620150" y="2122475"/>
                <a:ext cx="119250" cy="235350"/>
              </a:xfrm>
              <a:custGeom>
                <a:avLst/>
                <a:gdLst/>
                <a:ahLst/>
                <a:cxnLst/>
                <a:rect l="l" t="t" r="r" b="b"/>
                <a:pathLst>
                  <a:path w="4770" h="9414" extrusionOk="0">
                    <a:moveTo>
                      <a:pt x="0" y="1"/>
                    </a:moveTo>
                    <a:lnTo>
                      <a:pt x="0" y="9413"/>
                    </a:lnTo>
                    <a:cubicBezTo>
                      <a:pt x="2356" y="7998"/>
                      <a:pt x="4770" y="4496"/>
                      <a:pt x="4406" y="1233"/>
                    </a:cubicBezTo>
                    <a:cubicBezTo>
                      <a:pt x="3377" y="1028"/>
                      <a:pt x="2224" y="1"/>
                      <a:pt x="2224"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1583;p54"/>
              <p:cNvSpPr/>
              <p:nvPr/>
            </p:nvSpPr>
            <p:spPr>
              <a:xfrm>
                <a:off x="5559025" y="2168050"/>
                <a:ext cx="122250" cy="122250"/>
              </a:xfrm>
              <a:custGeom>
                <a:avLst/>
                <a:gdLst/>
                <a:ahLst/>
                <a:cxnLst/>
                <a:rect l="l" t="t" r="r" b="b"/>
                <a:pathLst>
                  <a:path w="4890" h="4890" extrusionOk="0">
                    <a:moveTo>
                      <a:pt x="2445" y="0"/>
                    </a:moveTo>
                    <a:cubicBezTo>
                      <a:pt x="1095" y="0"/>
                      <a:pt x="1" y="1094"/>
                      <a:pt x="1" y="2445"/>
                    </a:cubicBezTo>
                    <a:cubicBezTo>
                      <a:pt x="1" y="3795"/>
                      <a:pt x="1095" y="4889"/>
                      <a:pt x="2445" y="4889"/>
                    </a:cubicBezTo>
                    <a:cubicBezTo>
                      <a:pt x="3796" y="4889"/>
                      <a:pt x="4890" y="3795"/>
                      <a:pt x="4890" y="2445"/>
                    </a:cubicBezTo>
                    <a:cubicBezTo>
                      <a:pt x="4890" y="1094"/>
                      <a:pt x="3796" y="0"/>
                      <a:pt x="244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1584;p54"/>
              <p:cNvSpPr/>
              <p:nvPr/>
            </p:nvSpPr>
            <p:spPr>
              <a:xfrm>
                <a:off x="5578975" y="2188025"/>
                <a:ext cx="82375" cy="82350"/>
              </a:xfrm>
              <a:custGeom>
                <a:avLst/>
                <a:gdLst/>
                <a:ahLst/>
                <a:cxnLst/>
                <a:rect l="l" t="t" r="r" b="b"/>
                <a:pathLst>
                  <a:path w="3295" h="3294" fill="none" extrusionOk="0">
                    <a:moveTo>
                      <a:pt x="3295" y="1646"/>
                    </a:moveTo>
                    <a:cubicBezTo>
                      <a:pt x="3295" y="2151"/>
                      <a:pt x="3066" y="2603"/>
                      <a:pt x="2707" y="2905"/>
                    </a:cubicBezTo>
                    <a:cubicBezTo>
                      <a:pt x="2421" y="3147"/>
                      <a:pt x="2051" y="3293"/>
                      <a:pt x="1647" y="3293"/>
                    </a:cubicBezTo>
                    <a:cubicBezTo>
                      <a:pt x="1243" y="3293"/>
                      <a:pt x="873" y="3147"/>
                      <a:pt x="587" y="2905"/>
                    </a:cubicBezTo>
                    <a:cubicBezTo>
                      <a:pt x="228" y="2605"/>
                      <a:pt x="0" y="2152"/>
                      <a:pt x="0" y="1646"/>
                    </a:cubicBezTo>
                    <a:cubicBezTo>
                      <a:pt x="0" y="1141"/>
                      <a:pt x="228" y="689"/>
                      <a:pt x="587" y="387"/>
                    </a:cubicBezTo>
                    <a:cubicBezTo>
                      <a:pt x="873" y="146"/>
                      <a:pt x="1243" y="0"/>
                      <a:pt x="1647" y="0"/>
                    </a:cubicBezTo>
                    <a:cubicBezTo>
                      <a:pt x="2051" y="0"/>
                      <a:pt x="2421" y="146"/>
                      <a:pt x="2707" y="387"/>
                    </a:cubicBezTo>
                    <a:cubicBezTo>
                      <a:pt x="3066" y="690"/>
                      <a:pt x="3295" y="1141"/>
                      <a:pt x="3295" y="1646"/>
                    </a:cubicBezTo>
                    <a:close/>
                  </a:path>
                </a:pathLst>
              </a:custGeom>
              <a:solidFill>
                <a:schemeClr val="accent1"/>
              </a:solidFill>
              <a:ln w="5200" cap="flat" cmpd="sng">
                <a:solidFill>
                  <a:schemeClr val="accen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1585;p54"/>
              <p:cNvSpPr/>
              <p:nvPr/>
            </p:nvSpPr>
            <p:spPr>
              <a:xfrm>
                <a:off x="5578975" y="2197700"/>
                <a:ext cx="29300" cy="62950"/>
              </a:xfrm>
              <a:custGeom>
                <a:avLst/>
                <a:gdLst/>
                <a:ahLst/>
                <a:cxnLst/>
                <a:rect l="l" t="t" r="r" b="b"/>
                <a:pathLst>
                  <a:path w="1172" h="2518" fill="none" extrusionOk="0">
                    <a:moveTo>
                      <a:pt x="1172" y="1259"/>
                    </a:moveTo>
                    <a:cubicBezTo>
                      <a:pt x="1172" y="1764"/>
                      <a:pt x="945" y="2216"/>
                      <a:pt x="587" y="2518"/>
                    </a:cubicBezTo>
                    <a:cubicBezTo>
                      <a:pt x="228" y="2218"/>
                      <a:pt x="0" y="1765"/>
                      <a:pt x="0" y="1259"/>
                    </a:cubicBezTo>
                    <a:cubicBezTo>
                      <a:pt x="0" y="754"/>
                      <a:pt x="228" y="302"/>
                      <a:pt x="587" y="0"/>
                    </a:cubicBezTo>
                    <a:cubicBezTo>
                      <a:pt x="945" y="303"/>
                      <a:pt x="1172" y="754"/>
                      <a:pt x="1172" y="1259"/>
                    </a:cubicBezTo>
                    <a:close/>
                  </a:path>
                </a:pathLst>
              </a:custGeom>
              <a:solidFill>
                <a:schemeClr val="accent1"/>
              </a:solidFill>
              <a:ln w="5200" cap="flat" cmpd="sng">
                <a:solidFill>
                  <a:schemeClr val="accen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1586;p54"/>
              <p:cNvSpPr/>
              <p:nvPr/>
            </p:nvSpPr>
            <p:spPr>
              <a:xfrm>
                <a:off x="5632025" y="2197700"/>
                <a:ext cx="29325" cy="62950"/>
              </a:xfrm>
              <a:custGeom>
                <a:avLst/>
                <a:gdLst/>
                <a:ahLst/>
                <a:cxnLst/>
                <a:rect l="l" t="t" r="r" b="b"/>
                <a:pathLst>
                  <a:path w="1173" h="2518" fill="none" extrusionOk="0">
                    <a:moveTo>
                      <a:pt x="1173" y="1259"/>
                    </a:moveTo>
                    <a:cubicBezTo>
                      <a:pt x="1173" y="1764"/>
                      <a:pt x="944" y="2216"/>
                      <a:pt x="585" y="2518"/>
                    </a:cubicBezTo>
                    <a:cubicBezTo>
                      <a:pt x="228" y="2216"/>
                      <a:pt x="1" y="1764"/>
                      <a:pt x="1" y="1259"/>
                    </a:cubicBezTo>
                    <a:cubicBezTo>
                      <a:pt x="1" y="754"/>
                      <a:pt x="228" y="303"/>
                      <a:pt x="585" y="0"/>
                    </a:cubicBezTo>
                    <a:cubicBezTo>
                      <a:pt x="944" y="303"/>
                      <a:pt x="1173" y="754"/>
                      <a:pt x="1173" y="1259"/>
                    </a:cubicBezTo>
                    <a:close/>
                  </a:path>
                </a:pathLst>
              </a:custGeom>
              <a:solidFill>
                <a:schemeClr val="accent1"/>
              </a:solidFill>
              <a:ln w="5200" cap="flat" cmpd="sng">
                <a:solidFill>
                  <a:schemeClr val="accen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1587;p54"/>
              <p:cNvSpPr/>
              <p:nvPr/>
            </p:nvSpPr>
            <p:spPr>
              <a:xfrm>
                <a:off x="5620150" y="2188025"/>
                <a:ext cx="25" cy="82350"/>
              </a:xfrm>
              <a:custGeom>
                <a:avLst/>
                <a:gdLst/>
                <a:ahLst/>
                <a:cxnLst/>
                <a:rect l="l" t="t" r="r" b="b"/>
                <a:pathLst>
                  <a:path w="1" h="3294" fill="none" extrusionOk="0">
                    <a:moveTo>
                      <a:pt x="0" y="0"/>
                    </a:moveTo>
                    <a:lnTo>
                      <a:pt x="0" y="3293"/>
                    </a:lnTo>
                  </a:path>
                </a:pathLst>
              </a:custGeom>
              <a:solidFill>
                <a:schemeClr val="accent1"/>
              </a:solidFill>
              <a:ln w="5200" cap="flat" cmpd="sng">
                <a:solidFill>
                  <a:schemeClr val="accen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1588;p54"/>
              <p:cNvSpPr/>
              <p:nvPr/>
            </p:nvSpPr>
            <p:spPr>
              <a:xfrm>
                <a:off x="5578975" y="2229150"/>
                <a:ext cx="82375" cy="25"/>
              </a:xfrm>
              <a:custGeom>
                <a:avLst/>
                <a:gdLst/>
                <a:ahLst/>
                <a:cxnLst/>
                <a:rect l="l" t="t" r="r" b="b"/>
                <a:pathLst>
                  <a:path w="3295" h="1" fill="none" extrusionOk="0">
                    <a:moveTo>
                      <a:pt x="0" y="1"/>
                    </a:moveTo>
                    <a:lnTo>
                      <a:pt x="3295" y="1"/>
                    </a:lnTo>
                  </a:path>
                </a:pathLst>
              </a:custGeom>
              <a:solidFill>
                <a:schemeClr val="accent1"/>
              </a:solidFill>
              <a:ln w="5200" cap="flat" cmpd="sng">
                <a:solidFill>
                  <a:schemeClr val="accen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Tree>
    <p:extLst>
      <p:ext uri="{BB962C8B-B14F-4D97-AF65-F5344CB8AC3E}">
        <p14:creationId xmlns:p14="http://schemas.microsoft.com/office/powerpoint/2010/main" val="19815061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1783"/>
        <p:cNvGrpSpPr/>
        <p:nvPr/>
      </p:nvGrpSpPr>
      <p:grpSpPr>
        <a:xfrm>
          <a:off x="0" y="0"/>
          <a:ext cx="0" cy="0"/>
          <a:chOff x="0" y="0"/>
          <a:chExt cx="0" cy="0"/>
        </a:xfrm>
      </p:grpSpPr>
      <p:sp>
        <p:nvSpPr>
          <p:cNvPr id="1784" name="Google Shape;1784;p57"/>
          <p:cNvSpPr txBox="1">
            <a:spLocks noGrp="1"/>
          </p:cNvSpPr>
          <p:nvPr>
            <p:ph type="title"/>
          </p:nvPr>
        </p:nvSpPr>
        <p:spPr>
          <a:xfrm>
            <a:off x="1862906" y="3069890"/>
            <a:ext cx="5327838" cy="1554600"/>
          </a:xfrm>
          <a:prstGeom prst="rect">
            <a:avLst/>
          </a:prstGeom>
        </p:spPr>
        <p:txBody>
          <a:bodyPr spcFirstLastPara="1" wrap="square" lIns="91425" tIns="91425" rIns="91425" bIns="91425" anchor="b" anchorCtr="0">
            <a:noAutofit/>
          </a:bodyPr>
          <a:lstStyle/>
          <a:p>
            <a:pPr>
              <a:lnSpc>
                <a:spcPct val="150000"/>
              </a:lnSpc>
            </a:pPr>
            <a:r>
              <a:rPr lang="en-US" sz="3200">
                <a:latin typeface="+mn-lt"/>
              </a:rPr>
              <a:t>Ý </a:t>
            </a:r>
            <a:r>
              <a:rPr lang="vi-VN" sz="3200">
                <a:latin typeface="+mn-lt"/>
              </a:rPr>
              <a:t>nghĩa quyền bình đẳng của công dân trước pháp luật đối với đời sống </a:t>
            </a:r>
            <a:r>
              <a:rPr lang="en-US" sz="3200">
                <a:latin typeface="+mn-lt"/>
              </a:rPr>
              <a:t/>
            </a:r>
            <a:br>
              <a:rPr lang="en-US" sz="3200">
                <a:latin typeface="+mn-lt"/>
              </a:rPr>
            </a:br>
            <a:r>
              <a:rPr lang="vi-VN" sz="3200">
                <a:latin typeface="+mn-lt"/>
              </a:rPr>
              <a:t>con người và xã hội</a:t>
            </a:r>
            <a:endParaRPr lang="en-US" sz="3200">
              <a:latin typeface="+mn-lt"/>
            </a:endParaRPr>
          </a:p>
        </p:txBody>
      </p:sp>
      <p:sp>
        <p:nvSpPr>
          <p:cNvPr id="1786" name="Google Shape;1786;p57"/>
          <p:cNvSpPr txBox="1">
            <a:spLocks noGrp="1"/>
          </p:cNvSpPr>
          <p:nvPr>
            <p:ph type="title" idx="2"/>
          </p:nvPr>
        </p:nvSpPr>
        <p:spPr>
          <a:xfrm>
            <a:off x="3665034" y="331844"/>
            <a:ext cx="1828800" cy="1336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6000" smtClean="0">
                <a:latin typeface="+mj-lt"/>
              </a:rPr>
              <a:t>02</a:t>
            </a:r>
            <a:endParaRPr sz="6000">
              <a:latin typeface="+mj-lt"/>
            </a:endParaRPr>
          </a:p>
        </p:txBody>
      </p:sp>
      <p:sp>
        <p:nvSpPr>
          <p:cNvPr id="1787" name="Google Shape;1787;p57"/>
          <p:cNvSpPr/>
          <p:nvPr/>
        </p:nvSpPr>
        <p:spPr>
          <a:xfrm rot="-497581">
            <a:off x="7261002" y="2675933"/>
            <a:ext cx="2483951" cy="2688528"/>
          </a:xfrm>
          <a:custGeom>
            <a:avLst/>
            <a:gdLst/>
            <a:ahLst/>
            <a:cxnLst/>
            <a:rect l="l" t="t" r="r" b="b"/>
            <a:pathLst>
              <a:path w="45611" h="38929" extrusionOk="0">
                <a:moveTo>
                  <a:pt x="26741" y="1"/>
                </a:moveTo>
                <a:cubicBezTo>
                  <a:pt x="24763" y="1"/>
                  <a:pt x="22797" y="680"/>
                  <a:pt x="21273" y="2151"/>
                </a:cubicBezTo>
                <a:cubicBezTo>
                  <a:pt x="19977" y="3402"/>
                  <a:pt x="18818" y="4971"/>
                  <a:pt x="17082" y="5450"/>
                </a:cubicBezTo>
                <a:cubicBezTo>
                  <a:pt x="16694" y="5557"/>
                  <a:pt x="16304" y="5602"/>
                  <a:pt x="15913" y="5602"/>
                </a:cubicBezTo>
                <a:cubicBezTo>
                  <a:pt x="13693" y="5602"/>
                  <a:pt x="11435" y="4134"/>
                  <a:pt x="9202" y="4134"/>
                </a:cubicBezTo>
                <a:cubicBezTo>
                  <a:pt x="8850" y="4134"/>
                  <a:pt x="8499" y="4170"/>
                  <a:pt x="8148" y="4255"/>
                </a:cubicBezTo>
                <a:cubicBezTo>
                  <a:pt x="7138" y="4499"/>
                  <a:pt x="6263" y="5122"/>
                  <a:pt x="5461" y="5781"/>
                </a:cubicBezTo>
                <a:cubicBezTo>
                  <a:pt x="4513" y="6561"/>
                  <a:pt x="3609" y="7430"/>
                  <a:pt x="3018" y="8503"/>
                </a:cubicBezTo>
                <a:cubicBezTo>
                  <a:pt x="1542" y="11186"/>
                  <a:pt x="2282" y="14521"/>
                  <a:pt x="1620" y="17509"/>
                </a:cubicBezTo>
                <a:cubicBezTo>
                  <a:pt x="1158" y="19594"/>
                  <a:pt x="0" y="21689"/>
                  <a:pt x="588" y="23744"/>
                </a:cubicBezTo>
                <a:cubicBezTo>
                  <a:pt x="965" y="25069"/>
                  <a:pt x="2041" y="26163"/>
                  <a:pt x="2188" y="27534"/>
                </a:cubicBezTo>
                <a:cubicBezTo>
                  <a:pt x="2317" y="28748"/>
                  <a:pt x="1693" y="29902"/>
                  <a:pt x="1456" y="31100"/>
                </a:cubicBezTo>
                <a:cubicBezTo>
                  <a:pt x="1158" y="32623"/>
                  <a:pt x="1525" y="34264"/>
                  <a:pt x="2443" y="35515"/>
                </a:cubicBezTo>
                <a:lnTo>
                  <a:pt x="35000" y="38928"/>
                </a:lnTo>
                <a:cubicBezTo>
                  <a:pt x="38019" y="38912"/>
                  <a:pt x="41404" y="38721"/>
                  <a:pt x="43463" y="36153"/>
                </a:cubicBezTo>
                <a:cubicBezTo>
                  <a:pt x="45087" y="34125"/>
                  <a:pt x="45420" y="31147"/>
                  <a:pt x="45533" y="28378"/>
                </a:cubicBezTo>
                <a:cubicBezTo>
                  <a:pt x="45611" y="26441"/>
                  <a:pt x="45609" y="24429"/>
                  <a:pt x="44927" y="22662"/>
                </a:cubicBezTo>
                <a:cubicBezTo>
                  <a:pt x="43684" y="19447"/>
                  <a:pt x="40557" y="17851"/>
                  <a:pt x="38688" y="15075"/>
                </a:cubicBezTo>
                <a:cubicBezTo>
                  <a:pt x="36453" y="11759"/>
                  <a:pt x="36212" y="7063"/>
                  <a:pt x="33971" y="3750"/>
                </a:cubicBezTo>
                <a:cubicBezTo>
                  <a:pt x="32355" y="1358"/>
                  <a:pt x="29537" y="1"/>
                  <a:pt x="2674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788" name="Google Shape;1788;p57"/>
          <p:cNvGrpSpPr/>
          <p:nvPr/>
        </p:nvGrpSpPr>
        <p:grpSpPr>
          <a:xfrm>
            <a:off x="7526951" y="2083549"/>
            <a:ext cx="1117073" cy="1763642"/>
            <a:chOff x="2241376" y="2173535"/>
            <a:chExt cx="1127901" cy="1780737"/>
          </a:xfrm>
        </p:grpSpPr>
        <p:sp>
          <p:nvSpPr>
            <p:cNvPr id="1789" name="Google Shape;1789;p57"/>
            <p:cNvSpPr/>
            <p:nvPr/>
          </p:nvSpPr>
          <p:spPr>
            <a:xfrm flipH="1">
              <a:off x="2805256" y="2214469"/>
              <a:ext cx="379645" cy="149093"/>
            </a:xfrm>
            <a:custGeom>
              <a:avLst/>
              <a:gdLst/>
              <a:ahLst/>
              <a:cxnLst/>
              <a:rect l="l" t="t" r="r" b="b"/>
              <a:pathLst>
                <a:path w="5574" h="2189" extrusionOk="0">
                  <a:moveTo>
                    <a:pt x="4964" y="1"/>
                  </a:moveTo>
                  <a:cubicBezTo>
                    <a:pt x="2453" y="1439"/>
                    <a:pt x="1106" y="1690"/>
                    <a:pt x="473" y="1690"/>
                  </a:cubicBezTo>
                  <a:cubicBezTo>
                    <a:pt x="135" y="1690"/>
                    <a:pt x="0" y="1618"/>
                    <a:pt x="0" y="1618"/>
                  </a:cubicBezTo>
                  <a:lnTo>
                    <a:pt x="0" y="2189"/>
                  </a:lnTo>
                  <a:lnTo>
                    <a:pt x="5573" y="2189"/>
                  </a:lnTo>
                  <a:lnTo>
                    <a:pt x="5573"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0" name="Google Shape;1790;p57"/>
            <p:cNvSpPr/>
            <p:nvPr/>
          </p:nvSpPr>
          <p:spPr>
            <a:xfrm flipH="1">
              <a:off x="2428877" y="2214469"/>
              <a:ext cx="379645" cy="149093"/>
            </a:xfrm>
            <a:custGeom>
              <a:avLst/>
              <a:gdLst/>
              <a:ahLst/>
              <a:cxnLst/>
              <a:rect l="l" t="t" r="r" b="b"/>
              <a:pathLst>
                <a:path w="5574" h="2189" extrusionOk="0">
                  <a:moveTo>
                    <a:pt x="0" y="1"/>
                  </a:moveTo>
                  <a:lnTo>
                    <a:pt x="0" y="2189"/>
                  </a:lnTo>
                  <a:lnTo>
                    <a:pt x="5573" y="2189"/>
                  </a:lnTo>
                  <a:lnTo>
                    <a:pt x="5573" y="1618"/>
                  </a:lnTo>
                  <a:cubicBezTo>
                    <a:pt x="5573" y="1618"/>
                    <a:pt x="5438" y="1690"/>
                    <a:pt x="5100" y="1690"/>
                  </a:cubicBezTo>
                  <a:cubicBezTo>
                    <a:pt x="4467" y="1690"/>
                    <a:pt x="3120" y="1439"/>
                    <a:pt x="61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1" name="Google Shape;1791;p57"/>
            <p:cNvSpPr/>
            <p:nvPr/>
          </p:nvSpPr>
          <p:spPr>
            <a:xfrm flipH="1">
              <a:off x="2763774" y="2363494"/>
              <a:ext cx="83094" cy="1590777"/>
            </a:xfrm>
            <a:custGeom>
              <a:avLst/>
              <a:gdLst/>
              <a:ahLst/>
              <a:cxnLst/>
              <a:rect l="l" t="t" r="r" b="b"/>
              <a:pathLst>
                <a:path w="1220" h="23356" extrusionOk="0">
                  <a:moveTo>
                    <a:pt x="1" y="1"/>
                  </a:moveTo>
                  <a:lnTo>
                    <a:pt x="1" y="23356"/>
                  </a:lnTo>
                  <a:lnTo>
                    <a:pt x="1219" y="23356"/>
                  </a:lnTo>
                  <a:lnTo>
                    <a:pt x="121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2" name="Google Shape;1792;p57"/>
            <p:cNvSpPr/>
            <p:nvPr/>
          </p:nvSpPr>
          <p:spPr>
            <a:xfrm flipH="1">
              <a:off x="2805256" y="2214469"/>
              <a:ext cx="379645" cy="149093"/>
            </a:xfrm>
            <a:custGeom>
              <a:avLst/>
              <a:gdLst/>
              <a:ahLst/>
              <a:cxnLst/>
              <a:rect l="l" t="t" r="r" b="b"/>
              <a:pathLst>
                <a:path w="5574" h="2189" extrusionOk="0">
                  <a:moveTo>
                    <a:pt x="4964" y="1"/>
                  </a:moveTo>
                  <a:cubicBezTo>
                    <a:pt x="2453" y="1439"/>
                    <a:pt x="1106" y="1690"/>
                    <a:pt x="473" y="1690"/>
                  </a:cubicBezTo>
                  <a:cubicBezTo>
                    <a:pt x="135" y="1690"/>
                    <a:pt x="0" y="1618"/>
                    <a:pt x="0" y="1618"/>
                  </a:cubicBezTo>
                  <a:lnTo>
                    <a:pt x="0" y="2189"/>
                  </a:lnTo>
                  <a:lnTo>
                    <a:pt x="5573" y="2189"/>
                  </a:lnTo>
                  <a:lnTo>
                    <a:pt x="5573" y="1"/>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3" name="Google Shape;1793;p57"/>
            <p:cNvSpPr/>
            <p:nvPr/>
          </p:nvSpPr>
          <p:spPr>
            <a:xfrm flipH="1">
              <a:off x="3180952" y="2339043"/>
              <a:ext cx="168232" cy="786534"/>
            </a:xfrm>
            <a:custGeom>
              <a:avLst/>
              <a:gdLst/>
              <a:ahLst/>
              <a:cxnLst/>
              <a:rect l="l" t="t" r="r" b="b"/>
              <a:pathLst>
                <a:path w="2470" h="11548" fill="none" extrusionOk="0">
                  <a:moveTo>
                    <a:pt x="2470" y="1"/>
                  </a:moveTo>
                  <a:lnTo>
                    <a:pt x="1" y="11547"/>
                  </a:lnTo>
                </a:path>
              </a:pathLst>
            </a:custGeom>
            <a:noFill/>
            <a:ln w="5175" cap="flat" cmpd="sng">
              <a:solidFill>
                <a:schemeClr val="dk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4" name="Google Shape;1794;p57"/>
            <p:cNvSpPr/>
            <p:nvPr/>
          </p:nvSpPr>
          <p:spPr>
            <a:xfrm flipH="1">
              <a:off x="3012651" y="2339043"/>
              <a:ext cx="168368" cy="786534"/>
            </a:xfrm>
            <a:custGeom>
              <a:avLst/>
              <a:gdLst/>
              <a:ahLst/>
              <a:cxnLst/>
              <a:rect l="l" t="t" r="r" b="b"/>
              <a:pathLst>
                <a:path w="2472" h="11548" fill="none" extrusionOk="0">
                  <a:moveTo>
                    <a:pt x="1" y="1"/>
                  </a:moveTo>
                  <a:lnTo>
                    <a:pt x="2472" y="11547"/>
                  </a:lnTo>
                </a:path>
              </a:pathLst>
            </a:custGeom>
            <a:noFill/>
            <a:ln w="5175" cap="flat" cmpd="sng">
              <a:solidFill>
                <a:schemeClr val="dk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5" name="Google Shape;1795;p57"/>
            <p:cNvSpPr/>
            <p:nvPr/>
          </p:nvSpPr>
          <p:spPr>
            <a:xfrm flipH="1">
              <a:off x="3012652" y="3092003"/>
              <a:ext cx="336532" cy="191798"/>
            </a:xfrm>
            <a:custGeom>
              <a:avLst/>
              <a:gdLst/>
              <a:ahLst/>
              <a:cxnLst/>
              <a:rect l="l" t="t" r="r" b="b"/>
              <a:pathLst>
                <a:path w="4941" h="2816" extrusionOk="0">
                  <a:moveTo>
                    <a:pt x="2470" y="1"/>
                  </a:moveTo>
                  <a:cubicBezTo>
                    <a:pt x="1105" y="1"/>
                    <a:pt x="1" y="222"/>
                    <a:pt x="1" y="492"/>
                  </a:cubicBezTo>
                  <a:cubicBezTo>
                    <a:pt x="1" y="762"/>
                    <a:pt x="338" y="2815"/>
                    <a:pt x="2470" y="2815"/>
                  </a:cubicBezTo>
                  <a:cubicBezTo>
                    <a:pt x="4604" y="2815"/>
                    <a:pt x="4941" y="762"/>
                    <a:pt x="4941" y="492"/>
                  </a:cubicBezTo>
                  <a:cubicBezTo>
                    <a:pt x="4941" y="222"/>
                    <a:pt x="3834" y="1"/>
                    <a:pt x="247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6" name="Google Shape;1796;p57"/>
            <p:cNvSpPr/>
            <p:nvPr/>
          </p:nvSpPr>
          <p:spPr>
            <a:xfrm flipH="1">
              <a:off x="3012652" y="3092003"/>
              <a:ext cx="336532" cy="66884"/>
            </a:xfrm>
            <a:custGeom>
              <a:avLst/>
              <a:gdLst/>
              <a:ahLst/>
              <a:cxnLst/>
              <a:rect l="l" t="t" r="r" b="b"/>
              <a:pathLst>
                <a:path w="4941" h="982" extrusionOk="0">
                  <a:moveTo>
                    <a:pt x="2470" y="1"/>
                  </a:moveTo>
                  <a:cubicBezTo>
                    <a:pt x="1105" y="1"/>
                    <a:pt x="1" y="222"/>
                    <a:pt x="1" y="492"/>
                  </a:cubicBezTo>
                  <a:cubicBezTo>
                    <a:pt x="1" y="762"/>
                    <a:pt x="1105" y="982"/>
                    <a:pt x="2470" y="982"/>
                  </a:cubicBezTo>
                  <a:cubicBezTo>
                    <a:pt x="3834" y="982"/>
                    <a:pt x="4941" y="762"/>
                    <a:pt x="4941" y="492"/>
                  </a:cubicBezTo>
                  <a:cubicBezTo>
                    <a:pt x="4941" y="222"/>
                    <a:pt x="3834" y="1"/>
                    <a:pt x="2470" y="1"/>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7" name="Google Shape;1797;p57"/>
            <p:cNvSpPr/>
            <p:nvPr/>
          </p:nvSpPr>
          <p:spPr>
            <a:xfrm flipH="1">
              <a:off x="3040237" y="3101674"/>
              <a:ext cx="281294" cy="47609"/>
            </a:xfrm>
            <a:custGeom>
              <a:avLst/>
              <a:gdLst/>
              <a:ahLst/>
              <a:cxnLst/>
              <a:rect l="l" t="t" r="r" b="b"/>
              <a:pathLst>
                <a:path w="4130" h="699" extrusionOk="0">
                  <a:moveTo>
                    <a:pt x="2064" y="0"/>
                  </a:moveTo>
                  <a:cubicBezTo>
                    <a:pt x="925" y="0"/>
                    <a:pt x="0" y="157"/>
                    <a:pt x="0" y="350"/>
                  </a:cubicBezTo>
                  <a:cubicBezTo>
                    <a:pt x="0" y="543"/>
                    <a:pt x="925" y="698"/>
                    <a:pt x="2064" y="698"/>
                  </a:cubicBezTo>
                  <a:cubicBezTo>
                    <a:pt x="3204" y="698"/>
                    <a:pt x="4129" y="543"/>
                    <a:pt x="4129" y="350"/>
                  </a:cubicBezTo>
                  <a:cubicBezTo>
                    <a:pt x="4129" y="157"/>
                    <a:pt x="3204" y="0"/>
                    <a:pt x="2064"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8" name="Google Shape;1798;p57"/>
            <p:cNvSpPr/>
            <p:nvPr/>
          </p:nvSpPr>
          <p:spPr>
            <a:xfrm flipH="1">
              <a:off x="3104600" y="2272090"/>
              <a:ext cx="152090" cy="133904"/>
            </a:xfrm>
            <a:custGeom>
              <a:avLst/>
              <a:gdLst/>
              <a:ahLst/>
              <a:cxnLst/>
              <a:rect l="l" t="t" r="r" b="b"/>
              <a:pathLst>
                <a:path w="2233" h="1966" extrusionOk="0">
                  <a:moveTo>
                    <a:pt x="1116" y="0"/>
                  </a:moveTo>
                  <a:cubicBezTo>
                    <a:pt x="991" y="0"/>
                    <a:pt x="863" y="24"/>
                    <a:pt x="740" y="75"/>
                  </a:cubicBezTo>
                  <a:cubicBezTo>
                    <a:pt x="238" y="283"/>
                    <a:pt x="1" y="858"/>
                    <a:pt x="209" y="1358"/>
                  </a:cubicBezTo>
                  <a:cubicBezTo>
                    <a:pt x="365" y="1737"/>
                    <a:pt x="731" y="1966"/>
                    <a:pt x="1118" y="1966"/>
                  </a:cubicBezTo>
                  <a:cubicBezTo>
                    <a:pt x="1243" y="1966"/>
                    <a:pt x="1370" y="1942"/>
                    <a:pt x="1493" y="1891"/>
                  </a:cubicBezTo>
                  <a:cubicBezTo>
                    <a:pt x="1995" y="1683"/>
                    <a:pt x="2232" y="1108"/>
                    <a:pt x="2024" y="606"/>
                  </a:cubicBezTo>
                  <a:cubicBezTo>
                    <a:pt x="1868" y="228"/>
                    <a:pt x="1502" y="0"/>
                    <a:pt x="111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9" name="Google Shape;1799;p57"/>
            <p:cNvSpPr/>
            <p:nvPr/>
          </p:nvSpPr>
          <p:spPr>
            <a:xfrm flipH="1">
              <a:off x="3147577" y="2305737"/>
              <a:ext cx="66748" cy="66748"/>
            </a:xfrm>
            <a:custGeom>
              <a:avLst/>
              <a:gdLst/>
              <a:ahLst/>
              <a:cxnLst/>
              <a:rect l="l" t="t" r="r" b="b"/>
              <a:pathLst>
                <a:path w="980" h="980" extrusionOk="0">
                  <a:moveTo>
                    <a:pt x="490" y="0"/>
                  </a:moveTo>
                  <a:cubicBezTo>
                    <a:pt x="219" y="0"/>
                    <a:pt x="0" y="219"/>
                    <a:pt x="0" y="490"/>
                  </a:cubicBezTo>
                  <a:cubicBezTo>
                    <a:pt x="0" y="760"/>
                    <a:pt x="219" y="979"/>
                    <a:pt x="490" y="979"/>
                  </a:cubicBezTo>
                  <a:cubicBezTo>
                    <a:pt x="760" y="979"/>
                    <a:pt x="979" y="760"/>
                    <a:pt x="979" y="490"/>
                  </a:cubicBezTo>
                  <a:cubicBezTo>
                    <a:pt x="979" y="219"/>
                    <a:pt x="760" y="0"/>
                    <a:pt x="49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0" name="Google Shape;1800;p57"/>
            <p:cNvSpPr/>
            <p:nvPr/>
          </p:nvSpPr>
          <p:spPr>
            <a:xfrm flipH="1">
              <a:off x="3329092" y="3098201"/>
              <a:ext cx="40185" cy="40049"/>
            </a:xfrm>
            <a:custGeom>
              <a:avLst/>
              <a:gdLst/>
              <a:ahLst/>
              <a:cxnLst/>
              <a:rect l="l" t="t" r="r" b="b"/>
              <a:pathLst>
                <a:path w="590" h="588" extrusionOk="0">
                  <a:moveTo>
                    <a:pt x="296" y="0"/>
                  </a:moveTo>
                  <a:cubicBezTo>
                    <a:pt x="132" y="0"/>
                    <a:pt x="0" y="132"/>
                    <a:pt x="0" y="294"/>
                  </a:cubicBezTo>
                  <a:cubicBezTo>
                    <a:pt x="0" y="457"/>
                    <a:pt x="132" y="588"/>
                    <a:pt x="296" y="588"/>
                  </a:cubicBezTo>
                  <a:cubicBezTo>
                    <a:pt x="457" y="588"/>
                    <a:pt x="589" y="457"/>
                    <a:pt x="589" y="294"/>
                  </a:cubicBezTo>
                  <a:cubicBezTo>
                    <a:pt x="589" y="132"/>
                    <a:pt x="457" y="0"/>
                    <a:pt x="29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1" name="Google Shape;1801;p57"/>
            <p:cNvSpPr/>
            <p:nvPr/>
          </p:nvSpPr>
          <p:spPr>
            <a:xfrm flipH="1">
              <a:off x="2992625" y="3098201"/>
              <a:ext cx="40049" cy="40049"/>
            </a:xfrm>
            <a:custGeom>
              <a:avLst/>
              <a:gdLst/>
              <a:ahLst/>
              <a:cxnLst/>
              <a:rect l="l" t="t" r="r" b="b"/>
              <a:pathLst>
                <a:path w="588" h="588" extrusionOk="0">
                  <a:moveTo>
                    <a:pt x="294" y="0"/>
                  </a:moveTo>
                  <a:cubicBezTo>
                    <a:pt x="132" y="0"/>
                    <a:pt x="0" y="132"/>
                    <a:pt x="0" y="294"/>
                  </a:cubicBezTo>
                  <a:cubicBezTo>
                    <a:pt x="0" y="457"/>
                    <a:pt x="132" y="588"/>
                    <a:pt x="294" y="588"/>
                  </a:cubicBezTo>
                  <a:cubicBezTo>
                    <a:pt x="457" y="588"/>
                    <a:pt x="587" y="457"/>
                    <a:pt x="587" y="294"/>
                  </a:cubicBezTo>
                  <a:cubicBezTo>
                    <a:pt x="587" y="132"/>
                    <a:pt x="457" y="0"/>
                    <a:pt x="29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2" name="Google Shape;1802;p57"/>
            <p:cNvSpPr/>
            <p:nvPr/>
          </p:nvSpPr>
          <p:spPr>
            <a:xfrm flipH="1">
              <a:off x="2428877" y="2214469"/>
              <a:ext cx="379645" cy="149093"/>
            </a:xfrm>
            <a:custGeom>
              <a:avLst/>
              <a:gdLst/>
              <a:ahLst/>
              <a:cxnLst/>
              <a:rect l="l" t="t" r="r" b="b"/>
              <a:pathLst>
                <a:path w="5574" h="2189" extrusionOk="0">
                  <a:moveTo>
                    <a:pt x="0" y="1"/>
                  </a:moveTo>
                  <a:lnTo>
                    <a:pt x="0" y="2189"/>
                  </a:lnTo>
                  <a:lnTo>
                    <a:pt x="5573" y="2189"/>
                  </a:lnTo>
                  <a:lnTo>
                    <a:pt x="5573" y="1618"/>
                  </a:lnTo>
                  <a:cubicBezTo>
                    <a:pt x="5573" y="1618"/>
                    <a:pt x="5438" y="1690"/>
                    <a:pt x="5100" y="1690"/>
                  </a:cubicBezTo>
                  <a:cubicBezTo>
                    <a:pt x="4467" y="1690"/>
                    <a:pt x="3120" y="1439"/>
                    <a:pt x="610"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3" name="Google Shape;1803;p57"/>
            <p:cNvSpPr/>
            <p:nvPr/>
          </p:nvSpPr>
          <p:spPr>
            <a:xfrm flipH="1">
              <a:off x="2264660" y="2339043"/>
              <a:ext cx="168300" cy="786534"/>
            </a:xfrm>
            <a:custGeom>
              <a:avLst/>
              <a:gdLst/>
              <a:ahLst/>
              <a:cxnLst/>
              <a:rect l="l" t="t" r="r" b="b"/>
              <a:pathLst>
                <a:path w="2471" h="11548" fill="none" extrusionOk="0">
                  <a:moveTo>
                    <a:pt x="0" y="1"/>
                  </a:moveTo>
                  <a:lnTo>
                    <a:pt x="2471" y="11547"/>
                  </a:lnTo>
                </a:path>
              </a:pathLst>
            </a:custGeom>
            <a:noFill/>
            <a:ln w="5175" cap="flat" cmpd="sng">
              <a:solidFill>
                <a:schemeClr val="dk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4" name="Google Shape;1804;p57"/>
            <p:cNvSpPr/>
            <p:nvPr/>
          </p:nvSpPr>
          <p:spPr>
            <a:xfrm flipH="1">
              <a:off x="2432893" y="2339043"/>
              <a:ext cx="168368" cy="786534"/>
            </a:xfrm>
            <a:custGeom>
              <a:avLst/>
              <a:gdLst/>
              <a:ahLst/>
              <a:cxnLst/>
              <a:rect l="l" t="t" r="r" b="b"/>
              <a:pathLst>
                <a:path w="2472" h="11548" fill="none" extrusionOk="0">
                  <a:moveTo>
                    <a:pt x="2471" y="1"/>
                  </a:moveTo>
                  <a:lnTo>
                    <a:pt x="0" y="11547"/>
                  </a:lnTo>
                </a:path>
              </a:pathLst>
            </a:custGeom>
            <a:noFill/>
            <a:ln w="5175" cap="flat" cmpd="sng">
              <a:solidFill>
                <a:schemeClr val="dk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5" name="Google Shape;1805;p57"/>
            <p:cNvSpPr/>
            <p:nvPr/>
          </p:nvSpPr>
          <p:spPr>
            <a:xfrm flipH="1">
              <a:off x="2264661" y="3092003"/>
              <a:ext cx="336600" cy="191798"/>
            </a:xfrm>
            <a:custGeom>
              <a:avLst/>
              <a:gdLst/>
              <a:ahLst/>
              <a:cxnLst/>
              <a:rect l="l" t="t" r="r" b="b"/>
              <a:pathLst>
                <a:path w="4942" h="2816" extrusionOk="0">
                  <a:moveTo>
                    <a:pt x="2471" y="1"/>
                  </a:moveTo>
                  <a:cubicBezTo>
                    <a:pt x="1107" y="1"/>
                    <a:pt x="0" y="222"/>
                    <a:pt x="0" y="492"/>
                  </a:cubicBezTo>
                  <a:cubicBezTo>
                    <a:pt x="0" y="762"/>
                    <a:pt x="339" y="2815"/>
                    <a:pt x="2471" y="2815"/>
                  </a:cubicBezTo>
                  <a:cubicBezTo>
                    <a:pt x="4603" y="2815"/>
                    <a:pt x="4942" y="762"/>
                    <a:pt x="4942" y="492"/>
                  </a:cubicBezTo>
                  <a:cubicBezTo>
                    <a:pt x="4942" y="222"/>
                    <a:pt x="3836" y="1"/>
                    <a:pt x="24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6" name="Google Shape;1806;p57"/>
            <p:cNvSpPr/>
            <p:nvPr/>
          </p:nvSpPr>
          <p:spPr>
            <a:xfrm flipH="1">
              <a:off x="2264661" y="3092003"/>
              <a:ext cx="336600" cy="66884"/>
            </a:xfrm>
            <a:custGeom>
              <a:avLst/>
              <a:gdLst/>
              <a:ahLst/>
              <a:cxnLst/>
              <a:rect l="l" t="t" r="r" b="b"/>
              <a:pathLst>
                <a:path w="4942" h="982" extrusionOk="0">
                  <a:moveTo>
                    <a:pt x="2471" y="1"/>
                  </a:moveTo>
                  <a:cubicBezTo>
                    <a:pt x="1107" y="1"/>
                    <a:pt x="0" y="222"/>
                    <a:pt x="0" y="492"/>
                  </a:cubicBezTo>
                  <a:cubicBezTo>
                    <a:pt x="0" y="762"/>
                    <a:pt x="1107" y="982"/>
                    <a:pt x="2471" y="982"/>
                  </a:cubicBezTo>
                  <a:cubicBezTo>
                    <a:pt x="3836" y="982"/>
                    <a:pt x="4942" y="762"/>
                    <a:pt x="4942" y="492"/>
                  </a:cubicBezTo>
                  <a:cubicBezTo>
                    <a:pt x="4942" y="222"/>
                    <a:pt x="3836" y="1"/>
                    <a:pt x="2471" y="1"/>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7" name="Google Shape;1807;p57"/>
            <p:cNvSpPr/>
            <p:nvPr/>
          </p:nvSpPr>
          <p:spPr>
            <a:xfrm flipH="1">
              <a:off x="2292246" y="3101674"/>
              <a:ext cx="281294" cy="47609"/>
            </a:xfrm>
            <a:custGeom>
              <a:avLst/>
              <a:gdLst/>
              <a:ahLst/>
              <a:cxnLst/>
              <a:rect l="l" t="t" r="r" b="b"/>
              <a:pathLst>
                <a:path w="4130" h="699" extrusionOk="0">
                  <a:moveTo>
                    <a:pt x="2064" y="0"/>
                  </a:moveTo>
                  <a:cubicBezTo>
                    <a:pt x="923" y="0"/>
                    <a:pt x="0" y="157"/>
                    <a:pt x="0" y="350"/>
                  </a:cubicBezTo>
                  <a:cubicBezTo>
                    <a:pt x="0" y="543"/>
                    <a:pt x="923" y="698"/>
                    <a:pt x="2064" y="698"/>
                  </a:cubicBezTo>
                  <a:cubicBezTo>
                    <a:pt x="3205" y="698"/>
                    <a:pt x="4129" y="543"/>
                    <a:pt x="4129" y="350"/>
                  </a:cubicBezTo>
                  <a:cubicBezTo>
                    <a:pt x="4129" y="157"/>
                    <a:pt x="3205" y="0"/>
                    <a:pt x="2064"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8" name="Google Shape;1808;p57"/>
            <p:cNvSpPr/>
            <p:nvPr/>
          </p:nvSpPr>
          <p:spPr>
            <a:xfrm flipH="1">
              <a:off x="2359538" y="2272158"/>
              <a:ext cx="146981" cy="133904"/>
            </a:xfrm>
            <a:custGeom>
              <a:avLst/>
              <a:gdLst/>
              <a:ahLst/>
              <a:cxnLst/>
              <a:rect l="l" t="t" r="r" b="b"/>
              <a:pathLst>
                <a:path w="2158" h="1966" extrusionOk="0">
                  <a:moveTo>
                    <a:pt x="1079" y="0"/>
                  </a:moveTo>
                  <a:cubicBezTo>
                    <a:pt x="827" y="0"/>
                    <a:pt x="576" y="96"/>
                    <a:pt x="384" y="288"/>
                  </a:cubicBezTo>
                  <a:cubicBezTo>
                    <a:pt x="0" y="672"/>
                    <a:pt x="0" y="1293"/>
                    <a:pt x="384" y="1677"/>
                  </a:cubicBezTo>
                  <a:cubicBezTo>
                    <a:pt x="576" y="1869"/>
                    <a:pt x="827" y="1965"/>
                    <a:pt x="1079" y="1965"/>
                  </a:cubicBezTo>
                  <a:cubicBezTo>
                    <a:pt x="1330" y="1965"/>
                    <a:pt x="1581" y="1869"/>
                    <a:pt x="1773" y="1677"/>
                  </a:cubicBezTo>
                  <a:cubicBezTo>
                    <a:pt x="2157" y="1293"/>
                    <a:pt x="2157" y="672"/>
                    <a:pt x="1773" y="288"/>
                  </a:cubicBezTo>
                  <a:cubicBezTo>
                    <a:pt x="1581" y="96"/>
                    <a:pt x="1330" y="0"/>
                    <a:pt x="107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9" name="Google Shape;1809;p57"/>
            <p:cNvSpPr/>
            <p:nvPr/>
          </p:nvSpPr>
          <p:spPr>
            <a:xfrm flipH="1">
              <a:off x="2399586" y="2305737"/>
              <a:ext cx="66748" cy="66748"/>
            </a:xfrm>
            <a:custGeom>
              <a:avLst/>
              <a:gdLst/>
              <a:ahLst/>
              <a:cxnLst/>
              <a:rect l="l" t="t" r="r" b="b"/>
              <a:pathLst>
                <a:path w="980" h="980" extrusionOk="0">
                  <a:moveTo>
                    <a:pt x="490" y="0"/>
                  </a:moveTo>
                  <a:cubicBezTo>
                    <a:pt x="220" y="0"/>
                    <a:pt x="1" y="219"/>
                    <a:pt x="1" y="490"/>
                  </a:cubicBezTo>
                  <a:cubicBezTo>
                    <a:pt x="1" y="760"/>
                    <a:pt x="220" y="979"/>
                    <a:pt x="490" y="979"/>
                  </a:cubicBezTo>
                  <a:cubicBezTo>
                    <a:pt x="761" y="979"/>
                    <a:pt x="980" y="760"/>
                    <a:pt x="980" y="490"/>
                  </a:cubicBezTo>
                  <a:cubicBezTo>
                    <a:pt x="980" y="219"/>
                    <a:pt x="761" y="0"/>
                    <a:pt x="49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0" name="Google Shape;1810;p57"/>
            <p:cNvSpPr/>
            <p:nvPr/>
          </p:nvSpPr>
          <p:spPr>
            <a:xfrm flipH="1">
              <a:off x="2581101" y="3098201"/>
              <a:ext cx="40185" cy="40049"/>
            </a:xfrm>
            <a:custGeom>
              <a:avLst/>
              <a:gdLst/>
              <a:ahLst/>
              <a:cxnLst/>
              <a:rect l="l" t="t" r="r" b="b"/>
              <a:pathLst>
                <a:path w="590" h="588" extrusionOk="0">
                  <a:moveTo>
                    <a:pt x="294" y="0"/>
                  </a:moveTo>
                  <a:cubicBezTo>
                    <a:pt x="133" y="0"/>
                    <a:pt x="1" y="132"/>
                    <a:pt x="1" y="294"/>
                  </a:cubicBezTo>
                  <a:cubicBezTo>
                    <a:pt x="1" y="457"/>
                    <a:pt x="133" y="588"/>
                    <a:pt x="294" y="588"/>
                  </a:cubicBezTo>
                  <a:cubicBezTo>
                    <a:pt x="457" y="588"/>
                    <a:pt x="589" y="457"/>
                    <a:pt x="589" y="294"/>
                  </a:cubicBezTo>
                  <a:cubicBezTo>
                    <a:pt x="589" y="132"/>
                    <a:pt x="457" y="0"/>
                    <a:pt x="29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1" name="Google Shape;1811;p57"/>
            <p:cNvSpPr/>
            <p:nvPr/>
          </p:nvSpPr>
          <p:spPr>
            <a:xfrm flipH="1">
              <a:off x="2733738" y="2173535"/>
              <a:ext cx="146232" cy="132883"/>
            </a:xfrm>
            <a:custGeom>
              <a:avLst/>
              <a:gdLst/>
              <a:ahLst/>
              <a:cxnLst/>
              <a:rect l="l" t="t" r="r" b="b"/>
              <a:pathLst>
                <a:path w="2147" h="1951" extrusionOk="0">
                  <a:moveTo>
                    <a:pt x="1072" y="0"/>
                  </a:moveTo>
                  <a:cubicBezTo>
                    <a:pt x="630" y="0"/>
                    <a:pt x="230" y="303"/>
                    <a:pt x="125" y="751"/>
                  </a:cubicBezTo>
                  <a:cubicBezTo>
                    <a:pt x="0" y="1276"/>
                    <a:pt x="325" y="1801"/>
                    <a:pt x="849" y="1924"/>
                  </a:cubicBezTo>
                  <a:cubicBezTo>
                    <a:pt x="925" y="1942"/>
                    <a:pt x="1000" y="1951"/>
                    <a:pt x="1075" y="1951"/>
                  </a:cubicBezTo>
                  <a:cubicBezTo>
                    <a:pt x="1517" y="1951"/>
                    <a:pt x="1917" y="1648"/>
                    <a:pt x="2022" y="1200"/>
                  </a:cubicBezTo>
                  <a:cubicBezTo>
                    <a:pt x="2147" y="676"/>
                    <a:pt x="1822" y="149"/>
                    <a:pt x="1298" y="27"/>
                  </a:cubicBezTo>
                  <a:cubicBezTo>
                    <a:pt x="1222" y="9"/>
                    <a:pt x="1147" y="0"/>
                    <a:pt x="107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2" name="Google Shape;1812;p57"/>
            <p:cNvSpPr/>
            <p:nvPr/>
          </p:nvSpPr>
          <p:spPr>
            <a:xfrm flipH="1">
              <a:off x="2768746" y="2201119"/>
              <a:ext cx="76419" cy="76283"/>
            </a:xfrm>
            <a:custGeom>
              <a:avLst/>
              <a:gdLst/>
              <a:ahLst/>
              <a:cxnLst/>
              <a:rect l="l" t="t" r="r" b="b"/>
              <a:pathLst>
                <a:path w="1122" h="1120" extrusionOk="0">
                  <a:moveTo>
                    <a:pt x="560" y="1"/>
                  </a:moveTo>
                  <a:cubicBezTo>
                    <a:pt x="251" y="1"/>
                    <a:pt x="1" y="251"/>
                    <a:pt x="1" y="560"/>
                  </a:cubicBezTo>
                  <a:cubicBezTo>
                    <a:pt x="1" y="869"/>
                    <a:pt x="251" y="1120"/>
                    <a:pt x="560" y="1120"/>
                  </a:cubicBezTo>
                  <a:cubicBezTo>
                    <a:pt x="869" y="1120"/>
                    <a:pt x="1121" y="869"/>
                    <a:pt x="1121" y="560"/>
                  </a:cubicBezTo>
                  <a:cubicBezTo>
                    <a:pt x="1121" y="251"/>
                    <a:pt x="869" y="1"/>
                    <a:pt x="56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3" name="Google Shape;1813;p57"/>
            <p:cNvSpPr/>
            <p:nvPr/>
          </p:nvSpPr>
          <p:spPr>
            <a:xfrm flipH="1">
              <a:off x="2241376" y="3098201"/>
              <a:ext cx="40185" cy="40049"/>
            </a:xfrm>
            <a:custGeom>
              <a:avLst/>
              <a:gdLst/>
              <a:ahLst/>
              <a:cxnLst/>
              <a:rect l="l" t="t" r="r" b="b"/>
              <a:pathLst>
                <a:path w="590" h="588" extrusionOk="0">
                  <a:moveTo>
                    <a:pt x="294" y="0"/>
                  </a:moveTo>
                  <a:cubicBezTo>
                    <a:pt x="133" y="0"/>
                    <a:pt x="1" y="132"/>
                    <a:pt x="1" y="294"/>
                  </a:cubicBezTo>
                  <a:cubicBezTo>
                    <a:pt x="1" y="457"/>
                    <a:pt x="133" y="588"/>
                    <a:pt x="294" y="588"/>
                  </a:cubicBezTo>
                  <a:cubicBezTo>
                    <a:pt x="457" y="588"/>
                    <a:pt x="589" y="457"/>
                    <a:pt x="589" y="294"/>
                  </a:cubicBezTo>
                  <a:cubicBezTo>
                    <a:pt x="589" y="132"/>
                    <a:pt x="457" y="0"/>
                    <a:pt x="29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14" name="Google Shape;1814;p57"/>
          <p:cNvGrpSpPr/>
          <p:nvPr/>
        </p:nvGrpSpPr>
        <p:grpSpPr>
          <a:xfrm rot="-384012" flipH="1">
            <a:off x="7081619" y="3447412"/>
            <a:ext cx="774400" cy="975711"/>
            <a:chOff x="3103876" y="3567413"/>
            <a:chExt cx="673883" cy="849128"/>
          </a:xfrm>
        </p:grpSpPr>
        <p:sp>
          <p:nvSpPr>
            <p:cNvPr id="1815" name="Google Shape;1815;p57"/>
            <p:cNvSpPr/>
            <p:nvPr/>
          </p:nvSpPr>
          <p:spPr>
            <a:xfrm flipH="1">
              <a:off x="3107965" y="3693349"/>
              <a:ext cx="669794" cy="723192"/>
            </a:xfrm>
            <a:custGeom>
              <a:avLst/>
              <a:gdLst/>
              <a:ahLst/>
              <a:cxnLst/>
              <a:rect l="l" t="t" r="r" b="b"/>
              <a:pathLst>
                <a:path w="9834" h="10618" extrusionOk="0">
                  <a:moveTo>
                    <a:pt x="346" y="0"/>
                  </a:moveTo>
                  <a:cubicBezTo>
                    <a:pt x="346" y="0"/>
                    <a:pt x="1" y="1150"/>
                    <a:pt x="1985" y="3777"/>
                  </a:cubicBezTo>
                  <a:cubicBezTo>
                    <a:pt x="3970" y="6404"/>
                    <a:pt x="2161" y="8757"/>
                    <a:pt x="6997" y="10617"/>
                  </a:cubicBezTo>
                  <a:lnTo>
                    <a:pt x="9833" y="9607"/>
                  </a:lnTo>
                  <a:cubicBezTo>
                    <a:pt x="9833" y="9607"/>
                    <a:pt x="7953" y="8061"/>
                    <a:pt x="6845" y="5948"/>
                  </a:cubicBezTo>
                  <a:cubicBezTo>
                    <a:pt x="5735" y="3833"/>
                    <a:pt x="5101" y="3073"/>
                    <a:pt x="3221" y="2470"/>
                  </a:cubicBezTo>
                  <a:cubicBezTo>
                    <a:pt x="1340" y="1865"/>
                    <a:pt x="346" y="0"/>
                    <a:pt x="34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6" name="Google Shape;1816;p57"/>
            <p:cNvSpPr/>
            <p:nvPr/>
          </p:nvSpPr>
          <p:spPr>
            <a:xfrm flipH="1">
              <a:off x="3107965" y="3693349"/>
              <a:ext cx="669794" cy="723192"/>
            </a:xfrm>
            <a:custGeom>
              <a:avLst/>
              <a:gdLst/>
              <a:ahLst/>
              <a:cxnLst/>
              <a:rect l="l" t="t" r="r" b="b"/>
              <a:pathLst>
                <a:path w="9834" h="10618" extrusionOk="0">
                  <a:moveTo>
                    <a:pt x="346" y="0"/>
                  </a:moveTo>
                  <a:cubicBezTo>
                    <a:pt x="346" y="0"/>
                    <a:pt x="1" y="1150"/>
                    <a:pt x="1985" y="3777"/>
                  </a:cubicBezTo>
                  <a:cubicBezTo>
                    <a:pt x="3970" y="6404"/>
                    <a:pt x="2161" y="8757"/>
                    <a:pt x="6997" y="10617"/>
                  </a:cubicBezTo>
                  <a:lnTo>
                    <a:pt x="9833" y="9607"/>
                  </a:lnTo>
                  <a:cubicBezTo>
                    <a:pt x="9833" y="9607"/>
                    <a:pt x="7953" y="8061"/>
                    <a:pt x="6845" y="5948"/>
                  </a:cubicBezTo>
                  <a:cubicBezTo>
                    <a:pt x="5735" y="3833"/>
                    <a:pt x="5101" y="3073"/>
                    <a:pt x="3221" y="2470"/>
                  </a:cubicBezTo>
                  <a:cubicBezTo>
                    <a:pt x="1340" y="1865"/>
                    <a:pt x="346" y="0"/>
                    <a:pt x="346"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7" name="Google Shape;1817;p57"/>
            <p:cNvSpPr/>
            <p:nvPr/>
          </p:nvSpPr>
          <p:spPr>
            <a:xfrm flipH="1">
              <a:off x="3224228" y="3693349"/>
              <a:ext cx="530032" cy="664754"/>
            </a:xfrm>
            <a:custGeom>
              <a:avLst/>
              <a:gdLst/>
              <a:ahLst/>
              <a:cxnLst/>
              <a:rect l="l" t="t" r="r" b="b"/>
              <a:pathLst>
                <a:path w="7782" h="9760" fill="none" extrusionOk="0">
                  <a:moveTo>
                    <a:pt x="1" y="0"/>
                  </a:moveTo>
                  <a:cubicBezTo>
                    <a:pt x="1640" y="3777"/>
                    <a:pt x="3845" y="3831"/>
                    <a:pt x="4733" y="6467"/>
                  </a:cubicBezTo>
                  <a:cubicBezTo>
                    <a:pt x="5620" y="9104"/>
                    <a:pt x="7782" y="9760"/>
                    <a:pt x="7782" y="9760"/>
                  </a:cubicBezTo>
                </a:path>
              </a:pathLst>
            </a:custGeom>
            <a:noFill/>
            <a:ln w="2600" cap="flat" cmpd="sng">
              <a:solidFill>
                <a:schemeClr val="l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8" name="Google Shape;1818;p57"/>
            <p:cNvSpPr/>
            <p:nvPr/>
          </p:nvSpPr>
          <p:spPr>
            <a:xfrm flipH="1">
              <a:off x="3103876" y="3567413"/>
              <a:ext cx="417582" cy="602297"/>
            </a:xfrm>
            <a:custGeom>
              <a:avLst/>
              <a:gdLst/>
              <a:ahLst/>
              <a:cxnLst/>
              <a:rect l="l" t="t" r="r" b="b"/>
              <a:pathLst>
                <a:path w="6131" h="8843" extrusionOk="0">
                  <a:moveTo>
                    <a:pt x="420" y="0"/>
                  </a:moveTo>
                  <a:cubicBezTo>
                    <a:pt x="420" y="0"/>
                    <a:pt x="0" y="808"/>
                    <a:pt x="1108" y="3043"/>
                  </a:cubicBezTo>
                  <a:cubicBezTo>
                    <a:pt x="2216" y="5277"/>
                    <a:pt x="538" y="6777"/>
                    <a:pt x="3877" y="8842"/>
                  </a:cubicBezTo>
                  <a:lnTo>
                    <a:pt x="6131" y="8488"/>
                  </a:lnTo>
                  <a:cubicBezTo>
                    <a:pt x="6131" y="8488"/>
                    <a:pt x="4950" y="7072"/>
                    <a:pt x="4421" y="5343"/>
                  </a:cubicBezTo>
                  <a:cubicBezTo>
                    <a:pt x="3893" y="3613"/>
                    <a:pt x="3528" y="2957"/>
                    <a:pt x="2211" y="2242"/>
                  </a:cubicBezTo>
                  <a:cubicBezTo>
                    <a:pt x="897" y="1529"/>
                    <a:pt x="420" y="0"/>
                    <a:pt x="42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9" name="Google Shape;1819;p57"/>
            <p:cNvSpPr/>
            <p:nvPr/>
          </p:nvSpPr>
          <p:spPr>
            <a:xfrm flipH="1">
              <a:off x="3191805" y="3567413"/>
              <a:ext cx="301114" cy="569604"/>
            </a:xfrm>
            <a:custGeom>
              <a:avLst/>
              <a:gdLst/>
              <a:ahLst/>
              <a:cxnLst/>
              <a:rect l="l" t="t" r="r" b="b"/>
              <a:pathLst>
                <a:path w="4421" h="8363" fill="none" extrusionOk="0">
                  <a:moveTo>
                    <a:pt x="1" y="0"/>
                  </a:moveTo>
                  <a:cubicBezTo>
                    <a:pt x="689" y="3043"/>
                    <a:pt x="2324" y="3392"/>
                    <a:pt x="2613" y="5481"/>
                  </a:cubicBezTo>
                  <a:cubicBezTo>
                    <a:pt x="2904" y="7570"/>
                    <a:pt x="4420" y="8362"/>
                    <a:pt x="4420" y="8362"/>
                  </a:cubicBezTo>
                </a:path>
              </a:pathLst>
            </a:custGeom>
            <a:noFill/>
            <a:ln w="2600" cap="flat" cmpd="sng">
              <a:solidFill>
                <a:schemeClr val="l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20" name="Google Shape;1820;p57"/>
          <p:cNvGrpSpPr/>
          <p:nvPr/>
        </p:nvGrpSpPr>
        <p:grpSpPr>
          <a:xfrm>
            <a:off x="7649066" y="4159397"/>
            <a:ext cx="1129488" cy="263690"/>
            <a:chOff x="5942217" y="4142332"/>
            <a:chExt cx="1279583" cy="298731"/>
          </a:xfrm>
        </p:grpSpPr>
        <p:sp>
          <p:nvSpPr>
            <p:cNvPr id="1821" name="Google Shape;1821;p57"/>
            <p:cNvSpPr/>
            <p:nvPr/>
          </p:nvSpPr>
          <p:spPr>
            <a:xfrm flipH="1">
              <a:off x="5942217" y="4142332"/>
              <a:ext cx="1279583" cy="298730"/>
            </a:xfrm>
            <a:custGeom>
              <a:avLst/>
              <a:gdLst/>
              <a:ahLst/>
              <a:cxnLst/>
              <a:rect l="l" t="t" r="r" b="b"/>
              <a:pathLst>
                <a:path w="18787" h="4386" extrusionOk="0">
                  <a:moveTo>
                    <a:pt x="0" y="0"/>
                  </a:moveTo>
                  <a:lnTo>
                    <a:pt x="0" y="4386"/>
                  </a:lnTo>
                  <a:lnTo>
                    <a:pt x="18381" y="4386"/>
                  </a:lnTo>
                  <a:cubicBezTo>
                    <a:pt x="18605" y="4386"/>
                    <a:pt x="18787" y="4204"/>
                    <a:pt x="18787" y="3980"/>
                  </a:cubicBezTo>
                  <a:lnTo>
                    <a:pt x="18787" y="406"/>
                  </a:lnTo>
                  <a:cubicBezTo>
                    <a:pt x="18787" y="182"/>
                    <a:pt x="18605" y="0"/>
                    <a:pt x="1838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2" name="Google Shape;1822;p57"/>
            <p:cNvSpPr/>
            <p:nvPr/>
          </p:nvSpPr>
          <p:spPr>
            <a:xfrm flipH="1">
              <a:off x="6046486" y="4142332"/>
              <a:ext cx="270669" cy="298730"/>
            </a:xfrm>
            <a:custGeom>
              <a:avLst/>
              <a:gdLst/>
              <a:ahLst/>
              <a:cxnLst/>
              <a:rect l="l" t="t" r="r" b="b"/>
              <a:pathLst>
                <a:path w="3974" h="4386" extrusionOk="0">
                  <a:moveTo>
                    <a:pt x="0" y="0"/>
                  </a:moveTo>
                  <a:cubicBezTo>
                    <a:pt x="1211" y="0"/>
                    <a:pt x="2191" y="983"/>
                    <a:pt x="2191" y="2193"/>
                  </a:cubicBezTo>
                  <a:cubicBezTo>
                    <a:pt x="2191" y="2799"/>
                    <a:pt x="1946" y="3346"/>
                    <a:pt x="1550" y="3744"/>
                  </a:cubicBezTo>
                  <a:cubicBezTo>
                    <a:pt x="1153" y="4140"/>
                    <a:pt x="605" y="4386"/>
                    <a:pt x="0" y="4386"/>
                  </a:cubicBezTo>
                  <a:lnTo>
                    <a:pt x="1781" y="4386"/>
                  </a:lnTo>
                  <a:cubicBezTo>
                    <a:pt x="2387" y="4386"/>
                    <a:pt x="2934" y="4140"/>
                    <a:pt x="3332" y="3744"/>
                  </a:cubicBezTo>
                  <a:cubicBezTo>
                    <a:pt x="3728" y="3346"/>
                    <a:pt x="3974" y="2799"/>
                    <a:pt x="3974" y="2193"/>
                  </a:cubicBezTo>
                  <a:cubicBezTo>
                    <a:pt x="3974" y="983"/>
                    <a:pt x="2992" y="0"/>
                    <a:pt x="1781"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3" name="Google Shape;1823;p57"/>
            <p:cNvSpPr/>
            <p:nvPr/>
          </p:nvSpPr>
          <p:spPr>
            <a:xfrm flipH="1">
              <a:off x="5942217" y="4221681"/>
              <a:ext cx="1279514" cy="219382"/>
            </a:xfrm>
            <a:custGeom>
              <a:avLst/>
              <a:gdLst/>
              <a:ahLst/>
              <a:cxnLst/>
              <a:rect l="l" t="t" r="r" b="b"/>
              <a:pathLst>
                <a:path w="18786" h="3221" extrusionOk="0">
                  <a:moveTo>
                    <a:pt x="18531" y="1"/>
                  </a:moveTo>
                  <a:cubicBezTo>
                    <a:pt x="18428" y="195"/>
                    <a:pt x="18298" y="371"/>
                    <a:pt x="18144" y="525"/>
                  </a:cubicBezTo>
                  <a:cubicBezTo>
                    <a:pt x="17746" y="921"/>
                    <a:pt x="17199" y="1166"/>
                    <a:pt x="16593" y="1166"/>
                  </a:cubicBezTo>
                  <a:lnTo>
                    <a:pt x="1" y="1166"/>
                  </a:lnTo>
                  <a:lnTo>
                    <a:pt x="1" y="3221"/>
                  </a:lnTo>
                  <a:lnTo>
                    <a:pt x="16593" y="3221"/>
                  </a:lnTo>
                  <a:cubicBezTo>
                    <a:pt x="17199" y="3221"/>
                    <a:pt x="17746" y="2975"/>
                    <a:pt x="18144" y="2579"/>
                  </a:cubicBezTo>
                  <a:cubicBezTo>
                    <a:pt x="18540" y="2181"/>
                    <a:pt x="18786" y="1634"/>
                    <a:pt x="18786" y="1028"/>
                  </a:cubicBezTo>
                  <a:cubicBezTo>
                    <a:pt x="18786" y="657"/>
                    <a:pt x="18694" y="307"/>
                    <a:pt x="18531"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4" name="Google Shape;1824;p57"/>
            <p:cNvSpPr/>
            <p:nvPr/>
          </p:nvSpPr>
          <p:spPr>
            <a:xfrm flipH="1">
              <a:off x="6319002" y="4142332"/>
              <a:ext cx="902730" cy="298730"/>
            </a:xfrm>
            <a:custGeom>
              <a:avLst/>
              <a:gdLst/>
              <a:ahLst/>
              <a:cxnLst/>
              <a:rect l="l" t="t" r="r" b="b"/>
              <a:pathLst>
                <a:path w="13254" h="4386" extrusionOk="0">
                  <a:moveTo>
                    <a:pt x="1" y="0"/>
                  </a:moveTo>
                  <a:lnTo>
                    <a:pt x="1" y="4386"/>
                  </a:lnTo>
                  <a:lnTo>
                    <a:pt x="11061" y="4386"/>
                  </a:lnTo>
                  <a:cubicBezTo>
                    <a:pt x="11667" y="4386"/>
                    <a:pt x="12215" y="4140"/>
                    <a:pt x="12611" y="3744"/>
                  </a:cubicBezTo>
                  <a:cubicBezTo>
                    <a:pt x="13008" y="3346"/>
                    <a:pt x="13253" y="2799"/>
                    <a:pt x="13253" y="2193"/>
                  </a:cubicBezTo>
                  <a:cubicBezTo>
                    <a:pt x="13253" y="983"/>
                    <a:pt x="12273" y="0"/>
                    <a:pt x="11061"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5" name="Google Shape;1825;p57"/>
            <p:cNvSpPr/>
            <p:nvPr/>
          </p:nvSpPr>
          <p:spPr>
            <a:xfrm flipH="1">
              <a:off x="6366951" y="4183403"/>
              <a:ext cx="854849" cy="216590"/>
            </a:xfrm>
            <a:custGeom>
              <a:avLst/>
              <a:gdLst/>
              <a:ahLst/>
              <a:cxnLst/>
              <a:rect l="l" t="t" r="r" b="b"/>
              <a:pathLst>
                <a:path w="12551" h="3180" extrusionOk="0">
                  <a:moveTo>
                    <a:pt x="0" y="0"/>
                  </a:moveTo>
                  <a:lnTo>
                    <a:pt x="0" y="3180"/>
                  </a:lnTo>
                  <a:lnTo>
                    <a:pt x="12257" y="3180"/>
                  </a:lnTo>
                  <a:cubicBezTo>
                    <a:pt x="12418" y="3180"/>
                    <a:pt x="12550" y="3048"/>
                    <a:pt x="12550" y="2885"/>
                  </a:cubicBezTo>
                  <a:lnTo>
                    <a:pt x="12550" y="296"/>
                  </a:lnTo>
                  <a:cubicBezTo>
                    <a:pt x="12550" y="133"/>
                    <a:pt x="12418" y="0"/>
                    <a:pt x="1225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6" name="Google Shape;1826;p57"/>
            <p:cNvSpPr/>
            <p:nvPr/>
          </p:nvSpPr>
          <p:spPr>
            <a:xfrm flipH="1">
              <a:off x="6501196" y="4221681"/>
              <a:ext cx="687843" cy="24043"/>
            </a:xfrm>
            <a:custGeom>
              <a:avLst/>
              <a:gdLst/>
              <a:ahLst/>
              <a:cxnLst/>
              <a:rect l="l" t="t" r="r" b="b"/>
              <a:pathLst>
                <a:path w="10099" h="353" extrusionOk="0">
                  <a:moveTo>
                    <a:pt x="33" y="1"/>
                  </a:moveTo>
                  <a:cubicBezTo>
                    <a:pt x="16" y="1"/>
                    <a:pt x="1" y="15"/>
                    <a:pt x="1" y="34"/>
                  </a:cubicBezTo>
                  <a:lnTo>
                    <a:pt x="1" y="320"/>
                  </a:lnTo>
                  <a:cubicBezTo>
                    <a:pt x="1" y="338"/>
                    <a:pt x="16" y="352"/>
                    <a:pt x="33" y="352"/>
                  </a:cubicBezTo>
                  <a:lnTo>
                    <a:pt x="10066" y="352"/>
                  </a:lnTo>
                  <a:cubicBezTo>
                    <a:pt x="10085" y="352"/>
                    <a:pt x="10099" y="338"/>
                    <a:pt x="10099" y="320"/>
                  </a:cubicBezTo>
                  <a:lnTo>
                    <a:pt x="10099" y="34"/>
                  </a:lnTo>
                  <a:cubicBezTo>
                    <a:pt x="10099" y="15"/>
                    <a:pt x="10085" y="1"/>
                    <a:pt x="100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7" name="Google Shape;1827;p57"/>
            <p:cNvSpPr/>
            <p:nvPr/>
          </p:nvSpPr>
          <p:spPr>
            <a:xfrm flipH="1">
              <a:off x="6501196" y="4279711"/>
              <a:ext cx="687843" cy="23975"/>
            </a:xfrm>
            <a:custGeom>
              <a:avLst/>
              <a:gdLst/>
              <a:ahLst/>
              <a:cxnLst/>
              <a:rect l="l" t="t" r="r" b="b"/>
              <a:pathLst>
                <a:path w="10099" h="352" extrusionOk="0">
                  <a:moveTo>
                    <a:pt x="33" y="1"/>
                  </a:moveTo>
                  <a:cubicBezTo>
                    <a:pt x="16" y="1"/>
                    <a:pt x="1" y="15"/>
                    <a:pt x="1" y="33"/>
                  </a:cubicBezTo>
                  <a:lnTo>
                    <a:pt x="1" y="319"/>
                  </a:lnTo>
                  <a:cubicBezTo>
                    <a:pt x="1" y="338"/>
                    <a:pt x="16" y="352"/>
                    <a:pt x="33" y="352"/>
                  </a:cubicBezTo>
                  <a:lnTo>
                    <a:pt x="10066" y="352"/>
                  </a:lnTo>
                  <a:cubicBezTo>
                    <a:pt x="10085" y="352"/>
                    <a:pt x="10099" y="338"/>
                    <a:pt x="10099" y="319"/>
                  </a:cubicBezTo>
                  <a:lnTo>
                    <a:pt x="10099" y="33"/>
                  </a:lnTo>
                  <a:cubicBezTo>
                    <a:pt x="10099" y="15"/>
                    <a:pt x="10085" y="1"/>
                    <a:pt x="100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8" name="Google Shape;1828;p57"/>
            <p:cNvSpPr/>
            <p:nvPr/>
          </p:nvSpPr>
          <p:spPr>
            <a:xfrm flipH="1">
              <a:off x="6501196" y="4337741"/>
              <a:ext cx="687843" cy="24043"/>
            </a:xfrm>
            <a:custGeom>
              <a:avLst/>
              <a:gdLst/>
              <a:ahLst/>
              <a:cxnLst/>
              <a:rect l="l" t="t" r="r" b="b"/>
              <a:pathLst>
                <a:path w="10099" h="353" extrusionOk="0">
                  <a:moveTo>
                    <a:pt x="33" y="0"/>
                  </a:moveTo>
                  <a:cubicBezTo>
                    <a:pt x="16" y="0"/>
                    <a:pt x="1" y="16"/>
                    <a:pt x="1" y="33"/>
                  </a:cubicBezTo>
                  <a:lnTo>
                    <a:pt x="1" y="320"/>
                  </a:lnTo>
                  <a:cubicBezTo>
                    <a:pt x="1" y="337"/>
                    <a:pt x="16" y="353"/>
                    <a:pt x="33" y="353"/>
                  </a:cubicBezTo>
                  <a:lnTo>
                    <a:pt x="10066" y="353"/>
                  </a:lnTo>
                  <a:cubicBezTo>
                    <a:pt x="10085" y="353"/>
                    <a:pt x="10099" y="337"/>
                    <a:pt x="10099" y="320"/>
                  </a:cubicBezTo>
                  <a:lnTo>
                    <a:pt x="10099" y="33"/>
                  </a:lnTo>
                  <a:cubicBezTo>
                    <a:pt x="10099" y="16"/>
                    <a:pt x="10085" y="0"/>
                    <a:pt x="1006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29" name="Google Shape;1829;p57"/>
          <p:cNvGrpSpPr/>
          <p:nvPr/>
        </p:nvGrpSpPr>
        <p:grpSpPr>
          <a:xfrm flipH="1">
            <a:off x="7379807" y="3905050"/>
            <a:ext cx="1129488" cy="263690"/>
            <a:chOff x="5942217" y="4142332"/>
            <a:chExt cx="1279583" cy="298731"/>
          </a:xfrm>
        </p:grpSpPr>
        <p:sp>
          <p:nvSpPr>
            <p:cNvPr id="1830" name="Google Shape;1830;p57"/>
            <p:cNvSpPr/>
            <p:nvPr/>
          </p:nvSpPr>
          <p:spPr>
            <a:xfrm flipH="1">
              <a:off x="5942217" y="4142332"/>
              <a:ext cx="1279583" cy="298730"/>
            </a:xfrm>
            <a:custGeom>
              <a:avLst/>
              <a:gdLst/>
              <a:ahLst/>
              <a:cxnLst/>
              <a:rect l="l" t="t" r="r" b="b"/>
              <a:pathLst>
                <a:path w="18787" h="4386" extrusionOk="0">
                  <a:moveTo>
                    <a:pt x="0" y="0"/>
                  </a:moveTo>
                  <a:lnTo>
                    <a:pt x="0" y="4386"/>
                  </a:lnTo>
                  <a:lnTo>
                    <a:pt x="18381" y="4386"/>
                  </a:lnTo>
                  <a:cubicBezTo>
                    <a:pt x="18605" y="4386"/>
                    <a:pt x="18787" y="4204"/>
                    <a:pt x="18787" y="3980"/>
                  </a:cubicBezTo>
                  <a:lnTo>
                    <a:pt x="18787" y="406"/>
                  </a:lnTo>
                  <a:cubicBezTo>
                    <a:pt x="18787" y="182"/>
                    <a:pt x="18605" y="0"/>
                    <a:pt x="1838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1" name="Google Shape;1831;p57"/>
            <p:cNvSpPr/>
            <p:nvPr/>
          </p:nvSpPr>
          <p:spPr>
            <a:xfrm flipH="1">
              <a:off x="6046486" y="4142332"/>
              <a:ext cx="270669" cy="298730"/>
            </a:xfrm>
            <a:custGeom>
              <a:avLst/>
              <a:gdLst/>
              <a:ahLst/>
              <a:cxnLst/>
              <a:rect l="l" t="t" r="r" b="b"/>
              <a:pathLst>
                <a:path w="3974" h="4386" extrusionOk="0">
                  <a:moveTo>
                    <a:pt x="0" y="0"/>
                  </a:moveTo>
                  <a:cubicBezTo>
                    <a:pt x="1211" y="0"/>
                    <a:pt x="2191" y="983"/>
                    <a:pt x="2191" y="2193"/>
                  </a:cubicBezTo>
                  <a:cubicBezTo>
                    <a:pt x="2191" y="2799"/>
                    <a:pt x="1946" y="3346"/>
                    <a:pt x="1550" y="3744"/>
                  </a:cubicBezTo>
                  <a:cubicBezTo>
                    <a:pt x="1153" y="4140"/>
                    <a:pt x="605" y="4386"/>
                    <a:pt x="0" y="4386"/>
                  </a:cubicBezTo>
                  <a:lnTo>
                    <a:pt x="1781" y="4386"/>
                  </a:lnTo>
                  <a:cubicBezTo>
                    <a:pt x="2387" y="4386"/>
                    <a:pt x="2934" y="4140"/>
                    <a:pt x="3332" y="3744"/>
                  </a:cubicBezTo>
                  <a:cubicBezTo>
                    <a:pt x="3728" y="3346"/>
                    <a:pt x="3974" y="2799"/>
                    <a:pt x="3974" y="2193"/>
                  </a:cubicBezTo>
                  <a:cubicBezTo>
                    <a:pt x="3974" y="983"/>
                    <a:pt x="2992" y="0"/>
                    <a:pt x="1781"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2" name="Google Shape;1832;p57"/>
            <p:cNvSpPr/>
            <p:nvPr/>
          </p:nvSpPr>
          <p:spPr>
            <a:xfrm flipH="1">
              <a:off x="5942217" y="4221681"/>
              <a:ext cx="1279514" cy="219382"/>
            </a:xfrm>
            <a:custGeom>
              <a:avLst/>
              <a:gdLst/>
              <a:ahLst/>
              <a:cxnLst/>
              <a:rect l="l" t="t" r="r" b="b"/>
              <a:pathLst>
                <a:path w="18786" h="3221" extrusionOk="0">
                  <a:moveTo>
                    <a:pt x="18531" y="1"/>
                  </a:moveTo>
                  <a:cubicBezTo>
                    <a:pt x="18428" y="195"/>
                    <a:pt x="18298" y="371"/>
                    <a:pt x="18144" y="525"/>
                  </a:cubicBezTo>
                  <a:cubicBezTo>
                    <a:pt x="17746" y="921"/>
                    <a:pt x="17199" y="1166"/>
                    <a:pt x="16593" y="1166"/>
                  </a:cubicBezTo>
                  <a:lnTo>
                    <a:pt x="1" y="1166"/>
                  </a:lnTo>
                  <a:lnTo>
                    <a:pt x="1" y="3221"/>
                  </a:lnTo>
                  <a:lnTo>
                    <a:pt x="16593" y="3221"/>
                  </a:lnTo>
                  <a:cubicBezTo>
                    <a:pt x="17199" y="3221"/>
                    <a:pt x="17746" y="2975"/>
                    <a:pt x="18144" y="2579"/>
                  </a:cubicBezTo>
                  <a:cubicBezTo>
                    <a:pt x="18540" y="2181"/>
                    <a:pt x="18786" y="1634"/>
                    <a:pt x="18786" y="1028"/>
                  </a:cubicBezTo>
                  <a:cubicBezTo>
                    <a:pt x="18786" y="657"/>
                    <a:pt x="18694" y="307"/>
                    <a:pt x="18531"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3" name="Google Shape;1833;p57"/>
            <p:cNvSpPr/>
            <p:nvPr/>
          </p:nvSpPr>
          <p:spPr>
            <a:xfrm flipH="1">
              <a:off x="6319002" y="4142332"/>
              <a:ext cx="902730" cy="298730"/>
            </a:xfrm>
            <a:custGeom>
              <a:avLst/>
              <a:gdLst/>
              <a:ahLst/>
              <a:cxnLst/>
              <a:rect l="l" t="t" r="r" b="b"/>
              <a:pathLst>
                <a:path w="13254" h="4386" extrusionOk="0">
                  <a:moveTo>
                    <a:pt x="1" y="0"/>
                  </a:moveTo>
                  <a:lnTo>
                    <a:pt x="1" y="4386"/>
                  </a:lnTo>
                  <a:lnTo>
                    <a:pt x="11061" y="4386"/>
                  </a:lnTo>
                  <a:cubicBezTo>
                    <a:pt x="11667" y="4386"/>
                    <a:pt x="12215" y="4140"/>
                    <a:pt x="12611" y="3744"/>
                  </a:cubicBezTo>
                  <a:cubicBezTo>
                    <a:pt x="13008" y="3346"/>
                    <a:pt x="13253" y="2799"/>
                    <a:pt x="13253" y="2193"/>
                  </a:cubicBezTo>
                  <a:cubicBezTo>
                    <a:pt x="13253" y="983"/>
                    <a:pt x="12273" y="0"/>
                    <a:pt x="11061"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4" name="Google Shape;1834;p57"/>
            <p:cNvSpPr/>
            <p:nvPr/>
          </p:nvSpPr>
          <p:spPr>
            <a:xfrm flipH="1">
              <a:off x="6366951" y="4183403"/>
              <a:ext cx="854849" cy="216590"/>
            </a:xfrm>
            <a:custGeom>
              <a:avLst/>
              <a:gdLst/>
              <a:ahLst/>
              <a:cxnLst/>
              <a:rect l="l" t="t" r="r" b="b"/>
              <a:pathLst>
                <a:path w="12551" h="3180" extrusionOk="0">
                  <a:moveTo>
                    <a:pt x="0" y="0"/>
                  </a:moveTo>
                  <a:lnTo>
                    <a:pt x="0" y="3180"/>
                  </a:lnTo>
                  <a:lnTo>
                    <a:pt x="12257" y="3180"/>
                  </a:lnTo>
                  <a:cubicBezTo>
                    <a:pt x="12418" y="3180"/>
                    <a:pt x="12550" y="3048"/>
                    <a:pt x="12550" y="2885"/>
                  </a:cubicBezTo>
                  <a:lnTo>
                    <a:pt x="12550" y="296"/>
                  </a:lnTo>
                  <a:cubicBezTo>
                    <a:pt x="12550" y="133"/>
                    <a:pt x="12418" y="0"/>
                    <a:pt x="1225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5" name="Google Shape;1835;p57"/>
            <p:cNvSpPr/>
            <p:nvPr/>
          </p:nvSpPr>
          <p:spPr>
            <a:xfrm flipH="1">
              <a:off x="6501196" y="4221681"/>
              <a:ext cx="687843" cy="24043"/>
            </a:xfrm>
            <a:custGeom>
              <a:avLst/>
              <a:gdLst/>
              <a:ahLst/>
              <a:cxnLst/>
              <a:rect l="l" t="t" r="r" b="b"/>
              <a:pathLst>
                <a:path w="10099" h="353" extrusionOk="0">
                  <a:moveTo>
                    <a:pt x="33" y="1"/>
                  </a:moveTo>
                  <a:cubicBezTo>
                    <a:pt x="16" y="1"/>
                    <a:pt x="1" y="15"/>
                    <a:pt x="1" y="34"/>
                  </a:cubicBezTo>
                  <a:lnTo>
                    <a:pt x="1" y="320"/>
                  </a:lnTo>
                  <a:cubicBezTo>
                    <a:pt x="1" y="338"/>
                    <a:pt x="16" y="352"/>
                    <a:pt x="33" y="352"/>
                  </a:cubicBezTo>
                  <a:lnTo>
                    <a:pt x="10066" y="352"/>
                  </a:lnTo>
                  <a:cubicBezTo>
                    <a:pt x="10085" y="352"/>
                    <a:pt x="10099" y="338"/>
                    <a:pt x="10099" y="320"/>
                  </a:cubicBezTo>
                  <a:lnTo>
                    <a:pt x="10099" y="34"/>
                  </a:lnTo>
                  <a:cubicBezTo>
                    <a:pt x="10099" y="15"/>
                    <a:pt x="10085" y="1"/>
                    <a:pt x="100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6" name="Google Shape;1836;p57"/>
            <p:cNvSpPr/>
            <p:nvPr/>
          </p:nvSpPr>
          <p:spPr>
            <a:xfrm flipH="1">
              <a:off x="6501196" y="4279711"/>
              <a:ext cx="687843" cy="23975"/>
            </a:xfrm>
            <a:custGeom>
              <a:avLst/>
              <a:gdLst/>
              <a:ahLst/>
              <a:cxnLst/>
              <a:rect l="l" t="t" r="r" b="b"/>
              <a:pathLst>
                <a:path w="10099" h="352" extrusionOk="0">
                  <a:moveTo>
                    <a:pt x="33" y="1"/>
                  </a:moveTo>
                  <a:cubicBezTo>
                    <a:pt x="16" y="1"/>
                    <a:pt x="1" y="15"/>
                    <a:pt x="1" y="33"/>
                  </a:cubicBezTo>
                  <a:lnTo>
                    <a:pt x="1" y="319"/>
                  </a:lnTo>
                  <a:cubicBezTo>
                    <a:pt x="1" y="338"/>
                    <a:pt x="16" y="352"/>
                    <a:pt x="33" y="352"/>
                  </a:cubicBezTo>
                  <a:lnTo>
                    <a:pt x="10066" y="352"/>
                  </a:lnTo>
                  <a:cubicBezTo>
                    <a:pt x="10085" y="352"/>
                    <a:pt x="10099" y="338"/>
                    <a:pt x="10099" y="319"/>
                  </a:cubicBezTo>
                  <a:lnTo>
                    <a:pt x="10099" y="33"/>
                  </a:lnTo>
                  <a:cubicBezTo>
                    <a:pt x="10099" y="15"/>
                    <a:pt x="10085" y="1"/>
                    <a:pt x="100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7" name="Google Shape;1837;p57"/>
            <p:cNvSpPr/>
            <p:nvPr/>
          </p:nvSpPr>
          <p:spPr>
            <a:xfrm flipH="1">
              <a:off x="6501196" y="4337741"/>
              <a:ext cx="687843" cy="24043"/>
            </a:xfrm>
            <a:custGeom>
              <a:avLst/>
              <a:gdLst/>
              <a:ahLst/>
              <a:cxnLst/>
              <a:rect l="l" t="t" r="r" b="b"/>
              <a:pathLst>
                <a:path w="10099" h="353" extrusionOk="0">
                  <a:moveTo>
                    <a:pt x="33" y="0"/>
                  </a:moveTo>
                  <a:cubicBezTo>
                    <a:pt x="16" y="0"/>
                    <a:pt x="1" y="16"/>
                    <a:pt x="1" y="33"/>
                  </a:cubicBezTo>
                  <a:lnTo>
                    <a:pt x="1" y="320"/>
                  </a:lnTo>
                  <a:cubicBezTo>
                    <a:pt x="1" y="337"/>
                    <a:pt x="16" y="353"/>
                    <a:pt x="33" y="353"/>
                  </a:cubicBezTo>
                  <a:lnTo>
                    <a:pt x="10066" y="353"/>
                  </a:lnTo>
                  <a:cubicBezTo>
                    <a:pt x="10085" y="353"/>
                    <a:pt x="10099" y="337"/>
                    <a:pt x="10099" y="320"/>
                  </a:cubicBezTo>
                  <a:lnTo>
                    <a:pt x="10099" y="33"/>
                  </a:lnTo>
                  <a:cubicBezTo>
                    <a:pt x="10099" y="16"/>
                    <a:pt x="10085" y="0"/>
                    <a:pt x="1006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38" name="Google Shape;1838;p57"/>
          <p:cNvGrpSpPr/>
          <p:nvPr/>
        </p:nvGrpSpPr>
        <p:grpSpPr>
          <a:xfrm>
            <a:off x="7581805" y="3640796"/>
            <a:ext cx="1129488" cy="263690"/>
            <a:chOff x="5942217" y="4142332"/>
            <a:chExt cx="1279583" cy="298731"/>
          </a:xfrm>
        </p:grpSpPr>
        <p:sp>
          <p:nvSpPr>
            <p:cNvPr id="1839" name="Google Shape;1839;p57"/>
            <p:cNvSpPr/>
            <p:nvPr/>
          </p:nvSpPr>
          <p:spPr>
            <a:xfrm flipH="1">
              <a:off x="5942217" y="4142332"/>
              <a:ext cx="1279583" cy="298730"/>
            </a:xfrm>
            <a:custGeom>
              <a:avLst/>
              <a:gdLst/>
              <a:ahLst/>
              <a:cxnLst/>
              <a:rect l="l" t="t" r="r" b="b"/>
              <a:pathLst>
                <a:path w="18787" h="4386" extrusionOk="0">
                  <a:moveTo>
                    <a:pt x="0" y="0"/>
                  </a:moveTo>
                  <a:lnTo>
                    <a:pt x="0" y="4386"/>
                  </a:lnTo>
                  <a:lnTo>
                    <a:pt x="18381" y="4386"/>
                  </a:lnTo>
                  <a:cubicBezTo>
                    <a:pt x="18605" y="4386"/>
                    <a:pt x="18787" y="4204"/>
                    <a:pt x="18787" y="3980"/>
                  </a:cubicBezTo>
                  <a:lnTo>
                    <a:pt x="18787" y="406"/>
                  </a:lnTo>
                  <a:cubicBezTo>
                    <a:pt x="18787" y="182"/>
                    <a:pt x="18605" y="0"/>
                    <a:pt x="1838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0" name="Google Shape;1840;p57"/>
            <p:cNvSpPr/>
            <p:nvPr/>
          </p:nvSpPr>
          <p:spPr>
            <a:xfrm flipH="1">
              <a:off x="6046486" y="4142332"/>
              <a:ext cx="270669" cy="298730"/>
            </a:xfrm>
            <a:custGeom>
              <a:avLst/>
              <a:gdLst/>
              <a:ahLst/>
              <a:cxnLst/>
              <a:rect l="l" t="t" r="r" b="b"/>
              <a:pathLst>
                <a:path w="3974" h="4386" extrusionOk="0">
                  <a:moveTo>
                    <a:pt x="0" y="0"/>
                  </a:moveTo>
                  <a:cubicBezTo>
                    <a:pt x="1211" y="0"/>
                    <a:pt x="2191" y="983"/>
                    <a:pt x="2191" y="2193"/>
                  </a:cubicBezTo>
                  <a:cubicBezTo>
                    <a:pt x="2191" y="2799"/>
                    <a:pt x="1946" y="3346"/>
                    <a:pt x="1550" y="3744"/>
                  </a:cubicBezTo>
                  <a:cubicBezTo>
                    <a:pt x="1153" y="4140"/>
                    <a:pt x="605" y="4386"/>
                    <a:pt x="0" y="4386"/>
                  </a:cubicBezTo>
                  <a:lnTo>
                    <a:pt x="1781" y="4386"/>
                  </a:lnTo>
                  <a:cubicBezTo>
                    <a:pt x="2387" y="4386"/>
                    <a:pt x="2934" y="4140"/>
                    <a:pt x="3332" y="3744"/>
                  </a:cubicBezTo>
                  <a:cubicBezTo>
                    <a:pt x="3728" y="3346"/>
                    <a:pt x="3974" y="2799"/>
                    <a:pt x="3974" y="2193"/>
                  </a:cubicBezTo>
                  <a:cubicBezTo>
                    <a:pt x="3974" y="983"/>
                    <a:pt x="2992" y="0"/>
                    <a:pt x="1781"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1" name="Google Shape;1841;p57"/>
            <p:cNvSpPr/>
            <p:nvPr/>
          </p:nvSpPr>
          <p:spPr>
            <a:xfrm flipH="1">
              <a:off x="5942217" y="4221681"/>
              <a:ext cx="1279514" cy="219382"/>
            </a:xfrm>
            <a:custGeom>
              <a:avLst/>
              <a:gdLst/>
              <a:ahLst/>
              <a:cxnLst/>
              <a:rect l="l" t="t" r="r" b="b"/>
              <a:pathLst>
                <a:path w="18786" h="3221" extrusionOk="0">
                  <a:moveTo>
                    <a:pt x="18531" y="1"/>
                  </a:moveTo>
                  <a:cubicBezTo>
                    <a:pt x="18428" y="195"/>
                    <a:pt x="18298" y="371"/>
                    <a:pt x="18144" y="525"/>
                  </a:cubicBezTo>
                  <a:cubicBezTo>
                    <a:pt x="17746" y="921"/>
                    <a:pt x="17199" y="1166"/>
                    <a:pt x="16593" y="1166"/>
                  </a:cubicBezTo>
                  <a:lnTo>
                    <a:pt x="1" y="1166"/>
                  </a:lnTo>
                  <a:lnTo>
                    <a:pt x="1" y="3221"/>
                  </a:lnTo>
                  <a:lnTo>
                    <a:pt x="16593" y="3221"/>
                  </a:lnTo>
                  <a:cubicBezTo>
                    <a:pt x="17199" y="3221"/>
                    <a:pt x="17746" y="2975"/>
                    <a:pt x="18144" y="2579"/>
                  </a:cubicBezTo>
                  <a:cubicBezTo>
                    <a:pt x="18540" y="2181"/>
                    <a:pt x="18786" y="1634"/>
                    <a:pt x="18786" y="1028"/>
                  </a:cubicBezTo>
                  <a:cubicBezTo>
                    <a:pt x="18786" y="657"/>
                    <a:pt x="18694" y="307"/>
                    <a:pt x="18531"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2" name="Google Shape;1842;p57"/>
            <p:cNvSpPr/>
            <p:nvPr/>
          </p:nvSpPr>
          <p:spPr>
            <a:xfrm flipH="1">
              <a:off x="6319002" y="4142332"/>
              <a:ext cx="902730" cy="298730"/>
            </a:xfrm>
            <a:custGeom>
              <a:avLst/>
              <a:gdLst/>
              <a:ahLst/>
              <a:cxnLst/>
              <a:rect l="l" t="t" r="r" b="b"/>
              <a:pathLst>
                <a:path w="13254" h="4386" extrusionOk="0">
                  <a:moveTo>
                    <a:pt x="1" y="0"/>
                  </a:moveTo>
                  <a:lnTo>
                    <a:pt x="1" y="4386"/>
                  </a:lnTo>
                  <a:lnTo>
                    <a:pt x="11061" y="4386"/>
                  </a:lnTo>
                  <a:cubicBezTo>
                    <a:pt x="11667" y="4386"/>
                    <a:pt x="12215" y="4140"/>
                    <a:pt x="12611" y="3744"/>
                  </a:cubicBezTo>
                  <a:cubicBezTo>
                    <a:pt x="13008" y="3346"/>
                    <a:pt x="13253" y="2799"/>
                    <a:pt x="13253" y="2193"/>
                  </a:cubicBezTo>
                  <a:cubicBezTo>
                    <a:pt x="13253" y="983"/>
                    <a:pt x="12273" y="0"/>
                    <a:pt x="11061"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3" name="Google Shape;1843;p57"/>
            <p:cNvSpPr/>
            <p:nvPr/>
          </p:nvSpPr>
          <p:spPr>
            <a:xfrm flipH="1">
              <a:off x="6366951" y="4183403"/>
              <a:ext cx="854849" cy="216590"/>
            </a:xfrm>
            <a:custGeom>
              <a:avLst/>
              <a:gdLst/>
              <a:ahLst/>
              <a:cxnLst/>
              <a:rect l="l" t="t" r="r" b="b"/>
              <a:pathLst>
                <a:path w="12551" h="3180" extrusionOk="0">
                  <a:moveTo>
                    <a:pt x="0" y="0"/>
                  </a:moveTo>
                  <a:lnTo>
                    <a:pt x="0" y="3180"/>
                  </a:lnTo>
                  <a:lnTo>
                    <a:pt x="12257" y="3180"/>
                  </a:lnTo>
                  <a:cubicBezTo>
                    <a:pt x="12418" y="3180"/>
                    <a:pt x="12550" y="3048"/>
                    <a:pt x="12550" y="2885"/>
                  </a:cubicBezTo>
                  <a:lnTo>
                    <a:pt x="12550" y="296"/>
                  </a:lnTo>
                  <a:cubicBezTo>
                    <a:pt x="12550" y="133"/>
                    <a:pt x="12418" y="0"/>
                    <a:pt x="1225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4" name="Google Shape;1844;p57"/>
            <p:cNvSpPr/>
            <p:nvPr/>
          </p:nvSpPr>
          <p:spPr>
            <a:xfrm flipH="1">
              <a:off x="6501196" y="4221681"/>
              <a:ext cx="687843" cy="24043"/>
            </a:xfrm>
            <a:custGeom>
              <a:avLst/>
              <a:gdLst/>
              <a:ahLst/>
              <a:cxnLst/>
              <a:rect l="l" t="t" r="r" b="b"/>
              <a:pathLst>
                <a:path w="10099" h="353" extrusionOk="0">
                  <a:moveTo>
                    <a:pt x="33" y="1"/>
                  </a:moveTo>
                  <a:cubicBezTo>
                    <a:pt x="16" y="1"/>
                    <a:pt x="1" y="15"/>
                    <a:pt x="1" y="34"/>
                  </a:cubicBezTo>
                  <a:lnTo>
                    <a:pt x="1" y="320"/>
                  </a:lnTo>
                  <a:cubicBezTo>
                    <a:pt x="1" y="338"/>
                    <a:pt x="16" y="352"/>
                    <a:pt x="33" y="352"/>
                  </a:cubicBezTo>
                  <a:lnTo>
                    <a:pt x="10066" y="352"/>
                  </a:lnTo>
                  <a:cubicBezTo>
                    <a:pt x="10085" y="352"/>
                    <a:pt x="10099" y="338"/>
                    <a:pt x="10099" y="320"/>
                  </a:cubicBezTo>
                  <a:lnTo>
                    <a:pt x="10099" y="34"/>
                  </a:lnTo>
                  <a:cubicBezTo>
                    <a:pt x="10099" y="15"/>
                    <a:pt x="10085" y="1"/>
                    <a:pt x="100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5" name="Google Shape;1845;p57"/>
            <p:cNvSpPr/>
            <p:nvPr/>
          </p:nvSpPr>
          <p:spPr>
            <a:xfrm flipH="1">
              <a:off x="6501196" y="4279711"/>
              <a:ext cx="687843" cy="23975"/>
            </a:xfrm>
            <a:custGeom>
              <a:avLst/>
              <a:gdLst/>
              <a:ahLst/>
              <a:cxnLst/>
              <a:rect l="l" t="t" r="r" b="b"/>
              <a:pathLst>
                <a:path w="10099" h="352" extrusionOk="0">
                  <a:moveTo>
                    <a:pt x="33" y="1"/>
                  </a:moveTo>
                  <a:cubicBezTo>
                    <a:pt x="16" y="1"/>
                    <a:pt x="1" y="15"/>
                    <a:pt x="1" y="33"/>
                  </a:cubicBezTo>
                  <a:lnTo>
                    <a:pt x="1" y="319"/>
                  </a:lnTo>
                  <a:cubicBezTo>
                    <a:pt x="1" y="338"/>
                    <a:pt x="16" y="352"/>
                    <a:pt x="33" y="352"/>
                  </a:cubicBezTo>
                  <a:lnTo>
                    <a:pt x="10066" y="352"/>
                  </a:lnTo>
                  <a:cubicBezTo>
                    <a:pt x="10085" y="352"/>
                    <a:pt x="10099" y="338"/>
                    <a:pt x="10099" y="319"/>
                  </a:cubicBezTo>
                  <a:lnTo>
                    <a:pt x="10099" y="33"/>
                  </a:lnTo>
                  <a:cubicBezTo>
                    <a:pt x="10099" y="15"/>
                    <a:pt x="10085" y="1"/>
                    <a:pt x="100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6" name="Google Shape;1846;p57"/>
            <p:cNvSpPr/>
            <p:nvPr/>
          </p:nvSpPr>
          <p:spPr>
            <a:xfrm flipH="1">
              <a:off x="6501196" y="4337741"/>
              <a:ext cx="687843" cy="24043"/>
            </a:xfrm>
            <a:custGeom>
              <a:avLst/>
              <a:gdLst/>
              <a:ahLst/>
              <a:cxnLst/>
              <a:rect l="l" t="t" r="r" b="b"/>
              <a:pathLst>
                <a:path w="10099" h="353" extrusionOk="0">
                  <a:moveTo>
                    <a:pt x="33" y="0"/>
                  </a:moveTo>
                  <a:cubicBezTo>
                    <a:pt x="16" y="0"/>
                    <a:pt x="1" y="16"/>
                    <a:pt x="1" y="33"/>
                  </a:cubicBezTo>
                  <a:lnTo>
                    <a:pt x="1" y="320"/>
                  </a:lnTo>
                  <a:cubicBezTo>
                    <a:pt x="1" y="337"/>
                    <a:pt x="16" y="353"/>
                    <a:pt x="33" y="353"/>
                  </a:cubicBezTo>
                  <a:lnTo>
                    <a:pt x="10066" y="353"/>
                  </a:lnTo>
                  <a:cubicBezTo>
                    <a:pt x="10085" y="353"/>
                    <a:pt x="10099" y="337"/>
                    <a:pt x="10099" y="320"/>
                  </a:cubicBezTo>
                  <a:lnTo>
                    <a:pt x="10099" y="33"/>
                  </a:lnTo>
                  <a:cubicBezTo>
                    <a:pt x="10099" y="16"/>
                    <a:pt x="10085" y="0"/>
                    <a:pt x="1006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847" name="Google Shape;1847;p57"/>
          <p:cNvSpPr/>
          <p:nvPr/>
        </p:nvSpPr>
        <p:spPr>
          <a:xfrm>
            <a:off x="7100165" y="4392325"/>
            <a:ext cx="1886169" cy="208197"/>
          </a:xfrm>
          <a:custGeom>
            <a:avLst/>
            <a:gdLst/>
            <a:ahLst/>
            <a:cxnLst/>
            <a:rect l="l" t="t" r="r" b="b"/>
            <a:pathLst>
              <a:path w="46329" h="2845" extrusionOk="0">
                <a:moveTo>
                  <a:pt x="263" y="0"/>
                </a:moveTo>
                <a:cubicBezTo>
                  <a:pt x="119" y="0"/>
                  <a:pt x="1" y="118"/>
                  <a:pt x="1" y="264"/>
                </a:cubicBezTo>
                <a:lnTo>
                  <a:pt x="1" y="2581"/>
                </a:lnTo>
                <a:cubicBezTo>
                  <a:pt x="1" y="2726"/>
                  <a:pt x="119" y="2844"/>
                  <a:pt x="263" y="2844"/>
                </a:cubicBezTo>
                <a:lnTo>
                  <a:pt x="46065" y="2844"/>
                </a:lnTo>
                <a:cubicBezTo>
                  <a:pt x="46211" y="2844"/>
                  <a:pt x="46329" y="2726"/>
                  <a:pt x="46329" y="2581"/>
                </a:cubicBezTo>
                <a:lnTo>
                  <a:pt x="46329" y="264"/>
                </a:lnTo>
                <a:cubicBezTo>
                  <a:pt x="46329" y="118"/>
                  <a:pt x="46211" y="0"/>
                  <a:pt x="4606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8" name="Google Shape;1848;p57"/>
          <p:cNvSpPr/>
          <p:nvPr/>
        </p:nvSpPr>
        <p:spPr>
          <a:xfrm rot="557390" flipH="1">
            <a:off x="-466040" y="2698849"/>
            <a:ext cx="2322528" cy="2663790"/>
          </a:xfrm>
          <a:custGeom>
            <a:avLst/>
            <a:gdLst/>
            <a:ahLst/>
            <a:cxnLst/>
            <a:rect l="l" t="t" r="r" b="b"/>
            <a:pathLst>
              <a:path w="45611" h="38929" extrusionOk="0">
                <a:moveTo>
                  <a:pt x="26741" y="1"/>
                </a:moveTo>
                <a:cubicBezTo>
                  <a:pt x="24763" y="1"/>
                  <a:pt x="22797" y="680"/>
                  <a:pt x="21273" y="2151"/>
                </a:cubicBezTo>
                <a:cubicBezTo>
                  <a:pt x="19977" y="3402"/>
                  <a:pt x="18818" y="4971"/>
                  <a:pt x="17082" y="5450"/>
                </a:cubicBezTo>
                <a:cubicBezTo>
                  <a:pt x="16694" y="5557"/>
                  <a:pt x="16304" y="5602"/>
                  <a:pt x="15913" y="5602"/>
                </a:cubicBezTo>
                <a:cubicBezTo>
                  <a:pt x="13693" y="5602"/>
                  <a:pt x="11435" y="4134"/>
                  <a:pt x="9202" y="4134"/>
                </a:cubicBezTo>
                <a:cubicBezTo>
                  <a:pt x="8850" y="4134"/>
                  <a:pt x="8499" y="4170"/>
                  <a:pt x="8148" y="4255"/>
                </a:cubicBezTo>
                <a:cubicBezTo>
                  <a:pt x="7138" y="4499"/>
                  <a:pt x="6263" y="5122"/>
                  <a:pt x="5461" y="5781"/>
                </a:cubicBezTo>
                <a:cubicBezTo>
                  <a:pt x="4513" y="6561"/>
                  <a:pt x="3609" y="7430"/>
                  <a:pt x="3018" y="8503"/>
                </a:cubicBezTo>
                <a:cubicBezTo>
                  <a:pt x="1542" y="11186"/>
                  <a:pt x="2282" y="14521"/>
                  <a:pt x="1620" y="17509"/>
                </a:cubicBezTo>
                <a:cubicBezTo>
                  <a:pt x="1158" y="19594"/>
                  <a:pt x="0" y="21689"/>
                  <a:pt x="588" y="23744"/>
                </a:cubicBezTo>
                <a:cubicBezTo>
                  <a:pt x="965" y="25069"/>
                  <a:pt x="2041" y="26163"/>
                  <a:pt x="2188" y="27534"/>
                </a:cubicBezTo>
                <a:cubicBezTo>
                  <a:pt x="2317" y="28748"/>
                  <a:pt x="1693" y="29902"/>
                  <a:pt x="1456" y="31100"/>
                </a:cubicBezTo>
                <a:cubicBezTo>
                  <a:pt x="1158" y="32623"/>
                  <a:pt x="1525" y="34264"/>
                  <a:pt x="2443" y="35515"/>
                </a:cubicBezTo>
                <a:lnTo>
                  <a:pt x="35000" y="38928"/>
                </a:lnTo>
                <a:cubicBezTo>
                  <a:pt x="38019" y="38912"/>
                  <a:pt x="41404" y="38721"/>
                  <a:pt x="43463" y="36153"/>
                </a:cubicBezTo>
                <a:cubicBezTo>
                  <a:pt x="45087" y="34125"/>
                  <a:pt x="45420" y="31147"/>
                  <a:pt x="45533" y="28378"/>
                </a:cubicBezTo>
                <a:cubicBezTo>
                  <a:pt x="45611" y="26441"/>
                  <a:pt x="45609" y="24429"/>
                  <a:pt x="44927" y="22662"/>
                </a:cubicBezTo>
                <a:cubicBezTo>
                  <a:pt x="43684" y="19447"/>
                  <a:pt x="40557" y="17851"/>
                  <a:pt x="38688" y="15075"/>
                </a:cubicBezTo>
                <a:cubicBezTo>
                  <a:pt x="36453" y="11759"/>
                  <a:pt x="36212" y="7063"/>
                  <a:pt x="33971" y="3750"/>
                </a:cubicBezTo>
                <a:cubicBezTo>
                  <a:pt x="32355" y="1358"/>
                  <a:pt x="29537" y="1"/>
                  <a:pt x="2674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849" name="Google Shape;1849;p57"/>
          <p:cNvGrpSpPr/>
          <p:nvPr/>
        </p:nvGrpSpPr>
        <p:grpSpPr>
          <a:xfrm rot="383825">
            <a:off x="1316957" y="3669499"/>
            <a:ext cx="667120" cy="840531"/>
            <a:chOff x="3103876" y="3567413"/>
            <a:chExt cx="673883" cy="849128"/>
          </a:xfrm>
        </p:grpSpPr>
        <p:sp>
          <p:nvSpPr>
            <p:cNvPr id="1850" name="Google Shape;1850;p57"/>
            <p:cNvSpPr/>
            <p:nvPr/>
          </p:nvSpPr>
          <p:spPr>
            <a:xfrm flipH="1">
              <a:off x="3107965" y="3693349"/>
              <a:ext cx="669794" cy="723192"/>
            </a:xfrm>
            <a:custGeom>
              <a:avLst/>
              <a:gdLst/>
              <a:ahLst/>
              <a:cxnLst/>
              <a:rect l="l" t="t" r="r" b="b"/>
              <a:pathLst>
                <a:path w="9834" h="10618" extrusionOk="0">
                  <a:moveTo>
                    <a:pt x="346" y="0"/>
                  </a:moveTo>
                  <a:cubicBezTo>
                    <a:pt x="346" y="0"/>
                    <a:pt x="1" y="1150"/>
                    <a:pt x="1985" y="3777"/>
                  </a:cubicBezTo>
                  <a:cubicBezTo>
                    <a:pt x="3970" y="6404"/>
                    <a:pt x="2161" y="8757"/>
                    <a:pt x="6997" y="10617"/>
                  </a:cubicBezTo>
                  <a:lnTo>
                    <a:pt x="9833" y="9607"/>
                  </a:lnTo>
                  <a:cubicBezTo>
                    <a:pt x="9833" y="9607"/>
                    <a:pt x="7953" y="8061"/>
                    <a:pt x="6845" y="5948"/>
                  </a:cubicBezTo>
                  <a:cubicBezTo>
                    <a:pt x="5735" y="3833"/>
                    <a:pt x="5101" y="3073"/>
                    <a:pt x="3221" y="2470"/>
                  </a:cubicBezTo>
                  <a:cubicBezTo>
                    <a:pt x="1340" y="1865"/>
                    <a:pt x="346" y="0"/>
                    <a:pt x="34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1" name="Google Shape;1851;p57"/>
            <p:cNvSpPr/>
            <p:nvPr/>
          </p:nvSpPr>
          <p:spPr>
            <a:xfrm flipH="1">
              <a:off x="3107965" y="3693349"/>
              <a:ext cx="669794" cy="723192"/>
            </a:xfrm>
            <a:custGeom>
              <a:avLst/>
              <a:gdLst/>
              <a:ahLst/>
              <a:cxnLst/>
              <a:rect l="l" t="t" r="r" b="b"/>
              <a:pathLst>
                <a:path w="9834" h="10618" extrusionOk="0">
                  <a:moveTo>
                    <a:pt x="346" y="0"/>
                  </a:moveTo>
                  <a:cubicBezTo>
                    <a:pt x="346" y="0"/>
                    <a:pt x="1" y="1150"/>
                    <a:pt x="1985" y="3777"/>
                  </a:cubicBezTo>
                  <a:cubicBezTo>
                    <a:pt x="3970" y="6404"/>
                    <a:pt x="2161" y="8757"/>
                    <a:pt x="6997" y="10617"/>
                  </a:cubicBezTo>
                  <a:lnTo>
                    <a:pt x="9833" y="9607"/>
                  </a:lnTo>
                  <a:cubicBezTo>
                    <a:pt x="9833" y="9607"/>
                    <a:pt x="7953" y="8061"/>
                    <a:pt x="6845" y="5948"/>
                  </a:cubicBezTo>
                  <a:cubicBezTo>
                    <a:pt x="5735" y="3833"/>
                    <a:pt x="5101" y="3073"/>
                    <a:pt x="3221" y="2470"/>
                  </a:cubicBezTo>
                  <a:cubicBezTo>
                    <a:pt x="1340" y="1865"/>
                    <a:pt x="346" y="0"/>
                    <a:pt x="346"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2" name="Google Shape;1852;p57"/>
            <p:cNvSpPr/>
            <p:nvPr/>
          </p:nvSpPr>
          <p:spPr>
            <a:xfrm flipH="1">
              <a:off x="3224228" y="3693349"/>
              <a:ext cx="530032" cy="664754"/>
            </a:xfrm>
            <a:custGeom>
              <a:avLst/>
              <a:gdLst/>
              <a:ahLst/>
              <a:cxnLst/>
              <a:rect l="l" t="t" r="r" b="b"/>
              <a:pathLst>
                <a:path w="7782" h="9760" fill="none" extrusionOk="0">
                  <a:moveTo>
                    <a:pt x="1" y="0"/>
                  </a:moveTo>
                  <a:cubicBezTo>
                    <a:pt x="1640" y="3777"/>
                    <a:pt x="3845" y="3831"/>
                    <a:pt x="4733" y="6467"/>
                  </a:cubicBezTo>
                  <a:cubicBezTo>
                    <a:pt x="5620" y="9104"/>
                    <a:pt x="7782" y="9760"/>
                    <a:pt x="7782" y="9760"/>
                  </a:cubicBezTo>
                </a:path>
              </a:pathLst>
            </a:custGeom>
            <a:noFill/>
            <a:ln w="2600" cap="flat" cmpd="sng">
              <a:solidFill>
                <a:schemeClr val="l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3" name="Google Shape;1853;p57"/>
            <p:cNvSpPr/>
            <p:nvPr/>
          </p:nvSpPr>
          <p:spPr>
            <a:xfrm flipH="1">
              <a:off x="3103876" y="3567413"/>
              <a:ext cx="417582" cy="602297"/>
            </a:xfrm>
            <a:custGeom>
              <a:avLst/>
              <a:gdLst/>
              <a:ahLst/>
              <a:cxnLst/>
              <a:rect l="l" t="t" r="r" b="b"/>
              <a:pathLst>
                <a:path w="6131" h="8843" extrusionOk="0">
                  <a:moveTo>
                    <a:pt x="420" y="0"/>
                  </a:moveTo>
                  <a:cubicBezTo>
                    <a:pt x="420" y="0"/>
                    <a:pt x="0" y="808"/>
                    <a:pt x="1108" y="3043"/>
                  </a:cubicBezTo>
                  <a:cubicBezTo>
                    <a:pt x="2216" y="5277"/>
                    <a:pt x="538" y="6777"/>
                    <a:pt x="3877" y="8842"/>
                  </a:cubicBezTo>
                  <a:lnTo>
                    <a:pt x="6131" y="8488"/>
                  </a:lnTo>
                  <a:cubicBezTo>
                    <a:pt x="6131" y="8488"/>
                    <a:pt x="4950" y="7072"/>
                    <a:pt x="4421" y="5343"/>
                  </a:cubicBezTo>
                  <a:cubicBezTo>
                    <a:pt x="3893" y="3613"/>
                    <a:pt x="3528" y="2957"/>
                    <a:pt x="2211" y="2242"/>
                  </a:cubicBezTo>
                  <a:cubicBezTo>
                    <a:pt x="897" y="1529"/>
                    <a:pt x="420" y="0"/>
                    <a:pt x="42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4" name="Google Shape;1854;p57"/>
            <p:cNvSpPr/>
            <p:nvPr/>
          </p:nvSpPr>
          <p:spPr>
            <a:xfrm flipH="1">
              <a:off x="3191805" y="3567413"/>
              <a:ext cx="301114" cy="569604"/>
            </a:xfrm>
            <a:custGeom>
              <a:avLst/>
              <a:gdLst/>
              <a:ahLst/>
              <a:cxnLst/>
              <a:rect l="l" t="t" r="r" b="b"/>
              <a:pathLst>
                <a:path w="4421" h="8363" fill="none" extrusionOk="0">
                  <a:moveTo>
                    <a:pt x="1" y="0"/>
                  </a:moveTo>
                  <a:cubicBezTo>
                    <a:pt x="689" y="3043"/>
                    <a:pt x="2324" y="3392"/>
                    <a:pt x="2613" y="5481"/>
                  </a:cubicBezTo>
                  <a:cubicBezTo>
                    <a:pt x="2904" y="7570"/>
                    <a:pt x="4420" y="8362"/>
                    <a:pt x="4420" y="8362"/>
                  </a:cubicBezTo>
                </a:path>
              </a:pathLst>
            </a:custGeom>
            <a:noFill/>
            <a:ln w="2600" cap="flat" cmpd="sng">
              <a:solidFill>
                <a:schemeClr val="l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855" name="Google Shape;1855;p57"/>
          <p:cNvSpPr/>
          <p:nvPr/>
        </p:nvSpPr>
        <p:spPr>
          <a:xfrm flipH="1">
            <a:off x="160787" y="4392325"/>
            <a:ext cx="1828837" cy="208197"/>
          </a:xfrm>
          <a:custGeom>
            <a:avLst/>
            <a:gdLst/>
            <a:ahLst/>
            <a:cxnLst/>
            <a:rect l="l" t="t" r="r" b="b"/>
            <a:pathLst>
              <a:path w="46329" h="2845" extrusionOk="0">
                <a:moveTo>
                  <a:pt x="263" y="0"/>
                </a:moveTo>
                <a:cubicBezTo>
                  <a:pt x="119" y="0"/>
                  <a:pt x="1" y="118"/>
                  <a:pt x="1" y="264"/>
                </a:cubicBezTo>
                <a:lnTo>
                  <a:pt x="1" y="2581"/>
                </a:lnTo>
                <a:cubicBezTo>
                  <a:pt x="1" y="2726"/>
                  <a:pt x="119" y="2844"/>
                  <a:pt x="263" y="2844"/>
                </a:cubicBezTo>
                <a:lnTo>
                  <a:pt x="46065" y="2844"/>
                </a:lnTo>
                <a:cubicBezTo>
                  <a:pt x="46211" y="2844"/>
                  <a:pt x="46329" y="2726"/>
                  <a:pt x="46329" y="2581"/>
                </a:cubicBezTo>
                <a:lnTo>
                  <a:pt x="46329" y="264"/>
                </a:lnTo>
                <a:cubicBezTo>
                  <a:pt x="46329" y="118"/>
                  <a:pt x="46211" y="0"/>
                  <a:pt x="4606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856" name="Google Shape;1856;p57"/>
          <p:cNvGrpSpPr/>
          <p:nvPr/>
        </p:nvGrpSpPr>
        <p:grpSpPr>
          <a:xfrm>
            <a:off x="516562" y="2935928"/>
            <a:ext cx="1117052" cy="1456389"/>
            <a:chOff x="5373725" y="1934250"/>
            <a:chExt cx="492875" cy="642600"/>
          </a:xfrm>
        </p:grpSpPr>
        <p:sp>
          <p:nvSpPr>
            <p:cNvPr id="1857" name="Google Shape;1857;p57"/>
            <p:cNvSpPr/>
            <p:nvPr/>
          </p:nvSpPr>
          <p:spPr>
            <a:xfrm>
              <a:off x="5373725" y="1934250"/>
              <a:ext cx="492875" cy="37700"/>
            </a:xfrm>
            <a:custGeom>
              <a:avLst/>
              <a:gdLst/>
              <a:ahLst/>
              <a:cxnLst/>
              <a:rect l="l" t="t" r="r" b="b"/>
              <a:pathLst>
                <a:path w="19715" h="1508" extrusionOk="0">
                  <a:moveTo>
                    <a:pt x="0" y="0"/>
                  </a:moveTo>
                  <a:lnTo>
                    <a:pt x="0" y="1508"/>
                  </a:lnTo>
                  <a:lnTo>
                    <a:pt x="19714" y="1508"/>
                  </a:lnTo>
                  <a:lnTo>
                    <a:pt x="19714"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8" name="Google Shape;1858;p57"/>
            <p:cNvSpPr/>
            <p:nvPr/>
          </p:nvSpPr>
          <p:spPr>
            <a:xfrm>
              <a:off x="5412500" y="1971925"/>
              <a:ext cx="415325" cy="604925"/>
            </a:xfrm>
            <a:custGeom>
              <a:avLst/>
              <a:gdLst/>
              <a:ahLst/>
              <a:cxnLst/>
              <a:rect l="l" t="t" r="r" b="b"/>
              <a:pathLst>
                <a:path w="16613" h="24197" extrusionOk="0">
                  <a:moveTo>
                    <a:pt x="0" y="1"/>
                  </a:moveTo>
                  <a:lnTo>
                    <a:pt x="0" y="24197"/>
                  </a:lnTo>
                  <a:lnTo>
                    <a:pt x="16613" y="24197"/>
                  </a:lnTo>
                  <a:lnTo>
                    <a:pt x="16613"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9" name="Google Shape;1859;p57"/>
            <p:cNvSpPr/>
            <p:nvPr/>
          </p:nvSpPr>
          <p:spPr>
            <a:xfrm>
              <a:off x="5632625" y="1971925"/>
              <a:ext cx="194925" cy="604925"/>
            </a:xfrm>
            <a:custGeom>
              <a:avLst/>
              <a:gdLst/>
              <a:ahLst/>
              <a:cxnLst/>
              <a:rect l="l" t="t" r="r" b="b"/>
              <a:pathLst>
                <a:path w="7797" h="24197" extrusionOk="0">
                  <a:moveTo>
                    <a:pt x="0" y="1"/>
                  </a:moveTo>
                  <a:lnTo>
                    <a:pt x="0" y="24197"/>
                  </a:lnTo>
                  <a:lnTo>
                    <a:pt x="7797" y="24197"/>
                  </a:lnTo>
                  <a:lnTo>
                    <a:pt x="7797" y="1"/>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0" name="Google Shape;1860;p57"/>
            <p:cNvSpPr/>
            <p:nvPr/>
          </p:nvSpPr>
          <p:spPr>
            <a:xfrm>
              <a:off x="5494000" y="2112075"/>
              <a:ext cx="252325" cy="257900"/>
            </a:xfrm>
            <a:custGeom>
              <a:avLst/>
              <a:gdLst/>
              <a:ahLst/>
              <a:cxnLst/>
              <a:rect l="l" t="t" r="r" b="b"/>
              <a:pathLst>
                <a:path w="10093" h="10316" extrusionOk="0">
                  <a:moveTo>
                    <a:pt x="2664" y="0"/>
                  </a:moveTo>
                  <a:lnTo>
                    <a:pt x="2544" y="106"/>
                  </a:lnTo>
                  <a:cubicBezTo>
                    <a:pt x="2248" y="370"/>
                    <a:pt x="1310" y="1089"/>
                    <a:pt x="560" y="1240"/>
                  </a:cubicBezTo>
                  <a:lnTo>
                    <a:pt x="260" y="1301"/>
                  </a:lnTo>
                  <a:lnTo>
                    <a:pt x="226" y="1604"/>
                  </a:lnTo>
                  <a:cubicBezTo>
                    <a:pt x="0" y="3630"/>
                    <a:pt x="774" y="5462"/>
                    <a:pt x="1463" y="6642"/>
                  </a:cubicBezTo>
                  <a:cubicBezTo>
                    <a:pt x="2331" y="8132"/>
                    <a:pt x="3559" y="9424"/>
                    <a:pt x="4832" y="10187"/>
                  </a:cubicBezTo>
                  <a:lnTo>
                    <a:pt x="5046" y="10316"/>
                  </a:lnTo>
                  <a:lnTo>
                    <a:pt x="5261" y="10187"/>
                  </a:lnTo>
                  <a:cubicBezTo>
                    <a:pt x="6532" y="9424"/>
                    <a:pt x="7760" y="8131"/>
                    <a:pt x="8630" y="6642"/>
                  </a:cubicBezTo>
                  <a:cubicBezTo>
                    <a:pt x="9318" y="5462"/>
                    <a:pt x="10092" y="3630"/>
                    <a:pt x="9865" y="1604"/>
                  </a:cubicBezTo>
                  <a:lnTo>
                    <a:pt x="9833" y="1301"/>
                  </a:lnTo>
                  <a:lnTo>
                    <a:pt x="9533" y="1240"/>
                  </a:lnTo>
                  <a:cubicBezTo>
                    <a:pt x="8630" y="1060"/>
                    <a:pt x="7558" y="115"/>
                    <a:pt x="7548" y="106"/>
                  </a:cubicBezTo>
                  <a:lnTo>
                    <a:pt x="7429"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1" name="Google Shape;1861;p57"/>
            <p:cNvSpPr/>
            <p:nvPr/>
          </p:nvSpPr>
          <p:spPr>
            <a:xfrm>
              <a:off x="5412500" y="1971925"/>
              <a:ext cx="415325" cy="29275"/>
            </a:xfrm>
            <a:custGeom>
              <a:avLst/>
              <a:gdLst/>
              <a:ahLst/>
              <a:cxnLst/>
              <a:rect l="l" t="t" r="r" b="b"/>
              <a:pathLst>
                <a:path w="16613" h="1171" extrusionOk="0">
                  <a:moveTo>
                    <a:pt x="0" y="1"/>
                  </a:moveTo>
                  <a:lnTo>
                    <a:pt x="0" y="1171"/>
                  </a:lnTo>
                  <a:lnTo>
                    <a:pt x="16613" y="1171"/>
                  </a:lnTo>
                  <a:lnTo>
                    <a:pt x="16613" y="1"/>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2" name="Google Shape;1862;p57"/>
            <p:cNvSpPr/>
            <p:nvPr/>
          </p:nvSpPr>
          <p:spPr>
            <a:xfrm>
              <a:off x="5500925" y="2122475"/>
              <a:ext cx="119250" cy="235350"/>
            </a:xfrm>
            <a:custGeom>
              <a:avLst/>
              <a:gdLst/>
              <a:ahLst/>
              <a:cxnLst/>
              <a:rect l="l" t="t" r="r" b="b"/>
              <a:pathLst>
                <a:path w="4770" h="9414" extrusionOk="0">
                  <a:moveTo>
                    <a:pt x="2546" y="1"/>
                  </a:moveTo>
                  <a:cubicBezTo>
                    <a:pt x="2546" y="1"/>
                    <a:pt x="1392" y="1028"/>
                    <a:pt x="364" y="1233"/>
                  </a:cubicBezTo>
                  <a:cubicBezTo>
                    <a:pt x="0" y="4496"/>
                    <a:pt x="2412" y="7998"/>
                    <a:pt x="4769" y="9413"/>
                  </a:cubicBezTo>
                  <a:lnTo>
                    <a:pt x="4769" y="1"/>
                  </a:ln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3" name="Google Shape;1863;p57"/>
            <p:cNvSpPr/>
            <p:nvPr/>
          </p:nvSpPr>
          <p:spPr>
            <a:xfrm>
              <a:off x="5620150" y="2122475"/>
              <a:ext cx="119250" cy="235350"/>
            </a:xfrm>
            <a:custGeom>
              <a:avLst/>
              <a:gdLst/>
              <a:ahLst/>
              <a:cxnLst/>
              <a:rect l="l" t="t" r="r" b="b"/>
              <a:pathLst>
                <a:path w="4770" h="9414" extrusionOk="0">
                  <a:moveTo>
                    <a:pt x="0" y="1"/>
                  </a:moveTo>
                  <a:lnTo>
                    <a:pt x="0" y="9413"/>
                  </a:lnTo>
                  <a:cubicBezTo>
                    <a:pt x="2356" y="7998"/>
                    <a:pt x="4770" y="4496"/>
                    <a:pt x="4406" y="1233"/>
                  </a:cubicBezTo>
                  <a:cubicBezTo>
                    <a:pt x="3377" y="1028"/>
                    <a:pt x="2224" y="1"/>
                    <a:pt x="2224"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4" name="Google Shape;1864;p57"/>
            <p:cNvSpPr/>
            <p:nvPr/>
          </p:nvSpPr>
          <p:spPr>
            <a:xfrm>
              <a:off x="5559025" y="2168050"/>
              <a:ext cx="122250" cy="122250"/>
            </a:xfrm>
            <a:custGeom>
              <a:avLst/>
              <a:gdLst/>
              <a:ahLst/>
              <a:cxnLst/>
              <a:rect l="l" t="t" r="r" b="b"/>
              <a:pathLst>
                <a:path w="4890" h="4890" extrusionOk="0">
                  <a:moveTo>
                    <a:pt x="2445" y="0"/>
                  </a:moveTo>
                  <a:cubicBezTo>
                    <a:pt x="1095" y="0"/>
                    <a:pt x="1" y="1094"/>
                    <a:pt x="1" y="2445"/>
                  </a:cubicBezTo>
                  <a:cubicBezTo>
                    <a:pt x="1" y="3795"/>
                    <a:pt x="1095" y="4889"/>
                    <a:pt x="2445" y="4889"/>
                  </a:cubicBezTo>
                  <a:cubicBezTo>
                    <a:pt x="3796" y="4889"/>
                    <a:pt x="4890" y="3795"/>
                    <a:pt x="4890" y="2445"/>
                  </a:cubicBezTo>
                  <a:cubicBezTo>
                    <a:pt x="4890" y="1094"/>
                    <a:pt x="3796" y="0"/>
                    <a:pt x="244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5" name="Google Shape;1865;p57"/>
            <p:cNvSpPr/>
            <p:nvPr/>
          </p:nvSpPr>
          <p:spPr>
            <a:xfrm>
              <a:off x="5578975" y="2188025"/>
              <a:ext cx="82375" cy="82350"/>
            </a:xfrm>
            <a:custGeom>
              <a:avLst/>
              <a:gdLst/>
              <a:ahLst/>
              <a:cxnLst/>
              <a:rect l="l" t="t" r="r" b="b"/>
              <a:pathLst>
                <a:path w="3295" h="3294" fill="none" extrusionOk="0">
                  <a:moveTo>
                    <a:pt x="3295" y="1646"/>
                  </a:moveTo>
                  <a:cubicBezTo>
                    <a:pt x="3295" y="2151"/>
                    <a:pt x="3066" y="2603"/>
                    <a:pt x="2707" y="2905"/>
                  </a:cubicBezTo>
                  <a:cubicBezTo>
                    <a:pt x="2421" y="3147"/>
                    <a:pt x="2051" y="3293"/>
                    <a:pt x="1647" y="3293"/>
                  </a:cubicBezTo>
                  <a:cubicBezTo>
                    <a:pt x="1243" y="3293"/>
                    <a:pt x="873" y="3147"/>
                    <a:pt x="587" y="2905"/>
                  </a:cubicBezTo>
                  <a:cubicBezTo>
                    <a:pt x="228" y="2605"/>
                    <a:pt x="0" y="2152"/>
                    <a:pt x="0" y="1646"/>
                  </a:cubicBezTo>
                  <a:cubicBezTo>
                    <a:pt x="0" y="1141"/>
                    <a:pt x="228" y="689"/>
                    <a:pt x="587" y="387"/>
                  </a:cubicBezTo>
                  <a:cubicBezTo>
                    <a:pt x="873" y="146"/>
                    <a:pt x="1243" y="0"/>
                    <a:pt x="1647" y="0"/>
                  </a:cubicBezTo>
                  <a:cubicBezTo>
                    <a:pt x="2051" y="0"/>
                    <a:pt x="2421" y="146"/>
                    <a:pt x="2707" y="387"/>
                  </a:cubicBezTo>
                  <a:cubicBezTo>
                    <a:pt x="3066" y="690"/>
                    <a:pt x="3295" y="1141"/>
                    <a:pt x="3295" y="1646"/>
                  </a:cubicBezTo>
                  <a:close/>
                </a:path>
              </a:pathLst>
            </a:custGeom>
            <a:solidFill>
              <a:schemeClr val="accent1"/>
            </a:solidFill>
            <a:ln w="5200" cap="flat" cmpd="sng">
              <a:solidFill>
                <a:schemeClr val="accen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6" name="Google Shape;1866;p57"/>
            <p:cNvSpPr/>
            <p:nvPr/>
          </p:nvSpPr>
          <p:spPr>
            <a:xfrm>
              <a:off x="5578975" y="2197700"/>
              <a:ext cx="29300" cy="62950"/>
            </a:xfrm>
            <a:custGeom>
              <a:avLst/>
              <a:gdLst/>
              <a:ahLst/>
              <a:cxnLst/>
              <a:rect l="l" t="t" r="r" b="b"/>
              <a:pathLst>
                <a:path w="1172" h="2518" fill="none" extrusionOk="0">
                  <a:moveTo>
                    <a:pt x="1172" y="1259"/>
                  </a:moveTo>
                  <a:cubicBezTo>
                    <a:pt x="1172" y="1764"/>
                    <a:pt x="945" y="2216"/>
                    <a:pt x="587" y="2518"/>
                  </a:cubicBezTo>
                  <a:cubicBezTo>
                    <a:pt x="228" y="2218"/>
                    <a:pt x="0" y="1765"/>
                    <a:pt x="0" y="1259"/>
                  </a:cubicBezTo>
                  <a:cubicBezTo>
                    <a:pt x="0" y="754"/>
                    <a:pt x="228" y="302"/>
                    <a:pt x="587" y="0"/>
                  </a:cubicBezTo>
                  <a:cubicBezTo>
                    <a:pt x="945" y="303"/>
                    <a:pt x="1172" y="754"/>
                    <a:pt x="1172" y="1259"/>
                  </a:cubicBezTo>
                  <a:close/>
                </a:path>
              </a:pathLst>
            </a:custGeom>
            <a:solidFill>
              <a:schemeClr val="accent1"/>
            </a:solidFill>
            <a:ln w="5200" cap="flat" cmpd="sng">
              <a:solidFill>
                <a:schemeClr val="accen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7" name="Google Shape;1867;p57"/>
            <p:cNvSpPr/>
            <p:nvPr/>
          </p:nvSpPr>
          <p:spPr>
            <a:xfrm>
              <a:off x="5632025" y="2197700"/>
              <a:ext cx="29325" cy="62950"/>
            </a:xfrm>
            <a:custGeom>
              <a:avLst/>
              <a:gdLst/>
              <a:ahLst/>
              <a:cxnLst/>
              <a:rect l="l" t="t" r="r" b="b"/>
              <a:pathLst>
                <a:path w="1173" h="2518" fill="none" extrusionOk="0">
                  <a:moveTo>
                    <a:pt x="1173" y="1259"/>
                  </a:moveTo>
                  <a:cubicBezTo>
                    <a:pt x="1173" y="1764"/>
                    <a:pt x="944" y="2216"/>
                    <a:pt x="585" y="2518"/>
                  </a:cubicBezTo>
                  <a:cubicBezTo>
                    <a:pt x="228" y="2216"/>
                    <a:pt x="1" y="1764"/>
                    <a:pt x="1" y="1259"/>
                  </a:cubicBezTo>
                  <a:cubicBezTo>
                    <a:pt x="1" y="754"/>
                    <a:pt x="228" y="303"/>
                    <a:pt x="585" y="0"/>
                  </a:cubicBezTo>
                  <a:cubicBezTo>
                    <a:pt x="944" y="303"/>
                    <a:pt x="1173" y="754"/>
                    <a:pt x="1173" y="1259"/>
                  </a:cubicBezTo>
                  <a:close/>
                </a:path>
              </a:pathLst>
            </a:custGeom>
            <a:solidFill>
              <a:schemeClr val="accent1"/>
            </a:solidFill>
            <a:ln w="5200" cap="flat" cmpd="sng">
              <a:solidFill>
                <a:schemeClr val="accen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8" name="Google Shape;1868;p57"/>
            <p:cNvSpPr/>
            <p:nvPr/>
          </p:nvSpPr>
          <p:spPr>
            <a:xfrm>
              <a:off x="5620150" y="2188025"/>
              <a:ext cx="25" cy="82350"/>
            </a:xfrm>
            <a:custGeom>
              <a:avLst/>
              <a:gdLst/>
              <a:ahLst/>
              <a:cxnLst/>
              <a:rect l="l" t="t" r="r" b="b"/>
              <a:pathLst>
                <a:path w="1" h="3294" fill="none" extrusionOk="0">
                  <a:moveTo>
                    <a:pt x="0" y="0"/>
                  </a:moveTo>
                  <a:lnTo>
                    <a:pt x="0" y="3293"/>
                  </a:lnTo>
                </a:path>
              </a:pathLst>
            </a:custGeom>
            <a:solidFill>
              <a:schemeClr val="accent1"/>
            </a:solidFill>
            <a:ln w="5200" cap="flat" cmpd="sng">
              <a:solidFill>
                <a:schemeClr val="accen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9" name="Google Shape;1869;p57"/>
            <p:cNvSpPr/>
            <p:nvPr/>
          </p:nvSpPr>
          <p:spPr>
            <a:xfrm>
              <a:off x="5578975" y="2229150"/>
              <a:ext cx="82375" cy="25"/>
            </a:xfrm>
            <a:custGeom>
              <a:avLst/>
              <a:gdLst/>
              <a:ahLst/>
              <a:cxnLst/>
              <a:rect l="l" t="t" r="r" b="b"/>
              <a:pathLst>
                <a:path w="3295" h="1" fill="none" extrusionOk="0">
                  <a:moveTo>
                    <a:pt x="0" y="1"/>
                  </a:moveTo>
                  <a:lnTo>
                    <a:pt x="3295" y="1"/>
                  </a:lnTo>
                </a:path>
              </a:pathLst>
            </a:custGeom>
            <a:solidFill>
              <a:schemeClr val="accent1"/>
            </a:solidFill>
            <a:ln w="5200" cap="flat" cmpd="sng">
              <a:solidFill>
                <a:schemeClr val="accen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70" name="Google Shape;1870;p57"/>
          <p:cNvGrpSpPr/>
          <p:nvPr/>
        </p:nvGrpSpPr>
        <p:grpSpPr>
          <a:xfrm>
            <a:off x="1220601" y="2190005"/>
            <a:ext cx="408220" cy="548867"/>
            <a:chOff x="5463205" y="2028925"/>
            <a:chExt cx="332345" cy="446851"/>
          </a:xfrm>
        </p:grpSpPr>
        <p:sp>
          <p:nvSpPr>
            <p:cNvPr id="1871" name="Google Shape;1871;p57"/>
            <p:cNvSpPr/>
            <p:nvPr/>
          </p:nvSpPr>
          <p:spPr>
            <a:xfrm>
              <a:off x="5463205" y="2028925"/>
              <a:ext cx="332345" cy="446851"/>
            </a:xfrm>
            <a:custGeom>
              <a:avLst/>
              <a:gdLst/>
              <a:ahLst/>
              <a:cxnLst/>
              <a:rect l="l" t="t" r="r" b="b"/>
              <a:pathLst>
                <a:path w="6217" h="8359" extrusionOk="0">
                  <a:moveTo>
                    <a:pt x="1248" y="1"/>
                  </a:moveTo>
                  <a:lnTo>
                    <a:pt x="1248" y="1249"/>
                  </a:lnTo>
                  <a:lnTo>
                    <a:pt x="0" y="1249"/>
                  </a:lnTo>
                  <a:lnTo>
                    <a:pt x="0" y="8358"/>
                  </a:lnTo>
                  <a:lnTo>
                    <a:pt x="6216" y="8358"/>
                  </a:lnTo>
                  <a:lnTo>
                    <a:pt x="6216"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2" name="Google Shape;1872;p57"/>
            <p:cNvSpPr/>
            <p:nvPr/>
          </p:nvSpPr>
          <p:spPr>
            <a:xfrm>
              <a:off x="5463205" y="2028925"/>
              <a:ext cx="66768" cy="66768"/>
            </a:xfrm>
            <a:custGeom>
              <a:avLst/>
              <a:gdLst/>
              <a:ahLst/>
              <a:cxnLst/>
              <a:rect l="l" t="t" r="r" b="b"/>
              <a:pathLst>
                <a:path w="1249" h="1249" extrusionOk="0">
                  <a:moveTo>
                    <a:pt x="1248" y="1"/>
                  </a:moveTo>
                  <a:lnTo>
                    <a:pt x="0" y="1249"/>
                  </a:lnTo>
                  <a:lnTo>
                    <a:pt x="1248" y="1249"/>
                  </a:lnTo>
                  <a:lnTo>
                    <a:pt x="1248"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3" name="Google Shape;1873;p57"/>
            <p:cNvSpPr/>
            <p:nvPr/>
          </p:nvSpPr>
          <p:spPr>
            <a:xfrm>
              <a:off x="5512385" y="2143162"/>
              <a:ext cx="233877" cy="19726"/>
            </a:xfrm>
            <a:custGeom>
              <a:avLst/>
              <a:gdLst/>
              <a:ahLst/>
              <a:cxnLst/>
              <a:rect l="l" t="t" r="r" b="b"/>
              <a:pathLst>
                <a:path w="4375" h="369" extrusionOk="0">
                  <a:moveTo>
                    <a:pt x="0" y="0"/>
                  </a:moveTo>
                  <a:lnTo>
                    <a:pt x="0" y="369"/>
                  </a:lnTo>
                  <a:lnTo>
                    <a:pt x="4375" y="369"/>
                  </a:lnTo>
                  <a:lnTo>
                    <a:pt x="4375"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4" name="Google Shape;1874;p57"/>
            <p:cNvSpPr/>
            <p:nvPr/>
          </p:nvSpPr>
          <p:spPr>
            <a:xfrm>
              <a:off x="5512385" y="2182024"/>
              <a:ext cx="233877" cy="19726"/>
            </a:xfrm>
            <a:custGeom>
              <a:avLst/>
              <a:gdLst/>
              <a:ahLst/>
              <a:cxnLst/>
              <a:rect l="l" t="t" r="r" b="b"/>
              <a:pathLst>
                <a:path w="4375" h="369" extrusionOk="0">
                  <a:moveTo>
                    <a:pt x="0" y="1"/>
                  </a:moveTo>
                  <a:lnTo>
                    <a:pt x="0" y="369"/>
                  </a:lnTo>
                  <a:lnTo>
                    <a:pt x="4375" y="369"/>
                  </a:lnTo>
                  <a:lnTo>
                    <a:pt x="4375"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5" name="Google Shape;1875;p57"/>
            <p:cNvSpPr/>
            <p:nvPr/>
          </p:nvSpPr>
          <p:spPr>
            <a:xfrm>
              <a:off x="5512385" y="2220887"/>
              <a:ext cx="233877" cy="19779"/>
            </a:xfrm>
            <a:custGeom>
              <a:avLst/>
              <a:gdLst/>
              <a:ahLst/>
              <a:cxnLst/>
              <a:rect l="l" t="t" r="r" b="b"/>
              <a:pathLst>
                <a:path w="4375" h="370" extrusionOk="0">
                  <a:moveTo>
                    <a:pt x="0" y="1"/>
                  </a:moveTo>
                  <a:lnTo>
                    <a:pt x="0" y="369"/>
                  </a:lnTo>
                  <a:lnTo>
                    <a:pt x="4375" y="369"/>
                  </a:lnTo>
                  <a:lnTo>
                    <a:pt x="4375"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6" name="Google Shape;1876;p57"/>
            <p:cNvSpPr/>
            <p:nvPr/>
          </p:nvSpPr>
          <p:spPr>
            <a:xfrm>
              <a:off x="5512385" y="2259804"/>
              <a:ext cx="233877" cy="19726"/>
            </a:xfrm>
            <a:custGeom>
              <a:avLst/>
              <a:gdLst/>
              <a:ahLst/>
              <a:cxnLst/>
              <a:rect l="l" t="t" r="r" b="b"/>
              <a:pathLst>
                <a:path w="4375" h="369" extrusionOk="0">
                  <a:moveTo>
                    <a:pt x="0" y="0"/>
                  </a:moveTo>
                  <a:lnTo>
                    <a:pt x="0" y="369"/>
                  </a:lnTo>
                  <a:lnTo>
                    <a:pt x="4375" y="369"/>
                  </a:lnTo>
                  <a:lnTo>
                    <a:pt x="4375"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7" name="Google Shape;1877;p57"/>
            <p:cNvSpPr/>
            <p:nvPr/>
          </p:nvSpPr>
          <p:spPr>
            <a:xfrm>
              <a:off x="5512385" y="2298667"/>
              <a:ext cx="233877" cy="19726"/>
            </a:xfrm>
            <a:custGeom>
              <a:avLst/>
              <a:gdLst/>
              <a:ahLst/>
              <a:cxnLst/>
              <a:rect l="l" t="t" r="r" b="b"/>
              <a:pathLst>
                <a:path w="4375" h="369" extrusionOk="0">
                  <a:moveTo>
                    <a:pt x="0" y="1"/>
                  </a:moveTo>
                  <a:lnTo>
                    <a:pt x="0" y="369"/>
                  </a:lnTo>
                  <a:lnTo>
                    <a:pt x="4375" y="369"/>
                  </a:lnTo>
                  <a:lnTo>
                    <a:pt x="4375"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8" name="Google Shape;1878;p57"/>
            <p:cNvSpPr/>
            <p:nvPr/>
          </p:nvSpPr>
          <p:spPr>
            <a:xfrm>
              <a:off x="5512385" y="2337530"/>
              <a:ext cx="233877" cy="19779"/>
            </a:xfrm>
            <a:custGeom>
              <a:avLst/>
              <a:gdLst/>
              <a:ahLst/>
              <a:cxnLst/>
              <a:rect l="l" t="t" r="r" b="b"/>
              <a:pathLst>
                <a:path w="4375" h="370" extrusionOk="0">
                  <a:moveTo>
                    <a:pt x="0" y="1"/>
                  </a:moveTo>
                  <a:lnTo>
                    <a:pt x="0" y="369"/>
                  </a:lnTo>
                  <a:lnTo>
                    <a:pt x="4375" y="369"/>
                  </a:lnTo>
                  <a:lnTo>
                    <a:pt x="4375"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9" name="Google Shape;1879;p57"/>
            <p:cNvSpPr/>
            <p:nvPr/>
          </p:nvSpPr>
          <p:spPr>
            <a:xfrm>
              <a:off x="5652334" y="2397187"/>
              <a:ext cx="93925" cy="19726"/>
            </a:xfrm>
            <a:custGeom>
              <a:avLst/>
              <a:gdLst/>
              <a:ahLst/>
              <a:cxnLst/>
              <a:rect l="l" t="t" r="r" b="b"/>
              <a:pathLst>
                <a:path w="1757" h="369" extrusionOk="0">
                  <a:moveTo>
                    <a:pt x="1" y="1"/>
                  </a:moveTo>
                  <a:lnTo>
                    <a:pt x="1" y="369"/>
                  </a:lnTo>
                  <a:lnTo>
                    <a:pt x="1757" y="369"/>
                  </a:lnTo>
                  <a:lnTo>
                    <a:pt x="1757"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0" name="Google Shape;1880;p57"/>
            <p:cNvSpPr/>
            <p:nvPr/>
          </p:nvSpPr>
          <p:spPr>
            <a:xfrm>
              <a:off x="5693388" y="2070461"/>
              <a:ext cx="50304" cy="50410"/>
            </a:xfrm>
            <a:custGeom>
              <a:avLst/>
              <a:gdLst/>
              <a:ahLst/>
              <a:cxnLst/>
              <a:rect l="l" t="t" r="r" b="b"/>
              <a:pathLst>
                <a:path w="941" h="943" extrusionOk="0">
                  <a:moveTo>
                    <a:pt x="1" y="1"/>
                  </a:moveTo>
                  <a:lnTo>
                    <a:pt x="1" y="942"/>
                  </a:lnTo>
                  <a:lnTo>
                    <a:pt x="941" y="942"/>
                  </a:lnTo>
                  <a:lnTo>
                    <a:pt x="941"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1" name="Google Shape;1881;p57"/>
            <p:cNvSpPr/>
            <p:nvPr/>
          </p:nvSpPr>
          <p:spPr>
            <a:xfrm>
              <a:off x="5512385" y="2381631"/>
              <a:ext cx="49876" cy="49822"/>
            </a:xfrm>
            <a:custGeom>
              <a:avLst/>
              <a:gdLst/>
              <a:ahLst/>
              <a:cxnLst/>
              <a:rect l="l" t="t" r="r" b="b"/>
              <a:pathLst>
                <a:path w="933" h="932" extrusionOk="0">
                  <a:moveTo>
                    <a:pt x="467" y="1"/>
                  </a:moveTo>
                  <a:cubicBezTo>
                    <a:pt x="209" y="1"/>
                    <a:pt x="0" y="209"/>
                    <a:pt x="0" y="467"/>
                  </a:cubicBezTo>
                  <a:cubicBezTo>
                    <a:pt x="0" y="724"/>
                    <a:pt x="209" y="932"/>
                    <a:pt x="467" y="932"/>
                  </a:cubicBezTo>
                  <a:cubicBezTo>
                    <a:pt x="725" y="932"/>
                    <a:pt x="933" y="724"/>
                    <a:pt x="933" y="467"/>
                  </a:cubicBezTo>
                  <a:cubicBezTo>
                    <a:pt x="933" y="209"/>
                    <a:pt x="725" y="1"/>
                    <a:pt x="46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2" name="Google Shape;1882;p57"/>
            <p:cNvSpPr/>
            <p:nvPr/>
          </p:nvSpPr>
          <p:spPr>
            <a:xfrm>
              <a:off x="5463205" y="2028925"/>
              <a:ext cx="66768" cy="66768"/>
            </a:xfrm>
            <a:custGeom>
              <a:avLst/>
              <a:gdLst/>
              <a:ahLst/>
              <a:cxnLst/>
              <a:rect l="l" t="t" r="r" b="b"/>
              <a:pathLst>
                <a:path w="1249" h="1249" extrusionOk="0">
                  <a:moveTo>
                    <a:pt x="1248" y="1"/>
                  </a:moveTo>
                  <a:lnTo>
                    <a:pt x="0" y="1249"/>
                  </a:lnTo>
                  <a:lnTo>
                    <a:pt x="1248" y="1249"/>
                  </a:lnTo>
                  <a:lnTo>
                    <a:pt x="1248" y="1"/>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83" name="Google Shape;1883;p57"/>
          <p:cNvGrpSpPr/>
          <p:nvPr/>
        </p:nvGrpSpPr>
        <p:grpSpPr>
          <a:xfrm>
            <a:off x="630145" y="2785358"/>
            <a:ext cx="642734" cy="150053"/>
            <a:chOff x="5942217" y="4142332"/>
            <a:chExt cx="1279583" cy="298731"/>
          </a:xfrm>
        </p:grpSpPr>
        <p:sp>
          <p:nvSpPr>
            <p:cNvPr id="1884" name="Google Shape;1884;p57"/>
            <p:cNvSpPr/>
            <p:nvPr/>
          </p:nvSpPr>
          <p:spPr>
            <a:xfrm flipH="1">
              <a:off x="5942217" y="4142332"/>
              <a:ext cx="1279583" cy="298730"/>
            </a:xfrm>
            <a:custGeom>
              <a:avLst/>
              <a:gdLst/>
              <a:ahLst/>
              <a:cxnLst/>
              <a:rect l="l" t="t" r="r" b="b"/>
              <a:pathLst>
                <a:path w="18787" h="4386" extrusionOk="0">
                  <a:moveTo>
                    <a:pt x="0" y="0"/>
                  </a:moveTo>
                  <a:lnTo>
                    <a:pt x="0" y="4386"/>
                  </a:lnTo>
                  <a:lnTo>
                    <a:pt x="18381" y="4386"/>
                  </a:lnTo>
                  <a:cubicBezTo>
                    <a:pt x="18605" y="4386"/>
                    <a:pt x="18787" y="4204"/>
                    <a:pt x="18787" y="3980"/>
                  </a:cubicBezTo>
                  <a:lnTo>
                    <a:pt x="18787" y="406"/>
                  </a:lnTo>
                  <a:cubicBezTo>
                    <a:pt x="18787" y="182"/>
                    <a:pt x="18605" y="0"/>
                    <a:pt x="1838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5" name="Google Shape;1885;p57"/>
            <p:cNvSpPr/>
            <p:nvPr/>
          </p:nvSpPr>
          <p:spPr>
            <a:xfrm flipH="1">
              <a:off x="6046486" y="4142332"/>
              <a:ext cx="270669" cy="298730"/>
            </a:xfrm>
            <a:custGeom>
              <a:avLst/>
              <a:gdLst/>
              <a:ahLst/>
              <a:cxnLst/>
              <a:rect l="l" t="t" r="r" b="b"/>
              <a:pathLst>
                <a:path w="3974" h="4386" extrusionOk="0">
                  <a:moveTo>
                    <a:pt x="0" y="0"/>
                  </a:moveTo>
                  <a:cubicBezTo>
                    <a:pt x="1211" y="0"/>
                    <a:pt x="2191" y="983"/>
                    <a:pt x="2191" y="2193"/>
                  </a:cubicBezTo>
                  <a:cubicBezTo>
                    <a:pt x="2191" y="2799"/>
                    <a:pt x="1946" y="3346"/>
                    <a:pt x="1550" y="3744"/>
                  </a:cubicBezTo>
                  <a:cubicBezTo>
                    <a:pt x="1153" y="4140"/>
                    <a:pt x="605" y="4386"/>
                    <a:pt x="0" y="4386"/>
                  </a:cubicBezTo>
                  <a:lnTo>
                    <a:pt x="1781" y="4386"/>
                  </a:lnTo>
                  <a:cubicBezTo>
                    <a:pt x="2387" y="4386"/>
                    <a:pt x="2934" y="4140"/>
                    <a:pt x="3332" y="3744"/>
                  </a:cubicBezTo>
                  <a:cubicBezTo>
                    <a:pt x="3728" y="3346"/>
                    <a:pt x="3974" y="2799"/>
                    <a:pt x="3974" y="2193"/>
                  </a:cubicBezTo>
                  <a:cubicBezTo>
                    <a:pt x="3974" y="983"/>
                    <a:pt x="2992" y="0"/>
                    <a:pt x="1781"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6" name="Google Shape;1886;p57"/>
            <p:cNvSpPr/>
            <p:nvPr/>
          </p:nvSpPr>
          <p:spPr>
            <a:xfrm flipH="1">
              <a:off x="5942217" y="4221681"/>
              <a:ext cx="1279514" cy="219382"/>
            </a:xfrm>
            <a:custGeom>
              <a:avLst/>
              <a:gdLst/>
              <a:ahLst/>
              <a:cxnLst/>
              <a:rect l="l" t="t" r="r" b="b"/>
              <a:pathLst>
                <a:path w="18786" h="3221" extrusionOk="0">
                  <a:moveTo>
                    <a:pt x="18531" y="1"/>
                  </a:moveTo>
                  <a:cubicBezTo>
                    <a:pt x="18428" y="195"/>
                    <a:pt x="18298" y="371"/>
                    <a:pt x="18144" y="525"/>
                  </a:cubicBezTo>
                  <a:cubicBezTo>
                    <a:pt x="17746" y="921"/>
                    <a:pt x="17199" y="1166"/>
                    <a:pt x="16593" y="1166"/>
                  </a:cubicBezTo>
                  <a:lnTo>
                    <a:pt x="1" y="1166"/>
                  </a:lnTo>
                  <a:lnTo>
                    <a:pt x="1" y="3221"/>
                  </a:lnTo>
                  <a:lnTo>
                    <a:pt x="16593" y="3221"/>
                  </a:lnTo>
                  <a:cubicBezTo>
                    <a:pt x="17199" y="3221"/>
                    <a:pt x="17746" y="2975"/>
                    <a:pt x="18144" y="2579"/>
                  </a:cubicBezTo>
                  <a:cubicBezTo>
                    <a:pt x="18540" y="2181"/>
                    <a:pt x="18786" y="1634"/>
                    <a:pt x="18786" y="1028"/>
                  </a:cubicBezTo>
                  <a:cubicBezTo>
                    <a:pt x="18786" y="657"/>
                    <a:pt x="18694" y="307"/>
                    <a:pt x="18531"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7" name="Google Shape;1887;p57"/>
            <p:cNvSpPr/>
            <p:nvPr/>
          </p:nvSpPr>
          <p:spPr>
            <a:xfrm flipH="1">
              <a:off x="6319002" y="4142332"/>
              <a:ext cx="902730" cy="298730"/>
            </a:xfrm>
            <a:custGeom>
              <a:avLst/>
              <a:gdLst/>
              <a:ahLst/>
              <a:cxnLst/>
              <a:rect l="l" t="t" r="r" b="b"/>
              <a:pathLst>
                <a:path w="13254" h="4386" extrusionOk="0">
                  <a:moveTo>
                    <a:pt x="1" y="0"/>
                  </a:moveTo>
                  <a:lnTo>
                    <a:pt x="1" y="4386"/>
                  </a:lnTo>
                  <a:lnTo>
                    <a:pt x="11061" y="4386"/>
                  </a:lnTo>
                  <a:cubicBezTo>
                    <a:pt x="11667" y="4386"/>
                    <a:pt x="12215" y="4140"/>
                    <a:pt x="12611" y="3744"/>
                  </a:cubicBezTo>
                  <a:cubicBezTo>
                    <a:pt x="13008" y="3346"/>
                    <a:pt x="13253" y="2799"/>
                    <a:pt x="13253" y="2193"/>
                  </a:cubicBezTo>
                  <a:cubicBezTo>
                    <a:pt x="13253" y="983"/>
                    <a:pt x="12273" y="0"/>
                    <a:pt x="11061"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8" name="Google Shape;1888;p57"/>
            <p:cNvSpPr/>
            <p:nvPr/>
          </p:nvSpPr>
          <p:spPr>
            <a:xfrm flipH="1">
              <a:off x="6366951" y="4183403"/>
              <a:ext cx="854849" cy="216590"/>
            </a:xfrm>
            <a:custGeom>
              <a:avLst/>
              <a:gdLst/>
              <a:ahLst/>
              <a:cxnLst/>
              <a:rect l="l" t="t" r="r" b="b"/>
              <a:pathLst>
                <a:path w="12551" h="3180" extrusionOk="0">
                  <a:moveTo>
                    <a:pt x="0" y="0"/>
                  </a:moveTo>
                  <a:lnTo>
                    <a:pt x="0" y="3180"/>
                  </a:lnTo>
                  <a:lnTo>
                    <a:pt x="12257" y="3180"/>
                  </a:lnTo>
                  <a:cubicBezTo>
                    <a:pt x="12418" y="3180"/>
                    <a:pt x="12550" y="3048"/>
                    <a:pt x="12550" y="2885"/>
                  </a:cubicBezTo>
                  <a:lnTo>
                    <a:pt x="12550" y="296"/>
                  </a:lnTo>
                  <a:cubicBezTo>
                    <a:pt x="12550" y="133"/>
                    <a:pt x="12418" y="0"/>
                    <a:pt x="1225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9" name="Google Shape;1889;p57"/>
            <p:cNvSpPr/>
            <p:nvPr/>
          </p:nvSpPr>
          <p:spPr>
            <a:xfrm flipH="1">
              <a:off x="6501196" y="4221681"/>
              <a:ext cx="687843" cy="24043"/>
            </a:xfrm>
            <a:custGeom>
              <a:avLst/>
              <a:gdLst/>
              <a:ahLst/>
              <a:cxnLst/>
              <a:rect l="l" t="t" r="r" b="b"/>
              <a:pathLst>
                <a:path w="10099" h="353" extrusionOk="0">
                  <a:moveTo>
                    <a:pt x="33" y="1"/>
                  </a:moveTo>
                  <a:cubicBezTo>
                    <a:pt x="16" y="1"/>
                    <a:pt x="1" y="15"/>
                    <a:pt x="1" y="34"/>
                  </a:cubicBezTo>
                  <a:lnTo>
                    <a:pt x="1" y="320"/>
                  </a:lnTo>
                  <a:cubicBezTo>
                    <a:pt x="1" y="338"/>
                    <a:pt x="16" y="352"/>
                    <a:pt x="33" y="352"/>
                  </a:cubicBezTo>
                  <a:lnTo>
                    <a:pt x="10066" y="352"/>
                  </a:lnTo>
                  <a:cubicBezTo>
                    <a:pt x="10085" y="352"/>
                    <a:pt x="10099" y="338"/>
                    <a:pt x="10099" y="320"/>
                  </a:cubicBezTo>
                  <a:lnTo>
                    <a:pt x="10099" y="34"/>
                  </a:lnTo>
                  <a:cubicBezTo>
                    <a:pt x="10099" y="15"/>
                    <a:pt x="10085" y="1"/>
                    <a:pt x="100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0" name="Google Shape;1890;p57"/>
            <p:cNvSpPr/>
            <p:nvPr/>
          </p:nvSpPr>
          <p:spPr>
            <a:xfrm flipH="1">
              <a:off x="6501196" y="4279711"/>
              <a:ext cx="687843" cy="23975"/>
            </a:xfrm>
            <a:custGeom>
              <a:avLst/>
              <a:gdLst/>
              <a:ahLst/>
              <a:cxnLst/>
              <a:rect l="l" t="t" r="r" b="b"/>
              <a:pathLst>
                <a:path w="10099" h="352" extrusionOk="0">
                  <a:moveTo>
                    <a:pt x="33" y="1"/>
                  </a:moveTo>
                  <a:cubicBezTo>
                    <a:pt x="16" y="1"/>
                    <a:pt x="1" y="15"/>
                    <a:pt x="1" y="33"/>
                  </a:cubicBezTo>
                  <a:lnTo>
                    <a:pt x="1" y="319"/>
                  </a:lnTo>
                  <a:cubicBezTo>
                    <a:pt x="1" y="338"/>
                    <a:pt x="16" y="352"/>
                    <a:pt x="33" y="352"/>
                  </a:cubicBezTo>
                  <a:lnTo>
                    <a:pt x="10066" y="352"/>
                  </a:lnTo>
                  <a:cubicBezTo>
                    <a:pt x="10085" y="352"/>
                    <a:pt x="10099" y="338"/>
                    <a:pt x="10099" y="319"/>
                  </a:cubicBezTo>
                  <a:lnTo>
                    <a:pt x="10099" y="33"/>
                  </a:lnTo>
                  <a:cubicBezTo>
                    <a:pt x="10099" y="15"/>
                    <a:pt x="10085" y="1"/>
                    <a:pt x="100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1" name="Google Shape;1891;p57"/>
            <p:cNvSpPr/>
            <p:nvPr/>
          </p:nvSpPr>
          <p:spPr>
            <a:xfrm flipH="1">
              <a:off x="6501196" y="4337741"/>
              <a:ext cx="687843" cy="24043"/>
            </a:xfrm>
            <a:custGeom>
              <a:avLst/>
              <a:gdLst/>
              <a:ahLst/>
              <a:cxnLst/>
              <a:rect l="l" t="t" r="r" b="b"/>
              <a:pathLst>
                <a:path w="10099" h="353" extrusionOk="0">
                  <a:moveTo>
                    <a:pt x="33" y="0"/>
                  </a:moveTo>
                  <a:cubicBezTo>
                    <a:pt x="16" y="0"/>
                    <a:pt x="1" y="16"/>
                    <a:pt x="1" y="33"/>
                  </a:cubicBezTo>
                  <a:lnTo>
                    <a:pt x="1" y="320"/>
                  </a:lnTo>
                  <a:cubicBezTo>
                    <a:pt x="1" y="337"/>
                    <a:pt x="16" y="353"/>
                    <a:pt x="33" y="353"/>
                  </a:cubicBezTo>
                  <a:lnTo>
                    <a:pt x="10066" y="353"/>
                  </a:lnTo>
                  <a:cubicBezTo>
                    <a:pt x="10085" y="353"/>
                    <a:pt x="10099" y="337"/>
                    <a:pt x="10099" y="320"/>
                  </a:cubicBezTo>
                  <a:lnTo>
                    <a:pt x="10099" y="33"/>
                  </a:lnTo>
                  <a:cubicBezTo>
                    <a:pt x="10099" y="16"/>
                    <a:pt x="10085" y="0"/>
                    <a:pt x="1006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92" name="Google Shape;1892;p57"/>
          <p:cNvGrpSpPr/>
          <p:nvPr/>
        </p:nvGrpSpPr>
        <p:grpSpPr>
          <a:xfrm flipH="1">
            <a:off x="516550" y="2634949"/>
            <a:ext cx="642734" cy="150053"/>
            <a:chOff x="5942217" y="4142332"/>
            <a:chExt cx="1279583" cy="298731"/>
          </a:xfrm>
        </p:grpSpPr>
        <p:sp>
          <p:nvSpPr>
            <p:cNvPr id="1893" name="Google Shape;1893;p57"/>
            <p:cNvSpPr/>
            <p:nvPr/>
          </p:nvSpPr>
          <p:spPr>
            <a:xfrm flipH="1">
              <a:off x="5942217" y="4142332"/>
              <a:ext cx="1279583" cy="298730"/>
            </a:xfrm>
            <a:custGeom>
              <a:avLst/>
              <a:gdLst/>
              <a:ahLst/>
              <a:cxnLst/>
              <a:rect l="l" t="t" r="r" b="b"/>
              <a:pathLst>
                <a:path w="18787" h="4386" extrusionOk="0">
                  <a:moveTo>
                    <a:pt x="0" y="0"/>
                  </a:moveTo>
                  <a:lnTo>
                    <a:pt x="0" y="4386"/>
                  </a:lnTo>
                  <a:lnTo>
                    <a:pt x="18381" y="4386"/>
                  </a:lnTo>
                  <a:cubicBezTo>
                    <a:pt x="18605" y="4386"/>
                    <a:pt x="18787" y="4204"/>
                    <a:pt x="18787" y="3980"/>
                  </a:cubicBezTo>
                  <a:lnTo>
                    <a:pt x="18787" y="406"/>
                  </a:lnTo>
                  <a:cubicBezTo>
                    <a:pt x="18787" y="182"/>
                    <a:pt x="18605" y="0"/>
                    <a:pt x="1838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4" name="Google Shape;1894;p57"/>
            <p:cNvSpPr/>
            <p:nvPr/>
          </p:nvSpPr>
          <p:spPr>
            <a:xfrm flipH="1">
              <a:off x="6046486" y="4142332"/>
              <a:ext cx="270669" cy="298730"/>
            </a:xfrm>
            <a:custGeom>
              <a:avLst/>
              <a:gdLst/>
              <a:ahLst/>
              <a:cxnLst/>
              <a:rect l="l" t="t" r="r" b="b"/>
              <a:pathLst>
                <a:path w="3974" h="4386" extrusionOk="0">
                  <a:moveTo>
                    <a:pt x="0" y="0"/>
                  </a:moveTo>
                  <a:cubicBezTo>
                    <a:pt x="1211" y="0"/>
                    <a:pt x="2191" y="983"/>
                    <a:pt x="2191" y="2193"/>
                  </a:cubicBezTo>
                  <a:cubicBezTo>
                    <a:pt x="2191" y="2799"/>
                    <a:pt x="1946" y="3346"/>
                    <a:pt x="1550" y="3744"/>
                  </a:cubicBezTo>
                  <a:cubicBezTo>
                    <a:pt x="1153" y="4140"/>
                    <a:pt x="605" y="4386"/>
                    <a:pt x="0" y="4386"/>
                  </a:cubicBezTo>
                  <a:lnTo>
                    <a:pt x="1781" y="4386"/>
                  </a:lnTo>
                  <a:cubicBezTo>
                    <a:pt x="2387" y="4386"/>
                    <a:pt x="2934" y="4140"/>
                    <a:pt x="3332" y="3744"/>
                  </a:cubicBezTo>
                  <a:cubicBezTo>
                    <a:pt x="3728" y="3346"/>
                    <a:pt x="3974" y="2799"/>
                    <a:pt x="3974" y="2193"/>
                  </a:cubicBezTo>
                  <a:cubicBezTo>
                    <a:pt x="3974" y="983"/>
                    <a:pt x="2992" y="0"/>
                    <a:pt x="1781"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5" name="Google Shape;1895;p57"/>
            <p:cNvSpPr/>
            <p:nvPr/>
          </p:nvSpPr>
          <p:spPr>
            <a:xfrm flipH="1">
              <a:off x="5942217" y="4221681"/>
              <a:ext cx="1279514" cy="219382"/>
            </a:xfrm>
            <a:custGeom>
              <a:avLst/>
              <a:gdLst/>
              <a:ahLst/>
              <a:cxnLst/>
              <a:rect l="l" t="t" r="r" b="b"/>
              <a:pathLst>
                <a:path w="18786" h="3221" extrusionOk="0">
                  <a:moveTo>
                    <a:pt x="18531" y="1"/>
                  </a:moveTo>
                  <a:cubicBezTo>
                    <a:pt x="18428" y="195"/>
                    <a:pt x="18298" y="371"/>
                    <a:pt x="18144" y="525"/>
                  </a:cubicBezTo>
                  <a:cubicBezTo>
                    <a:pt x="17746" y="921"/>
                    <a:pt x="17199" y="1166"/>
                    <a:pt x="16593" y="1166"/>
                  </a:cubicBezTo>
                  <a:lnTo>
                    <a:pt x="1" y="1166"/>
                  </a:lnTo>
                  <a:lnTo>
                    <a:pt x="1" y="3221"/>
                  </a:lnTo>
                  <a:lnTo>
                    <a:pt x="16593" y="3221"/>
                  </a:lnTo>
                  <a:cubicBezTo>
                    <a:pt x="17199" y="3221"/>
                    <a:pt x="17746" y="2975"/>
                    <a:pt x="18144" y="2579"/>
                  </a:cubicBezTo>
                  <a:cubicBezTo>
                    <a:pt x="18540" y="2181"/>
                    <a:pt x="18786" y="1634"/>
                    <a:pt x="18786" y="1028"/>
                  </a:cubicBezTo>
                  <a:cubicBezTo>
                    <a:pt x="18786" y="657"/>
                    <a:pt x="18694" y="307"/>
                    <a:pt x="18531"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6" name="Google Shape;1896;p57"/>
            <p:cNvSpPr/>
            <p:nvPr/>
          </p:nvSpPr>
          <p:spPr>
            <a:xfrm flipH="1">
              <a:off x="6319002" y="4142332"/>
              <a:ext cx="902730" cy="298730"/>
            </a:xfrm>
            <a:custGeom>
              <a:avLst/>
              <a:gdLst/>
              <a:ahLst/>
              <a:cxnLst/>
              <a:rect l="l" t="t" r="r" b="b"/>
              <a:pathLst>
                <a:path w="13254" h="4386" extrusionOk="0">
                  <a:moveTo>
                    <a:pt x="1" y="0"/>
                  </a:moveTo>
                  <a:lnTo>
                    <a:pt x="1" y="4386"/>
                  </a:lnTo>
                  <a:lnTo>
                    <a:pt x="11061" y="4386"/>
                  </a:lnTo>
                  <a:cubicBezTo>
                    <a:pt x="11667" y="4386"/>
                    <a:pt x="12215" y="4140"/>
                    <a:pt x="12611" y="3744"/>
                  </a:cubicBezTo>
                  <a:cubicBezTo>
                    <a:pt x="13008" y="3346"/>
                    <a:pt x="13253" y="2799"/>
                    <a:pt x="13253" y="2193"/>
                  </a:cubicBezTo>
                  <a:cubicBezTo>
                    <a:pt x="13253" y="983"/>
                    <a:pt x="12273" y="0"/>
                    <a:pt x="11061"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7" name="Google Shape;1897;p57"/>
            <p:cNvSpPr/>
            <p:nvPr/>
          </p:nvSpPr>
          <p:spPr>
            <a:xfrm flipH="1">
              <a:off x="6366951" y="4183403"/>
              <a:ext cx="854849" cy="216590"/>
            </a:xfrm>
            <a:custGeom>
              <a:avLst/>
              <a:gdLst/>
              <a:ahLst/>
              <a:cxnLst/>
              <a:rect l="l" t="t" r="r" b="b"/>
              <a:pathLst>
                <a:path w="12551" h="3180" extrusionOk="0">
                  <a:moveTo>
                    <a:pt x="0" y="0"/>
                  </a:moveTo>
                  <a:lnTo>
                    <a:pt x="0" y="3180"/>
                  </a:lnTo>
                  <a:lnTo>
                    <a:pt x="12257" y="3180"/>
                  </a:lnTo>
                  <a:cubicBezTo>
                    <a:pt x="12418" y="3180"/>
                    <a:pt x="12550" y="3048"/>
                    <a:pt x="12550" y="2885"/>
                  </a:cubicBezTo>
                  <a:lnTo>
                    <a:pt x="12550" y="296"/>
                  </a:lnTo>
                  <a:cubicBezTo>
                    <a:pt x="12550" y="133"/>
                    <a:pt x="12418" y="0"/>
                    <a:pt x="1225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8" name="Google Shape;1898;p57"/>
            <p:cNvSpPr/>
            <p:nvPr/>
          </p:nvSpPr>
          <p:spPr>
            <a:xfrm flipH="1">
              <a:off x="6501196" y="4221681"/>
              <a:ext cx="687843" cy="24043"/>
            </a:xfrm>
            <a:custGeom>
              <a:avLst/>
              <a:gdLst/>
              <a:ahLst/>
              <a:cxnLst/>
              <a:rect l="l" t="t" r="r" b="b"/>
              <a:pathLst>
                <a:path w="10099" h="353" extrusionOk="0">
                  <a:moveTo>
                    <a:pt x="33" y="1"/>
                  </a:moveTo>
                  <a:cubicBezTo>
                    <a:pt x="16" y="1"/>
                    <a:pt x="1" y="15"/>
                    <a:pt x="1" y="34"/>
                  </a:cubicBezTo>
                  <a:lnTo>
                    <a:pt x="1" y="320"/>
                  </a:lnTo>
                  <a:cubicBezTo>
                    <a:pt x="1" y="338"/>
                    <a:pt x="16" y="352"/>
                    <a:pt x="33" y="352"/>
                  </a:cubicBezTo>
                  <a:lnTo>
                    <a:pt x="10066" y="352"/>
                  </a:lnTo>
                  <a:cubicBezTo>
                    <a:pt x="10085" y="352"/>
                    <a:pt x="10099" y="338"/>
                    <a:pt x="10099" y="320"/>
                  </a:cubicBezTo>
                  <a:lnTo>
                    <a:pt x="10099" y="34"/>
                  </a:lnTo>
                  <a:cubicBezTo>
                    <a:pt x="10099" y="15"/>
                    <a:pt x="10085" y="1"/>
                    <a:pt x="100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9" name="Google Shape;1899;p57"/>
            <p:cNvSpPr/>
            <p:nvPr/>
          </p:nvSpPr>
          <p:spPr>
            <a:xfrm flipH="1">
              <a:off x="6501196" y="4279711"/>
              <a:ext cx="687843" cy="23975"/>
            </a:xfrm>
            <a:custGeom>
              <a:avLst/>
              <a:gdLst/>
              <a:ahLst/>
              <a:cxnLst/>
              <a:rect l="l" t="t" r="r" b="b"/>
              <a:pathLst>
                <a:path w="10099" h="352" extrusionOk="0">
                  <a:moveTo>
                    <a:pt x="33" y="1"/>
                  </a:moveTo>
                  <a:cubicBezTo>
                    <a:pt x="16" y="1"/>
                    <a:pt x="1" y="15"/>
                    <a:pt x="1" y="33"/>
                  </a:cubicBezTo>
                  <a:lnTo>
                    <a:pt x="1" y="319"/>
                  </a:lnTo>
                  <a:cubicBezTo>
                    <a:pt x="1" y="338"/>
                    <a:pt x="16" y="352"/>
                    <a:pt x="33" y="352"/>
                  </a:cubicBezTo>
                  <a:lnTo>
                    <a:pt x="10066" y="352"/>
                  </a:lnTo>
                  <a:cubicBezTo>
                    <a:pt x="10085" y="352"/>
                    <a:pt x="10099" y="338"/>
                    <a:pt x="10099" y="319"/>
                  </a:cubicBezTo>
                  <a:lnTo>
                    <a:pt x="10099" y="33"/>
                  </a:lnTo>
                  <a:cubicBezTo>
                    <a:pt x="10099" y="15"/>
                    <a:pt x="10085" y="1"/>
                    <a:pt x="100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0" name="Google Shape;1900;p57"/>
            <p:cNvSpPr/>
            <p:nvPr/>
          </p:nvSpPr>
          <p:spPr>
            <a:xfrm flipH="1">
              <a:off x="6501196" y="4337741"/>
              <a:ext cx="687843" cy="24043"/>
            </a:xfrm>
            <a:custGeom>
              <a:avLst/>
              <a:gdLst/>
              <a:ahLst/>
              <a:cxnLst/>
              <a:rect l="l" t="t" r="r" b="b"/>
              <a:pathLst>
                <a:path w="10099" h="353" extrusionOk="0">
                  <a:moveTo>
                    <a:pt x="33" y="0"/>
                  </a:moveTo>
                  <a:cubicBezTo>
                    <a:pt x="16" y="0"/>
                    <a:pt x="1" y="16"/>
                    <a:pt x="1" y="33"/>
                  </a:cubicBezTo>
                  <a:lnTo>
                    <a:pt x="1" y="320"/>
                  </a:lnTo>
                  <a:cubicBezTo>
                    <a:pt x="1" y="337"/>
                    <a:pt x="16" y="353"/>
                    <a:pt x="33" y="353"/>
                  </a:cubicBezTo>
                  <a:lnTo>
                    <a:pt x="10066" y="353"/>
                  </a:lnTo>
                  <a:cubicBezTo>
                    <a:pt x="10085" y="353"/>
                    <a:pt x="10099" y="337"/>
                    <a:pt x="10099" y="320"/>
                  </a:cubicBezTo>
                  <a:lnTo>
                    <a:pt x="10099" y="33"/>
                  </a:lnTo>
                  <a:cubicBezTo>
                    <a:pt x="10099" y="16"/>
                    <a:pt x="10085" y="0"/>
                    <a:pt x="1006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941"/>
        <p:cNvGrpSpPr/>
        <p:nvPr/>
      </p:nvGrpSpPr>
      <p:grpSpPr>
        <a:xfrm>
          <a:off x="0" y="0"/>
          <a:ext cx="0" cy="0"/>
          <a:chOff x="0" y="0"/>
          <a:chExt cx="0" cy="0"/>
        </a:xfrm>
      </p:grpSpPr>
      <p:sp>
        <p:nvSpPr>
          <p:cNvPr id="980" name="Google Shape;980;p46"/>
          <p:cNvSpPr/>
          <p:nvPr/>
        </p:nvSpPr>
        <p:spPr>
          <a:xfrm rot="-2144863" flipH="1">
            <a:off x="7869235" y="4257793"/>
            <a:ext cx="1822395" cy="1555415"/>
          </a:xfrm>
          <a:custGeom>
            <a:avLst/>
            <a:gdLst/>
            <a:ahLst/>
            <a:cxnLst/>
            <a:rect l="l" t="t" r="r" b="b"/>
            <a:pathLst>
              <a:path w="45611" h="38929" extrusionOk="0">
                <a:moveTo>
                  <a:pt x="26741" y="1"/>
                </a:moveTo>
                <a:cubicBezTo>
                  <a:pt x="24763" y="1"/>
                  <a:pt x="22797" y="680"/>
                  <a:pt x="21273" y="2151"/>
                </a:cubicBezTo>
                <a:cubicBezTo>
                  <a:pt x="19977" y="3402"/>
                  <a:pt x="18818" y="4971"/>
                  <a:pt x="17082" y="5450"/>
                </a:cubicBezTo>
                <a:cubicBezTo>
                  <a:pt x="16694" y="5557"/>
                  <a:pt x="16304" y="5602"/>
                  <a:pt x="15913" y="5602"/>
                </a:cubicBezTo>
                <a:cubicBezTo>
                  <a:pt x="13693" y="5602"/>
                  <a:pt x="11435" y="4134"/>
                  <a:pt x="9202" y="4134"/>
                </a:cubicBezTo>
                <a:cubicBezTo>
                  <a:pt x="8850" y="4134"/>
                  <a:pt x="8499" y="4170"/>
                  <a:pt x="8148" y="4255"/>
                </a:cubicBezTo>
                <a:cubicBezTo>
                  <a:pt x="7138" y="4499"/>
                  <a:pt x="6263" y="5122"/>
                  <a:pt x="5461" y="5781"/>
                </a:cubicBezTo>
                <a:cubicBezTo>
                  <a:pt x="4513" y="6561"/>
                  <a:pt x="3609" y="7430"/>
                  <a:pt x="3018" y="8503"/>
                </a:cubicBezTo>
                <a:cubicBezTo>
                  <a:pt x="1542" y="11186"/>
                  <a:pt x="2282" y="14521"/>
                  <a:pt x="1620" y="17509"/>
                </a:cubicBezTo>
                <a:cubicBezTo>
                  <a:pt x="1158" y="19594"/>
                  <a:pt x="0" y="21689"/>
                  <a:pt x="588" y="23744"/>
                </a:cubicBezTo>
                <a:cubicBezTo>
                  <a:pt x="965" y="25069"/>
                  <a:pt x="2041" y="26163"/>
                  <a:pt x="2188" y="27534"/>
                </a:cubicBezTo>
                <a:cubicBezTo>
                  <a:pt x="2317" y="28748"/>
                  <a:pt x="1693" y="29902"/>
                  <a:pt x="1456" y="31100"/>
                </a:cubicBezTo>
                <a:cubicBezTo>
                  <a:pt x="1158" y="32623"/>
                  <a:pt x="1525" y="34264"/>
                  <a:pt x="2443" y="35515"/>
                </a:cubicBezTo>
                <a:lnTo>
                  <a:pt x="35000" y="38928"/>
                </a:lnTo>
                <a:cubicBezTo>
                  <a:pt x="38019" y="38912"/>
                  <a:pt x="41404" y="38721"/>
                  <a:pt x="43463" y="36153"/>
                </a:cubicBezTo>
                <a:cubicBezTo>
                  <a:pt x="45087" y="34125"/>
                  <a:pt x="45420" y="31147"/>
                  <a:pt x="45533" y="28378"/>
                </a:cubicBezTo>
                <a:cubicBezTo>
                  <a:pt x="45611" y="26441"/>
                  <a:pt x="45609" y="24429"/>
                  <a:pt x="44927" y="22662"/>
                </a:cubicBezTo>
                <a:cubicBezTo>
                  <a:pt x="43684" y="19447"/>
                  <a:pt x="40557" y="17851"/>
                  <a:pt x="38688" y="15075"/>
                </a:cubicBezTo>
                <a:cubicBezTo>
                  <a:pt x="36453" y="11759"/>
                  <a:pt x="36212" y="7063"/>
                  <a:pt x="33971" y="3750"/>
                </a:cubicBezTo>
                <a:cubicBezTo>
                  <a:pt x="32355" y="1358"/>
                  <a:pt x="29537" y="1"/>
                  <a:pt x="2674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n-lt"/>
            </a:endParaRPr>
          </a:p>
        </p:txBody>
      </p:sp>
      <p:grpSp>
        <p:nvGrpSpPr>
          <p:cNvPr id="981" name="Google Shape;981;p46"/>
          <p:cNvGrpSpPr/>
          <p:nvPr/>
        </p:nvGrpSpPr>
        <p:grpSpPr>
          <a:xfrm rot="-10092041">
            <a:off x="7802764" y="4823123"/>
            <a:ext cx="1029185" cy="282611"/>
            <a:chOff x="6913312" y="2687868"/>
            <a:chExt cx="1422936" cy="390734"/>
          </a:xfrm>
        </p:grpSpPr>
        <p:sp>
          <p:nvSpPr>
            <p:cNvPr id="982" name="Google Shape;982;p46"/>
            <p:cNvSpPr/>
            <p:nvPr/>
          </p:nvSpPr>
          <p:spPr>
            <a:xfrm flipH="1">
              <a:off x="6913312" y="2687868"/>
              <a:ext cx="1422936" cy="390662"/>
            </a:xfrm>
            <a:custGeom>
              <a:avLst/>
              <a:gdLst/>
              <a:ahLst/>
              <a:cxnLst/>
              <a:rect l="l" t="t" r="r" b="b"/>
              <a:pathLst>
                <a:path w="19443" h="5338" extrusionOk="0">
                  <a:moveTo>
                    <a:pt x="2072" y="0"/>
                  </a:moveTo>
                  <a:cubicBezTo>
                    <a:pt x="1052" y="0"/>
                    <a:pt x="185" y="781"/>
                    <a:pt x="95" y="1817"/>
                  </a:cubicBezTo>
                  <a:cubicBezTo>
                    <a:pt x="0" y="2909"/>
                    <a:pt x="808" y="3873"/>
                    <a:pt x="1902" y="3968"/>
                  </a:cubicBezTo>
                  <a:lnTo>
                    <a:pt x="17196" y="5330"/>
                  </a:lnTo>
                  <a:cubicBezTo>
                    <a:pt x="17254" y="5336"/>
                    <a:pt x="17312" y="5338"/>
                    <a:pt x="17370" y="5338"/>
                  </a:cubicBezTo>
                  <a:cubicBezTo>
                    <a:pt x="18390" y="5338"/>
                    <a:pt x="19257" y="4559"/>
                    <a:pt x="19348" y="3523"/>
                  </a:cubicBezTo>
                  <a:cubicBezTo>
                    <a:pt x="19443" y="2431"/>
                    <a:pt x="18633" y="1467"/>
                    <a:pt x="17539" y="1372"/>
                  </a:cubicBezTo>
                  <a:lnTo>
                    <a:pt x="2246" y="8"/>
                  </a:lnTo>
                  <a:cubicBezTo>
                    <a:pt x="2188" y="3"/>
                    <a:pt x="2130" y="0"/>
                    <a:pt x="207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n-lt"/>
              </a:endParaRPr>
            </a:p>
          </p:txBody>
        </p:sp>
        <p:sp>
          <p:nvSpPr>
            <p:cNvPr id="983" name="Google Shape;983;p46"/>
            <p:cNvSpPr/>
            <p:nvPr/>
          </p:nvSpPr>
          <p:spPr>
            <a:xfrm flipH="1">
              <a:off x="6917410" y="2811257"/>
              <a:ext cx="1414886" cy="267345"/>
            </a:xfrm>
            <a:custGeom>
              <a:avLst/>
              <a:gdLst/>
              <a:ahLst/>
              <a:cxnLst/>
              <a:rect l="l" t="t" r="r" b="b"/>
              <a:pathLst>
                <a:path w="19333" h="3653" extrusionOk="0">
                  <a:moveTo>
                    <a:pt x="57" y="0"/>
                  </a:moveTo>
                  <a:cubicBezTo>
                    <a:pt x="50" y="42"/>
                    <a:pt x="44" y="86"/>
                    <a:pt x="41" y="131"/>
                  </a:cubicBezTo>
                  <a:cubicBezTo>
                    <a:pt x="1" y="580"/>
                    <a:pt x="116" y="1007"/>
                    <a:pt x="340" y="1362"/>
                  </a:cubicBezTo>
                  <a:cubicBezTo>
                    <a:pt x="660" y="1870"/>
                    <a:pt x="1205" y="2226"/>
                    <a:pt x="1848" y="2282"/>
                  </a:cubicBezTo>
                  <a:lnTo>
                    <a:pt x="17142" y="3644"/>
                  </a:lnTo>
                  <a:cubicBezTo>
                    <a:pt x="17201" y="3650"/>
                    <a:pt x="17260" y="3652"/>
                    <a:pt x="17318" y="3652"/>
                  </a:cubicBezTo>
                  <a:cubicBezTo>
                    <a:pt x="18337" y="3652"/>
                    <a:pt x="19203" y="2871"/>
                    <a:pt x="19294" y="1837"/>
                  </a:cubicBezTo>
                  <a:cubicBezTo>
                    <a:pt x="19333" y="1386"/>
                    <a:pt x="19218" y="959"/>
                    <a:pt x="18994" y="605"/>
                  </a:cubicBezTo>
                  <a:cubicBezTo>
                    <a:pt x="18964" y="558"/>
                    <a:pt x="18933" y="513"/>
                    <a:pt x="18901" y="471"/>
                  </a:cubicBezTo>
                  <a:cubicBezTo>
                    <a:pt x="18754" y="1441"/>
                    <a:pt x="17918" y="2157"/>
                    <a:pt x="16941" y="2157"/>
                  </a:cubicBezTo>
                  <a:cubicBezTo>
                    <a:pt x="16883" y="2157"/>
                    <a:pt x="16824" y="2155"/>
                    <a:pt x="16766" y="2149"/>
                  </a:cubicBezTo>
                  <a:lnTo>
                    <a:pt x="1472" y="787"/>
                  </a:lnTo>
                  <a:cubicBezTo>
                    <a:pt x="887" y="735"/>
                    <a:pt x="383" y="435"/>
                    <a:pt x="57"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n-lt"/>
              </a:endParaRPr>
            </a:p>
          </p:txBody>
        </p:sp>
        <p:sp>
          <p:nvSpPr>
            <p:cNvPr id="984" name="Google Shape;984;p46"/>
            <p:cNvSpPr/>
            <p:nvPr/>
          </p:nvSpPr>
          <p:spPr>
            <a:xfrm flipH="1">
              <a:off x="7601837" y="2715019"/>
              <a:ext cx="319379" cy="304084"/>
            </a:xfrm>
            <a:custGeom>
              <a:avLst/>
              <a:gdLst/>
              <a:ahLst/>
              <a:cxnLst/>
              <a:rect l="l" t="t" r="r" b="b"/>
              <a:pathLst>
                <a:path w="4364" h="4155" extrusionOk="0">
                  <a:moveTo>
                    <a:pt x="343" y="1"/>
                  </a:moveTo>
                  <a:lnTo>
                    <a:pt x="350" y="1"/>
                  </a:lnTo>
                  <a:lnTo>
                    <a:pt x="350" y="1"/>
                  </a:lnTo>
                  <a:cubicBezTo>
                    <a:pt x="348" y="1"/>
                    <a:pt x="346" y="1"/>
                    <a:pt x="343" y="1"/>
                  </a:cubicBezTo>
                  <a:close/>
                  <a:moveTo>
                    <a:pt x="350" y="1"/>
                  </a:moveTo>
                  <a:cubicBezTo>
                    <a:pt x="894" y="49"/>
                    <a:pt x="1367" y="314"/>
                    <a:pt x="1692" y="701"/>
                  </a:cubicBezTo>
                  <a:cubicBezTo>
                    <a:pt x="2020" y="1091"/>
                    <a:pt x="2197" y="1606"/>
                    <a:pt x="2151" y="2151"/>
                  </a:cubicBezTo>
                  <a:cubicBezTo>
                    <a:pt x="2061" y="3187"/>
                    <a:pt x="1193" y="3966"/>
                    <a:pt x="174" y="3966"/>
                  </a:cubicBezTo>
                  <a:cubicBezTo>
                    <a:pt x="116" y="3966"/>
                    <a:pt x="58" y="3964"/>
                    <a:pt x="0" y="3959"/>
                  </a:cubicBezTo>
                  <a:lnTo>
                    <a:pt x="0" y="3959"/>
                  </a:lnTo>
                  <a:lnTo>
                    <a:pt x="2166" y="4147"/>
                  </a:lnTo>
                  <a:cubicBezTo>
                    <a:pt x="2225" y="4152"/>
                    <a:pt x="2283" y="4154"/>
                    <a:pt x="2340" y="4154"/>
                  </a:cubicBezTo>
                  <a:cubicBezTo>
                    <a:pt x="3359" y="4154"/>
                    <a:pt x="4227" y="3375"/>
                    <a:pt x="4317" y="2339"/>
                  </a:cubicBezTo>
                  <a:cubicBezTo>
                    <a:pt x="4364" y="1794"/>
                    <a:pt x="4185" y="1280"/>
                    <a:pt x="3859" y="889"/>
                  </a:cubicBezTo>
                  <a:cubicBezTo>
                    <a:pt x="3531" y="499"/>
                    <a:pt x="3057" y="235"/>
                    <a:pt x="2510" y="189"/>
                  </a:cubicBezTo>
                  <a:lnTo>
                    <a:pt x="350"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n-lt"/>
              </a:endParaRPr>
            </a:p>
          </p:txBody>
        </p:sp>
        <p:sp>
          <p:nvSpPr>
            <p:cNvPr id="985" name="Google Shape;985;p46"/>
            <p:cNvSpPr/>
            <p:nvPr/>
          </p:nvSpPr>
          <p:spPr>
            <a:xfrm flipH="1">
              <a:off x="7543289" y="2754027"/>
              <a:ext cx="284397" cy="249780"/>
            </a:xfrm>
            <a:custGeom>
              <a:avLst/>
              <a:gdLst/>
              <a:ahLst/>
              <a:cxnLst/>
              <a:rect l="l" t="t" r="r" b="b"/>
              <a:pathLst>
                <a:path w="3886" h="3413" extrusionOk="0">
                  <a:moveTo>
                    <a:pt x="1946" y="0"/>
                  </a:moveTo>
                  <a:cubicBezTo>
                    <a:pt x="1300" y="0"/>
                    <a:pt x="681" y="369"/>
                    <a:pt x="394" y="994"/>
                  </a:cubicBezTo>
                  <a:cubicBezTo>
                    <a:pt x="1" y="1850"/>
                    <a:pt x="375" y="2863"/>
                    <a:pt x="1232" y="3256"/>
                  </a:cubicBezTo>
                  <a:cubicBezTo>
                    <a:pt x="1463" y="3362"/>
                    <a:pt x="1705" y="3412"/>
                    <a:pt x="1943" y="3412"/>
                  </a:cubicBezTo>
                  <a:cubicBezTo>
                    <a:pt x="2589" y="3412"/>
                    <a:pt x="3206" y="3044"/>
                    <a:pt x="3493" y="2419"/>
                  </a:cubicBezTo>
                  <a:cubicBezTo>
                    <a:pt x="3886" y="1562"/>
                    <a:pt x="3511" y="549"/>
                    <a:pt x="2655" y="156"/>
                  </a:cubicBezTo>
                  <a:cubicBezTo>
                    <a:pt x="2425" y="50"/>
                    <a:pt x="2183" y="0"/>
                    <a:pt x="194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n-lt"/>
              </a:endParaRPr>
            </a:p>
          </p:txBody>
        </p:sp>
        <p:sp>
          <p:nvSpPr>
            <p:cNvPr id="986" name="Google Shape;986;p46"/>
            <p:cNvSpPr/>
            <p:nvPr/>
          </p:nvSpPr>
          <p:spPr>
            <a:xfrm flipH="1">
              <a:off x="7577613" y="2781544"/>
              <a:ext cx="216042" cy="194892"/>
            </a:xfrm>
            <a:custGeom>
              <a:avLst/>
              <a:gdLst/>
              <a:ahLst/>
              <a:cxnLst/>
              <a:rect l="l" t="t" r="r" b="b"/>
              <a:pathLst>
                <a:path w="2952" h="2663" extrusionOk="0">
                  <a:moveTo>
                    <a:pt x="1477" y="0"/>
                  </a:moveTo>
                  <a:cubicBezTo>
                    <a:pt x="1364" y="0"/>
                    <a:pt x="1248" y="15"/>
                    <a:pt x="1133" y="46"/>
                  </a:cubicBezTo>
                  <a:cubicBezTo>
                    <a:pt x="423" y="235"/>
                    <a:pt x="1" y="966"/>
                    <a:pt x="190" y="1676"/>
                  </a:cubicBezTo>
                  <a:cubicBezTo>
                    <a:pt x="350" y="2270"/>
                    <a:pt x="888" y="2663"/>
                    <a:pt x="1477" y="2663"/>
                  </a:cubicBezTo>
                  <a:cubicBezTo>
                    <a:pt x="1590" y="2663"/>
                    <a:pt x="1705" y="2648"/>
                    <a:pt x="1820" y="2618"/>
                  </a:cubicBezTo>
                  <a:cubicBezTo>
                    <a:pt x="2529" y="2428"/>
                    <a:pt x="2952" y="1698"/>
                    <a:pt x="2762" y="989"/>
                  </a:cubicBezTo>
                  <a:cubicBezTo>
                    <a:pt x="2603" y="394"/>
                    <a:pt x="2065" y="0"/>
                    <a:pt x="1477"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n-lt"/>
              </a:endParaRPr>
            </a:p>
          </p:txBody>
        </p:sp>
        <p:sp>
          <p:nvSpPr>
            <p:cNvPr id="987" name="Google Shape;987;p46"/>
            <p:cNvSpPr/>
            <p:nvPr/>
          </p:nvSpPr>
          <p:spPr>
            <a:xfrm flipH="1">
              <a:off x="7614205" y="2810964"/>
              <a:ext cx="142564" cy="136636"/>
            </a:xfrm>
            <a:custGeom>
              <a:avLst/>
              <a:gdLst/>
              <a:ahLst/>
              <a:cxnLst/>
              <a:rect l="l" t="t" r="r" b="b"/>
              <a:pathLst>
                <a:path w="1948" h="1867" extrusionOk="0">
                  <a:moveTo>
                    <a:pt x="971" y="1"/>
                  </a:moveTo>
                  <a:cubicBezTo>
                    <a:pt x="493" y="1"/>
                    <a:pt x="86" y="368"/>
                    <a:pt x="44" y="853"/>
                  </a:cubicBezTo>
                  <a:cubicBezTo>
                    <a:pt x="0" y="1366"/>
                    <a:pt x="379" y="1818"/>
                    <a:pt x="892" y="1863"/>
                  </a:cubicBezTo>
                  <a:cubicBezTo>
                    <a:pt x="919" y="1865"/>
                    <a:pt x="946" y="1866"/>
                    <a:pt x="972" y="1866"/>
                  </a:cubicBezTo>
                  <a:cubicBezTo>
                    <a:pt x="1453" y="1866"/>
                    <a:pt x="1860" y="1500"/>
                    <a:pt x="1902" y="1014"/>
                  </a:cubicBezTo>
                  <a:cubicBezTo>
                    <a:pt x="1947" y="500"/>
                    <a:pt x="1567" y="49"/>
                    <a:pt x="1054" y="4"/>
                  </a:cubicBezTo>
                  <a:cubicBezTo>
                    <a:pt x="1026" y="2"/>
                    <a:pt x="999" y="1"/>
                    <a:pt x="97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n-lt"/>
              </a:endParaRPr>
            </a:p>
          </p:txBody>
        </p:sp>
        <p:sp>
          <p:nvSpPr>
            <p:cNvPr id="988" name="Google Shape;988;p46"/>
            <p:cNvSpPr/>
            <p:nvPr/>
          </p:nvSpPr>
          <p:spPr>
            <a:xfrm flipH="1">
              <a:off x="8047679" y="2693430"/>
              <a:ext cx="284616" cy="279494"/>
            </a:xfrm>
            <a:custGeom>
              <a:avLst/>
              <a:gdLst/>
              <a:ahLst/>
              <a:cxnLst/>
              <a:rect l="l" t="t" r="r" b="b"/>
              <a:pathLst>
                <a:path w="3889" h="3819" extrusionOk="0">
                  <a:moveTo>
                    <a:pt x="1946" y="1"/>
                  </a:moveTo>
                  <a:cubicBezTo>
                    <a:pt x="921" y="1"/>
                    <a:pt x="73" y="813"/>
                    <a:pt x="38" y="1843"/>
                  </a:cubicBezTo>
                  <a:cubicBezTo>
                    <a:pt x="1" y="2897"/>
                    <a:pt x="826" y="3781"/>
                    <a:pt x="1880" y="3817"/>
                  </a:cubicBezTo>
                  <a:cubicBezTo>
                    <a:pt x="1903" y="3818"/>
                    <a:pt x="1925" y="3818"/>
                    <a:pt x="1948" y="3818"/>
                  </a:cubicBezTo>
                  <a:cubicBezTo>
                    <a:pt x="2971" y="3818"/>
                    <a:pt x="3817" y="3006"/>
                    <a:pt x="3853" y="1975"/>
                  </a:cubicBezTo>
                  <a:cubicBezTo>
                    <a:pt x="3889" y="922"/>
                    <a:pt x="3065" y="39"/>
                    <a:pt x="2012" y="2"/>
                  </a:cubicBezTo>
                  <a:cubicBezTo>
                    <a:pt x="1990" y="1"/>
                    <a:pt x="1968" y="1"/>
                    <a:pt x="1946"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n-lt"/>
              </a:endParaRPr>
            </a:p>
          </p:txBody>
        </p:sp>
        <p:sp>
          <p:nvSpPr>
            <p:cNvPr id="989" name="Google Shape;989;p46"/>
            <p:cNvSpPr/>
            <p:nvPr/>
          </p:nvSpPr>
          <p:spPr>
            <a:xfrm flipH="1">
              <a:off x="8106666" y="2752929"/>
              <a:ext cx="166935" cy="159909"/>
            </a:xfrm>
            <a:custGeom>
              <a:avLst/>
              <a:gdLst/>
              <a:ahLst/>
              <a:cxnLst/>
              <a:rect l="l" t="t" r="r" b="b"/>
              <a:pathLst>
                <a:path w="2281" h="2185" extrusionOk="0">
                  <a:moveTo>
                    <a:pt x="1138" y="0"/>
                  </a:moveTo>
                  <a:cubicBezTo>
                    <a:pt x="577" y="0"/>
                    <a:pt x="102" y="430"/>
                    <a:pt x="52" y="998"/>
                  </a:cubicBezTo>
                  <a:cubicBezTo>
                    <a:pt x="1" y="1599"/>
                    <a:pt x="445" y="2128"/>
                    <a:pt x="1045" y="2180"/>
                  </a:cubicBezTo>
                  <a:cubicBezTo>
                    <a:pt x="1077" y="2183"/>
                    <a:pt x="1108" y="2184"/>
                    <a:pt x="1139" y="2184"/>
                  </a:cubicBezTo>
                  <a:cubicBezTo>
                    <a:pt x="1701" y="2184"/>
                    <a:pt x="2177" y="1756"/>
                    <a:pt x="2228" y="1187"/>
                  </a:cubicBezTo>
                  <a:cubicBezTo>
                    <a:pt x="2280" y="586"/>
                    <a:pt x="1834" y="58"/>
                    <a:pt x="1235" y="5"/>
                  </a:cubicBezTo>
                  <a:cubicBezTo>
                    <a:pt x="1202" y="2"/>
                    <a:pt x="1170" y="0"/>
                    <a:pt x="1138"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n-lt"/>
              </a:endParaRPr>
            </a:p>
          </p:txBody>
        </p:sp>
      </p:grpSp>
      <p:grpSp>
        <p:nvGrpSpPr>
          <p:cNvPr id="990" name="Google Shape;990;p46"/>
          <p:cNvGrpSpPr/>
          <p:nvPr/>
        </p:nvGrpSpPr>
        <p:grpSpPr>
          <a:xfrm rot="7646074">
            <a:off x="8441972" y="4149180"/>
            <a:ext cx="777653" cy="409495"/>
            <a:chOff x="7001573" y="2060164"/>
            <a:chExt cx="1368559" cy="720653"/>
          </a:xfrm>
        </p:grpSpPr>
        <p:sp>
          <p:nvSpPr>
            <p:cNvPr id="991" name="Google Shape;991;p46"/>
            <p:cNvSpPr/>
            <p:nvPr/>
          </p:nvSpPr>
          <p:spPr>
            <a:xfrm flipH="1">
              <a:off x="7001573" y="2060164"/>
              <a:ext cx="1368340" cy="720653"/>
            </a:xfrm>
            <a:custGeom>
              <a:avLst/>
              <a:gdLst/>
              <a:ahLst/>
              <a:cxnLst/>
              <a:rect l="l" t="t" r="r" b="b"/>
              <a:pathLst>
                <a:path w="18697" h="9847" extrusionOk="0">
                  <a:moveTo>
                    <a:pt x="2256" y="0"/>
                  </a:moveTo>
                  <a:cubicBezTo>
                    <a:pt x="1474" y="0"/>
                    <a:pt x="733" y="464"/>
                    <a:pt x="417" y="1233"/>
                  </a:cubicBezTo>
                  <a:cubicBezTo>
                    <a:pt x="0" y="2248"/>
                    <a:pt x="485" y="3409"/>
                    <a:pt x="1500" y="3825"/>
                  </a:cubicBezTo>
                  <a:lnTo>
                    <a:pt x="15687" y="9696"/>
                  </a:lnTo>
                  <a:cubicBezTo>
                    <a:pt x="15934" y="9798"/>
                    <a:pt x="16190" y="9846"/>
                    <a:pt x="16442" y="9846"/>
                  </a:cubicBezTo>
                  <a:cubicBezTo>
                    <a:pt x="17223" y="9846"/>
                    <a:pt x="17964" y="9382"/>
                    <a:pt x="18280" y="8614"/>
                  </a:cubicBezTo>
                  <a:cubicBezTo>
                    <a:pt x="18697" y="7600"/>
                    <a:pt x="18213" y="6439"/>
                    <a:pt x="17199" y="6021"/>
                  </a:cubicBezTo>
                  <a:lnTo>
                    <a:pt x="3011" y="150"/>
                  </a:lnTo>
                  <a:cubicBezTo>
                    <a:pt x="2763" y="48"/>
                    <a:pt x="2508" y="0"/>
                    <a:pt x="225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n-lt"/>
              </a:endParaRPr>
            </a:p>
          </p:txBody>
        </p:sp>
        <p:sp>
          <p:nvSpPr>
            <p:cNvPr id="992" name="Google Shape;992;p46"/>
            <p:cNvSpPr/>
            <p:nvPr/>
          </p:nvSpPr>
          <p:spPr>
            <a:xfrm flipH="1">
              <a:off x="7018039" y="2141618"/>
              <a:ext cx="1335260" cy="639198"/>
            </a:xfrm>
            <a:custGeom>
              <a:avLst/>
              <a:gdLst/>
              <a:ahLst/>
              <a:cxnLst/>
              <a:rect l="l" t="t" r="r" b="b"/>
              <a:pathLst>
                <a:path w="18245" h="8734" extrusionOk="0">
                  <a:moveTo>
                    <a:pt x="244" y="0"/>
                  </a:moveTo>
                  <a:cubicBezTo>
                    <a:pt x="226" y="39"/>
                    <a:pt x="209" y="78"/>
                    <a:pt x="190" y="120"/>
                  </a:cubicBezTo>
                  <a:cubicBezTo>
                    <a:pt x="19" y="536"/>
                    <a:pt x="0" y="979"/>
                    <a:pt x="108" y="1385"/>
                  </a:cubicBezTo>
                  <a:cubicBezTo>
                    <a:pt x="263" y="1964"/>
                    <a:pt x="675" y="2466"/>
                    <a:pt x="1273" y="2712"/>
                  </a:cubicBezTo>
                  <a:lnTo>
                    <a:pt x="15460" y="8583"/>
                  </a:lnTo>
                  <a:cubicBezTo>
                    <a:pt x="15707" y="8685"/>
                    <a:pt x="15963" y="8733"/>
                    <a:pt x="16215" y="8733"/>
                  </a:cubicBezTo>
                  <a:cubicBezTo>
                    <a:pt x="16996" y="8733"/>
                    <a:pt x="17737" y="8269"/>
                    <a:pt x="18053" y="7501"/>
                  </a:cubicBezTo>
                  <a:cubicBezTo>
                    <a:pt x="18226" y="7083"/>
                    <a:pt x="18244" y="6641"/>
                    <a:pt x="18136" y="6236"/>
                  </a:cubicBezTo>
                  <a:cubicBezTo>
                    <a:pt x="18122" y="6184"/>
                    <a:pt x="18106" y="6131"/>
                    <a:pt x="18088" y="6081"/>
                  </a:cubicBezTo>
                  <a:cubicBezTo>
                    <a:pt x="17748" y="6778"/>
                    <a:pt x="17044" y="7195"/>
                    <a:pt x="16303" y="7195"/>
                  </a:cubicBezTo>
                  <a:cubicBezTo>
                    <a:pt x="16052" y="7195"/>
                    <a:pt x="15796" y="7146"/>
                    <a:pt x="15548" y="7045"/>
                  </a:cubicBezTo>
                  <a:lnTo>
                    <a:pt x="1360" y="1174"/>
                  </a:lnTo>
                  <a:cubicBezTo>
                    <a:pt x="816" y="950"/>
                    <a:pt x="426" y="513"/>
                    <a:pt x="244"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n-lt"/>
              </a:endParaRPr>
            </a:p>
          </p:txBody>
        </p:sp>
        <p:sp>
          <p:nvSpPr>
            <p:cNvPr id="993" name="Google Shape;993;p46"/>
            <p:cNvSpPr/>
            <p:nvPr/>
          </p:nvSpPr>
          <p:spPr>
            <a:xfrm flipH="1">
              <a:off x="7652627" y="2178869"/>
              <a:ext cx="352313" cy="340457"/>
            </a:xfrm>
            <a:custGeom>
              <a:avLst/>
              <a:gdLst/>
              <a:ahLst/>
              <a:cxnLst/>
              <a:rect l="l" t="t" r="r" b="b"/>
              <a:pathLst>
                <a:path w="4814" h="4652" extrusionOk="0">
                  <a:moveTo>
                    <a:pt x="1512" y="1"/>
                  </a:moveTo>
                  <a:lnTo>
                    <a:pt x="1513" y="1"/>
                  </a:lnTo>
                  <a:lnTo>
                    <a:pt x="1513" y="1"/>
                  </a:lnTo>
                  <a:cubicBezTo>
                    <a:pt x="1512" y="1"/>
                    <a:pt x="1512" y="1"/>
                    <a:pt x="1512" y="1"/>
                  </a:cubicBezTo>
                  <a:close/>
                  <a:moveTo>
                    <a:pt x="1513" y="1"/>
                  </a:moveTo>
                  <a:cubicBezTo>
                    <a:pt x="2019" y="209"/>
                    <a:pt x="2395" y="604"/>
                    <a:pt x="2589" y="1073"/>
                  </a:cubicBezTo>
                  <a:cubicBezTo>
                    <a:pt x="2785" y="1543"/>
                    <a:pt x="2802" y="2086"/>
                    <a:pt x="2594" y="2593"/>
                  </a:cubicBezTo>
                  <a:cubicBezTo>
                    <a:pt x="2278" y="3361"/>
                    <a:pt x="1536" y="3825"/>
                    <a:pt x="754" y="3825"/>
                  </a:cubicBezTo>
                  <a:cubicBezTo>
                    <a:pt x="503" y="3825"/>
                    <a:pt x="247" y="3778"/>
                    <a:pt x="0" y="3676"/>
                  </a:cubicBezTo>
                  <a:lnTo>
                    <a:pt x="0" y="3676"/>
                  </a:lnTo>
                  <a:lnTo>
                    <a:pt x="2011" y="4501"/>
                  </a:lnTo>
                  <a:cubicBezTo>
                    <a:pt x="2259" y="4603"/>
                    <a:pt x="2515" y="4652"/>
                    <a:pt x="2766" y="4652"/>
                  </a:cubicBezTo>
                  <a:cubicBezTo>
                    <a:pt x="3548" y="4652"/>
                    <a:pt x="4288" y="4187"/>
                    <a:pt x="4603" y="3420"/>
                  </a:cubicBezTo>
                  <a:cubicBezTo>
                    <a:pt x="4813" y="2913"/>
                    <a:pt x="4796" y="2369"/>
                    <a:pt x="4600" y="1900"/>
                  </a:cubicBezTo>
                  <a:cubicBezTo>
                    <a:pt x="4404" y="1429"/>
                    <a:pt x="4030" y="1036"/>
                    <a:pt x="3523" y="828"/>
                  </a:cubicBezTo>
                  <a:lnTo>
                    <a:pt x="1513"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n-lt"/>
              </a:endParaRPr>
            </a:p>
          </p:txBody>
        </p:sp>
        <p:sp>
          <p:nvSpPr>
            <p:cNvPr id="994" name="Google Shape;994;p46"/>
            <p:cNvSpPr/>
            <p:nvPr/>
          </p:nvSpPr>
          <p:spPr>
            <a:xfrm flipH="1">
              <a:off x="7610326" y="2273790"/>
              <a:ext cx="263978" cy="249707"/>
            </a:xfrm>
            <a:custGeom>
              <a:avLst/>
              <a:gdLst/>
              <a:ahLst/>
              <a:cxnLst/>
              <a:rect l="l" t="t" r="r" b="b"/>
              <a:pathLst>
                <a:path w="3607" h="3412" extrusionOk="0">
                  <a:moveTo>
                    <a:pt x="1800" y="1"/>
                  </a:moveTo>
                  <a:cubicBezTo>
                    <a:pt x="947" y="1"/>
                    <a:pt x="209" y="642"/>
                    <a:pt x="110" y="1510"/>
                  </a:cubicBezTo>
                  <a:cubicBezTo>
                    <a:pt x="1" y="2446"/>
                    <a:pt x="672" y="3293"/>
                    <a:pt x="1608" y="3400"/>
                  </a:cubicBezTo>
                  <a:cubicBezTo>
                    <a:pt x="1674" y="3408"/>
                    <a:pt x="1741" y="3412"/>
                    <a:pt x="1806" y="3412"/>
                  </a:cubicBezTo>
                  <a:cubicBezTo>
                    <a:pt x="2660" y="3412"/>
                    <a:pt x="3398" y="2771"/>
                    <a:pt x="3497" y="1902"/>
                  </a:cubicBezTo>
                  <a:cubicBezTo>
                    <a:pt x="3606" y="967"/>
                    <a:pt x="2935" y="120"/>
                    <a:pt x="1999" y="12"/>
                  </a:cubicBezTo>
                  <a:cubicBezTo>
                    <a:pt x="1932" y="5"/>
                    <a:pt x="1866" y="1"/>
                    <a:pt x="180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n-lt"/>
              </a:endParaRPr>
            </a:p>
          </p:txBody>
        </p:sp>
        <p:sp>
          <p:nvSpPr>
            <p:cNvPr id="995" name="Google Shape;995;p46"/>
            <p:cNvSpPr/>
            <p:nvPr/>
          </p:nvSpPr>
          <p:spPr>
            <a:xfrm flipH="1">
              <a:off x="7635575" y="2301087"/>
              <a:ext cx="213920" cy="194892"/>
            </a:xfrm>
            <a:custGeom>
              <a:avLst/>
              <a:gdLst/>
              <a:ahLst/>
              <a:cxnLst/>
              <a:rect l="l" t="t" r="r" b="b"/>
              <a:pathLst>
                <a:path w="2923" h="2663" extrusionOk="0">
                  <a:moveTo>
                    <a:pt x="1461" y="1"/>
                  </a:moveTo>
                  <a:cubicBezTo>
                    <a:pt x="1121" y="1"/>
                    <a:pt x="780" y="130"/>
                    <a:pt x="520" y="390"/>
                  </a:cubicBezTo>
                  <a:cubicBezTo>
                    <a:pt x="1" y="911"/>
                    <a:pt x="1" y="1753"/>
                    <a:pt x="520" y="2272"/>
                  </a:cubicBezTo>
                  <a:cubicBezTo>
                    <a:pt x="780" y="2532"/>
                    <a:pt x="1121" y="2662"/>
                    <a:pt x="1461" y="2662"/>
                  </a:cubicBezTo>
                  <a:cubicBezTo>
                    <a:pt x="1802" y="2662"/>
                    <a:pt x="2142" y="2532"/>
                    <a:pt x="2402" y="2272"/>
                  </a:cubicBezTo>
                  <a:cubicBezTo>
                    <a:pt x="2922" y="1753"/>
                    <a:pt x="2922" y="911"/>
                    <a:pt x="2402" y="390"/>
                  </a:cubicBezTo>
                  <a:cubicBezTo>
                    <a:pt x="2142" y="130"/>
                    <a:pt x="1802" y="1"/>
                    <a:pt x="1461" y="1"/>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n-lt"/>
              </a:endParaRPr>
            </a:p>
          </p:txBody>
        </p:sp>
        <p:sp>
          <p:nvSpPr>
            <p:cNvPr id="996" name="Google Shape;996;p46"/>
            <p:cNvSpPr/>
            <p:nvPr/>
          </p:nvSpPr>
          <p:spPr>
            <a:xfrm flipH="1">
              <a:off x="7664923" y="2330215"/>
              <a:ext cx="155006" cy="136636"/>
            </a:xfrm>
            <a:custGeom>
              <a:avLst/>
              <a:gdLst/>
              <a:ahLst/>
              <a:cxnLst/>
              <a:rect l="l" t="t" r="r" b="b"/>
              <a:pathLst>
                <a:path w="2118" h="1867" extrusionOk="0">
                  <a:moveTo>
                    <a:pt x="1058" y="1"/>
                  </a:moveTo>
                  <a:cubicBezTo>
                    <a:pt x="692" y="1"/>
                    <a:pt x="345" y="219"/>
                    <a:pt x="196" y="579"/>
                  </a:cubicBezTo>
                  <a:cubicBezTo>
                    <a:pt x="1" y="1055"/>
                    <a:pt x="228" y="1600"/>
                    <a:pt x="705" y="1796"/>
                  </a:cubicBezTo>
                  <a:cubicBezTo>
                    <a:pt x="821" y="1844"/>
                    <a:pt x="941" y="1867"/>
                    <a:pt x="1059" y="1867"/>
                  </a:cubicBezTo>
                  <a:cubicBezTo>
                    <a:pt x="1425" y="1867"/>
                    <a:pt x="1773" y="1649"/>
                    <a:pt x="1921" y="1288"/>
                  </a:cubicBezTo>
                  <a:cubicBezTo>
                    <a:pt x="2117" y="811"/>
                    <a:pt x="1889" y="267"/>
                    <a:pt x="1413" y="71"/>
                  </a:cubicBezTo>
                  <a:cubicBezTo>
                    <a:pt x="1297" y="24"/>
                    <a:pt x="1177" y="1"/>
                    <a:pt x="105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n-lt"/>
              </a:endParaRPr>
            </a:p>
          </p:txBody>
        </p:sp>
        <p:sp>
          <p:nvSpPr>
            <p:cNvPr id="997" name="Google Shape;997;p46"/>
            <p:cNvSpPr/>
            <p:nvPr/>
          </p:nvSpPr>
          <p:spPr>
            <a:xfrm flipH="1">
              <a:off x="8051046" y="2063677"/>
              <a:ext cx="319087" cy="279494"/>
            </a:xfrm>
            <a:custGeom>
              <a:avLst/>
              <a:gdLst/>
              <a:ahLst/>
              <a:cxnLst/>
              <a:rect l="l" t="t" r="r" b="b"/>
              <a:pathLst>
                <a:path w="4360" h="3819" extrusionOk="0">
                  <a:moveTo>
                    <a:pt x="2179" y="1"/>
                  </a:moveTo>
                  <a:cubicBezTo>
                    <a:pt x="1850" y="1"/>
                    <a:pt x="1517" y="86"/>
                    <a:pt x="1212" y="265"/>
                  </a:cubicBezTo>
                  <a:cubicBezTo>
                    <a:pt x="305" y="799"/>
                    <a:pt x="0" y="1970"/>
                    <a:pt x="535" y="2877"/>
                  </a:cubicBezTo>
                  <a:cubicBezTo>
                    <a:pt x="891" y="3482"/>
                    <a:pt x="1528" y="3819"/>
                    <a:pt x="2182" y="3819"/>
                  </a:cubicBezTo>
                  <a:cubicBezTo>
                    <a:pt x="2510" y="3819"/>
                    <a:pt x="2844" y="3734"/>
                    <a:pt x="3147" y="3555"/>
                  </a:cubicBezTo>
                  <a:cubicBezTo>
                    <a:pt x="4056" y="3020"/>
                    <a:pt x="4359" y="1852"/>
                    <a:pt x="3825" y="942"/>
                  </a:cubicBezTo>
                  <a:cubicBezTo>
                    <a:pt x="3469" y="338"/>
                    <a:pt x="2833" y="1"/>
                    <a:pt x="2179"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n-lt"/>
              </a:endParaRPr>
            </a:p>
          </p:txBody>
        </p:sp>
        <p:sp>
          <p:nvSpPr>
            <p:cNvPr id="998" name="Google Shape;998;p46"/>
            <p:cNvSpPr/>
            <p:nvPr/>
          </p:nvSpPr>
          <p:spPr>
            <a:xfrm flipH="1">
              <a:off x="8119547" y="2123469"/>
              <a:ext cx="181352" cy="159909"/>
            </a:xfrm>
            <a:custGeom>
              <a:avLst/>
              <a:gdLst/>
              <a:ahLst/>
              <a:cxnLst/>
              <a:rect l="l" t="t" r="r" b="b"/>
              <a:pathLst>
                <a:path w="2478" h="2185" extrusionOk="0">
                  <a:moveTo>
                    <a:pt x="1240" y="1"/>
                  </a:moveTo>
                  <a:cubicBezTo>
                    <a:pt x="811" y="1"/>
                    <a:pt x="403" y="256"/>
                    <a:pt x="231" y="677"/>
                  </a:cubicBezTo>
                  <a:cubicBezTo>
                    <a:pt x="1" y="1235"/>
                    <a:pt x="266" y="1874"/>
                    <a:pt x="824" y="2102"/>
                  </a:cubicBezTo>
                  <a:cubicBezTo>
                    <a:pt x="960" y="2158"/>
                    <a:pt x="1101" y="2185"/>
                    <a:pt x="1239" y="2185"/>
                  </a:cubicBezTo>
                  <a:cubicBezTo>
                    <a:pt x="1669" y="2185"/>
                    <a:pt x="2075" y="1929"/>
                    <a:pt x="2249" y="1509"/>
                  </a:cubicBezTo>
                  <a:cubicBezTo>
                    <a:pt x="2478" y="951"/>
                    <a:pt x="2212" y="312"/>
                    <a:pt x="1654" y="83"/>
                  </a:cubicBezTo>
                  <a:cubicBezTo>
                    <a:pt x="1519" y="27"/>
                    <a:pt x="1378" y="1"/>
                    <a:pt x="1240"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n-lt"/>
              </a:endParaRPr>
            </a:p>
          </p:txBody>
        </p:sp>
      </p:grpSp>
      <p:sp>
        <p:nvSpPr>
          <p:cNvPr id="68" name="Google Shape;377;p36"/>
          <p:cNvSpPr txBox="1">
            <a:spLocks noGrp="1"/>
          </p:cNvSpPr>
          <p:nvPr/>
        </p:nvSpPr>
        <p:spPr>
          <a:xfrm>
            <a:off x="2582747" y="1537217"/>
            <a:ext cx="5872271" cy="2810701"/>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457200" marR="0" lvl="0" indent="-330200" algn="l" rtl="0">
              <a:lnSpc>
                <a:spcPct val="100000"/>
              </a:lnSpc>
              <a:spcBef>
                <a:spcPts val="0"/>
              </a:spcBef>
              <a:spcAft>
                <a:spcPts val="0"/>
              </a:spcAft>
              <a:buClr>
                <a:schemeClr val="dk1"/>
              </a:buClr>
              <a:buSzPts val="1600"/>
              <a:buFont typeface="Pontano Sans"/>
              <a:buChar char="●"/>
              <a:defRPr sz="1600" b="0" i="0" u="none" strike="noStrike" cap="none">
                <a:solidFill>
                  <a:schemeClr val="dk1"/>
                </a:solidFill>
                <a:latin typeface="Pontano Sans"/>
                <a:ea typeface="Pontano Sans"/>
                <a:cs typeface="Pontano Sans"/>
                <a:sym typeface="Pontano Sans"/>
              </a:defRPr>
            </a:lvl1pPr>
            <a:lvl2pPr marL="914400" marR="0" lvl="1" indent="-330200" algn="l" rtl="0">
              <a:lnSpc>
                <a:spcPct val="100000"/>
              </a:lnSpc>
              <a:spcBef>
                <a:spcPts val="0"/>
              </a:spcBef>
              <a:spcAft>
                <a:spcPts val="0"/>
              </a:spcAft>
              <a:buClr>
                <a:schemeClr val="dk1"/>
              </a:buClr>
              <a:buSzPts val="1600"/>
              <a:buFont typeface="Pontano Sans"/>
              <a:buChar char="○"/>
              <a:defRPr sz="1600" b="0" i="0" u="none" strike="noStrike" cap="none">
                <a:solidFill>
                  <a:schemeClr val="dk1"/>
                </a:solidFill>
                <a:latin typeface="Pontano Sans"/>
                <a:ea typeface="Pontano Sans"/>
                <a:cs typeface="Pontano Sans"/>
                <a:sym typeface="Pontano Sans"/>
              </a:defRPr>
            </a:lvl2pPr>
            <a:lvl3pPr marL="1371600" marR="0" lvl="2" indent="-330200" algn="l" rtl="0">
              <a:lnSpc>
                <a:spcPct val="100000"/>
              </a:lnSpc>
              <a:spcBef>
                <a:spcPts val="0"/>
              </a:spcBef>
              <a:spcAft>
                <a:spcPts val="0"/>
              </a:spcAft>
              <a:buClr>
                <a:schemeClr val="dk1"/>
              </a:buClr>
              <a:buSzPts val="1600"/>
              <a:buFont typeface="Pontano Sans"/>
              <a:buChar char="■"/>
              <a:defRPr sz="1600" b="0" i="0" u="none" strike="noStrike" cap="none">
                <a:solidFill>
                  <a:schemeClr val="dk1"/>
                </a:solidFill>
                <a:latin typeface="Pontano Sans"/>
                <a:ea typeface="Pontano Sans"/>
                <a:cs typeface="Pontano Sans"/>
                <a:sym typeface="Pontano Sans"/>
              </a:defRPr>
            </a:lvl3pPr>
            <a:lvl4pPr marL="1828800" marR="0" lvl="3" indent="-330200" algn="l" rtl="0">
              <a:lnSpc>
                <a:spcPct val="100000"/>
              </a:lnSpc>
              <a:spcBef>
                <a:spcPts val="0"/>
              </a:spcBef>
              <a:spcAft>
                <a:spcPts val="0"/>
              </a:spcAft>
              <a:buClr>
                <a:schemeClr val="dk1"/>
              </a:buClr>
              <a:buSzPts val="1600"/>
              <a:buFont typeface="Pontano Sans"/>
              <a:buChar char="●"/>
              <a:defRPr sz="1600" b="0" i="0" u="none" strike="noStrike" cap="none">
                <a:solidFill>
                  <a:schemeClr val="dk1"/>
                </a:solidFill>
                <a:latin typeface="Pontano Sans"/>
                <a:ea typeface="Pontano Sans"/>
                <a:cs typeface="Pontano Sans"/>
                <a:sym typeface="Pontano Sans"/>
              </a:defRPr>
            </a:lvl4pPr>
            <a:lvl5pPr marL="2286000" marR="0" lvl="4" indent="-330200" algn="l" rtl="0">
              <a:lnSpc>
                <a:spcPct val="100000"/>
              </a:lnSpc>
              <a:spcBef>
                <a:spcPts val="0"/>
              </a:spcBef>
              <a:spcAft>
                <a:spcPts val="0"/>
              </a:spcAft>
              <a:buClr>
                <a:schemeClr val="dk1"/>
              </a:buClr>
              <a:buSzPts val="1600"/>
              <a:buFont typeface="Pontano Sans"/>
              <a:buChar char="○"/>
              <a:defRPr sz="1600" b="0" i="0" u="none" strike="noStrike" cap="none">
                <a:solidFill>
                  <a:schemeClr val="dk1"/>
                </a:solidFill>
                <a:latin typeface="Pontano Sans"/>
                <a:ea typeface="Pontano Sans"/>
                <a:cs typeface="Pontano Sans"/>
                <a:sym typeface="Pontano Sans"/>
              </a:defRPr>
            </a:lvl5pPr>
            <a:lvl6pPr marL="2743200" marR="0" lvl="5" indent="-330200" algn="l" rtl="0">
              <a:lnSpc>
                <a:spcPct val="100000"/>
              </a:lnSpc>
              <a:spcBef>
                <a:spcPts val="0"/>
              </a:spcBef>
              <a:spcAft>
                <a:spcPts val="0"/>
              </a:spcAft>
              <a:buClr>
                <a:schemeClr val="dk1"/>
              </a:buClr>
              <a:buSzPts val="1600"/>
              <a:buFont typeface="Pontano Sans"/>
              <a:buChar char="■"/>
              <a:defRPr sz="1600" b="0" i="0" u="none" strike="noStrike" cap="none">
                <a:solidFill>
                  <a:schemeClr val="dk1"/>
                </a:solidFill>
                <a:latin typeface="Pontano Sans"/>
                <a:ea typeface="Pontano Sans"/>
                <a:cs typeface="Pontano Sans"/>
                <a:sym typeface="Pontano Sans"/>
              </a:defRPr>
            </a:lvl6pPr>
            <a:lvl7pPr marL="3200400" marR="0" lvl="6" indent="-330200" algn="l" rtl="0">
              <a:lnSpc>
                <a:spcPct val="100000"/>
              </a:lnSpc>
              <a:spcBef>
                <a:spcPts val="0"/>
              </a:spcBef>
              <a:spcAft>
                <a:spcPts val="0"/>
              </a:spcAft>
              <a:buClr>
                <a:schemeClr val="dk1"/>
              </a:buClr>
              <a:buSzPts val="1600"/>
              <a:buFont typeface="Pontano Sans"/>
              <a:buChar char="●"/>
              <a:defRPr sz="1600" b="0" i="0" u="none" strike="noStrike" cap="none">
                <a:solidFill>
                  <a:schemeClr val="dk1"/>
                </a:solidFill>
                <a:latin typeface="Pontano Sans"/>
                <a:ea typeface="Pontano Sans"/>
                <a:cs typeface="Pontano Sans"/>
                <a:sym typeface="Pontano Sans"/>
              </a:defRPr>
            </a:lvl7pPr>
            <a:lvl8pPr marL="3657600" marR="0" lvl="7" indent="-330200" algn="l" rtl="0">
              <a:lnSpc>
                <a:spcPct val="100000"/>
              </a:lnSpc>
              <a:spcBef>
                <a:spcPts val="0"/>
              </a:spcBef>
              <a:spcAft>
                <a:spcPts val="0"/>
              </a:spcAft>
              <a:buClr>
                <a:schemeClr val="dk1"/>
              </a:buClr>
              <a:buSzPts val="1600"/>
              <a:buFont typeface="Pontano Sans"/>
              <a:buChar char="○"/>
              <a:defRPr sz="1600" b="0" i="0" u="none" strike="noStrike" cap="none">
                <a:solidFill>
                  <a:schemeClr val="dk1"/>
                </a:solidFill>
                <a:latin typeface="Pontano Sans"/>
                <a:ea typeface="Pontano Sans"/>
                <a:cs typeface="Pontano Sans"/>
                <a:sym typeface="Pontano Sans"/>
              </a:defRPr>
            </a:lvl8pPr>
            <a:lvl9pPr marL="4114800" marR="0" lvl="8" indent="-330200" algn="l" rtl="0">
              <a:lnSpc>
                <a:spcPct val="100000"/>
              </a:lnSpc>
              <a:spcBef>
                <a:spcPts val="0"/>
              </a:spcBef>
              <a:spcAft>
                <a:spcPts val="0"/>
              </a:spcAft>
              <a:buClr>
                <a:schemeClr val="dk1"/>
              </a:buClr>
              <a:buSzPts val="1600"/>
              <a:buFont typeface="Pontano Sans"/>
              <a:buChar char="■"/>
              <a:defRPr sz="1600" b="0" i="0" u="none" strike="noStrike" cap="none">
                <a:solidFill>
                  <a:schemeClr val="dk1"/>
                </a:solidFill>
                <a:latin typeface="Pontano Sans"/>
                <a:ea typeface="Pontano Sans"/>
                <a:cs typeface="Pontano Sans"/>
                <a:sym typeface="Pontano Sans"/>
              </a:defRPr>
            </a:lvl9pPr>
          </a:lstStyle>
          <a:p>
            <a:pPr marL="0" lvl="0" indent="0" algn="just">
              <a:lnSpc>
                <a:spcPct val="150000"/>
              </a:lnSpc>
              <a:buClr>
                <a:srgbClr val="543C52"/>
              </a:buClr>
              <a:buSzPts val="1100"/>
              <a:buNone/>
            </a:pPr>
            <a:r>
              <a:rPr lang="en-US" sz="2400" b="1" smtClean="0">
                <a:solidFill>
                  <a:schemeClr val="tx2"/>
                </a:solidFill>
              </a:rPr>
              <a:t>(1) </a:t>
            </a:r>
            <a:r>
              <a:rPr lang="vi-VN" sz="1900" smtClean="0">
                <a:latin typeface="+mn-lt"/>
              </a:rPr>
              <a:t>Chị </a:t>
            </a:r>
            <a:r>
              <a:rPr lang="vi-VN" sz="1900">
                <a:latin typeface="+mn-lt"/>
              </a:rPr>
              <a:t>V là người dân tộc thiểu số, sống ở huyện vùng cao thuộc tỉnh C. Nhờ nỗ lực học tập, phấn đấu, chị đã được bầu làm đại biểu Quốc hội khoá XV. Với tư cách là đại biêu Quốc hội, chị đã có nhiều y kiến, kiến nghị về chính sách phát triển kinh tế — xã hội, đặc biệt là đối với đồng bào các dân tộc thiểu số, miền núi, góp phần xoá đói, giảm nghèo, nâng cao đời sống của nhân dân.</a:t>
            </a:r>
            <a:endParaRPr sz="1900">
              <a:latin typeface="+mn-lt"/>
            </a:endParaRPr>
          </a:p>
        </p:txBody>
      </p:sp>
      <p:sp>
        <p:nvSpPr>
          <p:cNvPr id="69" name="Google Shape;378;p36"/>
          <p:cNvSpPr txBox="1">
            <a:spLocks noGrp="1"/>
          </p:cNvSpPr>
          <p:nvPr/>
        </p:nvSpPr>
        <p:spPr>
          <a:xfrm>
            <a:off x="679359" y="381033"/>
            <a:ext cx="7775659" cy="558603"/>
          </a:xfrm>
          <a:prstGeom prst="roundRect">
            <a:avLst>
              <a:gd name="adj" fmla="val 37269"/>
            </a:avLst>
          </a:prstGeom>
          <a:solidFill>
            <a:schemeClr val="accent2"/>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lt1"/>
              </a:buClr>
              <a:buSzPts val="3200"/>
              <a:buFont typeface="Lexend Deca"/>
              <a:buNone/>
              <a:defRPr sz="3200" b="0" i="0" u="none" strike="noStrike" cap="none">
                <a:solidFill>
                  <a:schemeClr val="lt1"/>
                </a:solidFill>
                <a:latin typeface="Lexend Deca"/>
                <a:ea typeface="Lexend Deca"/>
                <a:cs typeface="Lexend Deca"/>
                <a:sym typeface="Lexend Deca"/>
              </a:defRPr>
            </a:lvl1pPr>
            <a:lvl2pPr marR="0" lvl="1"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2pPr>
            <a:lvl3pPr marR="0" lvl="2"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3pPr>
            <a:lvl4pPr marR="0" lvl="3"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4pPr>
            <a:lvl5pPr marR="0" lvl="4"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5pPr>
            <a:lvl6pPr marR="0" lvl="5"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6pPr>
            <a:lvl7pPr marR="0" lvl="6"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7pPr>
            <a:lvl8pPr marR="0" lvl="7"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8pPr>
            <a:lvl9pPr marR="0" lvl="8"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9pPr>
          </a:lstStyle>
          <a:p>
            <a:pPr lvl="0"/>
            <a:r>
              <a:rPr lang="en-US" sz="2600" b="1">
                <a:latin typeface="+mn-lt"/>
              </a:rPr>
              <a:t>Đọc các thông tin sau để trả lời câu hỏi</a:t>
            </a:r>
            <a:endParaRPr sz="2600" b="1">
              <a:latin typeface="+mn-lt"/>
            </a:endParaRPr>
          </a:p>
        </p:txBody>
      </p:sp>
      <p:sp>
        <p:nvSpPr>
          <p:cNvPr id="70" name="Google Shape;1292;p51"/>
          <p:cNvSpPr/>
          <p:nvPr/>
        </p:nvSpPr>
        <p:spPr>
          <a:xfrm rot="-497676">
            <a:off x="-339205" y="2528555"/>
            <a:ext cx="2651048" cy="2869380"/>
          </a:xfrm>
          <a:custGeom>
            <a:avLst/>
            <a:gdLst/>
            <a:ahLst/>
            <a:cxnLst/>
            <a:rect l="l" t="t" r="r" b="b"/>
            <a:pathLst>
              <a:path w="45611" h="38929" extrusionOk="0">
                <a:moveTo>
                  <a:pt x="26741" y="1"/>
                </a:moveTo>
                <a:cubicBezTo>
                  <a:pt x="24763" y="1"/>
                  <a:pt x="22797" y="680"/>
                  <a:pt x="21273" y="2151"/>
                </a:cubicBezTo>
                <a:cubicBezTo>
                  <a:pt x="19977" y="3402"/>
                  <a:pt x="18818" y="4971"/>
                  <a:pt x="17082" y="5450"/>
                </a:cubicBezTo>
                <a:cubicBezTo>
                  <a:pt x="16694" y="5557"/>
                  <a:pt x="16304" y="5602"/>
                  <a:pt x="15913" y="5602"/>
                </a:cubicBezTo>
                <a:cubicBezTo>
                  <a:pt x="13693" y="5602"/>
                  <a:pt x="11435" y="4134"/>
                  <a:pt x="9202" y="4134"/>
                </a:cubicBezTo>
                <a:cubicBezTo>
                  <a:pt x="8850" y="4134"/>
                  <a:pt x="8499" y="4170"/>
                  <a:pt x="8148" y="4255"/>
                </a:cubicBezTo>
                <a:cubicBezTo>
                  <a:pt x="7138" y="4499"/>
                  <a:pt x="6263" y="5122"/>
                  <a:pt x="5461" y="5781"/>
                </a:cubicBezTo>
                <a:cubicBezTo>
                  <a:pt x="4513" y="6561"/>
                  <a:pt x="3609" y="7430"/>
                  <a:pt x="3018" y="8503"/>
                </a:cubicBezTo>
                <a:cubicBezTo>
                  <a:pt x="1542" y="11186"/>
                  <a:pt x="2282" y="14521"/>
                  <a:pt x="1620" y="17509"/>
                </a:cubicBezTo>
                <a:cubicBezTo>
                  <a:pt x="1158" y="19594"/>
                  <a:pt x="0" y="21689"/>
                  <a:pt x="588" y="23744"/>
                </a:cubicBezTo>
                <a:cubicBezTo>
                  <a:pt x="965" y="25069"/>
                  <a:pt x="2041" y="26163"/>
                  <a:pt x="2188" y="27534"/>
                </a:cubicBezTo>
                <a:cubicBezTo>
                  <a:pt x="2317" y="28748"/>
                  <a:pt x="1693" y="29902"/>
                  <a:pt x="1456" y="31100"/>
                </a:cubicBezTo>
                <a:cubicBezTo>
                  <a:pt x="1158" y="32623"/>
                  <a:pt x="1525" y="34264"/>
                  <a:pt x="2443" y="35515"/>
                </a:cubicBezTo>
                <a:lnTo>
                  <a:pt x="35000" y="38928"/>
                </a:lnTo>
                <a:cubicBezTo>
                  <a:pt x="38019" y="38912"/>
                  <a:pt x="41404" y="38721"/>
                  <a:pt x="43463" y="36153"/>
                </a:cubicBezTo>
                <a:cubicBezTo>
                  <a:pt x="45087" y="34125"/>
                  <a:pt x="45420" y="31147"/>
                  <a:pt x="45533" y="28378"/>
                </a:cubicBezTo>
                <a:cubicBezTo>
                  <a:pt x="45611" y="26441"/>
                  <a:pt x="45609" y="24429"/>
                  <a:pt x="44927" y="22662"/>
                </a:cubicBezTo>
                <a:cubicBezTo>
                  <a:pt x="43684" y="19447"/>
                  <a:pt x="40557" y="17851"/>
                  <a:pt x="38688" y="15075"/>
                </a:cubicBezTo>
                <a:cubicBezTo>
                  <a:pt x="36453" y="11759"/>
                  <a:pt x="36212" y="7063"/>
                  <a:pt x="33971" y="3750"/>
                </a:cubicBezTo>
                <a:cubicBezTo>
                  <a:pt x="32355" y="1358"/>
                  <a:pt x="29537" y="1"/>
                  <a:pt x="2674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n-lt"/>
            </a:endParaRPr>
          </a:p>
        </p:txBody>
      </p:sp>
      <p:grpSp>
        <p:nvGrpSpPr>
          <p:cNvPr id="71" name="Google Shape;1293;p51"/>
          <p:cNvGrpSpPr/>
          <p:nvPr/>
        </p:nvGrpSpPr>
        <p:grpSpPr>
          <a:xfrm>
            <a:off x="702698" y="1738519"/>
            <a:ext cx="1265505" cy="1997987"/>
            <a:chOff x="2241376" y="2173535"/>
            <a:chExt cx="1127901" cy="1780737"/>
          </a:xfrm>
        </p:grpSpPr>
        <p:sp>
          <p:nvSpPr>
            <p:cNvPr id="72" name="Google Shape;1294;p51"/>
            <p:cNvSpPr/>
            <p:nvPr/>
          </p:nvSpPr>
          <p:spPr>
            <a:xfrm flipH="1">
              <a:off x="2805256" y="2214469"/>
              <a:ext cx="379645" cy="149093"/>
            </a:xfrm>
            <a:custGeom>
              <a:avLst/>
              <a:gdLst/>
              <a:ahLst/>
              <a:cxnLst/>
              <a:rect l="l" t="t" r="r" b="b"/>
              <a:pathLst>
                <a:path w="5574" h="2189" extrusionOk="0">
                  <a:moveTo>
                    <a:pt x="4964" y="1"/>
                  </a:moveTo>
                  <a:cubicBezTo>
                    <a:pt x="2453" y="1439"/>
                    <a:pt x="1106" y="1690"/>
                    <a:pt x="473" y="1690"/>
                  </a:cubicBezTo>
                  <a:cubicBezTo>
                    <a:pt x="135" y="1690"/>
                    <a:pt x="0" y="1618"/>
                    <a:pt x="0" y="1618"/>
                  </a:cubicBezTo>
                  <a:lnTo>
                    <a:pt x="0" y="2189"/>
                  </a:lnTo>
                  <a:lnTo>
                    <a:pt x="5573" y="2189"/>
                  </a:lnTo>
                  <a:lnTo>
                    <a:pt x="5573"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n-lt"/>
              </a:endParaRPr>
            </a:p>
          </p:txBody>
        </p:sp>
        <p:sp>
          <p:nvSpPr>
            <p:cNvPr id="73" name="Google Shape;1295;p51"/>
            <p:cNvSpPr/>
            <p:nvPr/>
          </p:nvSpPr>
          <p:spPr>
            <a:xfrm flipH="1">
              <a:off x="2428877" y="2214469"/>
              <a:ext cx="379645" cy="149093"/>
            </a:xfrm>
            <a:custGeom>
              <a:avLst/>
              <a:gdLst/>
              <a:ahLst/>
              <a:cxnLst/>
              <a:rect l="l" t="t" r="r" b="b"/>
              <a:pathLst>
                <a:path w="5574" h="2189" extrusionOk="0">
                  <a:moveTo>
                    <a:pt x="0" y="1"/>
                  </a:moveTo>
                  <a:lnTo>
                    <a:pt x="0" y="2189"/>
                  </a:lnTo>
                  <a:lnTo>
                    <a:pt x="5573" y="2189"/>
                  </a:lnTo>
                  <a:lnTo>
                    <a:pt x="5573" y="1618"/>
                  </a:lnTo>
                  <a:cubicBezTo>
                    <a:pt x="5573" y="1618"/>
                    <a:pt x="5438" y="1690"/>
                    <a:pt x="5100" y="1690"/>
                  </a:cubicBezTo>
                  <a:cubicBezTo>
                    <a:pt x="4467" y="1690"/>
                    <a:pt x="3120" y="1439"/>
                    <a:pt x="61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n-lt"/>
              </a:endParaRPr>
            </a:p>
          </p:txBody>
        </p:sp>
        <p:sp>
          <p:nvSpPr>
            <p:cNvPr id="74" name="Google Shape;1296;p51"/>
            <p:cNvSpPr/>
            <p:nvPr/>
          </p:nvSpPr>
          <p:spPr>
            <a:xfrm flipH="1">
              <a:off x="2763774" y="2363494"/>
              <a:ext cx="83094" cy="1590777"/>
            </a:xfrm>
            <a:custGeom>
              <a:avLst/>
              <a:gdLst/>
              <a:ahLst/>
              <a:cxnLst/>
              <a:rect l="l" t="t" r="r" b="b"/>
              <a:pathLst>
                <a:path w="1220" h="23356" extrusionOk="0">
                  <a:moveTo>
                    <a:pt x="1" y="1"/>
                  </a:moveTo>
                  <a:lnTo>
                    <a:pt x="1" y="23356"/>
                  </a:lnTo>
                  <a:lnTo>
                    <a:pt x="1219" y="23356"/>
                  </a:lnTo>
                  <a:lnTo>
                    <a:pt x="121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n-lt"/>
              </a:endParaRPr>
            </a:p>
          </p:txBody>
        </p:sp>
        <p:sp>
          <p:nvSpPr>
            <p:cNvPr id="75" name="Google Shape;1297;p51"/>
            <p:cNvSpPr/>
            <p:nvPr/>
          </p:nvSpPr>
          <p:spPr>
            <a:xfrm flipH="1">
              <a:off x="2805256" y="2214469"/>
              <a:ext cx="379645" cy="149093"/>
            </a:xfrm>
            <a:custGeom>
              <a:avLst/>
              <a:gdLst/>
              <a:ahLst/>
              <a:cxnLst/>
              <a:rect l="l" t="t" r="r" b="b"/>
              <a:pathLst>
                <a:path w="5574" h="2189" extrusionOk="0">
                  <a:moveTo>
                    <a:pt x="4964" y="1"/>
                  </a:moveTo>
                  <a:cubicBezTo>
                    <a:pt x="2453" y="1439"/>
                    <a:pt x="1106" y="1690"/>
                    <a:pt x="473" y="1690"/>
                  </a:cubicBezTo>
                  <a:cubicBezTo>
                    <a:pt x="135" y="1690"/>
                    <a:pt x="0" y="1618"/>
                    <a:pt x="0" y="1618"/>
                  </a:cubicBezTo>
                  <a:lnTo>
                    <a:pt x="0" y="2189"/>
                  </a:lnTo>
                  <a:lnTo>
                    <a:pt x="5573" y="2189"/>
                  </a:lnTo>
                  <a:lnTo>
                    <a:pt x="5573" y="1"/>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n-lt"/>
              </a:endParaRPr>
            </a:p>
          </p:txBody>
        </p:sp>
        <p:sp>
          <p:nvSpPr>
            <p:cNvPr id="76" name="Google Shape;1298;p51"/>
            <p:cNvSpPr/>
            <p:nvPr/>
          </p:nvSpPr>
          <p:spPr>
            <a:xfrm flipH="1">
              <a:off x="3180952" y="2339043"/>
              <a:ext cx="168232" cy="786534"/>
            </a:xfrm>
            <a:custGeom>
              <a:avLst/>
              <a:gdLst/>
              <a:ahLst/>
              <a:cxnLst/>
              <a:rect l="l" t="t" r="r" b="b"/>
              <a:pathLst>
                <a:path w="2470" h="11548" fill="none" extrusionOk="0">
                  <a:moveTo>
                    <a:pt x="2470" y="1"/>
                  </a:moveTo>
                  <a:lnTo>
                    <a:pt x="1" y="11547"/>
                  </a:lnTo>
                </a:path>
              </a:pathLst>
            </a:custGeom>
            <a:noFill/>
            <a:ln w="5175" cap="flat" cmpd="sng">
              <a:solidFill>
                <a:schemeClr val="dk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n-lt"/>
              </a:endParaRPr>
            </a:p>
          </p:txBody>
        </p:sp>
        <p:sp>
          <p:nvSpPr>
            <p:cNvPr id="77" name="Google Shape;1299;p51"/>
            <p:cNvSpPr/>
            <p:nvPr/>
          </p:nvSpPr>
          <p:spPr>
            <a:xfrm flipH="1">
              <a:off x="3012651" y="2339043"/>
              <a:ext cx="168368" cy="786534"/>
            </a:xfrm>
            <a:custGeom>
              <a:avLst/>
              <a:gdLst/>
              <a:ahLst/>
              <a:cxnLst/>
              <a:rect l="l" t="t" r="r" b="b"/>
              <a:pathLst>
                <a:path w="2472" h="11548" fill="none" extrusionOk="0">
                  <a:moveTo>
                    <a:pt x="1" y="1"/>
                  </a:moveTo>
                  <a:lnTo>
                    <a:pt x="2472" y="11547"/>
                  </a:lnTo>
                </a:path>
              </a:pathLst>
            </a:custGeom>
            <a:noFill/>
            <a:ln w="5175" cap="flat" cmpd="sng">
              <a:solidFill>
                <a:schemeClr val="dk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n-lt"/>
              </a:endParaRPr>
            </a:p>
          </p:txBody>
        </p:sp>
        <p:sp>
          <p:nvSpPr>
            <p:cNvPr id="78" name="Google Shape;1300;p51"/>
            <p:cNvSpPr/>
            <p:nvPr/>
          </p:nvSpPr>
          <p:spPr>
            <a:xfrm flipH="1">
              <a:off x="3012652" y="3092003"/>
              <a:ext cx="336532" cy="191798"/>
            </a:xfrm>
            <a:custGeom>
              <a:avLst/>
              <a:gdLst/>
              <a:ahLst/>
              <a:cxnLst/>
              <a:rect l="l" t="t" r="r" b="b"/>
              <a:pathLst>
                <a:path w="4941" h="2816" extrusionOk="0">
                  <a:moveTo>
                    <a:pt x="2470" y="1"/>
                  </a:moveTo>
                  <a:cubicBezTo>
                    <a:pt x="1105" y="1"/>
                    <a:pt x="1" y="222"/>
                    <a:pt x="1" y="492"/>
                  </a:cubicBezTo>
                  <a:cubicBezTo>
                    <a:pt x="1" y="762"/>
                    <a:pt x="338" y="2815"/>
                    <a:pt x="2470" y="2815"/>
                  </a:cubicBezTo>
                  <a:cubicBezTo>
                    <a:pt x="4604" y="2815"/>
                    <a:pt x="4941" y="762"/>
                    <a:pt x="4941" y="492"/>
                  </a:cubicBezTo>
                  <a:cubicBezTo>
                    <a:pt x="4941" y="222"/>
                    <a:pt x="3834" y="1"/>
                    <a:pt x="247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n-lt"/>
              </a:endParaRPr>
            </a:p>
          </p:txBody>
        </p:sp>
        <p:sp>
          <p:nvSpPr>
            <p:cNvPr id="79" name="Google Shape;1301;p51"/>
            <p:cNvSpPr/>
            <p:nvPr/>
          </p:nvSpPr>
          <p:spPr>
            <a:xfrm flipH="1">
              <a:off x="3012652" y="3092003"/>
              <a:ext cx="336532" cy="66884"/>
            </a:xfrm>
            <a:custGeom>
              <a:avLst/>
              <a:gdLst/>
              <a:ahLst/>
              <a:cxnLst/>
              <a:rect l="l" t="t" r="r" b="b"/>
              <a:pathLst>
                <a:path w="4941" h="982" extrusionOk="0">
                  <a:moveTo>
                    <a:pt x="2470" y="1"/>
                  </a:moveTo>
                  <a:cubicBezTo>
                    <a:pt x="1105" y="1"/>
                    <a:pt x="1" y="222"/>
                    <a:pt x="1" y="492"/>
                  </a:cubicBezTo>
                  <a:cubicBezTo>
                    <a:pt x="1" y="762"/>
                    <a:pt x="1105" y="982"/>
                    <a:pt x="2470" y="982"/>
                  </a:cubicBezTo>
                  <a:cubicBezTo>
                    <a:pt x="3834" y="982"/>
                    <a:pt x="4941" y="762"/>
                    <a:pt x="4941" y="492"/>
                  </a:cubicBezTo>
                  <a:cubicBezTo>
                    <a:pt x="4941" y="222"/>
                    <a:pt x="3834" y="1"/>
                    <a:pt x="2470" y="1"/>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n-lt"/>
              </a:endParaRPr>
            </a:p>
          </p:txBody>
        </p:sp>
        <p:sp>
          <p:nvSpPr>
            <p:cNvPr id="80" name="Google Shape;1302;p51"/>
            <p:cNvSpPr/>
            <p:nvPr/>
          </p:nvSpPr>
          <p:spPr>
            <a:xfrm flipH="1">
              <a:off x="3040237" y="3101674"/>
              <a:ext cx="281294" cy="47609"/>
            </a:xfrm>
            <a:custGeom>
              <a:avLst/>
              <a:gdLst/>
              <a:ahLst/>
              <a:cxnLst/>
              <a:rect l="l" t="t" r="r" b="b"/>
              <a:pathLst>
                <a:path w="4130" h="699" extrusionOk="0">
                  <a:moveTo>
                    <a:pt x="2064" y="0"/>
                  </a:moveTo>
                  <a:cubicBezTo>
                    <a:pt x="925" y="0"/>
                    <a:pt x="0" y="157"/>
                    <a:pt x="0" y="350"/>
                  </a:cubicBezTo>
                  <a:cubicBezTo>
                    <a:pt x="0" y="543"/>
                    <a:pt x="925" y="698"/>
                    <a:pt x="2064" y="698"/>
                  </a:cubicBezTo>
                  <a:cubicBezTo>
                    <a:pt x="3204" y="698"/>
                    <a:pt x="4129" y="543"/>
                    <a:pt x="4129" y="350"/>
                  </a:cubicBezTo>
                  <a:cubicBezTo>
                    <a:pt x="4129" y="157"/>
                    <a:pt x="3204" y="0"/>
                    <a:pt x="2064"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n-lt"/>
              </a:endParaRPr>
            </a:p>
          </p:txBody>
        </p:sp>
        <p:sp>
          <p:nvSpPr>
            <p:cNvPr id="81" name="Google Shape;1303;p51"/>
            <p:cNvSpPr/>
            <p:nvPr/>
          </p:nvSpPr>
          <p:spPr>
            <a:xfrm flipH="1">
              <a:off x="3104600" y="2272090"/>
              <a:ext cx="152090" cy="133904"/>
            </a:xfrm>
            <a:custGeom>
              <a:avLst/>
              <a:gdLst/>
              <a:ahLst/>
              <a:cxnLst/>
              <a:rect l="l" t="t" r="r" b="b"/>
              <a:pathLst>
                <a:path w="2233" h="1966" extrusionOk="0">
                  <a:moveTo>
                    <a:pt x="1116" y="0"/>
                  </a:moveTo>
                  <a:cubicBezTo>
                    <a:pt x="991" y="0"/>
                    <a:pt x="863" y="24"/>
                    <a:pt x="740" y="75"/>
                  </a:cubicBezTo>
                  <a:cubicBezTo>
                    <a:pt x="238" y="283"/>
                    <a:pt x="1" y="858"/>
                    <a:pt x="209" y="1358"/>
                  </a:cubicBezTo>
                  <a:cubicBezTo>
                    <a:pt x="365" y="1737"/>
                    <a:pt x="731" y="1966"/>
                    <a:pt x="1118" y="1966"/>
                  </a:cubicBezTo>
                  <a:cubicBezTo>
                    <a:pt x="1243" y="1966"/>
                    <a:pt x="1370" y="1942"/>
                    <a:pt x="1493" y="1891"/>
                  </a:cubicBezTo>
                  <a:cubicBezTo>
                    <a:pt x="1995" y="1683"/>
                    <a:pt x="2232" y="1108"/>
                    <a:pt x="2024" y="606"/>
                  </a:cubicBezTo>
                  <a:cubicBezTo>
                    <a:pt x="1868" y="228"/>
                    <a:pt x="1502" y="0"/>
                    <a:pt x="111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n-lt"/>
              </a:endParaRPr>
            </a:p>
          </p:txBody>
        </p:sp>
        <p:sp>
          <p:nvSpPr>
            <p:cNvPr id="82" name="Google Shape;1304;p51"/>
            <p:cNvSpPr/>
            <p:nvPr/>
          </p:nvSpPr>
          <p:spPr>
            <a:xfrm flipH="1">
              <a:off x="3147577" y="2305737"/>
              <a:ext cx="66748" cy="66748"/>
            </a:xfrm>
            <a:custGeom>
              <a:avLst/>
              <a:gdLst/>
              <a:ahLst/>
              <a:cxnLst/>
              <a:rect l="l" t="t" r="r" b="b"/>
              <a:pathLst>
                <a:path w="980" h="980" extrusionOk="0">
                  <a:moveTo>
                    <a:pt x="490" y="0"/>
                  </a:moveTo>
                  <a:cubicBezTo>
                    <a:pt x="219" y="0"/>
                    <a:pt x="0" y="219"/>
                    <a:pt x="0" y="490"/>
                  </a:cubicBezTo>
                  <a:cubicBezTo>
                    <a:pt x="0" y="760"/>
                    <a:pt x="219" y="979"/>
                    <a:pt x="490" y="979"/>
                  </a:cubicBezTo>
                  <a:cubicBezTo>
                    <a:pt x="760" y="979"/>
                    <a:pt x="979" y="760"/>
                    <a:pt x="979" y="490"/>
                  </a:cubicBezTo>
                  <a:cubicBezTo>
                    <a:pt x="979" y="219"/>
                    <a:pt x="760" y="0"/>
                    <a:pt x="49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n-lt"/>
              </a:endParaRPr>
            </a:p>
          </p:txBody>
        </p:sp>
        <p:sp>
          <p:nvSpPr>
            <p:cNvPr id="83" name="Google Shape;1305;p51"/>
            <p:cNvSpPr/>
            <p:nvPr/>
          </p:nvSpPr>
          <p:spPr>
            <a:xfrm flipH="1">
              <a:off x="3329092" y="3098201"/>
              <a:ext cx="40185" cy="40049"/>
            </a:xfrm>
            <a:custGeom>
              <a:avLst/>
              <a:gdLst/>
              <a:ahLst/>
              <a:cxnLst/>
              <a:rect l="l" t="t" r="r" b="b"/>
              <a:pathLst>
                <a:path w="590" h="588" extrusionOk="0">
                  <a:moveTo>
                    <a:pt x="296" y="0"/>
                  </a:moveTo>
                  <a:cubicBezTo>
                    <a:pt x="132" y="0"/>
                    <a:pt x="0" y="132"/>
                    <a:pt x="0" y="294"/>
                  </a:cubicBezTo>
                  <a:cubicBezTo>
                    <a:pt x="0" y="457"/>
                    <a:pt x="132" y="588"/>
                    <a:pt x="296" y="588"/>
                  </a:cubicBezTo>
                  <a:cubicBezTo>
                    <a:pt x="457" y="588"/>
                    <a:pt x="589" y="457"/>
                    <a:pt x="589" y="294"/>
                  </a:cubicBezTo>
                  <a:cubicBezTo>
                    <a:pt x="589" y="132"/>
                    <a:pt x="457" y="0"/>
                    <a:pt x="29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n-lt"/>
              </a:endParaRPr>
            </a:p>
          </p:txBody>
        </p:sp>
        <p:sp>
          <p:nvSpPr>
            <p:cNvPr id="84" name="Google Shape;1306;p51"/>
            <p:cNvSpPr/>
            <p:nvPr/>
          </p:nvSpPr>
          <p:spPr>
            <a:xfrm flipH="1">
              <a:off x="2992625" y="3098201"/>
              <a:ext cx="40049" cy="40049"/>
            </a:xfrm>
            <a:custGeom>
              <a:avLst/>
              <a:gdLst/>
              <a:ahLst/>
              <a:cxnLst/>
              <a:rect l="l" t="t" r="r" b="b"/>
              <a:pathLst>
                <a:path w="588" h="588" extrusionOk="0">
                  <a:moveTo>
                    <a:pt x="294" y="0"/>
                  </a:moveTo>
                  <a:cubicBezTo>
                    <a:pt x="132" y="0"/>
                    <a:pt x="0" y="132"/>
                    <a:pt x="0" y="294"/>
                  </a:cubicBezTo>
                  <a:cubicBezTo>
                    <a:pt x="0" y="457"/>
                    <a:pt x="132" y="588"/>
                    <a:pt x="294" y="588"/>
                  </a:cubicBezTo>
                  <a:cubicBezTo>
                    <a:pt x="457" y="588"/>
                    <a:pt x="587" y="457"/>
                    <a:pt x="587" y="294"/>
                  </a:cubicBezTo>
                  <a:cubicBezTo>
                    <a:pt x="587" y="132"/>
                    <a:pt x="457" y="0"/>
                    <a:pt x="29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n-lt"/>
              </a:endParaRPr>
            </a:p>
          </p:txBody>
        </p:sp>
        <p:sp>
          <p:nvSpPr>
            <p:cNvPr id="85" name="Google Shape;1307;p51"/>
            <p:cNvSpPr/>
            <p:nvPr/>
          </p:nvSpPr>
          <p:spPr>
            <a:xfrm flipH="1">
              <a:off x="2428877" y="2214469"/>
              <a:ext cx="379645" cy="149093"/>
            </a:xfrm>
            <a:custGeom>
              <a:avLst/>
              <a:gdLst/>
              <a:ahLst/>
              <a:cxnLst/>
              <a:rect l="l" t="t" r="r" b="b"/>
              <a:pathLst>
                <a:path w="5574" h="2189" extrusionOk="0">
                  <a:moveTo>
                    <a:pt x="0" y="1"/>
                  </a:moveTo>
                  <a:lnTo>
                    <a:pt x="0" y="2189"/>
                  </a:lnTo>
                  <a:lnTo>
                    <a:pt x="5573" y="2189"/>
                  </a:lnTo>
                  <a:lnTo>
                    <a:pt x="5573" y="1618"/>
                  </a:lnTo>
                  <a:cubicBezTo>
                    <a:pt x="5573" y="1618"/>
                    <a:pt x="5438" y="1690"/>
                    <a:pt x="5100" y="1690"/>
                  </a:cubicBezTo>
                  <a:cubicBezTo>
                    <a:pt x="4467" y="1690"/>
                    <a:pt x="3120" y="1439"/>
                    <a:pt x="610"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n-lt"/>
              </a:endParaRPr>
            </a:p>
          </p:txBody>
        </p:sp>
        <p:sp>
          <p:nvSpPr>
            <p:cNvPr id="86" name="Google Shape;1308;p51"/>
            <p:cNvSpPr/>
            <p:nvPr/>
          </p:nvSpPr>
          <p:spPr>
            <a:xfrm flipH="1">
              <a:off x="2264660" y="2339043"/>
              <a:ext cx="168300" cy="786534"/>
            </a:xfrm>
            <a:custGeom>
              <a:avLst/>
              <a:gdLst/>
              <a:ahLst/>
              <a:cxnLst/>
              <a:rect l="l" t="t" r="r" b="b"/>
              <a:pathLst>
                <a:path w="2471" h="11548" fill="none" extrusionOk="0">
                  <a:moveTo>
                    <a:pt x="0" y="1"/>
                  </a:moveTo>
                  <a:lnTo>
                    <a:pt x="2471" y="11547"/>
                  </a:lnTo>
                </a:path>
              </a:pathLst>
            </a:custGeom>
            <a:noFill/>
            <a:ln w="5175" cap="flat" cmpd="sng">
              <a:solidFill>
                <a:schemeClr val="dk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n-lt"/>
              </a:endParaRPr>
            </a:p>
          </p:txBody>
        </p:sp>
        <p:sp>
          <p:nvSpPr>
            <p:cNvPr id="87" name="Google Shape;1309;p51"/>
            <p:cNvSpPr/>
            <p:nvPr/>
          </p:nvSpPr>
          <p:spPr>
            <a:xfrm flipH="1">
              <a:off x="2432893" y="2339043"/>
              <a:ext cx="168368" cy="786534"/>
            </a:xfrm>
            <a:custGeom>
              <a:avLst/>
              <a:gdLst/>
              <a:ahLst/>
              <a:cxnLst/>
              <a:rect l="l" t="t" r="r" b="b"/>
              <a:pathLst>
                <a:path w="2472" h="11548" fill="none" extrusionOk="0">
                  <a:moveTo>
                    <a:pt x="2471" y="1"/>
                  </a:moveTo>
                  <a:lnTo>
                    <a:pt x="0" y="11547"/>
                  </a:lnTo>
                </a:path>
              </a:pathLst>
            </a:custGeom>
            <a:noFill/>
            <a:ln w="5175" cap="flat" cmpd="sng">
              <a:solidFill>
                <a:schemeClr val="dk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n-lt"/>
              </a:endParaRPr>
            </a:p>
          </p:txBody>
        </p:sp>
        <p:sp>
          <p:nvSpPr>
            <p:cNvPr id="88" name="Google Shape;1310;p51"/>
            <p:cNvSpPr/>
            <p:nvPr/>
          </p:nvSpPr>
          <p:spPr>
            <a:xfrm flipH="1">
              <a:off x="2264661" y="3092003"/>
              <a:ext cx="336600" cy="191798"/>
            </a:xfrm>
            <a:custGeom>
              <a:avLst/>
              <a:gdLst/>
              <a:ahLst/>
              <a:cxnLst/>
              <a:rect l="l" t="t" r="r" b="b"/>
              <a:pathLst>
                <a:path w="4942" h="2816" extrusionOk="0">
                  <a:moveTo>
                    <a:pt x="2471" y="1"/>
                  </a:moveTo>
                  <a:cubicBezTo>
                    <a:pt x="1107" y="1"/>
                    <a:pt x="0" y="222"/>
                    <a:pt x="0" y="492"/>
                  </a:cubicBezTo>
                  <a:cubicBezTo>
                    <a:pt x="0" y="762"/>
                    <a:pt x="339" y="2815"/>
                    <a:pt x="2471" y="2815"/>
                  </a:cubicBezTo>
                  <a:cubicBezTo>
                    <a:pt x="4603" y="2815"/>
                    <a:pt x="4942" y="762"/>
                    <a:pt x="4942" y="492"/>
                  </a:cubicBezTo>
                  <a:cubicBezTo>
                    <a:pt x="4942" y="222"/>
                    <a:pt x="3836" y="1"/>
                    <a:pt x="24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n-lt"/>
              </a:endParaRPr>
            </a:p>
          </p:txBody>
        </p:sp>
        <p:sp>
          <p:nvSpPr>
            <p:cNvPr id="89" name="Google Shape;1311;p51"/>
            <p:cNvSpPr/>
            <p:nvPr/>
          </p:nvSpPr>
          <p:spPr>
            <a:xfrm flipH="1">
              <a:off x="2264661" y="3092003"/>
              <a:ext cx="336600" cy="66884"/>
            </a:xfrm>
            <a:custGeom>
              <a:avLst/>
              <a:gdLst/>
              <a:ahLst/>
              <a:cxnLst/>
              <a:rect l="l" t="t" r="r" b="b"/>
              <a:pathLst>
                <a:path w="4942" h="982" extrusionOk="0">
                  <a:moveTo>
                    <a:pt x="2471" y="1"/>
                  </a:moveTo>
                  <a:cubicBezTo>
                    <a:pt x="1107" y="1"/>
                    <a:pt x="0" y="222"/>
                    <a:pt x="0" y="492"/>
                  </a:cubicBezTo>
                  <a:cubicBezTo>
                    <a:pt x="0" y="762"/>
                    <a:pt x="1107" y="982"/>
                    <a:pt x="2471" y="982"/>
                  </a:cubicBezTo>
                  <a:cubicBezTo>
                    <a:pt x="3836" y="982"/>
                    <a:pt x="4942" y="762"/>
                    <a:pt x="4942" y="492"/>
                  </a:cubicBezTo>
                  <a:cubicBezTo>
                    <a:pt x="4942" y="222"/>
                    <a:pt x="3836" y="1"/>
                    <a:pt x="2471" y="1"/>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n-lt"/>
              </a:endParaRPr>
            </a:p>
          </p:txBody>
        </p:sp>
        <p:sp>
          <p:nvSpPr>
            <p:cNvPr id="90" name="Google Shape;1312;p51"/>
            <p:cNvSpPr/>
            <p:nvPr/>
          </p:nvSpPr>
          <p:spPr>
            <a:xfrm flipH="1">
              <a:off x="2292246" y="3101674"/>
              <a:ext cx="281294" cy="47609"/>
            </a:xfrm>
            <a:custGeom>
              <a:avLst/>
              <a:gdLst/>
              <a:ahLst/>
              <a:cxnLst/>
              <a:rect l="l" t="t" r="r" b="b"/>
              <a:pathLst>
                <a:path w="4130" h="699" extrusionOk="0">
                  <a:moveTo>
                    <a:pt x="2064" y="0"/>
                  </a:moveTo>
                  <a:cubicBezTo>
                    <a:pt x="923" y="0"/>
                    <a:pt x="0" y="157"/>
                    <a:pt x="0" y="350"/>
                  </a:cubicBezTo>
                  <a:cubicBezTo>
                    <a:pt x="0" y="543"/>
                    <a:pt x="923" y="698"/>
                    <a:pt x="2064" y="698"/>
                  </a:cubicBezTo>
                  <a:cubicBezTo>
                    <a:pt x="3205" y="698"/>
                    <a:pt x="4129" y="543"/>
                    <a:pt x="4129" y="350"/>
                  </a:cubicBezTo>
                  <a:cubicBezTo>
                    <a:pt x="4129" y="157"/>
                    <a:pt x="3205" y="0"/>
                    <a:pt x="2064"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n-lt"/>
              </a:endParaRPr>
            </a:p>
          </p:txBody>
        </p:sp>
        <p:sp>
          <p:nvSpPr>
            <p:cNvPr id="91" name="Google Shape;1313;p51"/>
            <p:cNvSpPr/>
            <p:nvPr/>
          </p:nvSpPr>
          <p:spPr>
            <a:xfrm flipH="1">
              <a:off x="2359538" y="2272158"/>
              <a:ext cx="146981" cy="133904"/>
            </a:xfrm>
            <a:custGeom>
              <a:avLst/>
              <a:gdLst/>
              <a:ahLst/>
              <a:cxnLst/>
              <a:rect l="l" t="t" r="r" b="b"/>
              <a:pathLst>
                <a:path w="2158" h="1966" extrusionOk="0">
                  <a:moveTo>
                    <a:pt x="1079" y="0"/>
                  </a:moveTo>
                  <a:cubicBezTo>
                    <a:pt x="827" y="0"/>
                    <a:pt x="576" y="96"/>
                    <a:pt x="384" y="288"/>
                  </a:cubicBezTo>
                  <a:cubicBezTo>
                    <a:pt x="0" y="672"/>
                    <a:pt x="0" y="1293"/>
                    <a:pt x="384" y="1677"/>
                  </a:cubicBezTo>
                  <a:cubicBezTo>
                    <a:pt x="576" y="1869"/>
                    <a:pt x="827" y="1965"/>
                    <a:pt x="1079" y="1965"/>
                  </a:cubicBezTo>
                  <a:cubicBezTo>
                    <a:pt x="1330" y="1965"/>
                    <a:pt x="1581" y="1869"/>
                    <a:pt x="1773" y="1677"/>
                  </a:cubicBezTo>
                  <a:cubicBezTo>
                    <a:pt x="2157" y="1293"/>
                    <a:pt x="2157" y="672"/>
                    <a:pt x="1773" y="288"/>
                  </a:cubicBezTo>
                  <a:cubicBezTo>
                    <a:pt x="1581" y="96"/>
                    <a:pt x="1330" y="0"/>
                    <a:pt x="107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n-lt"/>
              </a:endParaRPr>
            </a:p>
          </p:txBody>
        </p:sp>
        <p:sp>
          <p:nvSpPr>
            <p:cNvPr id="92" name="Google Shape;1314;p51"/>
            <p:cNvSpPr/>
            <p:nvPr/>
          </p:nvSpPr>
          <p:spPr>
            <a:xfrm flipH="1">
              <a:off x="2399586" y="2305737"/>
              <a:ext cx="66748" cy="66748"/>
            </a:xfrm>
            <a:custGeom>
              <a:avLst/>
              <a:gdLst/>
              <a:ahLst/>
              <a:cxnLst/>
              <a:rect l="l" t="t" r="r" b="b"/>
              <a:pathLst>
                <a:path w="980" h="980" extrusionOk="0">
                  <a:moveTo>
                    <a:pt x="490" y="0"/>
                  </a:moveTo>
                  <a:cubicBezTo>
                    <a:pt x="220" y="0"/>
                    <a:pt x="1" y="219"/>
                    <a:pt x="1" y="490"/>
                  </a:cubicBezTo>
                  <a:cubicBezTo>
                    <a:pt x="1" y="760"/>
                    <a:pt x="220" y="979"/>
                    <a:pt x="490" y="979"/>
                  </a:cubicBezTo>
                  <a:cubicBezTo>
                    <a:pt x="761" y="979"/>
                    <a:pt x="980" y="760"/>
                    <a:pt x="980" y="490"/>
                  </a:cubicBezTo>
                  <a:cubicBezTo>
                    <a:pt x="980" y="219"/>
                    <a:pt x="761" y="0"/>
                    <a:pt x="49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n-lt"/>
              </a:endParaRPr>
            </a:p>
          </p:txBody>
        </p:sp>
        <p:sp>
          <p:nvSpPr>
            <p:cNvPr id="93" name="Google Shape;1315;p51"/>
            <p:cNvSpPr/>
            <p:nvPr/>
          </p:nvSpPr>
          <p:spPr>
            <a:xfrm flipH="1">
              <a:off x="2581101" y="3098201"/>
              <a:ext cx="40185" cy="40049"/>
            </a:xfrm>
            <a:custGeom>
              <a:avLst/>
              <a:gdLst/>
              <a:ahLst/>
              <a:cxnLst/>
              <a:rect l="l" t="t" r="r" b="b"/>
              <a:pathLst>
                <a:path w="590" h="588" extrusionOk="0">
                  <a:moveTo>
                    <a:pt x="294" y="0"/>
                  </a:moveTo>
                  <a:cubicBezTo>
                    <a:pt x="133" y="0"/>
                    <a:pt x="1" y="132"/>
                    <a:pt x="1" y="294"/>
                  </a:cubicBezTo>
                  <a:cubicBezTo>
                    <a:pt x="1" y="457"/>
                    <a:pt x="133" y="588"/>
                    <a:pt x="294" y="588"/>
                  </a:cubicBezTo>
                  <a:cubicBezTo>
                    <a:pt x="457" y="588"/>
                    <a:pt x="589" y="457"/>
                    <a:pt x="589" y="294"/>
                  </a:cubicBezTo>
                  <a:cubicBezTo>
                    <a:pt x="589" y="132"/>
                    <a:pt x="457" y="0"/>
                    <a:pt x="29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n-lt"/>
              </a:endParaRPr>
            </a:p>
          </p:txBody>
        </p:sp>
        <p:sp>
          <p:nvSpPr>
            <p:cNvPr id="94" name="Google Shape;1316;p51"/>
            <p:cNvSpPr/>
            <p:nvPr/>
          </p:nvSpPr>
          <p:spPr>
            <a:xfrm flipH="1">
              <a:off x="2733738" y="2173535"/>
              <a:ext cx="146232" cy="132883"/>
            </a:xfrm>
            <a:custGeom>
              <a:avLst/>
              <a:gdLst/>
              <a:ahLst/>
              <a:cxnLst/>
              <a:rect l="l" t="t" r="r" b="b"/>
              <a:pathLst>
                <a:path w="2147" h="1951" extrusionOk="0">
                  <a:moveTo>
                    <a:pt x="1072" y="0"/>
                  </a:moveTo>
                  <a:cubicBezTo>
                    <a:pt x="630" y="0"/>
                    <a:pt x="230" y="303"/>
                    <a:pt x="125" y="751"/>
                  </a:cubicBezTo>
                  <a:cubicBezTo>
                    <a:pt x="0" y="1276"/>
                    <a:pt x="325" y="1801"/>
                    <a:pt x="849" y="1924"/>
                  </a:cubicBezTo>
                  <a:cubicBezTo>
                    <a:pt x="925" y="1942"/>
                    <a:pt x="1000" y="1951"/>
                    <a:pt x="1075" y="1951"/>
                  </a:cubicBezTo>
                  <a:cubicBezTo>
                    <a:pt x="1517" y="1951"/>
                    <a:pt x="1917" y="1648"/>
                    <a:pt x="2022" y="1200"/>
                  </a:cubicBezTo>
                  <a:cubicBezTo>
                    <a:pt x="2147" y="676"/>
                    <a:pt x="1822" y="149"/>
                    <a:pt x="1298" y="27"/>
                  </a:cubicBezTo>
                  <a:cubicBezTo>
                    <a:pt x="1222" y="9"/>
                    <a:pt x="1147" y="0"/>
                    <a:pt x="107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n-lt"/>
              </a:endParaRPr>
            </a:p>
          </p:txBody>
        </p:sp>
        <p:sp>
          <p:nvSpPr>
            <p:cNvPr id="95" name="Google Shape;1317;p51"/>
            <p:cNvSpPr/>
            <p:nvPr/>
          </p:nvSpPr>
          <p:spPr>
            <a:xfrm flipH="1">
              <a:off x="2768746" y="2201119"/>
              <a:ext cx="76419" cy="76283"/>
            </a:xfrm>
            <a:custGeom>
              <a:avLst/>
              <a:gdLst/>
              <a:ahLst/>
              <a:cxnLst/>
              <a:rect l="l" t="t" r="r" b="b"/>
              <a:pathLst>
                <a:path w="1122" h="1120" extrusionOk="0">
                  <a:moveTo>
                    <a:pt x="560" y="1"/>
                  </a:moveTo>
                  <a:cubicBezTo>
                    <a:pt x="251" y="1"/>
                    <a:pt x="1" y="251"/>
                    <a:pt x="1" y="560"/>
                  </a:cubicBezTo>
                  <a:cubicBezTo>
                    <a:pt x="1" y="869"/>
                    <a:pt x="251" y="1120"/>
                    <a:pt x="560" y="1120"/>
                  </a:cubicBezTo>
                  <a:cubicBezTo>
                    <a:pt x="869" y="1120"/>
                    <a:pt x="1121" y="869"/>
                    <a:pt x="1121" y="560"/>
                  </a:cubicBezTo>
                  <a:cubicBezTo>
                    <a:pt x="1121" y="251"/>
                    <a:pt x="869" y="1"/>
                    <a:pt x="56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n-lt"/>
              </a:endParaRPr>
            </a:p>
          </p:txBody>
        </p:sp>
        <p:sp>
          <p:nvSpPr>
            <p:cNvPr id="96" name="Google Shape;1318;p51"/>
            <p:cNvSpPr/>
            <p:nvPr/>
          </p:nvSpPr>
          <p:spPr>
            <a:xfrm flipH="1">
              <a:off x="2241376" y="3098201"/>
              <a:ext cx="40185" cy="40049"/>
            </a:xfrm>
            <a:custGeom>
              <a:avLst/>
              <a:gdLst/>
              <a:ahLst/>
              <a:cxnLst/>
              <a:rect l="l" t="t" r="r" b="b"/>
              <a:pathLst>
                <a:path w="590" h="588" extrusionOk="0">
                  <a:moveTo>
                    <a:pt x="294" y="0"/>
                  </a:moveTo>
                  <a:cubicBezTo>
                    <a:pt x="133" y="0"/>
                    <a:pt x="1" y="132"/>
                    <a:pt x="1" y="294"/>
                  </a:cubicBezTo>
                  <a:cubicBezTo>
                    <a:pt x="1" y="457"/>
                    <a:pt x="133" y="588"/>
                    <a:pt x="294" y="588"/>
                  </a:cubicBezTo>
                  <a:cubicBezTo>
                    <a:pt x="457" y="588"/>
                    <a:pt x="589" y="457"/>
                    <a:pt x="589" y="294"/>
                  </a:cubicBezTo>
                  <a:cubicBezTo>
                    <a:pt x="589" y="132"/>
                    <a:pt x="457" y="0"/>
                    <a:pt x="29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n-lt"/>
              </a:endParaRPr>
            </a:p>
          </p:txBody>
        </p:sp>
      </p:grpSp>
      <p:grpSp>
        <p:nvGrpSpPr>
          <p:cNvPr id="97" name="Google Shape;1319;p51"/>
          <p:cNvGrpSpPr/>
          <p:nvPr/>
        </p:nvGrpSpPr>
        <p:grpSpPr>
          <a:xfrm rot="-383940" flipH="1">
            <a:off x="198029" y="3283755"/>
            <a:ext cx="877335" cy="1105414"/>
            <a:chOff x="3103876" y="3567413"/>
            <a:chExt cx="673883" cy="849128"/>
          </a:xfrm>
        </p:grpSpPr>
        <p:sp>
          <p:nvSpPr>
            <p:cNvPr id="98" name="Google Shape;1320;p51"/>
            <p:cNvSpPr/>
            <p:nvPr/>
          </p:nvSpPr>
          <p:spPr>
            <a:xfrm flipH="1">
              <a:off x="3107965" y="3693349"/>
              <a:ext cx="669794" cy="723192"/>
            </a:xfrm>
            <a:custGeom>
              <a:avLst/>
              <a:gdLst/>
              <a:ahLst/>
              <a:cxnLst/>
              <a:rect l="l" t="t" r="r" b="b"/>
              <a:pathLst>
                <a:path w="9834" h="10618" extrusionOk="0">
                  <a:moveTo>
                    <a:pt x="346" y="0"/>
                  </a:moveTo>
                  <a:cubicBezTo>
                    <a:pt x="346" y="0"/>
                    <a:pt x="1" y="1150"/>
                    <a:pt x="1985" y="3777"/>
                  </a:cubicBezTo>
                  <a:cubicBezTo>
                    <a:pt x="3970" y="6404"/>
                    <a:pt x="2161" y="8757"/>
                    <a:pt x="6997" y="10617"/>
                  </a:cubicBezTo>
                  <a:lnTo>
                    <a:pt x="9833" y="9607"/>
                  </a:lnTo>
                  <a:cubicBezTo>
                    <a:pt x="9833" y="9607"/>
                    <a:pt x="7953" y="8061"/>
                    <a:pt x="6845" y="5948"/>
                  </a:cubicBezTo>
                  <a:cubicBezTo>
                    <a:pt x="5735" y="3833"/>
                    <a:pt x="5101" y="3073"/>
                    <a:pt x="3221" y="2470"/>
                  </a:cubicBezTo>
                  <a:cubicBezTo>
                    <a:pt x="1340" y="1865"/>
                    <a:pt x="346" y="0"/>
                    <a:pt x="34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n-lt"/>
              </a:endParaRPr>
            </a:p>
          </p:txBody>
        </p:sp>
        <p:sp>
          <p:nvSpPr>
            <p:cNvPr id="99" name="Google Shape;1321;p51"/>
            <p:cNvSpPr/>
            <p:nvPr/>
          </p:nvSpPr>
          <p:spPr>
            <a:xfrm flipH="1">
              <a:off x="3107965" y="3693349"/>
              <a:ext cx="669794" cy="723192"/>
            </a:xfrm>
            <a:custGeom>
              <a:avLst/>
              <a:gdLst/>
              <a:ahLst/>
              <a:cxnLst/>
              <a:rect l="l" t="t" r="r" b="b"/>
              <a:pathLst>
                <a:path w="9834" h="10618" extrusionOk="0">
                  <a:moveTo>
                    <a:pt x="346" y="0"/>
                  </a:moveTo>
                  <a:cubicBezTo>
                    <a:pt x="346" y="0"/>
                    <a:pt x="1" y="1150"/>
                    <a:pt x="1985" y="3777"/>
                  </a:cubicBezTo>
                  <a:cubicBezTo>
                    <a:pt x="3970" y="6404"/>
                    <a:pt x="2161" y="8757"/>
                    <a:pt x="6997" y="10617"/>
                  </a:cubicBezTo>
                  <a:lnTo>
                    <a:pt x="9833" y="9607"/>
                  </a:lnTo>
                  <a:cubicBezTo>
                    <a:pt x="9833" y="9607"/>
                    <a:pt x="7953" y="8061"/>
                    <a:pt x="6845" y="5948"/>
                  </a:cubicBezTo>
                  <a:cubicBezTo>
                    <a:pt x="5735" y="3833"/>
                    <a:pt x="5101" y="3073"/>
                    <a:pt x="3221" y="2470"/>
                  </a:cubicBezTo>
                  <a:cubicBezTo>
                    <a:pt x="1340" y="1865"/>
                    <a:pt x="346" y="0"/>
                    <a:pt x="346"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n-lt"/>
              </a:endParaRPr>
            </a:p>
          </p:txBody>
        </p:sp>
        <p:sp>
          <p:nvSpPr>
            <p:cNvPr id="100" name="Google Shape;1322;p51"/>
            <p:cNvSpPr/>
            <p:nvPr/>
          </p:nvSpPr>
          <p:spPr>
            <a:xfrm flipH="1">
              <a:off x="3224228" y="3693349"/>
              <a:ext cx="530032" cy="664754"/>
            </a:xfrm>
            <a:custGeom>
              <a:avLst/>
              <a:gdLst/>
              <a:ahLst/>
              <a:cxnLst/>
              <a:rect l="l" t="t" r="r" b="b"/>
              <a:pathLst>
                <a:path w="7782" h="9760" fill="none" extrusionOk="0">
                  <a:moveTo>
                    <a:pt x="1" y="0"/>
                  </a:moveTo>
                  <a:cubicBezTo>
                    <a:pt x="1640" y="3777"/>
                    <a:pt x="3845" y="3831"/>
                    <a:pt x="4733" y="6467"/>
                  </a:cubicBezTo>
                  <a:cubicBezTo>
                    <a:pt x="5620" y="9104"/>
                    <a:pt x="7782" y="9760"/>
                    <a:pt x="7782" y="9760"/>
                  </a:cubicBezTo>
                </a:path>
              </a:pathLst>
            </a:custGeom>
            <a:noFill/>
            <a:ln w="2600" cap="flat" cmpd="sng">
              <a:solidFill>
                <a:schemeClr val="l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n-lt"/>
              </a:endParaRPr>
            </a:p>
          </p:txBody>
        </p:sp>
        <p:sp>
          <p:nvSpPr>
            <p:cNvPr id="101" name="Google Shape;1323;p51"/>
            <p:cNvSpPr/>
            <p:nvPr/>
          </p:nvSpPr>
          <p:spPr>
            <a:xfrm flipH="1">
              <a:off x="3103876" y="3567413"/>
              <a:ext cx="417582" cy="602297"/>
            </a:xfrm>
            <a:custGeom>
              <a:avLst/>
              <a:gdLst/>
              <a:ahLst/>
              <a:cxnLst/>
              <a:rect l="l" t="t" r="r" b="b"/>
              <a:pathLst>
                <a:path w="6131" h="8843" extrusionOk="0">
                  <a:moveTo>
                    <a:pt x="420" y="0"/>
                  </a:moveTo>
                  <a:cubicBezTo>
                    <a:pt x="420" y="0"/>
                    <a:pt x="0" y="808"/>
                    <a:pt x="1108" y="3043"/>
                  </a:cubicBezTo>
                  <a:cubicBezTo>
                    <a:pt x="2216" y="5277"/>
                    <a:pt x="538" y="6777"/>
                    <a:pt x="3877" y="8842"/>
                  </a:cubicBezTo>
                  <a:lnTo>
                    <a:pt x="6131" y="8488"/>
                  </a:lnTo>
                  <a:cubicBezTo>
                    <a:pt x="6131" y="8488"/>
                    <a:pt x="4950" y="7072"/>
                    <a:pt x="4421" y="5343"/>
                  </a:cubicBezTo>
                  <a:cubicBezTo>
                    <a:pt x="3893" y="3613"/>
                    <a:pt x="3528" y="2957"/>
                    <a:pt x="2211" y="2242"/>
                  </a:cubicBezTo>
                  <a:cubicBezTo>
                    <a:pt x="897" y="1529"/>
                    <a:pt x="420" y="0"/>
                    <a:pt x="42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n-lt"/>
              </a:endParaRPr>
            </a:p>
          </p:txBody>
        </p:sp>
        <p:sp>
          <p:nvSpPr>
            <p:cNvPr id="102" name="Google Shape;1324;p51"/>
            <p:cNvSpPr/>
            <p:nvPr/>
          </p:nvSpPr>
          <p:spPr>
            <a:xfrm flipH="1">
              <a:off x="3191805" y="3567413"/>
              <a:ext cx="301114" cy="569604"/>
            </a:xfrm>
            <a:custGeom>
              <a:avLst/>
              <a:gdLst/>
              <a:ahLst/>
              <a:cxnLst/>
              <a:rect l="l" t="t" r="r" b="b"/>
              <a:pathLst>
                <a:path w="4421" h="8363" fill="none" extrusionOk="0">
                  <a:moveTo>
                    <a:pt x="1" y="0"/>
                  </a:moveTo>
                  <a:cubicBezTo>
                    <a:pt x="689" y="3043"/>
                    <a:pt x="2324" y="3392"/>
                    <a:pt x="2613" y="5481"/>
                  </a:cubicBezTo>
                  <a:cubicBezTo>
                    <a:pt x="2904" y="7570"/>
                    <a:pt x="4420" y="8362"/>
                    <a:pt x="4420" y="8362"/>
                  </a:cubicBezTo>
                </a:path>
              </a:pathLst>
            </a:custGeom>
            <a:noFill/>
            <a:ln w="2600" cap="flat" cmpd="sng">
              <a:solidFill>
                <a:schemeClr val="l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n-lt"/>
              </a:endParaRPr>
            </a:p>
          </p:txBody>
        </p:sp>
      </p:grpSp>
      <p:grpSp>
        <p:nvGrpSpPr>
          <p:cNvPr id="103" name="Google Shape;1325;p51"/>
          <p:cNvGrpSpPr/>
          <p:nvPr/>
        </p:nvGrpSpPr>
        <p:grpSpPr>
          <a:xfrm>
            <a:off x="841007" y="4090257"/>
            <a:ext cx="1279583" cy="298731"/>
            <a:chOff x="5942217" y="4142332"/>
            <a:chExt cx="1279583" cy="298731"/>
          </a:xfrm>
        </p:grpSpPr>
        <p:sp>
          <p:nvSpPr>
            <p:cNvPr id="104" name="Google Shape;1326;p51"/>
            <p:cNvSpPr/>
            <p:nvPr/>
          </p:nvSpPr>
          <p:spPr>
            <a:xfrm flipH="1">
              <a:off x="5942217" y="4142332"/>
              <a:ext cx="1279583" cy="298730"/>
            </a:xfrm>
            <a:custGeom>
              <a:avLst/>
              <a:gdLst/>
              <a:ahLst/>
              <a:cxnLst/>
              <a:rect l="l" t="t" r="r" b="b"/>
              <a:pathLst>
                <a:path w="18787" h="4386" extrusionOk="0">
                  <a:moveTo>
                    <a:pt x="0" y="0"/>
                  </a:moveTo>
                  <a:lnTo>
                    <a:pt x="0" y="4386"/>
                  </a:lnTo>
                  <a:lnTo>
                    <a:pt x="18381" y="4386"/>
                  </a:lnTo>
                  <a:cubicBezTo>
                    <a:pt x="18605" y="4386"/>
                    <a:pt x="18787" y="4204"/>
                    <a:pt x="18787" y="3980"/>
                  </a:cubicBezTo>
                  <a:lnTo>
                    <a:pt x="18787" y="406"/>
                  </a:lnTo>
                  <a:cubicBezTo>
                    <a:pt x="18787" y="182"/>
                    <a:pt x="18605" y="0"/>
                    <a:pt x="1838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n-lt"/>
              </a:endParaRPr>
            </a:p>
          </p:txBody>
        </p:sp>
        <p:sp>
          <p:nvSpPr>
            <p:cNvPr id="105" name="Google Shape;1327;p51"/>
            <p:cNvSpPr/>
            <p:nvPr/>
          </p:nvSpPr>
          <p:spPr>
            <a:xfrm flipH="1">
              <a:off x="6046486" y="4142332"/>
              <a:ext cx="270669" cy="298730"/>
            </a:xfrm>
            <a:custGeom>
              <a:avLst/>
              <a:gdLst/>
              <a:ahLst/>
              <a:cxnLst/>
              <a:rect l="l" t="t" r="r" b="b"/>
              <a:pathLst>
                <a:path w="3974" h="4386" extrusionOk="0">
                  <a:moveTo>
                    <a:pt x="0" y="0"/>
                  </a:moveTo>
                  <a:cubicBezTo>
                    <a:pt x="1211" y="0"/>
                    <a:pt x="2191" y="983"/>
                    <a:pt x="2191" y="2193"/>
                  </a:cubicBezTo>
                  <a:cubicBezTo>
                    <a:pt x="2191" y="2799"/>
                    <a:pt x="1946" y="3346"/>
                    <a:pt x="1550" y="3744"/>
                  </a:cubicBezTo>
                  <a:cubicBezTo>
                    <a:pt x="1153" y="4140"/>
                    <a:pt x="605" y="4386"/>
                    <a:pt x="0" y="4386"/>
                  </a:cubicBezTo>
                  <a:lnTo>
                    <a:pt x="1781" y="4386"/>
                  </a:lnTo>
                  <a:cubicBezTo>
                    <a:pt x="2387" y="4386"/>
                    <a:pt x="2934" y="4140"/>
                    <a:pt x="3332" y="3744"/>
                  </a:cubicBezTo>
                  <a:cubicBezTo>
                    <a:pt x="3728" y="3346"/>
                    <a:pt x="3974" y="2799"/>
                    <a:pt x="3974" y="2193"/>
                  </a:cubicBezTo>
                  <a:cubicBezTo>
                    <a:pt x="3974" y="983"/>
                    <a:pt x="2992" y="0"/>
                    <a:pt x="1781"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n-lt"/>
              </a:endParaRPr>
            </a:p>
          </p:txBody>
        </p:sp>
        <p:sp>
          <p:nvSpPr>
            <p:cNvPr id="106" name="Google Shape;1328;p51"/>
            <p:cNvSpPr/>
            <p:nvPr/>
          </p:nvSpPr>
          <p:spPr>
            <a:xfrm flipH="1">
              <a:off x="5942217" y="4221681"/>
              <a:ext cx="1279514" cy="219382"/>
            </a:xfrm>
            <a:custGeom>
              <a:avLst/>
              <a:gdLst/>
              <a:ahLst/>
              <a:cxnLst/>
              <a:rect l="l" t="t" r="r" b="b"/>
              <a:pathLst>
                <a:path w="18786" h="3221" extrusionOk="0">
                  <a:moveTo>
                    <a:pt x="18531" y="1"/>
                  </a:moveTo>
                  <a:cubicBezTo>
                    <a:pt x="18428" y="195"/>
                    <a:pt x="18298" y="371"/>
                    <a:pt x="18144" y="525"/>
                  </a:cubicBezTo>
                  <a:cubicBezTo>
                    <a:pt x="17746" y="921"/>
                    <a:pt x="17199" y="1166"/>
                    <a:pt x="16593" y="1166"/>
                  </a:cubicBezTo>
                  <a:lnTo>
                    <a:pt x="1" y="1166"/>
                  </a:lnTo>
                  <a:lnTo>
                    <a:pt x="1" y="3221"/>
                  </a:lnTo>
                  <a:lnTo>
                    <a:pt x="16593" y="3221"/>
                  </a:lnTo>
                  <a:cubicBezTo>
                    <a:pt x="17199" y="3221"/>
                    <a:pt x="17746" y="2975"/>
                    <a:pt x="18144" y="2579"/>
                  </a:cubicBezTo>
                  <a:cubicBezTo>
                    <a:pt x="18540" y="2181"/>
                    <a:pt x="18786" y="1634"/>
                    <a:pt x="18786" y="1028"/>
                  </a:cubicBezTo>
                  <a:cubicBezTo>
                    <a:pt x="18786" y="657"/>
                    <a:pt x="18694" y="307"/>
                    <a:pt x="18531"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n-lt"/>
              </a:endParaRPr>
            </a:p>
          </p:txBody>
        </p:sp>
        <p:sp>
          <p:nvSpPr>
            <p:cNvPr id="107" name="Google Shape;1329;p51"/>
            <p:cNvSpPr/>
            <p:nvPr/>
          </p:nvSpPr>
          <p:spPr>
            <a:xfrm flipH="1">
              <a:off x="6319002" y="4142332"/>
              <a:ext cx="902730" cy="298730"/>
            </a:xfrm>
            <a:custGeom>
              <a:avLst/>
              <a:gdLst/>
              <a:ahLst/>
              <a:cxnLst/>
              <a:rect l="l" t="t" r="r" b="b"/>
              <a:pathLst>
                <a:path w="13254" h="4386" extrusionOk="0">
                  <a:moveTo>
                    <a:pt x="1" y="0"/>
                  </a:moveTo>
                  <a:lnTo>
                    <a:pt x="1" y="4386"/>
                  </a:lnTo>
                  <a:lnTo>
                    <a:pt x="11061" y="4386"/>
                  </a:lnTo>
                  <a:cubicBezTo>
                    <a:pt x="11667" y="4386"/>
                    <a:pt x="12215" y="4140"/>
                    <a:pt x="12611" y="3744"/>
                  </a:cubicBezTo>
                  <a:cubicBezTo>
                    <a:pt x="13008" y="3346"/>
                    <a:pt x="13253" y="2799"/>
                    <a:pt x="13253" y="2193"/>
                  </a:cubicBezTo>
                  <a:cubicBezTo>
                    <a:pt x="13253" y="983"/>
                    <a:pt x="12273" y="0"/>
                    <a:pt x="11061"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n-lt"/>
              </a:endParaRPr>
            </a:p>
          </p:txBody>
        </p:sp>
        <p:sp>
          <p:nvSpPr>
            <p:cNvPr id="108" name="Google Shape;1330;p51"/>
            <p:cNvSpPr/>
            <p:nvPr/>
          </p:nvSpPr>
          <p:spPr>
            <a:xfrm flipH="1">
              <a:off x="6366951" y="4183403"/>
              <a:ext cx="854849" cy="216590"/>
            </a:xfrm>
            <a:custGeom>
              <a:avLst/>
              <a:gdLst/>
              <a:ahLst/>
              <a:cxnLst/>
              <a:rect l="l" t="t" r="r" b="b"/>
              <a:pathLst>
                <a:path w="12551" h="3180" extrusionOk="0">
                  <a:moveTo>
                    <a:pt x="0" y="0"/>
                  </a:moveTo>
                  <a:lnTo>
                    <a:pt x="0" y="3180"/>
                  </a:lnTo>
                  <a:lnTo>
                    <a:pt x="12257" y="3180"/>
                  </a:lnTo>
                  <a:cubicBezTo>
                    <a:pt x="12418" y="3180"/>
                    <a:pt x="12550" y="3048"/>
                    <a:pt x="12550" y="2885"/>
                  </a:cubicBezTo>
                  <a:lnTo>
                    <a:pt x="12550" y="296"/>
                  </a:lnTo>
                  <a:cubicBezTo>
                    <a:pt x="12550" y="133"/>
                    <a:pt x="12418" y="0"/>
                    <a:pt x="1225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n-lt"/>
              </a:endParaRPr>
            </a:p>
          </p:txBody>
        </p:sp>
        <p:sp>
          <p:nvSpPr>
            <p:cNvPr id="109" name="Google Shape;1331;p51"/>
            <p:cNvSpPr/>
            <p:nvPr/>
          </p:nvSpPr>
          <p:spPr>
            <a:xfrm flipH="1">
              <a:off x="6501196" y="4221681"/>
              <a:ext cx="687843" cy="24043"/>
            </a:xfrm>
            <a:custGeom>
              <a:avLst/>
              <a:gdLst/>
              <a:ahLst/>
              <a:cxnLst/>
              <a:rect l="l" t="t" r="r" b="b"/>
              <a:pathLst>
                <a:path w="10099" h="353" extrusionOk="0">
                  <a:moveTo>
                    <a:pt x="33" y="1"/>
                  </a:moveTo>
                  <a:cubicBezTo>
                    <a:pt x="16" y="1"/>
                    <a:pt x="1" y="15"/>
                    <a:pt x="1" y="34"/>
                  </a:cubicBezTo>
                  <a:lnTo>
                    <a:pt x="1" y="320"/>
                  </a:lnTo>
                  <a:cubicBezTo>
                    <a:pt x="1" y="338"/>
                    <a:pt x="16" y="352"/>
                    <a:pt x="33" y="352"/>
                  </a:cubicBezTo>
                  <a:lnTo>
                    <a:pt x="10066" y="352"/>
                  </a:lnTo>
                  <a:cubicBezTo>
                    <a:pt x="10085" y="352"/>
                    <a:pt x="10099" y="338"/>
                    <a:pt x="10099" y="320"/>
                  </a:cubicBezTo>
                  <a:lnTo>
                    <a:pt x="10099" y="34"/>
                  </a:lnTo>
                  <a:cubicBezTo>
                    <a:pt x="10099" y="15"/>
                    <a:pt x="10085" y="1"/>
                    <a:pt x="100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n-lt"/>
              </a:endParaRPr>
            </a:p>
          </p:txBody>
        </p:sp>
        <p:sp>
          <p:nvSpPr>
            <p:cNvPr id="110" name="Google Shape;1332;p51"/>
            <p:cNvSpPr/>
            <p:nvPr/>
          </p:nvSpPr>
          <p:spPr>
            <a:xfrm flipH="1">
              <a:off x="6501196" y="4279711"/>
              <a:ext cx="687843" cy="23975"/>
            </a:xfrm>
            <a:custGeom>
              <a:avLst/>
              <a:gdLst/>
              <a:ahLst/>
              <a:cxnLst/>
              <a:rect l="l" t="t" r="r" b="b"/>
              <a:pathLst>
                <a:path w="10099" h="352" extrusionOk="0">
                  <a:moveTo>
                    <a:pt x="33" y="1"/>
                  </a:moveTo>
                  <a:cubicBezTo>
                    <a:pt x="16" y="1"/>
                    <a:pt x="1" y="15"/>
                    <a:pt x="1" y="33"/>
                  </a:cubicBezTo>
                  <a:lnTo>
                    <a:pt x="1" y="319"/>
                  </a:lnTo>
                  <a:cubicBezTo>
                    <a:pt x="1" y="338"/>
                    <a:pt x="16" y="352"/>
                    <a:pt x="33" y="352"/>
                  </a:cubicBezTo>
                  <a:lnTo>
                    <a:pt x="10066" y="352"/>
                  </a:lnTo>
                  <a:cubicBezTo>
                    <a:pt x="10085" y="352"/>
                    <a:pt x="10099" y="338"/>
                    <a:pt x="10099" y="319"/>
                  </a:cubicBezTo>
                  <a:lnTo>
                    <a:pt x="10099" y="33"/>
                  </a:lnTo>
                  <a:cubicBezTo>
                    <a:pt x="10099" y="15"/>
                    <a:pt x="10085" y="1"/>
                    <a:pt x="100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n-lt"/>
              </a:endParaRPr>
            </a:p>
          </p:txBody>
        </p:sp>
        <p:sp>
          <p:nvSpPr>
            <p:cNvPr id="111" name="Google Shape;1333;p51"/>
            <p:cNvSpPr/>
            <p:nvPr/>
          </p:nvSpPr>
          <p:spPr>
            <a:xfrm flipH="1">
              <a:off x="6501196" y="4337741"/>
              <a:ext cx="687843" cy="24043"/>
            </a:xfrm>
            <a:custGeom>
              <a:avLst/>
              <a:gdLst/>
              <a:ahLst/>
              <a:cxnLst/>
              <a:rect l="l" t="t" r="r" b="b"/>
              <a:pathLst>
                <a:path w="10099" h="353" extrusionOk="0">
                  <a:moveTo>
                    <a:pt x="33" y="0"/>
                  </a:moveTo>
                  <a:cubicBezTo>
                    <a:pt x="16" y="0"/>
                    <a:pt x="1" y="16"/>
                    <a:pt x="1" y="33"/>
                  </a:cubicBezTo>
                  <a:lnTo>
                    <a:pt x="1" y="320"/>
                  </a:lnTo>
                  <a:cubicBezTo>
                    <a:pt x="1" y="337"/>
                    <a:pt x="16" y="353"/>
                    <a:pt x="33" y="353"/>
                  </a:cubicBezTo>
                  <a:lnTo>
                    <a:pt x="10066" y="353"/>
                  </a:lnTo>
                  <a:cubicBezTo>
                    <a:pt x="10085" y="353"/>
                    <a:pt x="10099" y="337"/>
                    <a:pt x="10099" y="320"/>
                  </a:cubicBezTo>
                  <a:lnTo>
                    <a:pt x="10099" y="33"/>
                  </a:lnTo>
                  <a:cubicBezTo>
                    <a:pt x="10099" y="16"/>
                    <a:pt x="10085" y="0"/>
                    <a:pt x="1006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n-lt"/>
              </a:endParaRPr>
            </a:p>
          </p:txBody>
        </p:sp>
      </p:grpSp>
      <p:grpSp>
        <p:nvGrpSpPr>
          <p:cNvPr id="112" name="Google Shape;1334;p51"/>
          <p:cNvGrpSpPr/>
          <p:nvPr/>
        </p:nvGrpSpPr>
        <p:grpSpPr>
          <a:xfrm flipH="1">
            <a:off x="536207" y="3802107"/>
            <a:ext cx="1279583" cy="298731"/>
            <a:chOff x="5942217" y="4142332"/>
            <a:chExt cx="1279583" cy="298731"/>
          </a:xfrm>
        </p:grpSpPr>
        <p:sp>
          <p:nvSpPr>
            <p:cNvPr id="113" name="Google Shape;1335;p51"/>
            <p:cNvSpPr/>
            <p:nvPr/>
          </p:nvSpPr>
          <p:spPr>
            <a:xfrm flipH="1">
              <a:off x="5942217" y="4142332"/>
              <a:ext cx="1279583" cy="298730"/>
            </a:xfrm>
            <a:custGeom>
              <a:avLst/>
              <a:gdLst/>
              <a:ahLst/>
              <a:cxnLst/>
              <a:rect l="l" t="t" r="r" b="b"/>
              <a:pathLst>
                <a:path w="18787" h="4386" extrusionOk="0">
                  <a:moveTo>
                    <a:pt x="0" y="0"/>
                  </a:moveTo>
                  <a:lnTo>
                    <a:pt x="0" y="4386"/>
                  </a:lnTo>
                  <a:lnTo>
                    <a:pt x="18381" y="4386"/>
                  </a:lnTo>
                  <a:cubicBezTo>
                    <a:pt x="18605" y="4386"/>
                    <a:pt x="18787" y="4204"/>
                    <a:pt x="18787" y="3980"/>
                  </a:cubicBezTo>
                  <a:lnTo>
                    <a:pt x="18787" y="406"/>
                  </a:lnTo>
                  <a:cubicBezTo>
                    <a:pt x="18787" y="182"/>
                    <a:pt x="18605" y="0"/>
                    <a:pt x="1838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n-lt"/>
              </a:endParaRPr>
            </a:p>
          </p:txBody>
        </p:sp>
        <p:sp>
          <p:nvSpPr>
            <p:cNvPr id="114" name="Google Shape;1336;p51"/>
            <p:cNvSpPr/>
            <p:nvPr/>
          </p:nvSpPr>
          <p:spPr>
            <a:xfrm flipH="1">
              <a:off x="6046486" y="4142332"/>
              <a:ext cx="270669" cy="298730"/>
            </a:xfrm>
            <a:custGeom>
              <a:avLst/>
              <a:gdLst/>
              <a:ahLst/>
              <a:cxnLst/>
              <a:rect l="l" t="t" r="r" b="b"/>
              <a:pathLst>
                <a:path w="3974" h="4386" extrusionOk="0">
                  <a:moveTo>
                    <a:pt x="0" y="0"/>
                  </a:moveTo>
                  <a:cubicBezTo>
                    <a:pt x="1211" y="0"/>
                    <a:pt x="2191" y="983"/>
                    <a:pt x="2191" y="2193"/>
                  </a:cubicBezTo>
                  <a:cubicBezTo>
                    <a:pt x="2191" y="2799"/>
                    <a:pt x="1946" y="3346"/>
                    <a:pt x="1550" y="3744"/>
                  </a:cubicBezTo>
                  <a:cubicBezTo>
                    <a:pt x="1153" y="4140"/>
                    <a:pt x="605" y="4386"/>
                    <a:pt x="0" y="4386"/>
                  </a:cubicBezTo>
                  <a:lnTo>
                    <a:pt x="1781" y="4386"/>
                  </a:lnTo>
                  <a:cubicBezTo>
                    <a:pt x="2387" y="4386"/>
                    <a:pt x="2934" y="4140"/>
                    <a:pt x="3332" y="3744"/>
                  </a:cubicBezTo>
                  <a:cubicBezTo>
                    <a:pt x="3728" y="3346"/>
                    <a:pt x="3974" y="2799"/>
                    <a:pt x="3974" y="2193"/>
                  </a:cubicBezTo>
                  <a:cubicBezTo>
                    <a:pt x="3974" y="983"/>
                    <a:pt x="2992" y="0"/>
                    <a:pt x="1781"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n-lt"/>
              </a:endParaRPr>
            </a:p>
          </p:txBody>
        </p:sp>
        <p:sp>
          <p:nvSpPr>
            <p:cNvPr id="115" name="Google Shape;1337;p51"/>
            <p:cNvSpPr/>
            <p:nvPr/>
          </p:nvSpPr>
          <p:spPr>
            <a:xfrm flipH="1">
              <a:off x="5942217" y="4221681"/>
              <a:ext cx="1279514" cy="219382"/>
            </a:xfrm>
            <a:custGeom>
              <a:avLst/>
              <a:gdLst/>
              <a:ahLst/>
              <a:cxnLst/>
              <a:rect l="l" t="t" r="r" b="b"/>
              <a:pathLst>
                <a:path w="18786" h="3221" extrusionOk="0">
                  <a:moveTo>
                    <a:pt x="18531" y="1"/>
                  </a:moveTo>
                  <a:cubicBezTo>
                    <a:pt x="18428" y="195"/>
                    <a:pt x="18298" y="371"/>
                    <a:pt x="18144" y="525"/>
                  </a:cubicBezTo>
                  <a:cubicBezTo>
                    <a:pt x="17746" y="921"/>
                    <a:pt x="17199" y="1166"/>
                    <a:pt x="16593" y="1166"/>
                  </a:cubicBezTo>
                  <a:lnTo>
                    <a:pt x="1" y="1166"/>
                  </a:lnTo>
                  <a:lnTo>
                    <a:pt x="1" y="3221"/>
                  </a:lnTo>
                  <a:lnTo>
                    <a:pt x="16593" y="3221"/>
                  </a:lnTo>
                  <a:cubicBezTo>
                    <a:pt x="17199" y="3221"/>
                    <a:pt x="17746" y="2975"/>
                    <a:pt x="18144" y="2579"/>
                  </a:cubicBezTo>
                  <a:cubicBezTo>
                    <a:pt x="18540" y="2181"/>
                    <a:pt x="18786" y="1634"/>
                    <a:pt x="18786" y="1028"/>
                  </a:cubicBezTo>
                  <a:cubicBezTo>
                    <a:pt x="18786" y="657"/>
                    <a:pt x="18694" y="307"/>
                    <a:pt x="18531"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n-lt"/>
              </a:endParaRPr>
            </a:p>
          </p:txBody>
        </p:sp>
        <p:sp>
          <p:nvSpPr>
            <p:cNvPr id="116" name="Google Shape;1338;p51"/>
            <p:cNvSpPr/>
            <p:nvPr/>
          </p:nvSpPr>
          <p:spPr>
            <a:xfrm flipH="1">
              <a:off x="6319002" y="4142332"/>
              <a:ext cx="902730" cy="298730"/>
            </a:xfrm>
            <a:custGeom>
              <a:avLst/>
              <a:gdLst/>
              <a:ahLst/>
              <a:cxnLst/>
              <a:rect l="l" t="t" r="r" b="b"/>
              <a:pathLst>
                <a:path w="13254" h="4386" extrusionOk="0">
                  <a:moveTo>
                    <a:pt x="1" y="0"/>
                  </a:moveTo>
                  <a:lnTo>
                    <a:pt x="1" y="4386"/>
                  </a:lnTo>
                  <a:lnTo>
                    <a:pt x="11061" y="4386"/>
                  </a:lnTo>
                  <a:cubicBezTo>
                    <a:pt x="11667" y="4386"/>
                    <a:pt x="12215" y="4140"/>
                    <a:pt x="12611" y="3744"/>
                  </a:cubicBezTo>
                  <a:cubicBezTo>
                    <a:pt x="13008" y="3346"/>
                    <a:pt x="13253" y="2799"/>
                    <a:pt x="13253" y="2193"/>
                  </a:cubicBezTo>
                  <a:cubicBezTo>
                    <a:pt x="13253" y="983"/>
                    <a:pt x="12273" y="0"/>
                    <a:pt x="11061"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n-lt"/>
              </a:endParaRPr>
            </a:p>
          </p:txBody>
        </p:sp>
        <p:sp>
          <p:nvSpPr>
            <p:cNvPr id="117" name="Google Shape;1339;p51"/>
            <p:cNvSpPr/>
            <p:nvPr/>
          </p:nvSpPr>
          <p:spPr>
            <a:xfrm flipH="1">
              <a:off x="6366951" y="4183403"/>
              <a:ext cx="854849" cy="216590"/>
            </a:xfrm>
            <a:custGeom>
              <a:avLst/>
              <a:gdLst/>
              <a:ahLst/>
              <a:cxnLst/>
              <a:rect l="l" t="t" r="r" b="b"/>
              <a:pathLst>
                <a:path w="12551" h="3180" extrusionOk="0">
                  <a:moveTo>
                    <a:pt x="0" y="0"/>
                  </a:moveTo>
                  <a:lnTo>
                    <a:pt x="0" y="3180"/>
                  </a:lnTo>
                  <a:lnTo>
                    <a:pt x="12257" y="3180"/>
                  </a:lnTo>
                  <a:cubicBezTo>
                    <a:pt x="12418" y="3180"/>
                    <a:pt x="12550" y="3048"/>
                    <a:pt x="12550" y="2885"/>
                  </a:cubicBezTo>
                  <a:lnTo>
                    <a:pt x="12550" y="296"/>
                  </a:lnTo>
                  <a:cubicBezTo>
                    <a:pt x="12550" y="133"/>
                    <a:pt x="12418" y="0"/>
                    <a:pt x="1225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n-lt"/>
              </a:endParaRPr>
            </a:p>
          </p:txBody>
        </p:sp>
        <p:sp>
          <p:nvSpPr>
            <p:cNvPr id="118" name="Google Shape;1340;p51"/>
            <p:cNvSpPr/>
            <p:nvPr/>
          </p:nvSpPr>
          <p:spPr>
            <a:xfrm flipH="1">
              <a:off x="6501196" y="4221681"/>
              <a:ext cx="687843" cy="24043"/>
            </a:xfrm>
            <a:custGeom>
              <a:avLst/>
              <a:gdLst/>
              <a:ahLst/>
              <a:cxnLst/>
              <a:rect l="l" t="t" r="r" b="b"/>
              <a:pathLst>
                <a:path w="10099" h="353" extrusionOk="0">
                  <a:moveTo>
                    <a:pt x="33" y="1"/>
                  </a:moveTo>
                  <a:cubicBezTo>
                    <a:pt x="16" y="1"/>
                    <a:pt x="1" y="15"/>
                    <a:pt x="1" y="34"/>
                  </a:cubicBezTo>
                  <a:lnTo>
                    <a:pt x="1" y="320"/>
                  </a:lnTo>
                  <a:cubicBezTo>
                    <a:pt x="1" y="338"/>
                    <a:pt x="16" y="352"/>
                    <a:pt x="33" y="352"/>
                  </a:cubicBezTo>
                  <a:lnTo>
                    <a:pt x="10066" y="352"/>
                  </a:lnTo>
                  <a:cubicBezTo>
                    <a:pt x="10085" y="352"/>
                    <a:pt x="10099" y="338"/>
                    <a:pt x="10099" y="320"/>
                  </a:cubicBezTo>
                  <a:lnTo>
                    <a:pt x="10099" y="34"/>
                  </a:lnTo>
                  <a:cubicBezTo>
                    <a:pt x="10099" y="15"/>
                    <a:pt x="10085" y="1"/>
                    <a:pt x="100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n-lt"/>
              </a:endParaRPr>
            </a:p>
          </p:txBody>
        </p:sp>
        <p:sp>
          <p:nvSpPr>
            <p:cNvPr id="119" name="Google Shape;1341;p51"/>
            <p:cNvSpPr/>
            <p:nvPr/>
          </p:nvSpPr>
          <p:spPr>
            <a:xfrm flipH="1">
              <a:off x="6501196" y="4279711"/>
              <a:ext cx="687843" cy="23975"/>
            </a:xfrm>
            <a:custGeom>
              <a:avLst/>
              <a:gdLst/>
              <a:ahLst/>
              <a:cxnLst/>
              <a:rect l="l" t="t" r="r" b="b"/>
              <a:pathLst>
                <a:path w="10099" h="352" extrusionOk="0">
                  <a:moveTo>
                    <a:pt x="33" y="1"/>
                  </a:moveTo>
                  <a:cubicBezTo>
                    <a:pt x="16" y="1"/>
                    <a:pt x="1" y="15"/>
                    <a:pt x="1" y="33"/>
                  </a:cubicBezTo>
                  <a:lnTo>
                    <a:pt x="1" y="319"/>
                  </a:lnTo>
                  <a:cubicBezTo>
                    <a:pt x="1" y="338"/>
                    <a:pt x="16" y="352"/>
                    <a:pt x="33" y="352"/>
                  </a:cubicBezTo>
                  <a:lnTo>
                    <a:pt x="10066" y="352"/>
                  </a:lnTo>
                  <a:cubicBezTo>
                    <a:pt x="10085" y="352"/>
                    <a:pt x="10099" y="338"/>
                    <a:pt x="10099" y="319"/>
                  </a:cubicBezTo>
                  <a:lnTo>
                    <a:pt x="10099" y="33"/>
                  </a:lnTo>
                  <a:cubicBezTo>
                    <a:pt x="10099" y="15"/>
                    <a:pt x="10085" y="1"/>
                    <a:pt x="100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n-lt"/>
              </a:endParaRPr>
            </a:p>
          </p:txBody>
        </p:sp>
        <p:sp>
          <p:nvSpPr>
            <p:cNvPr id="120" name="Google Shape;1342;p51"/>
            <p:cNvSpPr/>
            <p:nvPr/>
          </p:nvSpPr>
          <p:spPr>
            <a:xfrm flipH="1">
              <a:off x="6501196" y="4337741"/>
              <a:ext cx="687843" cy="24043"/>
            </a:xfrm>
            <a:custGeom>
              <a:avLst/>
              <a:gdLst/>
              <a:ahLst/>
              <a:cxnLst/>
              <a:rect l="l" t="t" r="r" b="b"/>
              <a:pathLst>
                <a:path w="10099" h="353" extrusionOk="0">
                  <a:moveTo>
                    <a:pt x="33" y="0"/>
                  </a:moveTo>
                  <a:cubicBezTo>
                    <a:pt x="16" y="0"/>
                    <a:pt x="1" y="16"/>
                    <a:pt x="1" y="33"/>
                  </a:cubicBezTo>
                  <a:lnTo>
                    <a:pt x="1" y="320"/>
                  </a:lnTo>
                  <a:cubicBezTo>
                    <a:pt x="1" y="337"/>
                    <a:pt x="16" y="353"/>
                    <a:pt x="33" y="353"/>
                  </a:cubicBezTo>
                  <a:lnTo>
                    <a:pt x="10066" y="353"/>
                  </a:lnTo>
                  <a:cubicBezTo>
                    <a:pt x="10085" y="353"/>
                    <a:pt x="10099" y="337"/>
                    <a:pt x="10099" y="320"/>
                  </a:cubicBezTo>
                  <a:lnTo>
                    <a:pt x="10099" y="33"/>
                  </a:lnTo>
                  <a:cubicBezTo>
                    <a:pt x="10099" y="16"/>
                    <a:pt x="10085" y="0"/>
                    <a:pt x="1006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n-lt"/>
              </a:endParaRPr>
            </a:p>
          </p:txBody>
        </p:sp>
      </p:grpSp>
      <p:grpSp>
        <p:nvGrpSpPr>
          <p:cNvPr id="121" name="Google Shape;1343;p51"/>
          <p:cNvGrpSpPr/>
          <p:nvPr/>
        </p:nvGrpSpPr>
        <p:grpSpPr>
          <a:xfrm>
            <a:off x="764807" y="3502732"/>
            <a:ext cx="1279583" cy="298731"/>
            <a:chOff x="5942217" y="4142332"/>
            <a:chExt cx="1279583" cy="298731"/>
          </a:xfrm>
        </p:grpSpPr>
        <p:sp>
          <p:nvSpPr>
            <p:cNvPr id="122" name="Google Shape;1344;p51"/>
            <p:cNvSpPr/>
            <p:nvPr/>
          </p:nvSpPr>
          <p:spPr>
            <a:xfrm flipH="1">
              <a:off x="5942217" y="4142332"/>
              <a:ext cx="1279583" cy="298730"/>
            </a:xfrm>
            <a:custGeom>
              <a:avLst/>
              <a:gdLst/>
              <a:ahLst/>
              <a:cxnLst/>
              <a:rect l="l" t="t" r="r" b="b"/>
              <a:pathLst>
                <a:path w="18787" h="4386" extrusionOk="0">
                  <a:moveTo>
                    <a:pt x="0" y="0"/>
                  </a:moveTo>
                  <a:lnTo>
                    <a:pt x="0" y="4386"/>
                  </a:lnTo>
                  <a:lnTo>
                    <a:pt x="18381" y="4386"/>
                  </a:lnTo>
                  <a:cubicBezTo>
                    <a:pt x="18605" y="4386"/>
                    <a:pt x="18787" y="4204"/>
                    <a:pt x="18787" y="3980"/>
                  </a:cubicBezTo>
                  <a:lnTo>
                    <a:pt x="18787" y="406"/>
                  </a:lnTo>
                  <a:cubicBezTo>
                    <a:pt x="18787" y="182"/>
                    <a:pt x="18605" y="0"/>
                    <a:pt x="1838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n-lt"/>
              </a:endParaRPr>
            </a:p>
          </p:txBody>
        </p:sp>
        <p:sp>
          <p:nvSpPr>
            <p:cNvPr id="123" name="Google Shape;1345;p51"/>
            <p:cNvSpPr/>
            <p:nvPr/>
          </p:nvSpPr>
          <p:spPr>
            <a:xfrm flipH="1">
              <a:off x="6046486" y="4142332"/>
              <a:ext cx="270669" cy="298730"/>
            </a:xfrm>
            <a:custGeom>
              <a:avLst/>
              <a:gdLst/>
              <a:ahLst/>
              <a:cxnLst/>
              <a:rect l="l" t="t" r="r" b="b"/>
              <a:pathLst>
                <a:path w="3974" h="4386" extrusionOk="0">
                  <a:moveTo>
                    <a:pt x="0" y="0"/>
                  </a:moveTo>
                  <a:cubicBezTo>
                    <a:pt x="1211" y="0"/>
                    <a:pt x="2191" y="983"/>
                    <a:pt x="2191" y="2193"/>
                  </a:cubicBezTo>
                  <a:cubicBezTo>
                    <a:pt x="2191" y="2799"/>
                    <a:pt x="1946" y="3346"/>
                    <a:pt x="1550" y="3744"/>
                  </a:cubicBezTo>
                  <a:cubicBezTo>
                    <a:pt x="1153" y="4140"/>
                    <a:pt x="605" y="4386"/>
                    <a:pt x="0" y="4386"/>
                  </a:cubicBezTo>
                  <a:lnTo>
                    <a:pt x="1781" y="4386"/>
                  </a:lnTo>
                  <a:cubicBezTo>
                    <a:pt x="2387" y="4386"/>
                    <a:pt x="2934" y="4140"/>
                    <a:pt x="3332" y="3744"/>
                  </a:cubicBezTo>
                  <a:cubicBezTo>
                    <a:pt x="3728" y="3346"/>
                    <a:pt x="3974" y="2799"/>
                    <a:pt x="3974" y="2193"/>
                  </a:cubicBezTo>
                  <a:cubicBezTo>
                    <a:pt x="3974" y="983"/>
                    <a:pt x="2992" y="0"/>
                    <a:pt x="1781"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n-lt"/>
              </a:endParaRPr>
            </a:p>
          </p:txBody>
        </p:sp>
        <p:sp>
          <p:nvSpPr>
            <p:cNvPr id="124" name="Google Shape;1346;p51"/>
            <p:cNvSpPr/>
            <p:nvPr/>
          </p:nvSpPr>
          <p:spPr>
            <a:xfrm flipH="1">
              <a:off x="5942217" y="4221681"/>
              <a:ext cx="1279514" cy="219382"/>
            </a:xfrm>
            <a:custGeom>
              <a:avLst/>
              <a:gdLst/>
              <a:ahLst/>
              <a:cxnLst/>
              <a:rect l="l" t="t" r="r" b="b"/>
              <a:pathLst>
                <a:path w="18786" h="3221" extrusionOk="0">
                  <a:moveTo>
                    <a:pt x="18531" y="1"/>
                  </a:moveTo>
                  <a:cubicBezTo>
                    <a:pt x="18428" y="195"/>
                    <a:pt x="18298" y="371"/>
                    <a:pt x="18144" y="525"/>
                  </a:cubicBezTo>
                  <a:cubicBezTo>
                    <a:pt x="17746" y="921"/>
                    <a:pt x="17199" y="1166"/>
                    <a:pt x="16593" y="1166"/>
                  </a:cubicBezTo>
                  <a:lnTo>
                    <a:pt x="1" y="1166"/>
                  </a:lnTo>
                  <a:lnTo>
                    <a:pt x="1" y="3221"/>
                  </a:lnTo>
                  <a:lnTo>
                    <a:pt x="16593" y="3221"/>
                  </a:lnTo>
                  <a:cubicBezTo>
                    <a:pt x="17199" y="3221"/>
                    <a:pt x="17746" y="2975"/>
                    <a:pt x="18144" y="2579"/>
                  </a:cubicBezTo>
                  <a:cubicBezTo>
                    <a:pt x="18540" y="2181"/>
                    <a:pt x="18786" y="1634"/>
                    <a:pt x="18786" y="1028"/>
                  </a:cubicBezTo>
                  <a:cubicBezTo>
                    <a:pt x="18786" y="657"/>
                    <a:pt x="18694" y="307"/>
                    <a:pt x="18531"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n-lt"/>
              </a:endParaRPr>
            </a:p>
          </p:txBody>
        </p:sp>
        <p:sp>
          <p:nvSpPr>
            <p:cNvPr id="125" name="Google Shape;1347;p51"/>
            <p:cNvSpPr/>
            <p:nvPr/>
          </p:nvSpPr>
          <p:spPr>
            <a:xfrm flipH="1">
              <a:off x="6319002" y="4142332"/>
              <a:ext cx="902730" cy="298730"/>
            </a:xfrm>
            <a:custGeom>
              <a:avLst/>
              <a:gdLst/>
              <a:ahLst/>
              <a:cxnLst/>
              <a:rect l="l" t="t" r="r" b="b"/>
              <a:pathLst>
                <a:path w="13254" h="4386" extrusionOk="0">
                  <a:moveTo>
                    <a:pt x="1" y="0"/>
                  </a:moveTo>
                  <a:lnTo>
                    <a:pt x="1" y="4386"/>
                  </a:lnTo>
                  <a:lnTo>
                    <a:pt x="11061" y="4386"/>
                  </a:lnTo>
                  <a:cubicBezTo>
                    <a:pt x="11667" y="4386"/>
                    <a:pt x="12215" y="4140"/>
                    <a:pt x="12611" y="3744"/>
                  </a:cubicBezTo>
                  <a:cubicBezTo>
                    <a:pt x="13008" y="3346"/>
                    <a:pt x="13253" y="2799"/>
                    <a:pt x="13253" y="2193"/>
                  </a:cubicBezTo>
                  <a:cubicBezTo>
                    <a:pt x="13253" y="983"/>
                    <a:pt x="12273" y="0"/>
                    <a:pt x="11061"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n-lt"/>
              </a:endParaRPr>
            </a:p>
          </p:txBody>
        </p:sp>
        <p:sp>
          <p:nvSpPr>
            <p:cNvPr id="126" name="Google Shape;1348;p51"/>
            <p:cNvSpPr/>
            <p:nvPr/>
          </p:nvSpPr>
          <p:spPr>
            <a:xfrm flipH="1">
              <a:off x="6366951" y="4183403"/>
              <a:ext cx="854849" cy="216590"/>
            </a:xfrm>
            <a:custGeom>
              <a:avLst/>
              <a:gdLst/>
              <a:ahLst/>
              <a:cxnLst/>
              <a:rect l="l" t="t" r="r" b="b"/>
              <a:pathLst>
                <a:path w="12551" h="3180" extrusionOk="0">
                  <a:moveTo>
                    <a:pt x="0" y="0"/>
                  </a:moveTo>
                  <a:lnTo>
                    <a:pt x="0" y="3180"/>
                  </a:lnTo>
                  <a:lnTo>
                    <a:pt x="12257" y="3180"/>
                  </a:lnTo>
                  <a:cubicBezTo>
                    <a:pt x="12418" y="3180"/>
                    <a:pt x="12550" y="3048"/>
                    <a:pt x="12550" y="2885"/>
                  </a:cubicBezTo>
                  <a:lnTo>
                    <a:pt x="12550" y="296"/>
                  </a:lnTo>
                  <a:cubicBezTo>
                    <a:pt x="12550" y="133"/>
                    <a:pt x="12418" y="0"/>
                    <a:pt x="1225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n-lt"/>
              </a:endParaRPr>
            </a:p>
          </p:txBody>
        </p:sp>
        <p:sp>
          <p:nvSpPr>
            <p:cNvPr id="127" name="Google Shape;1349;p51"/>
            <p:cNvSpPr/>
            <p:nvPr/>
          </p:nvSpPr>
          <p:spPr>
            <a:xfrm flipH="1">
              <a:off x="6501196" y="4221681"/>
              <a:ext cx="687843" cy="24043"/>
            </a:xfrm>
            <a:custGeom>
              <a:avLst/>
              <a:gdLst/>
              <a:ahLst/>
              <a:cxnLst/>
              <a:rect l="l" t="t" r="r" b="b"/>
              <a:pathLst>
                <a:path w="10099" h="353" extrusionOk="0">
                  <a:moveTo>
                    <a:pt x="33" y="1"/>
                  </a:moveTo>
                  <a:cubicBezTo>
                    <a:pt x="16" y="1"/>
                    <a:pt x="1" y="15"/>
                    <a:pt x="1" y="34"/>
                  </a:cubicBezTo>
                  <a:lnTo>
                    <a:pt x="1" y="320"/>
                  </a:lnTo>
                  <a:cubicBezTo>
                    <a:pt x="1" y="338"/>
                    <a:pt x="16" y="352"/>
                    <a:pt x="33" y="352"/>
                  </a:cubicBezTo>
                  <a:lnTo>
                    <a:pt x="10066" y="352"/>
                  </a:lnTo>
                  <a:cubicBezTo>
                    <a:pt x="10085" y="352"/>
                    <a:pt x="10099" y="338"/>
                    <a:pt x="10099" y="320"/>
                  </a:cubicBezTo>
                  <a:lnTo>
                    <a:pt x="10099" y="34"/>
                  </a:lnTo>
                  <a:cubicBezTo>
                    <a:pt x="10099" y="15"/>
                    <a:pt x="10085" y="1"/>
                    <a:pt x="100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n-lt"/>
              </a:endParaRPr>
            </a:p>
          </p:txBody>
        </p:sp>
        <p:sp>
          <p:nvSpPr>
            <p:cNvPr id="128" name="Google Shape;1350;p51"/>
            <p:cNvSpPr/>
            <p:nvPr/>
          </p:nvSpPr>
          <p:spPr>
            <a:xfrm flipH="1">
              <a:off x="6501196" y="4279711"/>
              <a:ext cx="687843" cy="23975"/>
            </a:xfrm>
            <a:custGeom>
              <a:avLst/>
              <a:gdLst/>
              <a:ahLst/>
              <a:cxnLst/>
              <a:rect l="l" t="t" r="r" b="b"/>
              <a:pathLst>
                <a:path w="10099" h="352" extrusionOk="0">
                  <a:moveTo>
                    <a:pt x="33" y="1"/>
                  </a:moveTo>
                  <a:cubicBezTo>
                    <a:pt x="16" y="1"/>
                    <a:pt x="1" y="15"/>
                    <a:pt x="1" y="33"/>
                  </a:cubicBezTo>
                  <a:lnTo>
                    <a:pt x="1" y="319"/>
                  </a:lnTo>
                  <a:cubicBezTo>
                    <a:pt x="1" y="338"/>
                    <a:pt x="16" y="352"/>
                    <a:pt x="33" y="352"/>
                  </a:cubicBezTo>
                  <a:lnTo>
                    <a:pt x="10066" y="352"/>
                  </a:lnTo>
                  <a:cubicBezTo>
                    <a:pt x="10085" y="352"/>
                    <a:pt x="10099" y="338"/>
                    <a:pt x="10099" y="319"/>
                  </a:cubicBezTo>
                  <a:lnTo>
                    <a:pt x="10099" y="33"/>
                  </a:lnTo>
                  <a:cubicBezTo>
                    <a:pt x="10099" y="15"/>
                    <a:pt x="10085" y="1"/>
                    <a:pt x="100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n-lt"/>
              </a:endParaRPr>
            </a:p>
          </p:txBody>
        </p:sp>
        <p:sp>
          <p:nvSpPr>
            <p:cNvPr id="129" name="Google Shape;1351;p51"/>
            <p:cNvSpPr/>
            <p:nvPr/>
          </p:nvSpPr>
          <p:spPr>
            <a:xfrm flipH="1">
              <a:off x="6501196" y="4337741"/>
              <a:ext cx="687843" cy="24043"/>
            </a:xfrm>
            <a:custGeom>
              <a:avLst/>
              <a:gdLst/>
              <a:ahLst/>
              <a:cxnLst/>
              <a:rect l="l" t="t" r="r" b="b"/>
              <a:pathLst>
                <a:path w="10099" h="353" extrusionOk="0">
                  <a:moveTo>
                    <a:pt x="33" y="0"/>
                  </a:moveTo>
                  <a:cubicBezTo>
                    <a:pt x="16" y="0"/>
                    <a:pt x="1" y="16"/>
                    <a:pt x="1" y="33"/>
                  </a:cubicBezTo>
                  <a:lnTo>
                    <a:pt x="1" y="320"/>
                  </a:lnTo>
                  <a:cubicBezTo>
                    <a:pt x="1" y="337"/>
                    <a:pt x="16" y="353"/>
                    <a:pt x="33" y="353"/>
                  </a:cubicBezTo>
                  <a:lnTo>
                    <a:pt x="10066" y="353"/>
                  </a:lnTo>
                  <a:cubicBezTo>
                    <a:pt x="10085" y="353"/>
                    <a:pt x="10099" y="337"/>
                    <a:pt x="10099" y="320"/>
                  </a:cubicBezTo>
                  <a:lnTo>
                    <a:pt x="10099" y="33"/>
                  </a:lnTo>
                  <a:cubicBezTo>
                    <a:pt x="10099" y="16"/>
                    <a:pt x="10085" y="0"/>
                    <a:pt x="1006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n-lt"/>
              </a:endParaRPr>
            </a:p>
          </p:txBody>
        </p:sp>
      </p:grpSp>
      <p:sp>
        <p:nvSpPr>
          <p:cNvPr id="130" name="Google Shape;1352;p51"/>
          <p:cNvSpPr/>
          <p:nvPr/>
        </p:nvSpPr>
        <p:spPr>
          <a:xfrm>
            <a:off x="416740" y="4392325"/>
            <a:ext cx="1886169" cy="208197"/>
          </a:xfrm>
          <a:custGeom>
            <a:avLst/>
            <a:gdLst/>
            <a:ahLst/>
            <a:cxnLst/>
            <a:rect l="l" t="t" r="r" b="b"/>
            <a:pathLst>
              <a:path w="46329" h="2845" extrusionOk="0">
                <a:moveTo>
                  <a:pt x="263" y="0"/>
                </a:moveTo>
                <a:cubicBezTo>
                  <a:pt x="119" y="0"/>
                  <a:pt x="1" y="118"/>
                  <a:pt x="1" y="264"/>
                </a:cubicBezTo>
                <a:lnTo>
                  <a:pt x="1" y="2581"/>
                </a:lnTo>
                <a:cubicBezTo>
                  <a:pt x="1" y="2726"/>
                  <a:pt x="119" y="2844"/>
                  <a:pt x="263" y="2844"/>
                </a:cubicBezTo>
                <a:lnTo>
                  <a:pt x="46065" y="2844"/>
                </a:lnTo>
                <a:cubicBezTo>
                  <a:pt x="46211" y="2844"/>
                  <a:pt x="46329" y="2726"/>
                  <a:pt x="46329" y="2581"/>
                </a:cubicBezTo>
                <a:lnTo>
                  <a:pt x="46329" y="264"/>
                </a:lnTo>
                <a:cubicBezTo>
                  <a:pt x="46329" y="118"/>
                  <a:pt x="46211" y="0"/>
                  <a:pt x="4606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n-lt"/>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941"/>
        <p:cNvGrpSpPr/>
        <p:nvPr/>
      </p:nvGrpSpPr>
      <p:grpSpPr>
        <a:xfrm>
          <a:off x="0" y="0"/>
          <a:ext cx="0" cy="0"/>
          <a:chOff x="0" y="0"/>
          <a:chExt cx="0" cy="0"/>
        </a:xfrm>
      </p:grpSpPr>
      <p:sp>
        <p:nvSpPr>
          <p:cNvPr id="980" name="Google Shape;980;p46"/>
          <p:cNvSpPr/>
          <p:nvPr/>
        </p:nvSpPr>
        <p:spPr>
          <a:xfrm rot="-2144863" flipH="1">
            <a:off x="7869235" y="4257793"/>
            <a:ext cx="1822395" cy="1555415"/>
          </a:xfrm>
          <a:custGeom>
            <a:avLst/>
            <a:gdLst/>
            <a:ahLst/>
            <a:cxnLst/>
            <a:rect l="l" t="t" r="r" b="b"/>
            <a:pathLst>
              <a:path w="45611" h="38929" extrusionOk="0">
                <a:moveTo>
                  <a:pt x="26741" y="1"/>
                </a:moveTo>
                <a:cubicBezTo>
                  <a:pt x="24763" y="1"/>
                  <a:pt x="22797" y="680"/>
                  <a:pt x="21273" y="2151"/>
                </a:cubicBezTo>
                <a:cubicBezTo>
                  <a:pt x="19977" y="3402"/>
                  <a:pt x="18818" y="4971"/>
                  <a:pt x="17082" y="5450"/>
                </a:cubicBezTo>
                <a:cubicBezTo>
                  <a:pt x="16694" y="5557"/>
                  <a:pt x="16304" y="5602"/>
                  <a:pt x="15913" y="5602"/>
                </a:cubicBezTo>
                <a:cubicBezTo>
                  <a:pt x="13693" y="5602"/>
                  <a:pt x="11435" y="4134"/>
                  <a:pt x="9202" y="4134"/>
                </a:cubicBezTo>
                <a:cubicBezTo>
                  <a:pt x="8850" y="4134"/>
                  <a:pt x="8499" y="4170"/>
                  <a:pt x="8148" y="4255"/>
                </a:cubicBezTo>
                <a:cubicBezTo>
                  <a:pt x="7138" y="4499"/>
                  <a:pt x="6263" y="5122"/>
                  <a:pt x="5461" y="5781"/>
                </a:cubicBezTo>
                <a:cubicBezTo>
                  <a:pt x="4513" y="6561"/>
                  <a:pt x="3609" y="7430"/>
                  <a:pt x="3018" y="8503"/>
                </a:cubicBezTo>
                <a:cubicBezTo>
                  <a:pt x="1542" y="11186"/>
                  <a:pt x="2282" y="14521"/>
                  <a:pt x="1620" y="17509"/>
                </a:cubicBezTo>
                <a:cubicBezTo>
                  <a:pt x="1158" y="19594"/>
                  <a:pt x="0" y="21689"/>
                  <a:pt x="588" y="23744"/>
                </a:cubicBezTo>
                <a:cubicBezTo>
                  <a:pt x="965" y="25069"/>
                  <a:pt x="2041" y="26163"/>
                  <a:pt x="2188" y="27534"/>
                </a:cubicBezTo>
                <a:cubicBezTo>
                  <a:pt x="2317" y="28748"/>
                  <a:pt x="1693" y="29902"/>
                  <a:pt x="1456" y="31100"/>
                </a:cubicBezTo>
                <a:cubicBezTo>
                  <a:pt x="1158" y="32623"/>
                  <a:pt x="1525" y="34264"/>
                  <a:pt x="2443" y="35515"/>
                </a:cubicBezTo>
                <a:lnTo>
                  <a:pt x="35000" y="38928"/>
                </a:lnTo>
                <a:cubicBezTo>
                  <a:pt x="38019" y="38912"/>
                  <a:pt x="41404" y="38721"/>
                  <a:pt x="43463" y="36153"/>
                </a:cubicBezTo>
                <a:cubicBezTo>
                  <a:pt x="45087" y="34125"/>
                  <a:pt x="45420" y="31147"/>
                  <a:pt x="45533" y="28378"/>
                </a:cubicBezTo>
                <a:cubicBezTo>
                  <a:pt x="45611" y="26441"/>
                  <a:pt x="45609" y="24429"/>
                  <a:pt x="44927" y="22662"/>
                </a:cubicBezTo>
                <a:cubicBezTo>
                  <a:pt x="43684" y="19447"/>
                  <a:pt x="40557" y="17851"/>
                  <a:pt x="38688" y="15075"/>
                </a:cubicBezTo>
                <a:cubicBezTo>
                  <a:pt x="36453" y="11759"/>
                  <a:pt x="36212" y="7063"/>
                  <a:pt x="33971" y="3750"/>
                </a:cubicBezTo>
                <a:cubicBezTo>
                  <a:pt x="32355" y="1358"/>
                  <a:pt x="29537" y="1"/>
                  <a:pt x="2674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81" name="Google Shape;981;p46"/>
          <p:cNvGrpSpPr/>
          <p:nvPr/>
        </p:nvGrpSpPr>
        <p:grpSpPr>
          <a:xfrm rot="-10092041">
            <a:off x="7802764" y="4823123"/>
            <a:ext cx="1029185" cy="282611"/>
            <a:chOff x="6913312" y="2687868"/>
            <a:chExt cx="1422936" cy="390734"/>
          </a:xfrm>
        </p:grpSpPr>
        <p:sp>
          <p:nvSpPr>
            <p:cNvPr id="982" name="Google Shape;982;p46"/>
            <p:cNvSpPr/>
            <p:nvPr/>
          </p:nvSpPr>
          <p:spPr>
            <a:xfrm flipH="1">
              <a:off x="6913312" y="2687868"/>
              <a:ext cx="1422936" cy="390662"/>
            </a:xfrm>
            <a:custGeom>
              <a:avLst/>
              <a:gdLst/>
              <a:ahLst/>
              <a:cxnLst/>
              <a:rect l="l" t="t" r="r" b="b"/>
              <a:pathLst>
                <a:path w="19443" h="5338" extrusionOk="0">
                  <a:moveTo>
                    <a:pt x="2072" y="0"/>
                  </a:moveTo>
                  <a:cubicBezTo>
                    <a:pt x="1052" y="0"/>
                    <a:pt x="185" y="781"/>
                    <a:pt x="95" y="1817"/>
                  </a:cubicBezTo>
                  <a:cubicBezTo>
                    <a:pt x="0" y="2909"/>
                    <a:pt x="808" y="3873"/>
                    <a:pt x="1902" y="3968"/>
                  </a:cubicBezTo>
                  <a:lnTo>
                    <a:pt x="17196" y="5330"/>
                  </a:lnTo>
                  <a:cubicBezTo>
                    <a:pt x="17254" y="5336"/>
                    <a:pt x="17312" y="5338"/>
                    <a:pt x="17370" y="5338"/>
                  </a:cubicBezTo>
                  <a:cubicBezTo>
                    <a:pt x="18390" y="5338"/>
                    <a:pt x="19257" y="4559"/>
                    <a:pt x="19348" y="3523"/>
                  </a:cubicBezTo>
                  <a:cubicBezTo>
                    <a:pt x="19443" y="2431"/>
                    <a:pt x="18633" y="1467"/>
                    <a:pt x="17539" y="1372"/>
                  </a:cubicBezTo>
                  <a:lnTo>
                    <a:pt x="2246" y="8"/>
                  </a:lnTo>
                  <a:cubicBezTo>
                    <a:pt x="2188" y="3"/>
                    <a:pt x="2130" y="0"/>
                    <a:pt x="207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3" name="Google Shape;983;p46"/>
            <p:cNvSpPr/>
            <p:nvPr/>
          </p:nvSpPr>
          <p:spPr>
            <a:xfrm flipH="1">
              <a:off x="6917410" y="2811257"/>
              <a:ext cx="1414886" cy="267345"/>
            </a:xfrm>
            <a:custGeom>
              <a:avLst/>
              <a:gdLst/>
              <a:ahLst/>
              <a:cxnLst/>
              <a:rect l="l" t="t" r="r" b="b"/>
              <a:pathLst>
                <a:path w="19333" h="3653" extrusionOk="0">
                  <a:moveTo>
                    <a:pt x="57" y="0"/>
                  </a:moveTo>
                  <a:cubicBezTo>
                    <a:pt x="50" y="42"/>
                    <a:pt x="44" y="86"/>
                    <a:pt x="41" y="131"/>
                  </a:cubicBezTo>
                  <a:cubicBezTo>
                    <a:pt x="1" y="580"/>
                    <a:pt x="116" y="1007"/>
                    <a:pt x="340" y="1362"/>
                  </a:cubicBezTo>
                  <a:cubicBezTo>
                    <a:pt x="660" y="1870"/>
                    <a:pt x="1205" y="2226"/>
                    <a:pt x="1848" y="2282"/>
                  </a:cubicBezTo>
                  <a:lnTo>
                    <a:pt x="17142" y="3644"/>
                  </a:lnTo>
                  <a:cubicBezTo>
                    <a:pt x="17201" y="3650"/>
                    <a:pt x="17260" y="3652"/>
                    <a:pt x="17318" y="3652"/>
                  </a:cubicBezTo>
                  <a:cubicBezTo>
                    <a:pt x="18337" y="3652"/>
                    <a:pt x="19203" y="2871"/>
                    <a:pt x="19294" y="1837"/>
                  </a:cubicBezTo>
                  <a:cubicBezTo>
                    <a:pt x="19333" y="1386"/>
                    <a:pt x="19218" y="959"/>
                    <a:pt x="18994" y="605"/>
                  </a:cubicBezTo>
                  <a:cubicBezTo>
                    <a:pt x="18964" y="558"/>
                    <a:pt x="18933" y="513"/>
                    <a:pt x="18901" y="471"/>
                  </a:cubicBezTo>
                  <a:cubicBezTo>
                    <a:pt x="18754" y="1441"/>
                    <a:pt x="17918" y="2157"/>
                    <a:pt x="16941" y="2157"/>
                  </a:cubicBezTo>
                  <a:cubicBezTo>
                    <a:pt x="16883" y="2157"/>
                    <a:pt x="16824" y="2155"/>
                    <a:pt x="16766" y="2149"/>
                  </a:cubicBezTo>
                  <a:lnTo>
                    <a:pt x="1472" y="787"/>
                  </a:lnTo>
                  <a:cubicBezTo>
                    <a:pt x="887" y="735"/>
                    <a:pt x="383" y="435"/>
                    <a:pt x="57"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4" name="Google Shape;984;p46"/>
            <p:cNvSpPr/>
            <p:nvPr/>
          </p:nvSpPr>
          <p:spPr>
            <a:xfrm flipH="1">
              <a:off x="7601837" y="2715019"/>
              <a:ext cx="319379" cy="304084"/>
            </a:xfrm>
            <a:custGeom>
              <a:avLst/>
              <a:gdLst/>
              <a:ahLst/>
              <a:cxnLst/>
              <a:rect l="l" t="t" r="r" b="b"/>
              <a:pathLst>
                <a:path w="4364" h="4155" extrusionOk="0">
                  <a:moveTo>
                    <a:pt x="343" y="1"/>
                  </a:moveTo>
                  <a:lnTo>
                    <a:pt x="350" y="1"/>
                  </a:lnTo>
                  <a:lnTo>
                    <a:pt x="350" y="1"/>
                  </a:lnTo>
                  <a:cubicBezTo>
                    <a:pt x="348" y="1"/>
                    <a:pt x="346" y="1"/>
                    <a:pt x="343" y="1"/>
                  </a:cubicBezTo>
                  <a:close/>
                  <a:moveTo>
                    <a:pt x="350" y="1"/>
                  </a:moveTo>
                  <a:cubicBezTo>
                    <a:pt x="894" y="49"/>
                    <a:pt x="1367" y="314"/>
                    <a:pt x="1692" y="701"/>
                  </a:cubicBezTo>
                  <a:cubicBezTo>
                    <a:pt x="2020" y="1091"/>
                    <a:pt x="2197" y="1606"/>
                    <a:pt x="2151" y="2151"/>
                  </a:cubicBezTo>
                  <a:cubicBezTo>
                    <a:pt x="2061" y="3187"/>
                    <a:pt x="1193" y="3966"/>
                    <a:pt x="174" y="3966"/>
                  </a:cubicBezTo>
                  <a:cubicBezTo>
                    <a:pt x="116" y="3966"/>
                    <a:pt x="58" y="3964"/>
                    <a:pt x="0" y="3959"/>
                  </a:cubicBezTo>
                  <a:lnTo>
                    <a:pt x="0" y="3959"/>
                  </a:lnTo>
                  <a:lnTo>
                    <a:pt x="2166" y="4147"/>
                  </a:lnTo>
                  <a:cubicBezTo>
                    <a:pt x="2225" y="4152"/>
                    <a:pt x="2283" y="4154"/>
                    <a:pt x="2340" y="4154"/>
                  </a:cubicBezTo>
                  <a:cubicBezTo>
                    <a:pt x="3359" y="4154"/>
                    <a:pt x="4227" y="3375"/>
                    <a:pt x="4317" y="2339"/>
                  </a:cubicBezTo>
                  <a:cubicBezTo>
                    <a:pt x="4364" y="1794"/>
                    <a:pt x="4185" y="1280"/>
                    <a:pt x="3859" y="889"/>
                  </a:cubicBezTo>
                  <a:cubicBezTo>
                    <a:pt x="3531" y="499"/>
                    <a:pt x="3057" y="235"/>
                    <a:pt x="2510" y="189"/>
                  </a:cubicBezTo>
                  <a:lnTo>
                    <a:pt x="350"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5" name="Google Shape;985;p46"/>
            <p:cNvSpPr/>
            <p:nvPr/>
          </p:nvSpPr>
          <p:spPr>
            <a:xfrm flipH="1">
              <a:off x="7543289" y="2754027"/>
              <a:ext cx="284397" cy="249780"/>
            </a:xfrm>
            <a:custGeom>
              <a:avLst/>
              <a:gdLst/>
              <a:ahLst/>
              <a:cxnLst/>
              <a:rect l="l" t="t" r="r" b="b"/>
              <a:pathLst>
                <a:path w="3886" h="3413" extrusionOk="0">
                  <a:moveTo>
                    <a:pt x="1946" y="0"/>
                  </a:moveTo>
                  <a:cubicBezTo>
                    <a:pt x="1300" y="0"/>
                    <a:pt x="681" y="369"/>
                    <a:pt x="394" y="994"/>
                  </a:cubicBezTo>
                  <a:cubicBezTo>
                    <a:pt x="1" y="1850"/>
                    <a:pt x="375" y="2863"/>
                    <a:pt x="1232" y="3256"/>
                  </a:cubicBezTo>
                  <a:cubicBezTo>
                    <a:pt x="1463" y="3362"/>
                    <a:pt x="1705" y="3412"/>
                    <a:pt x="1943" y="3412"/>
                  </a:cubicBezTo>
                  <a:cubicBezTo>
                    <a:pt x="2589" y="3412"/>
                    <a:pt x="3206" y="3044"/>
                    <a:pt x="3493" y="2419"/>
                  </a:cubicBezTo>
                  <a:cubicBezTo>
                    <a:pt x="3886" y="1562"/>
                    <a:pt x="3511" y="549"/>
                    <a:pt x="2655" y="156"/>
                  </a:cubicBezTo>
                  <a:cubicBezTo>
                    <a:pt x="2425" y="50"/>
                    <a:pt x="2183" y="0"/>
                    <a:pt x="194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6" name="Google Shape;986;p46"/>
            <p:cNvSpPr/>
            <p:nvPr/>
          </p:nvSpPr>
          <p:spPr>
            <a:xfrm flipH="1">
              <a:off x="7577613" y="2781544"/>
              <a:ext cx="216042" cy="194892"/>
            </a:xfrm>
            <a:custGeom>
              <a:avLst/>
              <a:gdLst/>
              <a:ahLst/>
              <a:cxnLst/>
              <a:rect l="l" t="t" r="r" b="b"/>
              <a:pathLst>
                <a:path w="2952" h="2663" extrusionOk="0">
                  <a:moveTo>
                    <a:pt x="1477" y="0"/>
                  </a:moveTo>
                  <a:cubicBezTo>
                    <a:pt x="1364" y="0"/>
                    <a:pt x="1248" y="15"/>
                    <a:pt x="1133" y="46"/>
                  </a:cubicBezTo>
                  <a:cubicBezTo>
                    <a:pt x="423" y="235"/>
                    <a:pt x="1" y="966"/>
                    <a:pt x="190" y="1676"/>
                  </a:cubicBezTo>
                  <a:cubicBezTo>
                    <a:pt x="350" y="2270"/>
                    <a:pt x="888" y="2663"/>
                    <a:pt x="1477" y="2663"/>
                  </a:cubicBezTo>
                  <a:cubicBezTo>
                    <a:pt x="1590" y="2663"/>
                    <a:pt x="1705" y="2648"/>
                    <a:pt x="1820" y="2618"/>
                  </a:cubicBezTo>
                  <a:cubicBezTo>
                    <a:pt x="2529" y="2428"/>
                    <a:pt x="2952" y="1698"/>
                    <a:pt x="2762" y="989"/>
                  </a:cubicBezTo>
                  <a:cubicBezTo>
                    <a:pt x="2603" y="394"/>
                    <a:pt x="2065" y="0"/>
                    <a:pt x="1477"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7" name="Google Shape;987;p46"/>
            <p:cNvSpPr/>
            <p:nvPr/>
          </p:nvSpPr>
          <p:spPr>
            <a:xfrm flipH="1">
              <a:off x="7614205" y="2810964"/>
              <a:ext cx="142564" cy="136636"/>
            </a:xfrm>
            <a:custGeom>
              <a:avLst/>
              <a:gdLst/>
              <a:ahLst/>
              <a:cxnLst/>
              <a:rect l="l" t="t" r="r" b="b"/>
              <a:pathLst>
                <a:path w="1948" h="1867" extrusionOk="0">
                  <a:moveTo>
                    <a:pt x="971" y="1"/>
                  </a:moveTo>
                  <a:cubicBezTo>
                    <a:pt x="493" y="1"/>
                    <a:pt x="86" y="368"/>
                    <a:pt x="44" y="853"/>
                  </a:cubicBezTo>
                  <a:cubicBezTo>
                    <a:pt x="0" y="1366"/>
                    <a:pt x="379" y="1818"/>
                    <a:pt x="892" y="1863"/>
                  </a:cubicBezTo>
                  <a:cubicBezTo>
                    <a:pt x="919" y="1865"/>
                    <a:pt x="946" y="1866"/>
                    <a:pt x="972" y="1866"/>
                  </a:cubicBezTo>
                  <a:cubicBezTo>
                    <a:pt x="1453" y="1866"/>
                    <a:pt x="1860" y="1500"/>
                    <a:pt x="1902" y="1014"/>
                  </a:cubicBezTo>
                  <a:cubicBezTo>
                    <a:pt x="1947" y="500"/>
                    <a:pt x="1567" y="49"/>
                    <a:pt x="1054" y="4"/>
                  </a:cubicBezTo>
                  <a:cubicBezTo>
                    <a:pt x="1026" y="2"/>
                    <a:pt x="999" y="1"/>
                    <a:pt x="97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8" name="Google Shape;988;p46"/>
            <p:cNvSpPr/>
            <p:nvPr/>
          </p:nvSpPr>
          <p:spPr>
            <a:xfrm flipH="1">
              <a:off x="8047679" y="2693430"/>
              <a:ext cx="284616" cy="279494"/>
            </a:xfrm>
            <a:custGeom>
              <a:avLst/>
              <a:gdLst/>
              <a:ahLst/>
              <a:cxnLst/>
              <a:rect l="l" t="t" r="r" b="b"/>
              <a:pathLst>
                <a:path w="3889" h="3819" extrusionOk="0">
                  <a:moveTo>
                    <a:pt x="1946" y="1"/>
                  </a:moveTo>
                  <a:cubicBezTo>
                    <a:pt x="921" y="1"/>
                    <a:pt x="73" y="813"/>
                    <a:pt x="38" y="1843"/>
                  </a:cubicBezTo>
                  <a:cubicBezTo>
                    <a:pt x="1" y="2897"/>
                    <a:pt x="826" y="3781"/>
                    <a:pt x="1880" y="3817"/>
                  </a:cubicBezTo>
                  <a:cubicBezTo>
                    <a:pt x="1903" y="3818"/>
                    <a:pt x="1925" y="3818"/>
                    <a:pt x="1948" y="3818"/>
                  </a:cubicBezTo>
                  <a:cubicBezTo>
                    <a:pt x="2971" y="3818"/>
                    <a:pt x="3817" y="3006"/>
                    <a:pt x="3853" y="1975"/>
                  </a:cubicBezTo>
                  <a:cubicBezTo>
                    <a:pt x="3889" y="922"/>
                    <a:pt x="3065" y="39"/>
                    <a:pt x="2012" y="2"/>
                  </a:cubicBezTo>
                  <a:cubicBezTo>
                    <a:pt x="1990" y="1"/>
                    <a:pt x="1968" y="1"/>
                    <a:pt x="1946"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9" name="Google Shape;989;p46"/>
            <p:cNvSpPr/>
            <p:nvPr/>
          </p:nvSpPr>
          <p:spPr>
            <a:xfrm flipH="1">
              <a:off x="8106666" y="2752929"/>
              <a:ext cx="166935" cy="159909"/>
            </a:xfrm>
            <a:custGeom>
              <a:avLst/>
              <a:gdLst/>
              <a:ahLst/>
              <a:cxnLst/>
              <a:rect l="l" t="t" r="r" b="b"/>
              <a:pathLst>
                <a:path w="2281" h="2185" extrusionOk="0">
                  <a:moveTo>
                    <a:pt x="1138" y="0"/>
                  </a:moveTo>
                  <a:cubicBezTo>
                    <a:pt x="577" y="0"/>
                    <a:pt x="102" y="430"/>
                    <a:pt x="52" y="998"/>
                  </a:cubicBezTo>
                  <a:cubicBezTo>
                    <a:pt x="1" y="1599"/>
                    <a:pt x="445" y="2128"/>
                    <a:pt x="1045" y="2180"/>
                  </a:cubicBezTo>
                  <a:cubicBezTo>
                    <a:pt x="1077" y="2183"/>
                    <a:pt x="1108" y="2184"/>
                    <a:pt x="1139" y="2184"/>
                  </a:cubicBezTo>
                  <a:cubicBezTo>
                    <a:pt x="1701" y="2184"/>
                    <a:pt x="2177" y="1756"/>
                    <a:pt x="2228" y="1187"/>
                  </a:cubicBezTo>
                  <a:cubicBezTo>
                    <a:pt x="2280" y="586"/>
                    <a:pt x="1834" y="58"/>
                    <a:pt x="1235" y="5"/>
                  </a:cubicBezTo>
                  <a:cubicBezTo>
                    <a:pt x="1202" y="2"/>
                    <a:pt x="1170" y="0"/>
                    <a:pt x="1138"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90" name="Google Shape;990;p46"/>
          <p:cNvGrpSpPr/>
          <p:nvPr/>
        </p:nvGrpSpPr>
        <p:grpSpPr>
          <a:xfrm rot="7646074">
            <a:off x="8441972" y="4149180"/>
            <a:ext cx="777653" cy="409495"/>
            <a:chOff x="7001573" y="2060164"/>
            <a:chExt cx="1368559" cy="720653"/>
          </a:xfrm>
        </p:grpSpPr>
        <p:sp>
          <p:nvSpPr>
            <p:cNvPr id="991" name="Google Shape;991;p46"/>
            <p:cNvSpPr/>
            <p:nvPr/>
          </p:nvSpPr>
          <p:spPr>
            <a:xfrm flipH="1">
              <a:off x="7001573" y="2060164"/>
              <a:ext cx="1368340" cy="720653"/>
            </a:xfrm>
            <a:custGeom>
              <a:avLst/>
              <a:gdLst/>
              <a:ahLst/>
              <a:cxnLst/>
              <a:rect l="l" t="t" r="r" b="b"/>
              <a:pathLst>
                <a:path w="18697" h="9847" extrusionOk="0">
                  <a:moveTo>
                    <a:pt x="2256" y="0"/>
                  </a:moveTo>
                  <a:cubicBezTo>
                    <a:pt x="1474" y="0"/>
                    <a:pt x="733" y="464"/>
                    <a:pt x="417" y="1233"/>
                  </a:cubicBezTo>
                  <a:cubicBezTo>
                    <a:pt x="0" y="2248"/>
                    <a:pt x="485" y="3409"/>
                    <a:pt x="1500" y="3825"/>
                  </a:cubicBezTo>
                  <a:lnTo>
                    <a:pt x="15687" y="9696"/>
                  </a:lnTo>
                  <a:cubicBezTo>
                    <a:pt x="15934" y="9798"/>
                    <a:pt x="16190" y="9846"/>
                    <a:pt x="16442" y="9846"/>
                  </a:cubicBezTo>
                  <a:cubicBezTo>
                    <a:pt x="17223" y="9846"/>
                    <a:pt x="17964" y="9382"/>
                    <a:pt x="18280" y="8614"/>
                  </a:cubicBezTo>
                  <a:cubicBezTo>
                    <a:pt x="18697" y="7600"/>
                    <a:pt x="18213" y="6439"/>
                    <a:pt x="17199" y="6021"/>
                  </a:cubicBezTo>
                  <a:lnTo>
                    <a:pt x="3011" y="150"/>
                  </a:lnTo>
                  <a:cubicBezTo>
                    <a:pt x="2763" y="48"/>
                    <a:pt x="2508" y="0"/>
                    <a:pt x="225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2" name="Google Shape;992;p46"/>
            <p:cNvSpPr/>
            <p:nvPr/>
          </p:nvSpPr>
          <p:spPr>
            <a:xfrm flipH="1">
              <a:off x="7018039" y="2141618"/>
              <a:ext cx="1335260" cy="639198"/>
            </a:xfrm>
            <a:custGeom>
              <a:avLst/>
              <a:gdLst/>
              <a:ahLst/>
              <a:cxnLst/>
              <a:rect l="l" t="t" r="r" b="b"/>
              <a:pathLst>
                <a:path w="18245" h="8734" extrusionOk="0">
                  <a:moveTo>
                    <a:pt x="244" y="0"/>
                  </a:moveTo>
                  <a:cubicBezTo>
                    <a:pt x="226" y="39"/>
                    <a:pt x="209" y="78"/>
                    <a:pt x="190" y="120"/>
                  </a:cubicBezTo>
                  <a:cubicBezTo>
                    <a:pt x="19" y="536"/>
                    <a:pt x="0" y="979"/>
                    <a:pt x="108" y="1385"/>
                  </a:cubicBezTo>
                  <a:cubicBezTo>
                    <a:pt x="263" y="1964"/>
                    <a:pt x="675" y="2466"/>
                    <a:pt x="1273" y="2712"/>
                  </a:cubicBezTo>
                  <a:lnTo>
                    <a:pt x="15460" y="8583"/>
                  </a:lnTo>
                  <a:cubicBezTo>
                    <a:pt x="15707" y="8685"/>
                    <a:pt x="15963" y="8733"/>
                    <a:pt x="16215" y="8733"/>
                  </a:cubicBezTo>
                  <a:cubicBezTo>
                    <a:pt x="16996" y="8733"/>
                    <a:pt x="17737" y="8269"/>
                    <a:pt x="18053" y="7501"/>
                  </a:cubicBezTo>
                  <a:cubicBezTo>
                    <a:pt x="18226" y="7083"/>
                    <a:pt x="18244" y="6641"/>
                    <a:pt x="18136" y="6236"/>
                  </a:cubicBezTo>
                  <a:cubicBezTo>
                    <a:pt x="18122" y="6184"/>
                    <a:pt x="18106" y="6131"/>
                    <a:pt x="18088" y="6081"/>
                  </a:cubicBezTo>
                  <a:cubicBezTo>
                    <a:pt x="17748" y="6778"/>
                    <a:pt x="17044" y="7195"/>
                    <a:pt x="16303" y="7195"/>
                  </a:cubicBezTo>
                  <a:cubicBezTo>
                    <a:pt x="16052" y="7195"/>
                    <a:pt x="15796" y="7146"/>
                    <a:pt x="15548" y="7045"/>
                  </a:cubicBezTo>
                  <a:lnTo>
                    <a:pt x="1360" y="1174"/>
                  </a:lnTo>
                  <a:cubicBezTo>
                    <a:pt x="816" y="950"/>
                    <a:pt x="426" y="513"/>
                    <a:pt x="244"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3" name="Google Shape;993;p46"/>
            <p:cNvSpPr/>
            <p:nvPr/>
          </p:nvSpPr>
          <p:spPr>
            <a:xfrm flipH="1">
              <a:off x="7652627" y="2178869"/>
              <a:ext cx="352313" cy="340457"/>
            </a:xfrm>
            <a:custGeom>
              <a:avLst/>
              <a:gdLst/>
              <a:ahLst/>
              <a:cxnLst/>
              <a:rect l="l" t="t" r="r" b="b"/>
              <a:pathLst>
                <a:path w="4814" h="4652" extrusionOk="0">
                  <a:moveTo>
                    <a:pt x="1512" y="1"/>
                  </a:moveTo>
                  <a:lnTo>
                    <a:pt x="1513" y="1"/>
                  </a:lnTo>
                  <a:lnTo>
                    <a:pt x="1513" y="1"/>
                  </a:lnTo>
                  <a:cubicBezTo>
                    <a:pt x="1512" y="1"/>
                    <a:pt x="1512" y="1"/>
                    <a:pt x="1512" y="1"/>
                  </a:cubicBezTo>
                  <a:close/>
                  <a:moveTo>
                    <a:pt x="1513" y="1"/>
                  </a:moveTo>
                  <a:cubicBezTo>
                    <a:pt x="2019" y="209"/>
                    <a:pt x="2395" y="604"/>
                    <a:pt x="2589" y="1073"/>
                  </a:cubicBezTo>
                  <a:cubicBezTo>
                    <a:pt x="2785" y="1543"/>
                    <a:pt x="2802" y="2086"/>
                    <a:pt x="2594" y="2593"/>
                  </a:cubicBezTo>
                  <a:cubicBezTo>
                    <a:pt x="2278" y="3361"/>
                    <a:pt x="1536" y="3825"/>
                    <a:pt x="754" y="3825"/>
                  </a:cubicBezTo>
                  <a:cubicBezTo>
                    <a:pt x="503" y="3825"/>
                    <a:pt x="247" y="3778"/>
                    <a:pt x="0" y="3676"/>
                  </a:cubicBezTo>
                  <a:lnTo>
                    <a:pt x="0" y="3676"/>
                  </a:lnTo>
                  <a:lnTo>
                    <a:pt x="2011" y="4501"/>
                  </a:lnTo>
                  <a:cubicBezTo>
                    <a:pt x="2259" y="4603"/>
                    <a:pt x="2515" y="4652"/>
                    <a:pt x="2766" y="4652"/>
                  </a:cubicBezTo>
                  <a:cubicBezTo>
                    <a:pt x="3548" y="4652"/>
                    <a:pt x="4288" y="4187"/>
                    <a:pt x="4603" y="3420"/>
                  </a:cubicBezTo>
                  <a:cubicBezTo>
                    <a:pt x="4813" y="2913"/>
                    <a:pt x="4796" y="2369"/>
                    <a:pt x="4600" y="1900"/>
                  </a:cubicBezTo>
                  <a:cubicBezTo>
                    <a:pt x="4404" y="1429"/>
                    <a:pt x="4030" y="1036"/>
                    <a:pt x="3523" y="828"/>
                  </a:cubicBezTo>
                  <a:lnTo>
                    <a:pt x="1513"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4" name="Google Shape;994;p46"/>
            <p:cNvSpPr/>
            <p:nvPr/>
          </p:nvSpPr>
          <p:spPr>
            <a:xfrm flipH="1">
              <a:off x="7610326" y="2273790"/>
              <a:ext cx="263978" cy="249707"/>
            </a:xfrm>
            <a:custGeom>
              <a:avLst/>
              <a:gdLst/>
              <a:ahLst/>
              <a:cxnLst/>
              <a:rect l="l" t="t" r="r" b="b"/>
              <a:pathLst>
                <a:path w="3607" h="3412" extrusionOk="0">
                  <a:moveTo>
                    <a:pt x="1800" y="1"/>
                  </a:moveTo>
                  <a:cubicBezTo>
                    <a:pt x="947" y="1"/>
                    <a:pt x="209" y="642"/>
                    <a:pt x="110" y="1510"/>
                  </a:cubicBezTo>
                  <a:cubicBezTo>
                    <a:pt x="1" y="2446"/>
                    <a:pt x="672" y="3293"/>
                    <a:pt x="1608" y="3400"/>
                  </a:cubicBezTo>
                  <a:cubicBezTo>
                    <a:pt x="1674" y="3408"/>
                    <a:pt x="1741" y="3412"/>
                    <a:pt x="1806" y="3412"/>
                  </a:cubicBezTo>
                  <a:cubicBezTo>
                    <a:pt x="2660" y="3412"/>
                    <a:pt x="3398" y="2771"/>
                    <a:pt x="3497" y="1902"/>
                  </a:cubicBezTo>
                  <a:cubicBezTo>
                    <a:pt x="3606" y="967"/>
                    <a:pt x="2935" y="120"/>
                    <a:pt x="1999" y="12"/>
                  </a:cubicBezTo>
                  <a:cubicBezTo>
                    <a:pt x="1932" y="5"/>
                    <a:pt x="1866" y="1"/>
                    <a:pt x="180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5" name="Google Shape;995;p46"/>
            <p:cNvSpPr/>
            <p:nvPr/>
          </p:nvSpPr>
          <p:spPr>
            <a:xfrm flipH="1">
              <a:off x="7635575" y="2301087"/>
              <a:ext cx="213920" cy="194892"/>
            </a:xfrm>
            <a:custGeom>
              <a:avLst/>
              <a:gdLst/>
              <a:ahLst/>
              <a:cxnLst/>
              <a:rect l="l" t="t" r="r" b="b"/>
              <a:pathLst>
                <a:path w="2923" h="2663" extrusionOk="0">
                  <a:moveTo>
                    <a:pt x="1461" y="1"/>
                  </a:moveTo>
                  <a:cubicBezTo>
                    <a:pt x="1121" y="1"/>
                    <a:pt x="780" y="130"/>
                    <a:pt x="520" y="390"/>
                  </a:cubicBezTo>
                  <a:cubicBezTo>
                    <a:pt x="1" y="911"/>
                    <a:pt x="1" y="1753"/>
                    <a:pt x="520" y="2272"/>
                  </a:cubicBezTo>
                  <a:cubicBezTo>
                    <a:pt x="780" y="2532"/>
                    <a:pt x="1121" y="2662"/>
                    <a:pt x="1461" y="2662"/>
                  </a:cubicBezTo>
                  <a:cubicBezTo>
                    <a:pt x="1802" y="2662"/>
                    <a:pt x="2142" y="2532"/>
                    <a:pt x="2402" y="2272"/>
                  </a:cubicBezTo>
                  <a:cubicBezTo>
                    <a:pt x="2922" y="1753"/>
                    <a:pt x="2922" y="911"/>
                    <a:pt x="2402" y="390"/>
                  </a:cubicBezTo>
                  <a:cubicBezTo>
                    <a:pt x="2142" y="130"/>
                    <a:pt x="1802" y="1"/>
                    <a:pt x="1461" y="1"/>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6" name="Google Shape;996;p46"/>
            <p:cNvSpPr/>
            <p:nvPr/>
          </p:nvSpPr>
          <p:spPr>
            <a:xfrm flipH="1">
              <a:off x="7664923" y="2330215"/>
              <a:ext cx="155006" cy="136636"/>
            </a:xfrm>
            <a:custGeom>
              <a:avLst/>
              <a:gdLst/>
              <a:ahLst/>
              <a:cxnLst/>
              <a:rect l="l" t="t" r="r" b="b"/>
              <a:pathLst>
                <a:path w="2118" h="1867" extrusionOk="0">
                  <a:moveTo>
                    <a:pt x="1058" y="1"/>
                  </a:moveTo>
                  <a:cubicBezTo>
                    <a:pt x="692" y="1"/>
                    <a:pt x="345" y="219"/>
                    <a:pt x="196" y="579"/>
                  </a:cubicBezTo>
                  <a:cubicBezTo>
                    <a:pt x="1" y="1055"/>
                    <a:pt x="228" y="1600"/>
                    <a:pt x="705" y="1796"/>
                  </a:cubicBezTo>
                  <a:cubicBezTo>
                    <a:pt x="821" y="1844"/>
                    <a:pt x="941" y="1867"/>
                    <a:pt x="1059" y="1867"/>
                  </a:cubicBezTo>
                  <a:cubicBezTo>
                    <a:pt x="1425" y="1867"/>
                    <a:pt x="1773" y="1649"/>
                    <a:pt x="1921" y="1288"/>
                  </a:cubicBezTo>
                  <a:cubicBezTo>
                    <a:pt x="2117" y="811"/>
                    <a:pt x="1889" y="267"/>
                    <a:pt x="1413" y="71"/>
                  </a:cubicBezTo>
                  <a:cubicBezTo>
                    <a:pt x="1297" y="24"/>
                    <a:pt x="1177" y="1"/>
                    <a:pt x="105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7" name="Google Shape;997;p46"/>
            <p:cNvSpPr/>
            <p:nvPr/>
          </p:nvSpPr>
          <p:spPr>
            <a:xfrm flipH="1">
              <a:off x="8051046" y="2063677"/>
              <a:ext cx="319087" cy="279494"/>
            </a:xfrm>
            <a:custGeom>
              <a:avLst/>
              <a:gdLst/>
              <a:ahLst/>
              <a:cxnLst/>
              <a:rect l="l" t="t" r="r" b="b"/>
              <a:pathLst>
                <a:path w="4360" h="3819" extrusionOk="0">
                  <a:moveTo>
                    <a:pt x="2179" y="1"/>
                  </a:moveTo>
                  <a:cubicBezTo>
                    <a:pt x="1850" y="1"/>
                    <a:pt x="1517" y="86"/>
                    <a:pt x="1212" y="265"/>
                  </a:cubicBezTo>
                  <a:cubicBezTo>
                    <a:pt x="305" y="799"/>
                    <a:pt x="0" y="1970"/>
                    <a:pt x="535" y="2877"/>
                  </a:cubicBezTo>
                  <a:cubicBezTo>
                    <a:pt x="891" y="3482"/>
                    <a:pt x="1528" y="3819"/>
                    <a:pt x="2182" y="3819"/>
                  </a:cubicBezTo>
                  <a:cubicBezTo>
                    <a:pt x="2510" y="3819"/>
                    <a:pt x="2844" y="3734"/>
                    <a:pt x="3147" y="3555"/>
                  </a:cubicBezTo>
                  <a:cubicBezTo>
                    <a:pt x="4056" y="3020"/>
                    <a:pt x="4359" y="1852"/>
                    <a:pt x="3825" y="942"/>
                  </a:cubicBezTo>
                  <a:cubicBezTo>
                    <a:pt x="3469" y="338"/>
                    <a:pt x="2833" y="1"/>
                    <a:pt x="2179"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8" name="Google Shape;998;p46"/>
            <p:cNvSpPr/>
            <p:nvPr/>
          </p:nvSpPr>
          <p:spPr>
            <a:xfrm flipH="1">
              <a:off x="8119547" y="2123469"/>
              <a:ext cx="181352" cy="159909"/>
            </a:xfrm>
            <a:custGeom>
              <a:avLst/>
              <a:gdLst/>
              <a:ahLst/>
              <a:cxnLst/>
              <a:rect l="l" t="t" r="r" b="b"/>
              <a:pathLst>
                <a:path w="2478" h="2185" extrusionOk="0">
                  <a:moveTo>
                    <a:pt x="1240" y="1"/>
                  </a:moveTo>
                  <a:cubicBezTo>
                    <a:pt x="811" y="1"/>
                    <a:pt x="403" y="256"/>
                    <a:pt x="231" y="677"/>
                  </a:cubicBezTo>
                  <a:cubicBezTo>
                    <a:pt x="1" y="1235"/>
                    <a:pt x="266" y="1874"/>
                    <a:pt x="824" y="2102"/>
                  </a:cubicBezTo>
                  <a:cubicBezTo>
                    <a:pt x="960" y="2158"/>
                    <a:pt x="1101" y="2185"/>
                    <a:pt x="1239" y="2185"/>
                  </a:cubicBezTo>
                  <a:cubicBezTo>
                    <a:pt x="1669" y="2185"/>
                    <a:pt x="2075" y="1929"/>
                    <a:pt x="2249" y="1509"/>
                  </a:cubicBezTo>
                  <a:cubicBezTo>
                    <a:pt x="2478" y="951"/>
                    <a:pt x="2212" y="312"/>
                    <a:pt x="1654" y="83"/>
                  </a:cubicBezTo>
                  <a:cubicBezTo>
                    <a:pt x="1519" y="27"/>
                    <a:pt x="1378" y="1"/>
                    <a:pt x="1240"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8" name="Google Shape;377;p36"/>
          <p:cNvSpPr txBox="1">
            <a:spLocks noGrp="1"/>
          </p:cNvSpPr>
          <p:nvPr/>
        </p:nvSpPr>
        <p:spPr>
          <a:xfrm>
            <a:off x="2582747" y="1537217"/>
            <a:ext cx="5872271" cy="2810701"/>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457200" marR="0" lvl="0" indent="-330200" algn="l" rtl="0">
              <a:lnSpc>
                <a:spcPct val="100000"/>
              </a:lnSpc>
              <a:spcBef>
                <a:spcPts val="0"/>
              </a:spcBef>
              <a:spcAft>
                <a:spcPts val="0"/>
              </a:spcAft>
              <a:buClr>
                <a:schemeClr val="dk1"/>
              </a:buClr>
              <a:buSzPts val="1600"/>
              <a:buFont typeface="Pontano Sans"/>
              <a:buChar char="●"/>
              <a:defRPr sz="1600" b="0" i="0" u="none" strike="noStrike" cap="none">
                <a:solidFill>
                  <a:schemeClr val="dk1"/>
                </a:solidFill>
                <a:latin typeface="Pontano Sans"/>
                <a:ea typeface="Pontano Sans"/>
                <a:cs typeface="Pontano Sans"/>
                <a:sym typeface="Pontano Sans"/>
              </a:defRPr>
            </a:lvl1pPr>
            <a:lvl2pPr marL="914400" marR="0" lvl="1" indent="-330200" algn="l" rtl="0">
              <a:lnSpc>
                <a:spcPct val="100000"/>
              </a:lnSpc>
              <a:spcBef>
                <a:spcPts val="0"/>
              </a:spcBef>
              <a:spcAft>
                <a:spcPts val="0"/>
              </a:spcAft>
              <a:buClr>
                <a:schemeClr val="dk1"/>
              </a:buClr>
              <a:buSzPts val="1600"/>
              <a:buFont typeface="Pontano Sans"/>
              <a:buChar char="○"/>
              <a:defRPr sz="1600" b="0" i="0" u="none" strike="noStrike" cap="none">
                <a:solidFill>
                  <a:schemeClr val="dk1"/>
                </a:solidFill>
                <a:latin typeface="Pontano Sans"/>
                <a:ea typeface="Pontano Sans"/>
                <a:cs typeface="Pontano Sans"/>
                <a:sym typeface="Pontano Sans"/>
              </a:defRPr>
            </a:lvl2pPr>
            <a:lvl3pPr marL="1371600" marR="0" lvl="2" indent="-330200" algn="l" rtl="0">
              <a:lnSpc>
                <a:spcPct val="100000"/>
              </a:lnSpc>
              <a:spcBef>
                <a:spcPts val="0"/>
              </a:spcBef>
              <a:spcAft>
                <a:spcPts val="0"/>
              </a:spcAft>
              <a:buClr>
                <a:schemeClr val="dk1"/>
              </a:buClr>
              <a:buSzPts val="1600"/>
              <a:buFont typeface="Pontano Sans"/>
              <a:buChar char="■"/>
              <a:defRPr sz="1600" b="0" i="0" u="none" strike="noStrike" cap="none">
                <a:solidFill>
                  <a:schemeClr val="dk1"/>
                </a:solidFill>
                <a:latin typeface="Pontano Sans"/>
                <a:ea typeface="Pontano Sans"/>
                <a:cs typeface="Pontano Sans"/>
                <a:sym typeface="Pontano Sans"/>
              </a:defRPr>
            </a:lvl3pPr>
            <a:lvl4pPr marL="1828800" marR="0" lvl="3" indent="-330200" algn="l" rtl="0">
              <a:lnSpc>
                <a:spcPct val="100000"/>
              </a:lnSpc>
              <a:spcBef>
                <a:spcPts val="0"/>
              </a:spcBef>
              <a:spcAft>
                <a:spcPts val="0"/>
              </a:spcAft>
              <a:buClr>
                <a:schemeClr val="dk1"/>
              </a:buClr>
              <a:buSzPts val="1600"/>
              <a:buFont typeface="Pontano Sans"/>
              <a:buChar char="●"/>
              <a:defRPr sz="1600" b="0" i="0" u="none" strike="noStrike" cap="none">
                <a:solidFill>
                  <a:schemeClr val="dk1"/>
                </a:solidFill>
                <a:latin typeface="Pontano Sans"/>
                <a:ea typeface="Pontano Sans"/>
                <a:cs typeface="Pontano Sans"/>
                <a:sym typeface="Pontano Sans"/>
              </a:defRPr>
            </a:lvl4pPr>
            <a:lvl5pPr marL="2286000" marR="0" lvl="4" indent="-330200" algn="l" rtl="0">
              <a:lnSpc>
                <a:spcPct val="100000"/>
              </a:lnSpc>
              <a:spcBef>
                <a:spcPts val="0"/>
              </a:spcBef>
              <a:spcAft>
                <a:spcPts val="0"/>
              </a:spcAft>
              <a:buClr>
                <a:schemeClr val="dk1"/>
              </a:buClr>
              <a:buSzPts val="1600"/>
              <a:buFont typeface="Pontano Sans"/>
              <a:buChar char="○"/>
              <a:defRPr sz="1600" b="0" i="0" u="none" strike="noStrike" cap="none">
                <a:solidFill>
                  <a:schemeClr val="dk1"/>
                </a:solidFill>
                <a:latin typeface="Pontano Sans"/>
                <a:ea typeface="Pontano Sans"/>
                <a:cs typeface="Pontano Sans"/>
                <a:sym typeface="Pontano Sans"/>
              </a:defRPr>
            </a:lvl5pPr>
            <a:lvl6pPr marL="2743200" marR="0" lvl="5" indent="-330200" algn="l" rtl="0">
              <a:lnSpc>
                <a:spcPct val="100000"/>
              </a:lnSpc>
              <a:spcBef>
                <a:spcPts val="0"/>
              </a:spcBef>
              <a:spcAft>
                <a:spcPts val="0"/>
              </a:spcAft>
              <a:buClr>
                <a:schemeClr val="dk1"/>
              </a:buClr>
              <a:buSzPts val="1600"/>
              <a:buFont typeface="Pontano Sans"/>
              <a:buChar char="■"/>
              <a:defRPr sz="1600" b="0" i="0" u="none" strike="noStrike" cap="none">
                <a:solidFill>
                  <a:schemeClr val="dk1"/>
                </a:solidFill>
                <a:latin typeface="Pontano Sans"/>
                <a:ea typeface="Pontano Sans"/>
                <a:cs typeface="Pontano Sans"/>
                <a:sym typeface="Pontano Sans"/>
              </a:defRPr>
            </a:lvl6pPr>
            <a:lvl7pPr marL="3200400" marR="0" lvl="6" indent="-330200" algn="l" rtl="0">
              <a:lnSpc>
                <a:spcPct val="100000"/>
              </a:lnSpc>
              <a:spcBef>
                <a:spcPts val="0"/>
              </a:spcBef>
              <a:spcAft>
                <a:spcPts val="0"/>
              </a:spcAft>
              <a:buClr>
                <a:schemeClr val="dk1"/>
              </a:buClr>
              <a:buSzPts val="1600"/>
              <a:buFont typeface="Pontano Sans"/>
              <a:buChar char="●"/>
              <a:defRPr sz="1600" b="0" i="0" u="none" strike="noStrike" cap="none">
                <a:solidFill>
                  <a:schemeClr val="dk1"/>
                </a:solidFill>
                <a:latin typeface="Pontano Sans"/>
                <a:ea typeface="Pontano Sans"/>
                <a:cs typeface="Pontano Sans"/>
                <a:sym typeface="Pontano Sans"/>
              </a:defRPr>
            </a:lvl7pPr>
            <a:lvl8pPr marL="3657600" marR="0" lvl="7" indent="-330200" algn="l" rtl="0">
              <a:lnSpc>
                <a:spcPct val="100000"/>
              </a:lnSpc>
              <a:spcBef>
                <a:spcPts val="0"/>
              </a:spcBef>
              <a:spcAft>
                <a:spcPts val="0"/>
              </a:spcAft>
              <a:buClr>
                <a:schemeClr val="dk1"/>
              </a:buClr>
              <a:buSzPts val="1600"/>
              <a:buFont typeface="Pontano Sans"/>
              <a:buChar char="○"/>
              <a:defRPr sz="1600" b="0" i="0" u="none" strike="noStrike" cap="none">
                <a:solidFill>
                  <a:schemeClr val="dk1"/>
                </a:solidFill>
                <a:latin typeface="Pontano Sans"/>
                <a:ea typeface="Pontano Sans"/>
                <a:cs typeface="Pontano Sans"/>
                <a:sym typeface="Pontano Sans"/>
              </a:defRPr>
            </a:lvl8pPr>
            <a:lvl9pPr marL="4114800" marR="0" lvl="8" indent="-330200" algn="l" rtl="0">
              <a:lnSpc>
                <a:spcPct val="100000"/>
              </a:lnSpc>
              <a:spcBef>
                <a:spcPts val="0"/>
              </a:spcBef>
              <a:spcAft>
                <a:spcPts val="0"/>
              </a:spcAft>
              <a:buClr>
                <a:schemeClr val="dk1"/>
              </a:buClr>
              <a:buSzPts val="1600"/>
              <a:buFont typeface="Pontano Sans"/>
              <a:buChar char="■"/>
              <a:defRPr sz="1600" b="0" i="0" u="none" strike="noStrike" cap="none">
                <a:solidFill>
                  <a:schemeClr val="dk1"/>
                </a:solidFill>
                <a:latin typeface="Pontano Sans"/>
                <a:ea typeface="Pontano Sans"/>
                <a:cs typeface="Pontano Sans"/>
                <a:sym typeface="Pontano Sans"/>
              </a:defRPr>
            </a:lvl9pPr>
          </a:lstStyle>
          <a:p>
            <a:pPr marL="0" lvl="0" indent="0" algn="just">
              <a:lnSpc>
                <a:spcPct val="150000"/>
              </a:lnSpc>
              <a:buClr>
                <a:srgbClr val="543C52"/>
              </a:buClr>
              <a:buSzPts val="1100"/>
              <a:buNone/>
            </a:pPr>
            <a:r>
              <a:rPr lang="en-US" sz="2400" b="1" smtClean="0">
                <a:solidFill>
                  <a:schemeClr val="tx2"/>
                </a:solidFill>
              </a:rPr>
              <a:t>(2) </a:t>
            </a:r>
            <a:r>
              <a:rPr lang="vi-VN" sz="1900" smtClean="0">
                <a:latin typeface="+mn-lt"/>
              </a:rPr>
              <a:t>Anh </a:t>
            </a:r>
            <a:r>
              <a:rPr lang="vi-VN" sz="1900">
                <a:latin typeface="+mn-lt"/>
              </a:rPr>
              <a:t>A là người khuyết tật bị liệt cả hai chân. anh phải di chuyển trên xe lăn. Bằng sự nỗ lực, cố gắng của bản thân và sự giúp đỡ của mọi người, anh A đã được đên trường học như các bạn khác. Tốt nghiệp phổ thông, anh thi đỗ vào trường đại học, ra trường anh xin vào làm tại một trung tâm công nghệ thông tin. Nhiệt tình, sáng tạo trong công việc nên anh luôn được mọi người yêu mến, kính trọng.</a:t>
            </a:r>
            <a:endParaRPr sz="1900">
              <a:latin typeface="+mn-lt"/>
            </a:endParaRPr>
          </a:p>
        </p:txBody>
      </p:sp>
      <p:sp>
        <p:nvSpPr>
          <p:cNvPr id="69" name="Google Shape;378;p36"/>
          <p:cNvSpPr txBox="1">
            <a:spLocks noGrp="1"/>
          </p:cNvSpPr>
          <p:nvPr/>
        </p:nvSpPr>
        <p:spPr>
          <a:xfrm>
            <a:off x="679359" y="381033"/>
            <a:ext cx="7775659" cy="558603"/>
          </a:xfrm>
          <a:prstGeom prst="roundRect">
            <a:avLst>
              <a:gd name="adj" fmla="val 37269"/>
            </a:avLst>
          </a:prstGeom>
          <a:solidFill>
            <a:schemeClr val="accent2"/>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lt1"/>
              </a:buClr>
              <a:buSzPts val="3200"/>
              <a:buFont typeface="Lexend Deca"/>
              <a:buNone/>
              <a:defRPr sz="3200" b="0" i="0" u="none" strike="noStrike" cap="none">
                <a:solidFill>
                  <a:schemeClr val="lt1"/>
                </a:solidFill>
                <a:latin typeface="Lexend Deca"/>
                <a:ea typeface="Lexend Deca"/>
                <a:cs typeface="Lexend Deca"/>
                <a:sym typeface="Lexend Deca"/>
              </a:defRPr>
            </a:lvl1pPr>
            <a:lvl2pPr marR="0" lvl="1"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2pPr>
            <a:lvl3pPr marR="0" lvl="2"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3pPr>
            <a:lvl4pPr marR="0" lvl="3"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4pPr>
            <a:lvl5pPr marR="0" lvl="4"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5pPr>
            <a:lvl6pPr marR="0" lvl="5"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6pPr>
            <a:lvl7pPr marR="0" lvl="6"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7pPr>
            <a:lvl8pPr marR="0" lvl="7"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8pPr>
            <a:lvl9pPr marR="0" lvl="8"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9pPr>
          </a:lstStyle>
          <a:p>
            <a:pPr lvl="0"/>
            <a:r>
              <a:rPr lang="en-US" sz="2600" b="1">
                <a:latin typeface="+mj-lt"/>
              </a:rPr>
              <a:t>Đọc các thông tin sau để trả lời câu hỏi</a:t>
            </a:r>
            <a:endParaRPr sz="2600" b="1">
              <a:latin typeface="+mj-lt"/>
            </a:endParaRPr>
          </a:p>
        </p:txBody>
      </p:sp>
      <p:sp>
        <p:nvSpPr>
          <p:cNvPr id="70" name="Google Shape;1292;p51"/>
          <p:cNvSpPr/>
          <p:nvPr/>
        </p:nvSpPr>
        <p:spPr>
          <a:xfrm rot="-497676">
            <a:off x="-339205" y="2528555"/>
            <a:ext cx="2651048" cy="2869380"/>
          </a:xfrm>
          <a:custGeom>
            <a:avLst/>
            <a:gdLst/>
            <a:ahLst/>
            <a:cxnLst/>
            <a:rect l="l" t="t" r="r" b="b"/>
            <a:pathLst>
              <a:path w="45611" h="38929" extrusionOk="0">
                <a:moveTo>
                  <a:pt x="26741" y="1"/>
                </a:moveTo>
                <a:cubicBezTo>
                  <a:pt x="24763" y="1"/>
                  <a:pt x="22797" y="680"/>
                  <a:pt x="21273" y="2151"/>
                </a:cubicBezTo>
                <a:cubicBezTo>
                  <a:pt x="19977" y="3402"/>
                  <a:pt x="18818" y="4971"/>
                  <a:pt x="17082" y="5450"/>
                </a:cubicBezTo>
                <a:cubicBezTo>
                  <a:pt x="16694" y="5557"/>
                  <a:pt x="16304" y="5602"/>
                  <a:pt x="15913" y="5602"/>
                </a:cubicBezTo>
                <a:cubicBezTo>
                  <a:pt x="13693" y="5602"/>
                  <a:pt x="11435" y="4134"/>
                  <a:pt x="9202" y="4134"/>
                </a:cubicBezTo>
                <a:cubicBezTo>
                  <a:pt x="8850" y="4134"/>
                  <a:pt x="8499" y="4170"/>
                  <a:pt x="8148" y="4255"/>
                </a:cubicBezTo>
                <a:cubicBezTo>
                  <a:pt x="7138" y="4499"/>
                  <a:pt x="6263" y="5122"/>
                  <a:pt x="5461" y="5781"/>
                </a:cubicBezTo>
                <a:cubicBezTo>
                  <a:pt x="4513" y="6561"/>
                  <a:pt x="3609" y="7430"/>
                  <a:pt x="3018" y="8503"/>
                </a:cubicBezTo>
                <a:cubicBezTo>
                  <a:pt x="1542" y="11186"/>
                  <a:pt x="2282" y="14521"/>
                  <a:pt x="1620" y="17509"/>
                </a:cubicBezTo>
                <a:cubicBezTo>
                  <a:pt x="1158" y="19594"/>
                  <a:pt x="0" y="21689"/>
                  <a:pt x="588" y="23744"/>
                </a:cubicBezTo>
                <a:cubicBezTo>
                  <a:pt x="965" y="25069"/>
                  <a:pt x="2041" y="26163"/>
                  <a:pt x="2188" y="27534"/>
                </a:cubicBezTo>
                <a:cubicBezTo>
                  <a:pt x="2317" y="28748"/>
                  <a:pt x="1693" y="29902"/>
                  <a:pt x="1456" y="31100"/>
                </a:cubicBezTo>
                <a:cubicBezTo>
                  <a:pt x="1158" y="32623"/>
                  <a:pt x="1525" y="34264"/>
                  <a:pt x="2443" y="35515"/>
                </a:cubicBezTo>
                <a:lnTo>
                  <a:pt x="35000" y="38928"/>
                </a:lnTo>
                <a:cubicBezTo>
                  <a:pt x="38019" y="38912"/>
                  <a:pt x="41404" y="38721"/>
                  <a:pt x="43463" y="36153"/>
                </a:cubicBezTo>
                <a:cubicBezTo>
                  <a:pt x="45087" y="34125"/>
                  <a:pt x="45420" y="31147"/>
                  <a:pt x="45533" y="28378"/>
                </a:cubicBezTo>
                <a:cubicBezTo>
                  <a:pt x="45611" y="26441"/>
                  <a:pt x="45609" y="24429"/>
                  <a:pt x="44927" y="22662"/>
                </a:cubicBezTo>
                <a:cubicBezTo>
                  <a:pt x="43684" y="19447"/>
                  <a:pt x="40557" y="17851"/>
                  <a:pt x="38688" y="15075"/>
                </a:cubicBezTo>
                <a:cubicBezTo>
                  <a:pt x="36453" y="11759"/>
                  <a:pt x="36212" y="7063"/>
                  <a:pt x="33971" y="3750"/>
                </a:cubicBezTo>
                <a:cubicBezTo>
                  <a:pt x="32355" y="1358"/>
                  <a:pt x="29537" y="1"/>
                  <a:pt x="2674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1" name="Google Shape;1293;p51"/>
          <p:cNvGrpSpPr/>
          <p:nvPr/>
        </p:nvGrpSpPr>
        <p:grpSpPr>
          <a:xfrm>
            <a:off x="702698" y="1738519"/>
            <a:ext cx="1265505" cy="1997987"/>
            <a:chOff x="2241376" y="2173535"/>
            <a:chExt cx="1127901" cy="1780737"/>
          </a:xfrm>
        </p:grpSpPr>
        <p:sp>
          <p:nvSpPr>
            <p:cNvPr id="72" name="Google Shape;1294;p51"/>
            <p:cNvSpPr/>
            <p:nvPr/>
          </p:nvSpPr>
          <p:spPr>
            <a:xfrm flipH="1">
              <a:off x="2805256" y="2214469"/>
              <a:ext cx="379645" cy="149093"/>
            </a:xfrm>
            <a:custGeom>
              <a:avLst/>
              <a:gdLst/>
              <a:ahLst/>
              <a:cxnLst/>
              <a:rect l="l" t="t" r="r" b="b"/>
              <a:pathLst>
                <a:path w="5574" h="2189" extrusionOk="0">
                  <a:moveTo>
                    <a:pt x="4964" y="1"/>
                  </a:moveTo>
                  <a:cubicBezTo>
                    <a:pt x="2453" y="1439"/>
                    <a:pt x="1106" y="1690"/>
                    <a:pt x="473" y="1690"/>
                  </a:cubicBezTo>
                  <a:cubicBezTo>
                    <a:pt x="135" y="1690"/>
                    <a:pt x="0" y="1618"/>
                    <a:pt x="0" y="1618"/>
                  </a:cubicBezTo>
                  <a:lnTo>
                    <a:pt x="0" y="2189"/>
                  </a:lnTo>
                  <a:lnTo>
                    <a:pt x="5573" y="2189"/>
                  </a:lnTo>
                  <a:lnTo>
                    <a:pt x="5573"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1295;p51"/>
            <p:cNvSpPr/>
            <p:nvPr/>
          </p:nvSpPr>
          <p:spPr>
            <a:xfrm flipH="1">
              <a:off x="2428877" y="2214469"/>
              <a:ext cx="379645" cy="149093"/>
            </a:xfrm>
            <a:custGeom>
              <a:avLst/>
              <a:gdLst/>
              <a:ahLst/>
              <a:cxnLst/>
              <a:rect l="l" t="t" r="r" b="b"/>
              <a:pathLst>
                <a:path w="5574" h="2189" extrusionOk="0">
                  <a:moveTo>
                    <a:pt x="0" y="1"/>
                  </a:moveTo>
                  <a:lnTo>
                    <a:pt x="0" y="2189"/>
                  </a:lnTo>
                  <a:lnTo>
                    <a:pt x="5573" y="2189"/>
                  </a:lnTo>
                  <a:lnTo>
                    <a:pt x="5573" y="1618"/>
                  </a:lnTo>
                  <a:cubicBezTo>
                    <a:pt x="5573" y="1618"/>
                    <a:pt x="5438" y="1690"/>
                    <a:pt x="5100" y="1690"/>
                  </a:cubicBezTo>
                  <a:cubicBezTo>
                    <a:pt x="4467" y="1690"/>
                    <a:pt x="3120" y="1439"/>
                    <a:pt x="61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1296;p51"/>
            <p:cNvSpPr/>
            <p:nvPr/>
          </p:nvSpPr>
          <p:spPr>
            <a:xfrm flipH="1">
              <a:off x="2763774" y="2363494"/>
              <a:ext cx="83094" cy="1590777"/>
            </a:xfrm>
            <a:custGeom>
              <a:avLst/>
              <a:gdLst/>
              <a:ahLst/>
              <a:cxnLst/>
              <a:rect l="l" t="t" r="r" b="b"/>
              <a:pathLst>
                <a:path w="1220" h="23356" extrusionOk="0">
                  <a:moveTo>
                    <a:pt x="1" y="1"/>
                  </a:moveTo>
                  <a:lnTo>
                    <a:pt x="1" y="23356"/>
                  </a:lnTo>
                  <a:lnTo>
                    <a:pt x="1219" y="23356"/>
                  </a:lnTo>
                  <a:lnTo>
                    <a:pt x="121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1297;p51"/>
            <p:cNvSpPr/>
            <p:nvPr/>
          </p:nvSpPr>
          <p:spPr>
            <a:xfrm flipH="1">
              <a:off x="2805256" y="2214469"/>
              <a:ext cx="379645" cy="149093"/>
            </a:xfrm>
            <a:custGeom>
              <a:avLst/>
              <a:gdLst/>
              <a:ahLst/>
              <a:cxnLst/>
              <a:rect l="l" t="t" r="r" b="b"/>
              <a:pathLst>
                <a:path w="5574" h="2189" extrusionOk="0">
                  <a:moveTo>
                    <a:pt x="4964" y="1"/>
                  </a:moveTo>
                  <a:cubicBezTo>
                    <a:pt x="2453" y="1439"/>
                    <a:pt x="1106" y="1690"/>
                    <a:pt x="473" y="1690"/>
                  </a:cubicBezTo>
                  <a:cubicBezTo>
                    <a:pt x="135" y="1690"/>
                    <a:pt x="0" y="1618"/>
                    <a:pt x="0" y="1618"/>
                  </a:cubicBezTo>
                  <a:lnTo>
                    <a:pt x="0" y="2189"/>
                  </a:lnTo>
                  <a:lnTo>
                    <a:pt x="5573" y="2189"/>
                  </a:lnTo>
                  <a:lnTo>
                    <a:pt x="5573" y="1"/>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1298;p51"/>
            <p:cNvSpPr/>
            <p:nvPr/>
          </p:nvSpPr>
          <p:spPr>
            <a:xfrm flipH="1">
              <a:off x="3180952" y="2339043"/>
              <a:ext cx="168232" cy="786534"/>
            </a:xfrm>
            <a:custGeom>
              <a:avLst/>
              <a:gdLst/>
              <a:ahLst/>
              <a:cxnLst/>
              <a:rect l="l" t="t" r="r" b="b"/>
              <a:pathLst>
                <a:path w="2470" h="11548" fill="none" extrusionOk="0">
                  <a:moveTo>
                    <a:pt x="2470" y="1"/>
                  </a:moveTo>
                  <a:lnTo>
                    <a:pt x="1" y="11547"/>
                  </a:lnTo>
                </a:path>
              </a:pathLst>
            </a:custGeom>
            <a:noFill/>
            <a:ln w="5175" cap="flat" cmpd="sng">
              <a:solidFill>
                <a:schemeClr val="dk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1299;p51"/>
            <p:cNvSpPr/>
            <p:nvPr/>
          </p:nvSpPr>
          <p:spPr>
            <a:xfrm flipH="1">
              <a:off x="3012651" y="2339043"/>
              <a:ext cx="168368" cy="786534"/>
            </a:xfrm>
            <a:custGeom>
              <a:avLst/>
              <a:gdLst/>
              <a:ahLst/>
              <a:cxnLst/>
              <a:rect l="l" t="t" r="r" b="b"/>
              <a:pathLst>
                <a:path w="2472" h="11548" fill="none" extrusionOk="0">
                  <a:moveTo>
                    <a:pt x="1" y="1"/>
                  </a:moveTo>
                  <a:lnTo>
                    <a:pt x="2472" y="11547"/>
                  </a:lnTo>
                </a:path>
              </a:pathLst>
            </a:custGeom>
            <a:noFill/>
            <a:ln w="5175" cap="flat" cmpd="sng">
              <a:solidFill>
                <a:schemeClr val="dk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1300;p51"/>
            <p:cNvSpPr/>
            <p:nvPr/>
          </p:nvSpPr>
          <p:spPr>
            <a:xfrm flipH="1">
              <a:off x="3012652" y="3092003"/>
              <a:ext cx="336532" cy="191798"/>
            </a:xfrm>
            <a:custGeom>
              <a:avLst/>
              <a:gdLst/>
              <a:ahLst/>
              <a:cxnLst/>
              <a:rect l="l" t="t" r="r" b="b"/>
              <a:pathLst>
                <a:path w="4941" h="2816" extrusionOk="0">
                  <a:moveTo>
                    <a:pt x="2470" y="1"/>
                  </a:moveTo>
                  <a:cubicBezTo>
                    <a:pt x="1105" y="1"/>
                    <a:pt x="1" y="222"/>
                    <a:pt x="1" y="492"/>
                  </a:cubicBezTo>
                  <a:cubicBezTo>
                    <a:pt x="1" y="762"/>
                    <a:pt x="338" y="2815"/>
                    <a:pt x="2470" y="2815"/>
                  </a:cubicBezTo>
                  <a:cubicBezTo>
                    <a:pt x="4604" y="2815"/>
                    <a:pt x="4941" y="762"/>
                    <a:pt x="4941" y="492"/>
                  </a:cubicBezTo>
                  <a:cubicBezTo>
                    <a:pt x="4941" y="222"/>
                    <a:pt x="3834" y="1"/>
                    <a:pt x="247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1301;p51"/>
            <p:cNvSpPr/>
            <p:nvPr/>
          </p:nvSpPr>
          <p:spPr>
            <a:xfrm flipH="1">
              <a:off x="3012652" y="3092003"/>
              <a:ext cx="336532" cy="66884"/>
            </a:xfrm>
            <a:custGeom>
              <a:avLst/>
              <a:gdLst/>
              <a:ahLst/>
              <a:cxnLst/>
              <a:rect l="l" t="t" r="r" b="b"/>
              <a:pathLst>
                <a:path w="4941" h="982" extrusionOk="0">
                  <a:moveTo>
                    <a:pt x="2470" y="1"/>
                  </a:moveTo>
                  <a:cubicBezTo>
                    <a:pt x="1105" y="1"/>
                    <a:pt x="1" y="222"/>
                    <a:pt x="1" y="492"/>
                  </a:cubicBezTo>
                  <a:cubicBezTo>
                    <a:pt x="1" y="762"/>
                    <a:pt x="1105" y="982"/>
                    <a:pt x="2470" y="982"/>
                  </a:cubicBezTo>
                  <a:cubicBezTo>
                    <a:pt x="3834" y="982"/>
                    <a:pt x="4941" y="762"/>
                    <a:pt x="4941" y="492"/>
                  </a:cubicBezTo>
                  <a:cubicBezTo>
                    <a:pt x="4941" y="222"/>
                    <a:pt x="3834" y="1"/>
                    <a:pt x="2470" y="1"/>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1302;p51"/>
            <p:cNvSpPr/>
            <p:nvPr/>
          </p:nvSpPr>
          <p:spPr>
            <a:xfrm flipH="1">
              <a:off x="3040237" y="3101674"/>
              <a:ext cx="281294" cy="47609"/>
            </a:xfrm>
            <a:custGeom>
              <a:avLst/>
              <a:gdLst/>
              <a:ahLst/>
              <a:cxnLst/>
              <a:rect l="l" t="t" r="r" b="b"/>
              <a:pathLst>
                <a:path w="4130" h="699" extrusionOk="0">
                  <a:moveTo>
                    <a:pt x="2064" y="0"/>
                  </a:moveTo>
                  <a:cubicBezTo>
                    <a:pt x="925" y="0"/>
                    <a:pt x="0" y="157"/>
                    <a:pt x="0" y="350"/>
                  </a:cubicBezTo>
                  <a:cubicBezTo>
                    <a:pt x="0" y="543"/>
                    <a:pt x="925" y="698"/>
                    <a:pt x="2064" y="698"/>
                  </a:cubicBezTo>
                  <a:cubicBezTo>
                    <a:pt x="3204" y="698"/>
                    <a:pt x="4129" y="543"/>
                    <a:pt x="4129" y="350"/>
                  </a:cubicBezTo>
                  <a:cubicBezTo>
                    <a:pt x="4129" y="157"/>
                    <a:pt x="3204" y="0"/>
                    <a:pt x="2064"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1303;p51"/>
            <p:cNvSpPr/>
            <p:nvPr/>
          </p:nvSpPr>
          <p:spPr>
            <a:xfrm flipH="1">
              <a:off x="3104600" y="2272090"/>
              <a:ext cx="152090" cy="133904"/>
            </a:xfrm>
            <a:custGeom>
              <a:avLst/>
              <a:gdLst/>
              <a:ahLst/>
              <a:cxnLst/>
              <a:rect l="l" t="t" r="r" b="b"/>
              <a:pathLst>
                <a:path w="2233" h="1966" extrusionOk="0">
                  <a:moveTo>
                    <a:pt x="1116" y="0"/>
                  </a:moveTo>
                  <a:cubicBezTo>
                    <a:pt x="991" y="0"/>
                    <a:pt x="863" y="24"/>
                    <a:pt x="740" y="75"/>
                  </a:cubicBezTo>
                  <a:cubicBezTo>
                    <a:pt x="238" y="283"/>
                    <a:pt x="1" y="858"/>
                    <a:pt x="209" y="1358"/>
                  </a:cubicBezTo>
                  <a:cubicBezTo>
                    <a:pt x="365" y="1737"/>
                    <a:pt x="731" y="1966"/>
                    <a:pt x="1118" y="1966"/>
                  </a:cubicBezTo>
                  <a:cubicBezTo>
                    <a:pt x="1243" y="1966"/>
                    <a:pt x="1370" y="1942"/>
                    <a:pt x="1493" y="1891"/>
                  </a:cubicBezTo>
                  <a:cubicBezTo>
                    <a:pt x="1995" y="1683"/>
                    <a:pt x="2232" y="1108"/>
                    <a:pt x="2024" y="606"/>
                  </a:cubicBezTo>
                  <a:cubicBezTo>
                    <a:pt x="1868" y="228"/>
                    <a:pt x="1502" y="0"/>
                    <a:pt x="111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1304;p51"/>
            <p:cNvSpPr/>
            <p:nvPr/>
          </p:nvSpPr>
          <p:spPr>
            <a:xfrm flipH="1">
              <a:off x="3147577" y="2305737"/>
              <a:ext cx="66748" cy="66748"/>
            </a:xfrm>
            <a:custGeom>
              <a:avLst/>
              <a:gdLst/>
              <a:ahLst/>
              <a:cxnLst/>
              <a:rect l="l" t="t" r="r" b="b"/>
              <a:pathLst>
                <a:path w="980" h="980" extrusionOk="0">
                  <a:moveTo>
                    <a:pt x="490" y="0"/>
                  </a:moveTo>
                  <a:cubicBezTo>
                    <a:pt x="219" y="0"/>
                    <a:pt x="0" y="219"/>
                    <a:pt x="0" y="490"/>
                  </a:cubicBezTo>
                  <a:cubicBezTo>
                    <a:pt x="0" y="760"/>
                    <a:pt x="219" y="979"/>
                    <a:pt x="490" y="979"/>
                  </a:cubicBezTo>
                  <a:cubicBezTo>
                    <a:pt x="760" y="979"/>
                    <a:pt x="979" y="760"/>
                    <a:pt x="979" y="490"/>
                  </a:cubicBezTo>
                  <a:cubicBezTo>
                    <a:pt x="979" y="219"/>
                    <a:pt x="760" y="0"/>
                    <a:pt x="49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1305;p51"/>
            <p:cNvSpPr/>
            <p:nvPr/>
          </p:nvSpPr>
          <p:spPr>
            <a:xfrm flipH="1">
              <a:off x="3329092" y="3098201"/>
              <a:ext cx="40185" cy="40049"/>
            </a:xfrm>
            <a:custGeom>
              <a:avLst/>
              <a:gdLst/>
              <a:ahLst/>
              <a:cxnLst/>
              <a:rect l="l" t="t" r="r" b="b"/>
              <a:pathLst>
                <a:path w="590" h="588" extrusionOk="0">
                  <a:moveTo>
                    <a:pt x="296" y="0"/>
                  </a:moveTo>
                  <a:cubicBezTo>
                    <a:pt x="132" y="0"/>
                    <a:pt x="0" y="132"/>
                    <a:pt x="0" y="294"/>
                  </a:cubicBezTo>
                  <a:cubicBezTo>
                    <a:pt x="0" y="457"/>
                    <a:pt x="132" y="588"/>
                    <a:pt x="296" y="588"/>
                  </a:cubicBezTo>
                  <a:cubicBezTo>
                    <a:pt x="457" y="588"/>
                    <a:pt x="589" y="457"/>
                    <a:pt x="589" y="294"/>
                  </a:cubicBezTo>
                  <a:cubicBezTo>
                    <a:pt x="589" y="132"/>
                    <a:pt x="457" y="0"/>
                    <a:pt x="29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1306;p51"/>
            <p:cNvSpPr/>
            <p:nvPr/>
          </p:nvSpPr>
          <p:spPr>
            <a:xfrm flipH="1">
              <a:off x="2992625" y="3098201"/>
              <a:ext cx="40049" cy="40049"/>
            </a:xfrm>
            <a:custGeom>
              <a:avLst/>
              <a:gdLst/>
              <a:ahLst/>
              <a:cxnLst/>
              <a:rect l="l" t="t" r="r" b="b"/>
              <a:pathLst>
                <a:path w="588" h="588" extrusionOk="0">
                  <a:moveTo>
                    <a:pt x="294" y="0"/>
                  </a:moveTo>
                  <a:cubicBezTo>
                    <a:pt x="132" y="0"/>
                    <a:pt x="0" y="132"/>
                    <a:pt x="0" y="294"/>
                  </a:cubicBezTo>
                  <a:cubicBezTo>
                    <a:pt x="0" y="457"/>
                    <a:pt x="132" y="588"/>
                    <a:pt x="294" y="588"/>
                  </a:cubicBezTo>
                  <a:cubicBezTo>
                    <a:pt x="457" y="588"/>
                    <a:pt x="587" y="457"/>
                    <a:pt x="587" y="294"/>
                  </a:cubicBezTo>
                  <a:cubicBezTo>
                    <a:pt x="587" y="132"/>
                    <a:pt x="457" y="0"/>
                    <a:pt x="29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1307;p51"/>
            <p:cNvSpPr/>
            <p:nvPr/>
          </p:nvSpPr>
          <p:spPr>
            <a:xfrm flipH="1">
              <a:off x="2428877" y="2214469"/>
              <a:ext cx="379645" cy="149093"/>
            </a:xfrm>
            <a:custGeom>
              <a:avLst/>
              <a:gdLst/>
              <a:ahLst/>
              <a:cxnLst/>
              <a:rect l="l" t="t" r="r" b="b"/>
              <a:pathLst>
                <a:path w="5574" h="2189" extrusionOk="0">
                  <a:moveTo>
                    <a:pt x="0" y="1"/>
                  </a:moveTo>
                  <a:lnTo>
                    <a:pt x="0" y="2189"/>
                  </a:lnTo>
                  <a:lnTo>
                    <a:pt x="5573" y="2189"/>
                  </a:lnTo>
                  <a:lnTo>
                    <a:pt x="5573" y="1618"/>
                  </a:lnTo>
                  <a:cubicBezTo>
                    <a:pt x="5573" y="1618"/>
                    <a:pt x="5438" y="1690"/>
                    <a:pt x="5100" y="1690"/>
                  </a:cubicBezTo>
                  <a:cubicBezTo>
                    <a:pt x="4467" y="1690"/>
                    <a:pt x="3120" y="1439"/>
                    <a:pt x="610"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1308;p51"/>
            <p:cNvSpPr/>
            <p:nvPr/>
          </p:nvSpPr>
          <p:spPr>
            <a:xfrm flipH="1">
              <a:off x="2264660" y="2339043"/>
              <a:ext cx="168300" cy="786534"/>
            </a:xfrm>
            <a:custGeom>
              <a:avLst/>
              <a:gdLst/>
              <a:ahLst/>
              <a:cxnLst/>
              <a:rect l="l" t="t" r="r" b="b"/>
              <a:pathLst>
                <a:path w="2471" h="11548" fill="none" extrusionOk="0">
                  <a:moveTo>
                    <a:pt x="0" y="1"/>
                  </a:moveTo>
                  <a:lnTo>
                    <a:pt x="2471" y="11547"/>
                  </a:lnTo>
                </a:path>
              </a:pathLst>
            </a:custGeom>
            <a:noFill/>
            <a:ln w="5175" cap="flat" cmpd="sng">
              <a:solidFill>
                <a:schemeClr val="dk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1309;p51"/>
            <p:cNvSpPr/>
            <p:nvPr/>
          </p:nvSpPr>
          <p:spPr>
            <a:xfrm flipH="1">
              <a:off x="2432893" y="2339043"/>
              <a:ext cx="168368" cy="786534"/>
            </a:xfrm>
            <a:custGeom>
              <a:avLst/>
              <a:gdLst/>
              <a:ahLst/>
              <a:cxnLst/>
              <a:rect l="l" t="t" r="r" b="b"/>
              <a:pathLst>
                <a:path w="2472" h="11548" fill="none" extrusionOk="0">
                  <a:moveTo>
                    <a:pt x="2471" y="1"/>
                  </a:moveTo>
                  <a:lnTo>
                    <a:pt x="0" y="11547"/>
                  </a:lnTo>
                </a:path>
              </a:pathLst>
            </a:custGeom>
            <a:noFill/>
            <a:ln w="5175" cap="flat" cmpd="sng">
              <a:solidFill>
                <a:schemeClr val="dk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1310;p51"/>
            <p:cNvSpPr/>
            <p:nvPr/>
          </p:nvSpPr>
          <p:spPr>
            <a:xfrm flipH="1">
              <a:off x="2264661" y="3092003"/>
              <a:ext cx="336600" cy="191798"/>
            </a:xfrm>
            <a:custGeom>
              <a:avLst/>
              <a:gdLst/>
              <a:ahLst/>
              <a:cxnLst/>
              <a:rect l="l" t="t" r="r" b="b"/>
              <a:pathLst>
                <a:path w="4942" h="2816" extrusionOk="0">
                  <a:moveTo>
                    <a:pt x="2471" y="1"/>
                  </a:moveTo>
                  <a:cubicBezTo>
                    <a:pt x="1107" y="1"/>
                    <a:pt x="0" y="222"/>
                    <a:pt x="0" y="492"/>
                  </a:cubicBezTo>
                  <a:cubicBezTo>
                    <a:pt x="0" y="762"/>
                    <a:pt x="339" y="2815"/>
                    <a:pt x="2471" y="2815"/>
                  </a:cubicBezTo>
                  <a:cubicBezTo>
                    <a:pt x="4603" y="2815"/>
                    <a:pt x="4942" y="762"/>
                    <a:pt x="4942" y="492"/>
                  </a:cubicBezTo>
                  <a:cubicBezTo>
                    <a:pt x="4942" y="222"/>
                    <a:pt x="3836" y="1"/>
                    <a:pt x="24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1311;p51"/>
            <p:cNvSpPr/>
            <p:nvPr/>
          </p:nvSpPr>
          <p:spPr>
            <a:xfrm flipH="1">
              <a:off x="2264661" y="3092003"/>
              <a:ext cx="336600" cy="66884"/>
            </a:xfrm>
            <a:custGeom>
              <a:avLst/>
              <a:gdLst/>
              <a:ahLst/>
              <a:cxnLst/>
              <a:rect l="l" t="t" r="r" b="b"/>
              <a:pathLst>
                <a:path w="4942" h="982" extrusionOk="0">
                  <a:moveTo>
                    <a:pt x="2471" y="1"/>
                  </a:moveTo>
                  <a:cubicBezTo>
                    <a:pt x="1107" y="1"/>
                    <a:pt x="0" y="222"/>
                    <a:pt x="0" y="492"/>
                  </a:cubicBezTo>
                  <a:cubicBezTo>
                    <a:pt x="0" y="762"/>
                    <a:pt x="1107" y="982"/>
                    <a:pt x="2471" y="982"/>
                  </a:cubicBezTo>
                  <a:cubicBezTo>
                    <a:pt x="3836" y="982"/>
                    <a:pt x="4942" y="762"/>
                    <a:pt x="4942" y="492"/>
                  </a:cubicBezTo>
                  <a:cubicBezTo>
                    <a:pt x="4942" y="222"/>
                    <a:pt x="3836" y="1"/>
                    <a:pt x="2471" y="1"/>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1312;p51"/>
            <p:cNvSpPr/>
            <p:nvPr/>
          </p:nvSpPr>
          <p:spPr>
            <a:xfrm flipH="1">
              <a:off x="2292246" y="3101674"/>
              <a:ext cx="281294" cy="47609"/>
            </a:xfrm>
            <a:custGeom>
              <a:avLst/>
              <a:gdLst/>
              <a:ahLst/>
              <a:cxnLst/>
              <a:rect l="l" t="t" r="r" b="b"/>
              <a:pathLst>
                <a:path w="4130" h="699" extrusionOk="0">
                  <a:moveTo>
                    <a:pt x="2064" y="0"/>
                  </a:moveTo>
                  <a:cubicBezTo>
                    <a:pt x="923" y="0"/>
                    <a:pt x="0" y="157"/>
                    <a:pt x="0" y="350"/>
                  </a:cubicBezTo>
                  <a:cubicBezTo>
                    <a:pt x="0" y="543"/>
                    <a:pt x="923" y="698"/>
                    <a:pt x="2064" y="698"/>
                  </a:cubicBezTo>
                  <a:cubicBezTo>
                    <a:pt x="3205" y="698"/>
                    <a:pt x="4129" y="543"/>
                    <a:pt x="4129" y="350"/>
                  </a:cubicBezTo>
                  <a:cubicBezTo>
                    <a:pt x="4129" y="157"/>
                    <a:pt x="3205" y="0"/>
                    <a:pt x="2064"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1313;p51"/>
            <p:cNvSpPr/>
            <p:nvPr/>
          </p:nvSpPr>
          <p:spPr>
            <a:xfrm flipH="1">
              <a:off x="2359538" y="2272158"/>
              <a:ext cx="146981" cy="133904"/>
            </a:xfrm>
            <a:custGeom>
              <a:avLst/>
              <a:gdLst/>
              <a:ahLst/>
              <a:cxnLst/>
              <a:rect l="l" t="t" r="r" b="b"/>
              <a:pathLst>
                <a:path w="2158" h="1966" extrusionOk="0">
                  <a:moveTo>
                    <a:pt x="1079" y="0"/>
                  </a:moveTo>
                  <a:cubicBezTo>
                    <a:pt x="827" y="0"/>
                    <a:pt x="576" y="96"/>
                    <a:pt x="384" y="288"/>
                  </a:cubicBezTo>
                  <a:cubicBezTo>
                    <a:pt x="0" y="672"/>
                    <a:pt x="0" y="1293"/>
                    <a:pt x="384" y="1677"/>
                  </a:cubicBezTo>
                  <a:cubicBezTo>
                    <a:pt x="576" y="1869"/>
                    <a:pt x="827" y="1965"/>
                    <a:pt x="1079" y="1965"/>
                  </a:cubicBezTo>
                  <a:cubicBezTo>
                    <a:pt x="1330" y="1965"/>
                    <a:pt x="1581" y="1869"/>
                    <a:pt x="1773" y="1677"/>
                  </a:cubicBezTo>
                  <a:cubicBezTo>
                    <a:pt x="2157" y="1293"/>
                    <a:pt x="2157" y="672"/>
                    <a:pt x="1773" y="288"/>
                  </a:cubicBezTo>
                  <a:cubicBezTo>
                    <a:pt x="1581" y="96"/>
                    <a:pt x="1330" y="0"/>
                    <a:pt x="107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1314;p51"/>
            <p:cNvSpPr/>
            <p:nvPr/>
          </p:nvSpPr>
          <p:spPr>
            <a:xfrm flipH="1">
              <a:off x="2399586" y="2305737"/>
              <a:ext cx="66748" cy="66748"/>
            </a:xfrm>
            <a:custGeom>
              <a:avLst/>
              <a:gdLst/>
              <a:ahLst/>
              <a:cxnLst/>
              <a:rect l="l" t="t" r="r" b="b"/>
              <a:pathLst>
                <a:path w="980" h="980" extrusionOk="0">
                  <a:moveTo>
                    <a:pt x="490" y="0"/>
                  </a:moveTo>
                  <a:cubicBezTo>
                    <a:pt x="220" y="0"/>
                    <a:pt x="1" y="219"/>
                    <a:pt x="1" y="490"/>
                  </a:cubicBezTo>
                  <a:cubicBezTo>
                    <a:pt x="1" y="760"/>
                    <a:pt x="220" y="979"/>
                    <a:pt x="490" y="979"/>
                  </a:cubicBezTo>
                  <a:cubicBezTo>
                    <a:pt x="761" y="979"/>
                    <a:pt x="980" y="760"/>
                    <a:pt x="980" y="490"/>
                  </a:cubicBezTo>
                  <a:cubicBezTo>
                    <a:pt x="980" y="219"/>
                    <a:pt x="761" y="0"/>
                    <a:pt x="49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1315;p51"/>
            <p:cNvSpPr/>
            <p:nvPr/>
          </p:nvSpPr>
          <p:spPr>
            <a:xfrm flipH="1">
              <a:off x="2581101" y="3098201"/>
              <a:ext cx="40185" cy="40049"/>
            </a:xfrm>
            <a:custGeom>
              <a:avLst/>
              <a:gdLst/>
              <a:ahLst/>
              <a:cxnLst/>
              <a:rect l="l" t="t" r="r" b="b"/>
              <a:pathLst>
                <a:path w="590" h="588" extrusionOk="0">
                  <a:moveTo>
                    <a:pt x="294" y="0"/>
                  </a:moveTo>
                  <a:cubicBezTo>
                    <a:pt x="133" y="0"/>
                    <a:pt x="1" y="132"/>
                    <a:pt x="1" y="294"/>
                  </a:cubicBezTo>
                  <a:cubicBezTo>
                    <a:pt x="1" y="457"/>
                    <a:pt x="133" y="588"/>
                    <a:pt x="294" y="588"/>
                  </a:cubicBezTo>
                  <a:cubicBezTo>
                    <a:pt x="457" y="588"/>
                    <a:pt x="589" y="457"/>
                    <a:pt x="589" y="294"/>
                  </a:cubicBezTo>
                  <a:cubicBezTo>
                    <a:pt x="589" y="132"/>
                    <a:pt x="457" y="0"/>
                    <a:pt x="29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1316;p51"/>
            <p:cNvSpPr/>
            <p:nvPr/>
          </p:nvSpPr>
          <p:spPr>
            <a:xfrm flipH="1">
              <a:off x="2733738" y="2173535"/>
              <a:ext cx="146232" cy="132883"/>
            </a:xfrm>
            <a:custGeom>
              <a:avLst/>
              <a:gdLst/>
              <a:ahLst/>
              <a:cxnLst/>
              <a:rect l="l" t="t" r="r" b="b"/>
              <a:pathLst>
                <a:path w="2147" h="1951" extrusionOk="0">
                  <a:moveTo>
                    <a:pt x="1072" y="0"/>
                  </a:moveTo>
                  <a:cubicBezTo>
                    <a:pt x="630" y="0"/>
                    <a:pt x="230" y="303"/>
                    <a:pt x="125" y="751"/>
                  </a:cubicBezTo>
                  <a:cubicBezTo>
                    <a:pt x="0" y="1276"/>
                    <a:pt x="325" y="1801"/>
                    <a:pt x="849" y="1924"/>
                  </a:cubicBezTo>
                  <a:cubicBezTo>
                    <a:pt x="925" y="1942"/>
                    <a:pt x="1000" y="1951"/>
                    <a:pt x="1075" y="1951"/>
                  </a:cubicBezTo>
                  <a:cubicBezTo>
                    <a:pt x="1517" y="1951"/>
                    <a:pt x="1917" y="1648"/>
                    <a:pt x="2022" y="1200"/>
                  </a:cubicBezTo>
                  <a:cubicBezTo>
                    <a:pt x="2147" y="676"/>
                    <a:pt x="1822" y="149"/>
                    <a:pt x="1298" y="27"/>
                  </a:cubicBezTo>
                  <a:cubicBezTo>
                    <a:pt x="1222" y="9"/>
                    <a:pt x="1147" y="0"/>
                    <a:pt x="107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1317;p51"/>
            <p:cNvSpPr/>
            <p:nvPr/>
          </p:nvSpPr>
          <p:spPr>
            <a:xfrm flipH="1">
              <a:off x="2768746" y="2201119"/>
              <a:ext cx="76419" cy="76283"/>
            </a:xfrm>
            <a:custGeom>
              <a:avLst/>
              <a:gdLst/>
              <a:ahLst/>
              <a:cxnLst/>
              <a:rect l="l" t="t" r="r" b="b"/>
              <a:pathLst>
                <a:path w="1122" h="1120" extrusionOk="0">
                  <a:moveTo>
                    <a:pt x="560" y="1"/>
                  </a:moveTo>
                  <a:cubicBezTo>
                    <a:pt x="251" y="1"/>
                    <a:pt x="1" y="251"/>
                    <a:pt x="1" y="560"/>
                  </a:cubicBezTo>
                  <a:cubicBezTo>
                    <a:pt x="1" y="869"/>
                    <a:pt x="251" y="1120"/>
                    <a:pt x="560" y="1120"/>
                  </a:cubicBezTo>
                  <a:cubicBezTo>
                    <a:pt x="869" y="1120"/>
                    <a:pt x="1121" y="869"/>
                    <a:pt x="1121" y="560"/>
                  </a:cubicBezTo>
                  <a:cubicBezTo>
                    <a:pt x="1121" y="251"/>
                    <a:pt x="869" y="1"/>
                    <a:pt x="56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1318;p51"/>
            <p:cNvSpPr/>
            <p:nvPr/>
          </p:nvSpPr>
          <p:spPr>
            <a:xfrm flipH="1">
              <a:off x="2241376" y="3098201"/>
              <a:ext cx="40185" cy="40049"/>
            </a:xfrm>
            <a:custGeom>
              <a:avLst/>
              <a:gdLst/>
              <a:ahLst/>
              <a:cxnLst/>
              <a:rect l="l" t="t" r="r" b="b"/>
              <a:pathLst>
                <a:path w="590" h="588" extrusionOk="0">
                  <a:moveTo>
                    <a:pt x="294" y="0"/>
                  </a:moveTo>
                  <a:cubicBezTo>
                    <a:pt x="133" y="0"/>
                    <a:pt x="1" y="132"/>
                    <a:pt x="1" y="294"/>
                  </a:cubicBezTo>
                  <a:cubicBezTo>
                    <a:pt x="1" y="457"/>
                    <a:pt x="133" y="588"/>
                    <a:pt x="294" y="588"/>
                  </a:cubicBezTo>
                  <a:cubicBezTo>
                    <a:pt x="457" y="588"/>
                    <a:pt x="589" y="457"/>
                    <a:pt x="589" y="294"/>
                  </a:cubicBezTo>
                  <a:cubicBezTo>
                    <a:pt x="589" y="132"/>
                    <a:pt x="457" y="0"/>
                    <a:pt x="29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7" name="Google Shape;1319;p51"/>
          <p:cNvGrpSpPr/>
          <p:nvPr/>
        </p:nvGrpSpPr>
        <p:grpSpPr>
          <a:xfrm rot="-383940" flipH="1">
            <a:off x="198029" y="3283755"/>
            <a:ext cx="877335" cy="1105414"/>
            <a:chOff x="3103876" y="3567413"/>
            <a:chExt cx="673883" cy="849128"/>
          </a:xfrm>
        </p:grpSpPr>
        <p:sp>
          <p:nvSpPr>
            <p:cNvPr id="98" name="Google Shape;1320;p51"/>
            <p:cNvSpPr/>
            <p:nvPr/>
          </p:nvSpPr>
          <p:spPr>
            <a:xfrm flipH="1">
              <a:off x="3107965" y="3693349"/>
              <a:ext cx="669794" cy="723192"/>
            </a:xfrm>
            <a:custGeom>
              <a:avLst/>
              <a:gdLst/>
              <a:ahLst/>
              <a:cxnLst/>
              <a:rect l="l" t="t" r="r" b="b"/>
              <a:pathLst>
                <a:path w="9834" h="10618" extrusionOk="0">
                  <a:moveTo>
                    <a:pt x="346" y="0"/>
                  </a:moveTo>
                  <a:cubicBezTo>
                    <a:pt x="346" y="0"/>
                    <a:pt x="1" y="1150"/>
                    <a:pt x="1985" y="3777"/>
                  </a:cubicBezTo>
                  <a:cubicBezTo>
                    <a:pt x="3970" y="6404"/>
                    <a:pt x="2161" y="8757"/>
                    <a:pt x="6997" y="10617"/>
                  </a:cubicBezTo>
                  <a:lnTo>
                    <a:pt x="9833" y="9607"/>
                  </a:lnTo>
                  <a:cubicBezTo>
                    <a:pt x="9833" y="9607"/>
                    <a:pt x="7953" y="8061"/>
                    <a:pt x="6845" y="5948"/>
                  </a:cubicBezTo>
                  <a:cubicBezTo>
                    <a:pt x="5735" y="3833"/>
                    <a:pt x="5101" y="3073"/>
                    <a:pt x="3221" y="2470"/>
                  </a:cubicBezTo>
                  <a:cubicBezTo>
                    <a:pt x="1340" y="1865"/>
                    <a:pt x="346" y="0"/>
                    <a:pt x="34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1321;p51"/>
            <p:cNvSpPr/>
            <p:nvPr/>
          </p:nvSpPr>
          <p:spPr>
            <a:xfrm flipH="1">
              <a:off x="3107965" y="3693349"/>
              <a:ext cx="669794" cy="723192"/>
            </a:xfrm>
            <a:custGeom>
              <a:avLst/>
              <a:gdLst/>
              <a:ahLst/>
              <a:cxnLst/>
              <a:rect l="l" t="t" r="r" b="b"/>
              <a:pathLst>
                <a:path w="9834" h="10618" extrusionOk="0">
                  <a:moveTo>
                    <a:pt x="346" y="0"/>
                  </a:moveTo>
                  <a:cubicBezTo>
                    <a:pt x="346" y="0"/>
                    <a:pt x="1" y="1150"/>
                    <a:pt x="1985" y="3777"/>
                  </a:cubicBezTo>
                  <a:cubicBezTo>
                    <a:pt x="3970" y="6404"/>
                    <a:pt x="2161" y="8757"/>
                    <a:pt x="6997" y="10617"/>
                  </a:cubicBezTo>
                  <a:lnTo>
                    <a:pt x="9833" y="9607"/>
                  </a:lnTo>
                  <a:cubicBezTo>
                    <a:pt x="9833" y="9607"/>
                    <a:pt x="7953" y="8061"/>
                    <a:pt x="6845" y="5948"/>
                  </a:cubicBezTo>
                  <a:cubicBezTo>
                    <a:pt x="5735" y="3833"/>
                    <a:pt x="5101" y="3073"/>
                    <a:pt x="3221" y="2470"/>
                  </a:cubicBezTo>
                  <a:cubicBezTo>
                    <a:pt x="1340" y="1865"/>
                    <a:pt x="346" y="0"/>
                    <a:pt x="346"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1322;p51"/>
            <p:cNvSpPr/>
            <p:nvPr/>
          </p:nvSpPr>
          <p:spPr>
            <a:xfrm flipH="1">
              <a:off x="3224228" y="3693349"/>
              <a:ext cx="530032" cy="664754"/>
            </a:xfrm>
            <a:custGeom>
              <a:avLst/>
              <a:gdLst/>
              <a:ahLst/>
              <a:cxnLst/>
              <a:rect l="l" t="t" r="r" b="b"/>
              <a:pathLst>
                <a:path w="7782" h="9760" fill="none" extrusionOk="0">
                  <a:moveTo>
                    <a:pt x="1" y="0"/>
                  </a:moveTo>
                  <a:cubicBezTo>
                    <a:pt x="1640" y="3777"/>
                    <a:pt x="3845" y="3831"/>
                    <a:pt x="4733" y="6467"/>
                  </a:cubicBezTo>
                  <a:cubicBezTo>
                    <a:pt x="5620" y="9104"/>
                    <a:pt x="7782" y="9760"/>
                    <a:pt x="7782" y="9760"/>
                  </a:cubicBezTo>
                </a:path>
              </a:pathLst>
            </a:custGeom>
            <a:noFill/>
            <a:ln w="2600" cap="flat" cmpd="sng">
              <a:solidFill>
                <a:schemeClr val="l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 name="Google Shape;1323;p51"/>
            <p:cNvSpPr/>
            <p:nvPr/>
          </p:nvSpPr>
          <p:spPr>
            <a:xfrm flipH="1">
              <a:off x="3103876" y="3567413"/>
              <a:ext cx="417582" cy="602297"/>
            </a:xfrm>
            <a:custGeom>
              <a:avLst/>
              <a:gdLst/>
              <a:ahLst/>
              <a:cxnLst/>
              <a:rect l="l" t="t" r="r" b="b"/>
              <a:pathLst>
                <a:path w="6131" h="8843" extrusionOk="0">
                  <a:moveTo>
                    <a:pt x="420" y="0"/>
                  </a:moveTo>
                  <a:cubicBezTo>
                    <a:pt x="420" y="0"/>
                    <a:pt x="0" y="808"/>
                    <a:pt x="1108" y="3043"/>
                  </a:cubicBezTo>
                  <a:cubicBezTo>
                    <a:pt x="2216" y="5277"/>
                    <a:pt x="538" y="6777"/>
                    <a:pt x="3877" y="8842"/>
                  </a:cubicBezTo>
                  <a:lnTo>
                    <a:pt x="6131" y="8488"/>
                  </a:lnTo>
                  <a:cubicBezTo>
                    <a:pt x="6131" y="8488"/>
                    <a:pt x="4950" y="7072"/>
                    <a:pt x="4421" y="5343"/>
                  </a:cubicBezTo>
                  <a:cubicBezTo>
                    <a:pt x="3893" y="3613"/>
                    <a:pt x="3528" y="2957"/>
                    <a:pt x="2211" y="2242"/>
                  </a:cubicBezTo>
                  <a:cubicBezTo>
                    <a:pt x="897" y="1529"/>
                    <a:pt x="420" y="0"/>
                    <a:pt x="42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324;p51"/>
            <p:cNvSpPr/>
            <p:nvPr/>
          </p:nvSpPr>
          <p:spPr>
            <a:xfrm flipH="1">
              <a:off x="3191805" y="3567413"/>
              <a:ext cx="301114" cy="569604"/>
            </a:xfrm>
            <a:custGeom>
              <a:avLst/>
              <a:gdLst/>
              <a:ahLst/>
              <a:cxnLst/>
              <a:rect l="l" t="t" r="r" b="b"/>
              <a:pathLst>
                <a:path w="4421" h="8363" fill="none" extrusionOk="0">
                  <a:moveTo>
                    <a:pt x="1" y="0"/>
                  </a:moveTo>
                  <a:cubicBezTo>
                    <a:pt x="689" y="3043"/>
                    <a:pt x="2324" y="3392"/>
                    <a:pt x="2613" y="5481"/>
                  </a:cubicBezTo>
                  <a:cubicBezTo>
                    <a:pt x="2904" y="7570"/>
                    <a:pt x="4420" y="8362"/>
                    <a:pt x="4420" y="8362"/>
                  </a:cubicBezTo>
                </a:path>
              </a:pathLst>
            </a:custGeom>
            <a:noFill/>
            <a:ln w="2600" cap="flat" cmpd="sng">
              <a:solidFill>
                <a:schemeClr val="l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3" name="Google Shape;1325;p51"/>
          <p:cNvGrpSpPr/>
          <p:nvPr/>
        </p:nvGrpSpPr>
        <p:grpSpPr>
          <a:xfrm>
            <a:off x="841007" y="4090257"/>
            <a:ext cx="1279583" cy="298731"/>
            <a:chOff x="5942217" y="4142332"/>
            <a:chExt cx="1279583" cy="298731"/>
          </a:xfrm>
        </p:grpSpPr>
        <p:sp>
          <p:nvSpPr>
            <p:cNvPr id="104" name="Google Shape;1326;p51"/>
            <p:cNvSpPr/>
            <p:nvPr/>
          </p:nvSpPr>
          <p:spPr>
            <a:xfrm flipH="1">
              <a:off x="5942217" y="4142332"/>
              <a:ext cx="1279583" cy="298730"/>
            </a:xfrm>
            <a:custGeom>
              <a:avLst/>
              <a:gdLst/>
              <a:ahLst/>
              <a:cxnLst/>
              <a:rect l="l" t="t" r="r" b="b"/>
              <a:pathLst>
                <a:path w="18787" h="4386" extrusionOk="0">
                  <a:moveTo>
                    <a:pt x="0" y="0"/>
                  </a:moveTo>
                  <a:lnTo>
                    <a:pt x="0" y="4386"/>
                  </a:lnTo>
                  <a:lnTo>
                    <a:pt x="18381" y="4386"/>
                  </a:lnTo>
                  <a:cubicBezTo>
                    <a:pt x="18605" y="4386"/>
                    <a:pt x="18787" y="4204"/>
                    <a:pt x="18787" y="3980"/>
                  </a:cubicBezTo>
                  <a:lnTo>
                    <a:pt x="18787" y="406"/>
                  </a:lnTo>
                  <a:cubicBezTo>
                    <a:pt x="18787" y="182"/>
                    <a:pt x="18605" y="0"/>
                    <a:pt x="1838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1327;p51"/>
            <p:cNvSpPr/>
            <p:nvPr/>
          </p:nvSpPr>
          <p:spPr>
            <a:xfrm flipH="1">
              <a:off x="6046486" y="4142332"/>
              <a:ext cx="270669" cy="298730"/>
            </a:xfrm>
            <a:custGeom>
              <a:avLst/>
              <a:gdLst/>
              <a:ahLst/>
              <a:cxnLst/>
              <a:rect l="l" t="t" r="r" b="b"/>
              <a:pathLst>
                <a:path w="3974" h="4386" extrusionOk="0">
                  <a:moveTo>
                    <a:pt x="0" y="0"/>
                  </a:moveTo>
                  <a:cubicBezTo>
                    <a:pt x="1211" y="0"/>
                    <a:pt x="2191" y="983"/>
                    <a:pt x="2191" y="2193"/>
                  </a:cubicBezTo>
                  <a:cubicBezTo>
                    <a:pt x="2191" y="2799"/>
                    <a:pt x="1946" y="3346"/>
                    <a:pt x="1550" y="3744"/>
                  </a:cubicBezTo>
                  <a:cubicBezTo>
                    <a:pt x="1153" y="4140"/>
                    <a:pt x="605" y="4386"/>
                    <a:pt x="0" y="4386"/>
                  </a:cubicBezTo>
                  <a:lnTo>
                    <a:pt x="1781" y="4386"/>
                  </a:lnTo>
                  <a:cubicBezTo>
                    <a:pt x="2387" y="4386"/>
                    <a:pt x="2934" y="4140"/>
                    <a:pt x="3332" y="3744"/>
                  </a:cubicBezTo>
                  <a:cubicBezTo>
                    <a:pt x="3728" y="3346"/>
                    <a:pt x="3974" y="2799"/>
                    <a:pt x="3974" y="2193"/>
                  </a:cubicBezTo>
                  <a:cubicBezTo>
                    <a:pt x="3974" y="983"/>
                    <a:pt x="2992" y="0"/>
                    <a:pt x="1781"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1328;p51"/>
            <p:cNvSpPr/>
            <p:nvPr/>
          </p:nvSpPr>
          <p:spPr>
            <a:xfrm flipH="1">
              <a:off x="5942217" y="4221681"/>
              <a:ext cx="1279514" cy="219382"/>
            </a:xfrm>
            <a:custGeom>
              <a:avLst/>
              <a:gdLst/>
              <a:ahLst/>
              <a:cxnLst/>
              <a:rect l="l" t="t" r="r" b="b"/>
              <a:pathLst>
                <a:path w="18786" h="3221" extrusionOk="0">
                  <a:moveTo>
                    <a:pt x="18531" y="1"/>
                  </a:moveTo>
                  <a:cubicBezTo>
                    <a:pt x="18428" y="195"/>
                    <a:pt x="18298" y="371"/>
                    <a:pt x="18144" y="525"/>
                  </a:cubicBezTo>
                  <a:cubicBezTo>
                    <a:pt x="17746" y="921"/>
                    <a:pt x="17199" y="1166"/>
                    <a:pt x="16593" y="1166"/>
                  </a:cubicBezTo>
                  <a:lnTo>
                    <a:pt x="1" y="1166"/>
                  </a:lnTo>
                  <a:lnTo>
                    <a:pt x="1" y="3221"/>
                  </a:lnTo>
                  <a:lnTo>
                    <a:pt x="16593" y="3221"/>
                  </a:lnTo>
                  <a:cubicBezTo>
                    <a:pt x="17199" y="3221"/>
                    <a:pt x="17746" y="2975"/>
                    <a:pt x="18144" y="2579"/>
                  </a:cubicBezTo>
                  <a:cubicBezTo>
                    <a:pt x="18540" y="2181"/>
                    <a:pt x="18786" y="1634"/>
                    <a:pt x="18786" y="1028"/>
                  </a:cubicBezTo>
                  <a:cubicBezTo>
                    <a:pt x="18786" y="657"/>
                    <a:pt x="18694" y="307"/>
                    <a:pt x="18531"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1329;p51"/>
            <p:cNvSpPr/>
            <p:nvPr/>
          </p:nvSpPr>
          <p:spPr>
            <a:xfrm flipH="1">
              <a:off x="6319002" y="4142332"/>
              <a:ext cx="902730" cy="298730"/>
            </a:xfrm>
            <a:custGeom>
              <a:avLst/>
              <a:gdLst/>
              <a:ahLst/>
              <a:cxnLst/>
              <a:rect l="l" t="t" r="r" b="b"/>
              <a:pathLst>
                <a:path w="13254" h="4386" extrusionOk="0">
                  <a:moveTo>
                    <a:pt x="1" y="0"/>
                  </a:moveTo>
                  <a:lnTo>
                    <a:pt x="1" y="4386"/>
                  </a:lnTo>
                  <a:lnTo>
                    <a:pt x="11061" y="4386"/>
                  </a:lnTo>
                  <a:cubicBezTo>
                    <a:pt x="11667" y="4386"/>
                    <a:pt x="12215" y="4140"/>
                    <a:pt x="12611" y="3744"/>
                  </a:cubicBezTo>
                  <a:cubicBezTo>
                    <a:pt x="13008" y="3346"/>
                    <a:pt x="13253" y="2799"/>
                    <a:pt x="13253" y="2193"/>
                  </a:cubicBezTo>
                  <a:cubicBezTo>
                    <a:pt x="13253" y="983"/>
                    <a:pt x="12273" y="0"/>
                    <a:pt x="11061"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1330;p51"/>
            <p:cNvSpPr/>
            <p:nvPr/>
          </p:nvSpPr>
          <p:spPr>
            <a:xfrm flipH="1">
              <a:off x="6366951" y="4183403"/>
              <a:ext cx="854849" cy="216590"/>
            </a:xfrm>
            <a:custGeom>
              <a:avLst/>
              <a:gdLst/>
              <a:ahLst/>
              <a:cxnLst/>
              <a:rect l="l" t="t" r="r" b="b"/>
              <a:pathLst>
                <a:path w="12551" h="3180" extrusionOk="0">
                  <a:moveTo>
                    <a:pt x="0" y="0"/>
                  </a:moveTo>
                  <a:lnTo>
                    <a:pt x="0" y="3180"/>
                  </a:lnTo>
                  <a:lnTo>
                    <a:pt x="12257" y="3180"/>
                  </a:lnTo>
                  <a:cubicBezTo>
                    <a:pt x="12418" y="3180"/>
                    <a:pt x="12550" y="3048"/>
                    <a:pt x="12550" y="2885"/>
                  </a:cubicBezTo>
                  <a:lnTo>
                    <a:pt x="12550" y="296"/>
                  </a:lnTo>
                  <a:cubicBezTo>
                    <a:pt x="12550" y="133"/>
                    <a:pt x="12418" y="0"/>
                    <a:pt x="1225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1331;p51"/>
            <p:cNvSpPr/>
            <p:nvPr/>
          </p:nvSpPr>
          <p:spPr>
            <a:xfrm flipH="1">
              <a:off x="6501196" y="4221681"/>
              <a:ext cx="687843" cy="24043"/>
            </a:xfrm>
            <a:custGeom>
              <a:avLst/>
              <a:gdLst/>
              <a:ahLst/>
              <a:cxnLst/>
              <a:rect l="l" t="t" r="r" b="b"/>
              <a:pathLst>
                <a:path w="10099" h="353" extrusionOk="0">
                  <a:moveTo>
                    <a:pt x="33" y="1"/>
                  </a:moveTo>
                  <a:cubicBezTo>
                    <a:pt x="16" y="1"/>
                    <a:pt x="1" y="15"/>
                    <a:pt x="1" y="34"/>
                  </a:cubicBezTo>
                  <a:lnTo>
                    <a:pt x="1" y="320"/>
                  </a:lnTo>
                  <a:cubicBezTo>
                    <a:pt x="1" y="338"/>
                    <a:pt x="16" y="352"/>
                    <a:pt x="33" y="352"/>
                  </a:cubicBezTo>
                  <a:lnTo>
                    <a:pt x="10066" y="352"/>
                  </a:lnTo>
                  <a:cubicBezTo>
                    <a:pt x="10085" y="352"/>
                    <a:pt x="10099" y="338"/>
                    <a:pt x="10099" y="320"/>
                  </a:cubicBezTo>
                  <a:lnTo>
                    <a:pt x="10099" y="34"/>
                  </a:lnTo>
                  <a:cubicBezTo>
                    <a:pt x="10099" y="15"/>
                    <a:pt x="10085" y="1"/>
                    <a:pt x="100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 name="Google Shape;1332;p51"/>
            <p:cNvSpPr/>
            <p:nvPr/>
          </p:nvSpPr>
          <p:spPr>
            <a:xfrm flipH="1">
              <a:off x="6501196" y="4279711"/>
              <a:ext cx="687843" cy="23975"/>
            </a:xfrm>
            <a:custGeom>
              <a:avLst/>
              <a:gdLst/>
              <a:ahLst/>
              <a:cxnLst/>
              <a:rect l="l" t="t" r="r" b="b"/>
              <a:pathLst>
                <a:path w="10099" h="352" extrusionOk="0">
                  <a:moveTo>
                    <a:pt x="33" y="1"/>
                  </a:moveTo>
                  <a:cubicBezTo>
                    <a:pt x="16" y="1"/>
                    <a:pt x="1" y="15"/>
                    <a:pt x="1" y="33"/>
                  </a:cubicBezTo>
                  <a:lnTo>
                    <a:pt x="1" y="319"/>
                  </a:lnTo>
                  <a:cubicBezTo>
                    <a:pt x="1" y="338"/>
                    <a:pt x="16" y="352"/>
                    <a:pt x="33" y="352"/>
                  </a:cubicBezTo>
                  <a:lnTo>
                    <a:pt x="10066" y="352"/>
                  </a:lnTo>
                  <a:cubicBezTo>
                    <a:pt x="10085" y="352"/>
                    <a:pt x="10099" y="338"/>
                    <a:pt x="10099" y="319"/>
                  </a:cubicBezTo>
                  <a:lnTo>
                    <a:pt x="10099" y="33"/>
                  </a:lnTo>
                  <a:cubicBezTo>
                    <a:pt x="10099" y="15"/>
                    <a:pt x="10085" y="1"/>
                    <a:pt x="100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1333;p51"/>
            <p:cNvSpPr/>
            <p:nvPr/>
          </p:nvSpPr>
          <p:spPr>
            <a:xfrm flipH="1">
              <a:off x="6501196" y="4337741"/>
              <a:ext cx="687843" cy="24043"/>
            </a:xfrm>
            <a:custGeom>
              <a:avLst/>
              <a:gdLst/>
              <a:ahLst/>
              <a:cxnLst/>
              <a:rect l="l" t="t" r="r" b="b"/>
              <a:pathLst>
                <a:path w="10099" h="353" extrusionOk="0">
                  <a:moveTo>
                    <a:pt x="33" y="0"/>
                  </a:moveTo>
                  <a:cubicBezTo>
                    <a:pt x="16" y="0"/>
                    <a:pt x="1" y="16"/>
                    <a:pt x="1" y="33"/>
                  </a:cubicBezTo>
                  <a:lnTo>
                    <a:pt x="1" y="320"/>
                  </a:lnTo>
                  <a:cubicBezTo>
                    <a:pt x="1" y="337"/>
                    <a:pt x="16" y="353"/>
                    <a:pt x="33" y="353"/>
                  </a:cubicBezTo>
                  <a:lnTo>
                    <a:pt x="10066" y="353"/>
                  </a:lnTo>
                  <a:cubicBezTo>
                    <a:pt x="10085" y="353"/>
                    <a:pt x="10099" y="337"/>
                    <a:pt x="10099" y="320"/>
                  </a:cubicBezTo>
                  <a:lnTo>
                    <a:pt x="10099" y="33"/>
                  </a:lnTo>
                  <a:cubicBezTo>
                    <a:pt x="10099" y="16"/>
                    <a:pt x="10085" y="0"/>
                    <a:pt x="1006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2" name="Google Shape;1334;p51"/>
          <p:cNvGrpSpPr/>
          <p:nvPr/>
        </p:nvGrpSpPr>
        <p:grpSpPr>
          <a:xfrm flipH="1">
            <a:off x="536207" y="3802107"/>
            <a:ext cx="1279583" cy="298731"/>
            <a:chOff x="5942217" y="4142332"/>
            <a:chExt cx="1279583" cy="298731"/>
          </a:xfrm>
        </p:grpSpPr>
        <p:sp>
          <p:nvSpPr>
            <p:cNvPr id="113" name="Google Shape;1335;p51"/>
            <p:cNvSpPr/>
            <p:nvPr/>
          </p:nvSpPr>
          <p:spPr>
            <a:xfrm flipH="1">
              <a:off x="5942217" y="4142332"/>
              <a:ext cx="1279583" cy="298730"/>
            </a:xfrm>
            <a:custGeom>
              <a:avLst/>
              <a:gdLst/>
              <a:ahLst/>
              <a:cxnLst/>
              <a:rect l="l" t="t" r="r" b="b"/>
              <a:pathLst>
                <a:path w="18787" h="4386" extrusionOk="0">
                  <a:moveTo>
                    <a:pt x="0" y="0"/>
                  </a:moveTo>
                  <a:lnTo>
                    <a:pt x="0" y="4386"/>
                  </a:lnTo>
                  <a:lnTo>
                    <a:pt x="18381" y="4386"/>
                  </a:lnTo>
                  <a:cubicBezTo>
                    <a:pt x="18605" y="4386"/>
                    <a:pt x="18787" y="4204"/>
                    <a:pt x="18787" y="3980"/>
                  </a:cubicBezTo>
                  <a:lnTo>
                    <a:pt x="18787" y="406"/>
                  </a:lnTo>
                  <a:cubicBezTo>
                    <a:pt x="18787" y="182"/>
                    <a:pt x="18605" y="0"/>
                    <a:pt x="1838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336;p51"/>
            <p:cNvSpPr/>
            <p:nvPr/>
          </p:nvSpPr>
          <p:spPr>
            <a:xfrm flipH="1">
              <a:off x="6046486" y="4142332"/>
              <a:ext cx="270669" cy="298730"/>
            </a:xfrm>
            <a:custGeom>
              <a:avLst/>
              <a:gdLst/>
              <a:ahLst/>
              <a:cxnLst/>
              <a:rect l="l" t="t" r="r" b="b"/>
              <a:pathLst>
                <a:path w="3974" h="4386" extrusionOk="0">
                  <a:moveTo>
                    <a:pt x="0" y="0"/>
                  </a:moveTo>
                  <a:cubicBezTo>
                    <a:pt x="1211" y="0"/>
                    <a:pt x="2191" y="983"/>
                    <a:pt x="2191" y="2193"/>
                  </a:cubicBezTo>
                  <a:cubicBezTo>
                    <a:pt x="2191" y="2799"/>
                    <a:pt x="1946" y="3346"/>
                    <a:pt x="1550" y="3744"/>
                  </a:cubicBezTo>
                  <a:cubicBezTo>
                    <a:pt x="1153" y="4140"/>
                    <a:pt x="605" y="4386"/>
                    <a:pt x="0" y="4386"/>
                  </a:cubicBezTo>
                  <a:lnTo>
                    <a:pt x="1781" y="4386"/>
                  </a:lnTo>
                  <a:cubicBezTo>
                    <a:pt x="2387" y="4386"/>
                    <a:pt x="2934" y="4140"/>
                    <a:pt x="3332" y="3744"/>
                  </a:cubicBezTo>
                  <a:cubicBezTo>
                    <a:pt x="3728" y="3346"/>
                    <a:pt x="3974" y="2799"/>
                    <a:pt x="3974" y="2193"/>
                  </a:cubicBezTo>
                  <a:cubicBezTo>
                    <a:pt x="3974" y="983"/>
                    <a:pt x="2992" y="0"/>
                    <a:pt x="1781"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1337;p51"/>
            <p:cNvSpPr/>
            <p:nvPr/>
          </p:nvSpPr>
          <p:spPr>
            <a:xfrm flipH="1">
              <a:off x="5942217" y="4221681"/>
              <a:ext cx="1279514" cy="219382"/>
            </a:xfrm>
            <a:custGeom>
              <a:avLst/>
              <a:gdLst/>
              <a:ahLst/>
              <a:cxnLst/>
              <a:rect l="l" t="t" r="r" b="b"/>
              <a:pathLst>
                <a:path w="18786" h="3221" extrusionOk="0">
                  <a:moveTo>
                    <a:pt x="18531" y="1"/>
                  </a:moveTo>
                  <a:cubicBezTo>
                    <a:pt x="18428" y="195"/>
                    <a:pt x="18298" y="371"/>
                    <a:pt x="18144" y="525"/>
                  </a:cubicBezTo>
                  <a:cubicBezTo>
                    <a:pt x="17746" y="921"/>
                    <a:pt x="17199" y="1166"/>
                    <a:pt x="16593" y="1166"/>
                  </a:cubicBezTo>
                  <a:lnTo>
                    <a:pt x="1" y="1166"/>
                  </a:lnTo>
                  <a:lnTo>
                    <a:pt x="1" y="3221"/>
                  </a:lnTo>
                  <a:lnTo>
                    <a:pt x="16593" y="3221"/>
                  </a:lnTo>
                  <a:cubicBezTo>
                    <a:pt x="17199" y="3221"/>
                    <a:pt x="17746" y="2975"/>
                    <a:pt x="18144" y="2579"/>
                  </a:cubicBezTo>
                  <a:cubicBezTo>
                    <a:pt x="18540" y="2181"/>
                    <a:pt x="18786" y="1634"/>
                    <a:pt x="18786" y="1028"/>
                  </a:cubicBezTo>
                  <a:cubicBezTo>
                    <a:pt x="18786" y="657"/>
                    <a:pt x="18694" y="307"/>
                    <a:pt x="18531"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1338;p51"/>
            <p:cNvSpPr/>
            <p:nvPr/>
          </p:nvSpPr>
          <p:spPr>
            <a:xfrm flipH="1">
              <a:off x="6319002" y="4142332"/>
              <a:ext cx="902730" cy="298730"/>
            </a:xfrm>
            <a:custGeom>
              <a:avLst/>
              <a:gdLst/>
              <a:ahLst/>
              <a:cxnLst/>
              <a:rect l="l" t="t" r="r" b="b"/>
              <a:pathLst>
                <a:path w="13254" h="4386" extrusionOk="0">
                  <a:moveTo>
                    <a:pt x="1" y="0"/>
                  </a:moveTo>
                  <a:lnTo>
                    <a:pt x="1" y="4386"/>
                  </a:lnTo>
                  <a:lnTo>
                    <a:pt x="11061" y="4386"/>
                  </a:lnTo>
                  <a:cubicBezTo>
                    <a:pt x="11667" y="4386"/>
                    <a:pt x="12215" y="4140"/>
                    <a:pt x="12611" y="3744"/>
                  </a:cubicBezTo>
                  <a:cubicBezTo>
                    <a:pt x="13008" y="3346"/>
                    <a:pt x="13253" y="2799"/>
                    <a:pt x="13253" y="2193"/>
                  </a:cubicBezTo>
                  <a:cubicBezTo>
                    <a:pt x="13253" y="983"/>
                    <a:pt x="12273" y="0"/>
                    <a:pt x="11061"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339;p51"/>
            <p:cNvSpPr/>
            <p:nvPr/>
          </p:nvSpPr>
          <p:spPr>
            <a:xfrm flipH="1">
              <a:off x="6366951" y="4183403"/>
              <a:ext cx="854849" cy="216590"/>
            </a:xfrm>
            <a:custGeom>
              <a:avLst/>
              <a:gdLst/>
              <a:ahLst/>
              <a:cxnLst/>
              <a:rect l="l" t="t" r="r" b="b"/>
              <a:pathLst>
                <a:path w="12551" h="3180" extrusionOk="0">
                  <a:moveTo>
                    <a:pt x="0" y="0"/>
                  </a:moveTo>
                  <a:lnTo>
                    <a:pt x="0" y="3180"/>
                  </a:lnTo>
                  <a:lnTo>
                    <a:pt x="12257" y="3180"/>
                  </a:lnTo>
                  <a:cubicBezTo>
                    <a:pt x="12418" y="3180"/>
                    <a:pt x="12550" y="3048"/>
                    <a:pt x="12550" y="2885"/>
                  </a:cubicBezTo>
                  <a:lnTo>
                    <a:pt x="12550" y="296"/>
                  </a:lnTo>
                  <a:cubicBezTo>
                    <a:pt x="12550" y="133"/>
                    <a:pt x="12418" y="0"/>
                    <a:pt x="1225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1340;p51"/>
            <p:cNvSpPr/>
            <p:nvPr/>
          </p:nvSpPr>
          <p:spPr>
            <a:xfrm flipH="1">
              <a:off x="6501196" y="4221681"/>
              <a:ext cx="687843" cy="24043"/>
            </a:xfrm>
            <a:custGeom>
              <a:avLst/>
              <a:gdLst/>
              <a:ahLst/>
              <a:cxnLst/>
              <a:rect l="l" t="t" r="r" b="b"/>
              <a:pathLst>
                <a:path w="10099" h="353" extrusionOk="0">
                  <a:moveTo>
                    <a:pt x="33" y="1"/>
                  </a:moveTo>
                  <a:cubicBezTo>
                    <a:pt x="16" y="1"/>
                    <a:pt x="1" y="15"/>
                    <a:pt x="1" y="34"/>
                  </a:cubicBezTo>
                  <a:lnTo>
                    <a:pt x="1" y="320"/>
                  </a:lnTo>
                  <a:cubicBezTo>
                    <a:pt x="1" y="338"/>
                    <a:pt x="16" y="352"/>
                    <a:pt x="33" y="352"/>
                  </a:cubicBezTo>
                  <a:lnTo>
                    <a:pt x="10066" y="352"/>
                  </a:lnTo>
                  <a:cubicBezTo>
                    <a:pt x="10085" y="352"/>
                    <a:pt x="10099" y="338"/>
                    <a:pt x="10099" y="320"/>
                  </a:cubicBezTo>
                  <a:lnTo>
                    <a:pt x="10099" y="34"/>
                  </a:lnTo>
                  <a:cubicBezTo>
                    <a:pt x="10099" y="15"/>
                    <a:pt x="10085" y="1"/>
                    <a:pt x="100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 name="Google Shape;1341;p51"/>
            <p:cNvSpPr/>
            <p:nvPr/>
          </p:nvSpPr>
          <p:spPr>
            <a:xfrm flipH="1">
              <a:off x="6501196" y="4279711"/>
              <a:ext cx="687843" cy="23975"/>
            </a:xfrm>
            <a:custGeom>
              <a:avLst/>
              <a:gdLst/>
              <a:ahLst/>
              <a:cxnLst/>
              <a:rect l="l" t="t" r="r" b="b"/>
              <a:pathLst>
                <a:path w="10099" h="352" extrusionOk="0">
                  <a:moveTo>
                    <a:pt x="33" y="1"/>
                  </a:moveTo>
                  <a:cubicBezTo>
                    <a:pt x="16" y="1"/>
                    <a:pt x="1" y="15"/>
                    <a:pt x="1" y="33"/>
                  </a:cubicBezTo>
                  <a:lnTo>
                    <a:pt x="1" y="319"/>
                  </a:lnTo>
                  <a:cubicBezTo>
                    <a:pt x="1" y="338"/>
                    <a:pt x="16" y="352"/>
                    <a:pt x="33" y="352"/>
                  </a:cubicBezTo>
                  <a:lnTo>
                    <a:pt x="10066" y="352"/>
                  </a:lnTo>
                  <a:cubicBezTo>
                    <a:pt x="10085" y="352"/>
                    <a:pt x="10099" y="338"/>
                    <a:pt x="10099" y="319"/>
                  </a:cubicBezTo>
                  <a:lnTo>
                    <a:pt x="10099" y="33"/>
                  </a:lnTo>
                  <a:cubicBezTo>
                    <a:pt x="10099" y="15"/>
                    <a:pt x="10085" y="1"/>
                    <a:pt x="100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 name="Google Shape;1342;p51"/>
            <p:cNvSpPr/>
            <p:nvPr/>
          </p:nvSpPr>
          <p:spPr>
            <a:xfrm flipH="1">
              <a:off x="6501196" y="4337741"/>
              <a:ext cx="687843" cy="24043"/>
            </a:xfrm>
            <a:custGeom>
              <a:avLst/>
              <a:gdLst/>
              <a:ahLst/>
              <a:cxnLst/>
              <a:rect l="l" t="t" r="r" b="b"/>
              <a:pathLst>
                <a:path w="10099" h="353" extrusionOk="0">
                  <a:moveTo>
                    <a:pt x="33" y="0"/>
                  </a:moveTo>
                  <a:cubicBezTo>
                    <a:pt x="16" y="0"/>
                    <a:pt x="1" y="16"/>
                    <a:pt x="1" y="33"/>
                  </a:cubicBezTo>
                  <a:lnTo>
                    <a:pt x="1" y="320"/>
                  </a:lnTo>
                  <a:cubicBezTo>
                    <a:pt x="1" y="337"/>
                    <a:pt x="16" y="353"/>
                    <a:pt x="33" y="353"/>
                  </a:cubicBezTo>
                  <a:lnTo>
                    <a:pt x="10066" y="353"/>
                  </a:lnTo>
                  <a:cubicBezTo>
                    <a:pt x="10085" y="353"/>
                    <a:pt x="10099" y="337"/>
                    <a:pt x="10099" y="320"/>
                  </a:cubicBezTo>
                  <a:lnTo>
                    <a:pt x="10099" y="33"/>
                  </a:lnTo>
                  <a:cubicBezTo>
                    <a:pt x="10099" y="16"/>
                    <a:pt x="10085" y="0"/>
                    <a:pt x="1006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1" name="Google Shape;1343;p51"/>
          <p:cNvGrpSpPr/>
          <p:nvPr/>
        </p:nvGrpSpPr>
        <p:grpSpPr>
          <a:xfrm>
            <a:off x="764807" y="3502732"/>
            <a:ext cx="1279583" cy="298731"/>
            <a:chOff x="5942217" y="4142332"/>
            <a:chExt cx="1279583" cy="298731"/>
          </a:xfrm>
        </p:grpSpPr>
        <p:sp>
          <p:nvSpPr>
            <p:cNvPr id="122" name="Google Shape;1344;p51"/>
            <p:cNvSpPr/>
            <p:nvPr/>
          </p:nvSpPr>
          <p:spPr>
            <a:xfrm flipH="1">
              <a:off x="5942217" y="4142332"/>
              <a:ext cx="1279583" cy="298730"/>
            </a:xfrm>
            <a:custGeom>
              <a:avLst/>
              <a:gdLst/>
              <a:ahLst/>
              <a:cxnLst/>
              <a:rect l="l" t="t" r="r" b="b"/>
              <a:pathLst>
                <a:path w="18787" h="4386" extrusionOk="0">
                  <a:moveTo>
                    <a:pt x="0" y="0"/>
                  </a:moveTo>
                  <a:lnTo>
                    <a:pt x="0" y="4386"/>
                  </a:lnTo>
                  <a:lnTo>
                    <a:pt x="18381" y="4386"/>
                  </a:lnTo>
                  <a:cubicBezTo>
                    <a:pt x="18605" y="4386"/>
                    <a:pt x="18787" y="4204"/>
                    <a:pt x="18787" y="3980"/>
                  </a:cubicBezTo>
                  <a:lnTo>
                    <a:pt x="18787" y="406"/>
                  </a:lnTo>
                  <a:cubicBezTo>
                    <a:pt x="18787" y="182"/>
                    <a:pt x="18605" y="0"/>
                    <a:pt x="1838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 name="Google Shape;1345;p51"/>
            <p:cNvSpPr/>
            <p:nvPr/>
          </p:nvSpPr>
          <p:spPr>
            <a:xfrm flipH="1">
              <a:off x="6046486" y="4142332"/>
              <a:ext cx="270669" cy="298730"/>
            </a:xfrm>
            <a:custGeom>
              <a:avLst/>
              <a:gdLst/>
              <a:ahLst/>
              <a:cxnLst/>
              <a:rect l="l" t="t" r="r" b="b"/>
              <a:pathLst>
                <a:path w="3974" h="4386" extrusionOk="0">
                  <a:moveTo>
                    <a:pt x="0" y="0"/>
                  </a:moveTo>
                  <a:cubicBezTo>
                    <a:pt x="1211" y="0"/>
                    <a:pt x="2191" y="983"/>
                    <a:pt x="2191" y="2193"/>
                  </a:cubicBezTo>
                  <a:cubicBezTo>
                    <a:pt x="2191" y="2799"/>
                    <a:pt x="1946" y="3346"/>
                    <a:pt x="1550" y="3744"/>
                  </a:cubicBezTo>
                  <a:cubicBezTo>
                    <a:pt x="1153" y="4140"/>
                    <a:pt x="605" y="4386"/>
                    <a:pt x="0" y="4386"/>
                  </a:cubicBezTo>
                  <a:lnTo>
                    <a:pt x="1781" y="4386"/>
                  </a:lnTo>
                  <a:cubicBezTo>
                    <a:pt x="2387" y="4386"/>
                    <a:pt x="2934" y="4140"/>
                    <a:pt x="3332" y="3744"/>
                  </a:cubicBezTo>
                  <a:cubicBezTo>
                    <a:pt x="3728" y="3346"/>
                    <a:pt x="3974" y="2799"/>
                    <a:pt x="3974" y="2193"/>
                  </a:cubicBezTo>
                  <a:cubicBezTo>
                    <a:pt x="3974" y="983"/>
                    <a:pt x="2992" y="0"/>
                    <a:pt x="1781"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1346;p51"/>
            <p:cNvSpPr/>
            <p:nvPr/>
          </p:nvSpPr>
          <p:spPr>
            <a:xfrm flipH="1">
              <a:off x="5942217" y="4221681"/>
              <a:ext cx="1279514" cy="219382"/>
            </a:xfrm>
            <a:custGeom>
              <a:avLst/>
              <a:gdLst/>
              <a:ahLst/>
              <a:cxnLst/>
              <a:rect l="l" t="t" r="r" b="b"/>
              <a:pathLst>
                <a:path w="18786" h="3221" extrusionOk="0">
                  <a:moveTo>
                    <a:pt x="18531" y="1"/>
                  </a:moveTo>
                  <a:cubicBezTo>
                    <a:pt x="18428" y="195"/>
                    <a:pt x="18298" y="371"/>
                    <a:pt x="18144" y="525"/>
                  </a:cubicBezTo>
                  <a:cubicBezTo>
                    <a:pt x="17746" y="921"/>
                    <a:pt x="17199" y="1166"/>
                    <a:pt x="16593" y="1166"/>
                  </a:cubicBezTo>
                  <a:lnTo>
                    <a:pt x="1" y="1166"/>
                  </a:lnTo>
                  <a:lnTo>
                    <a:pt x="1" y="3221"/>
                  </a:lnTo>
                  <a:lnTo>
                    <a:pt x="16593" y="3221"/>
                  </a:lnTo>
                  <a:cubicBezTo>
                    <a:pt x="17199" y="3221"/>
                    <a:pt x="17746" y="2975"/>
                    <a:pt x="18144" y="2579"/>
                  </a:cubicBezTo>
                  <a:cubicBezTo>
                    <a:pt x="18540" y="2181"/>
                    <a:pt x="18786" y="1634"/>
                    <a:pt x="18786" y="1028"/>
                  </a:cubicBezTo>
                  <a:cubicBezTo>
                    <a:pt x="18786" y="657"/>
                    <a:pt x="18694" y="307"/>
                    <a:pt x="18531"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 name="Google Shape;1347;p51"/>
            <p:cNvSpPr/>
            <p:nvPr/>
          </p:nvSpPr>
          <p:spPr>
            <a:xfrm flipH="1">
              <a:off x="6319002" y="4142332"/>
              <a:ext cx="902730" cy="298730"/>
            </a:xfrm>
            <a:custGeom>
              <a:avLst/>
              <a:gdLst/>
              <a:ahLst/>
              <a:cxnLst/>
              <a:rect l="l" t="t" r="r" b="b"/>
              <a:pathLst>
                <a:path w="13254" h="4386" extrusionOk="0">
                  <a:moveTo>
                    <a:pt x="1" y="0"/>
                  </a:moveTo>
                  <a:lnTo>
                    <a:pt x="1" y="4386"/>
                  </a:lnTo>
                  <a:lnTo>
                    <a:pt x="11061" y="4386"/>
                  </a:lnTo>
                  <a:cubicBezTo>
                    <a:pt x="11667" y="4386"/>
                    <a:pt x="12215" y="4140"/>
                    <a:pt x="12611" y="3744"/>
                  </a:cubicBezTo>
                  <a:cubicBezTo>
                    <a:pt x="13008" y="3346"/>
                    <a:pt x="13253" y="2799"/>
                    <a:pt x="13253" y="2193"/>
                  </a:cubicBezTo>
                  <a:cubicBezTo>
                    <a:pt x="13253" y="983"/>
                    <a:pt x="12273" y="0"/>
                    <a:pt x="11061"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 name="Google Shape;1348;p51"/>
            <p:cNvSpPr/>
            <p:nvPr/>
          </p:nvSpPr>
          <p:spPr>
            <a:xfrm flipH="1">
              <a:off x="6366951" y="4183403"/>
              <a:ext cx="854849" cy="216590"/>
            </a:xfrm>
            <a:custGeom>
              <a:avLst/>
              <a:gdLst/>
              <a:ahLst/>
              <a:cxnLst/>
              <a:rect l="l" t="t" r="r" b="b"/>
              <a:pathLst>
                <a:path w="12551" h="3180" extrusionOk="0">
                  <a:moveTo>
                    <a:pt x="0" y="0"/>
                  </a:moveTo>
                  <a:lnTo>
                    <a:pt x="0" y="3180"/>
                  </a:lnTo>
                  <a:lnTo>
                    <a:pt x="12257" y="3180"/>
                  </a:lnTo>
                  <a:cubicBezTo>
                    <a:pt x="12418" y="3180"/>
                    <a:pt x="12550" y="3048"/>
                    <a:pt x="12550" y="2885"/>
                  </a:cubicBezTo>
                  <a:lnTo>
                    <a:pt x="12550" y="296"/>
                  </a:lnTo>
                  <a:cubicBezTo>
                    <a:pt x="12550" y="133"/>
                    <a:pt x="12418" y="0"/>
                    <a:pt x="1225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 name="Google Shape;1349;p51"/>
            <p:cNvSpPr/>
            <p:nvPr/>
          </p:nvSpPr>
          <p:spPr>
            <a:xfrm flipH="1">
              <a:off x="6501196" y="4221681"/>
              <a:ext cx="687843" cy="24043"/>
            </a:xfrm>
            <a:custGeom>
              <a:avLst/>
              <a:gdLst/>
              <a:ahLst/>
              <a:cxnLst/>
              <a:rect l="l" t="t" r="r" b="b"/>
              <a:pathLst>
                <a:path w="10099" h="353" extrusionOk="0">
                  <a:moveTo>
                    <a:pt x="33" y="1"/>
                  </a:moveTo>
                  <a:cubicBezTo>
                    <a:pt x="16" y="1"/>
                    <a:pt x="1" y="15"/>
                    <a:pt x="1" y="34"/>
                  </a:cubicBezTo>
                  <a:lnTo>
                    <a:pt x="1" y="320"/>
                  </a:lnTo>
                  <a:cubicBezTo>
                    <a:pt x="1" y="338"/>
                    <a:pt x="16" y="352"/>
                    <a:pt x="33" y="352"/>
                  </a:cubicBezTo>
                  <a:lnTo>
                    <a:pt x="10066" y="352"/>
                  </a:lnTo>
                  <a:cubicBezTo>
                    <a:pt x="10085" y="352"/>
                    <a:pt x="10099" y="338"/>
                    <a:pt x="10099" y="320"/>
                  </a:cubicBezTo>
                  <a:lnTo>
                    <a:pt x="10099" y="34"/>
                  </a:lnTo>
                  <a:cubicBezTo>
                    <a:pt x="10099" y="15"/>
                    <a:pt x="10085" y="1"/>
                    <a:pt x="100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 name="Google Shape;1350;p51"/>
            <p:cNvSpPr/>
            <p:nvPr/>
          </p:nvSpPr>
          <p:spPr>
            <a:xfrm flipH="1">
              <a:off x="6501196" y="4279711"/>
              <a:ext cx="687843" cy="23975"/>
            </a:xfrm>
            <a:custGeom>
              <a:avLst/>
              <a:gdLst/>
              <a:ahLst/>
              <a:cxnLst/>
              <a:rect l="l" t="t" r="r" b="b"/>
              <a:pathLst>
                <a:path w="10099" h="352" extrusionOk="0">
                  <a:moveTo>
                    <a:pt x="33" y="1"/>
                  </a:moveTo>
                  <a:cubicBezTo>
                    <a:pt x="16" y="1"/>
                    <a:pt x="1" y="15"/>
                    <a:pt x="1" y="33"/>
                  </a:cubicBezTo>
                  <a:lnTo>
                    <a:pt x="1" y="319"/>
                  </a:lnTo>
                  <a:cubicBezTo>
                    <a:pt x="1" y="338"/>
                    <a:pt x="16" y="352"/>
                    <a:pt x="33" y="352"/>
                  </a:cubicBezTo>
                  <a:lnTo>
                    <a:pt x="10066" y="352"/>
                  </a:lnTo>
                  <a:cubicBezTo>
                    <a:pt x="10085" y="352"/>
                    <a:pt x="10099" y="338"/>
                    <a:pt x="10099" y="319"/>
                  </a:cubicBezTo>
                  <a:lnTo>
                    <a:pt x="10099" y="33"/>
                  </a:lnTo>
                  <a:cubicBezTo>
                    <a:pt x="10099" y="15"/>
                    <a:pt x="10085" y="1"/>
                    <a:pt x="100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1351;p51"/>
            <p:cNvSpPr/>
            <p:nvPr/>
          </p:nvSpPr>
          <p:spPr>
            <a:xfrm flipH="1">
              <a:off x="6501196" y="4337741"/>
              <a:ext cx="687843" cy="24043"/>
            </a:xfrm>
            <a:custGeom>
              <a:avLst/>
              <a:gdLst/>
              <a:ahLst/>
              <a:cxnLst/>
              <a:rect l="l" t="t" r="r" b="b"/>
              <a:pathLst>
                <a:path w="10099" h="353" extrusionOk="0">
                  <a:moveTo>
                    <a:pt x="33" y="0"/>
                  </a:moveTo>
                  <a:cubicBezTo>
                    <a:pt x="16" y="0"/>
                    <a:pt x="1" y="16"/>
                    <a:pt x="1" y="33"/>
                  </a:cubicBezTo>
                  <a:lnTo>
                    <a:pt x="1" y="320"/>
                  </a:lnTo>
                  <a:cubicBezTo>
                    <a:pt x="1" y="337"/>
                    <a:pt x="16" y="353"/>
                    <a:pt x="33" y="353"/>
                  </a:cubicBezTo>
                  <a:lnTo>
                    <a:pt x="10066" y="353"/>
                  </a:lnTo>
                  <a:cubicBezTo>
                    <a:pt x="10085" y="353"/>
                    <a:pt x="10099" y="337"/>
                    <a:pt x="10099" y="320"/>
                  </a:cubicBezTo>
                  <a:lnTo>
                    <a:pt x="10099" y="33"/>
                  </a:lnTo>
                  <a:cubicBezTo>
                    <a:pt x="10099" y="16"/>
                    <a:pt x="10085" y="0"/>
                    <a:pt x="1006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0" name="Google Shape;1352;p51"/>
          <p:cNvSpPr/>
          <p:nvPr/>
        </p:nvSpPr>
        <p:spPr>
          <a:xfrm>
            <a:off x="416740" y="4392325"/>
            <a:ext cx="1886169" cy="208197"/>
          </a:xfrm>
          <a:custGeom>
            <a:avLst/>
            <a:gdLst/>
            <a:ahLst/>
            <a:cxnLst/>
            <a:rect l="l" t="t" r="r" b="b"/>
            <a:pathLst>
              <a:path w="46329" h="2845" extrusionOk="0">
                <a:moveTo>
                  <a:pt x="263" y="0"/>
                </a:moveTo>
                <a:cubicBezTo>
                  <a:pt x="119" y="0"/>
                  <a:pt x="1" y="118"/>
                  <a:pt x="1" y="264"/>
                </a:cubicBezTo>
                <a:lnTo>
                  <a:pt x="1" y="2581"/>
                </a:lnTo>
                <a:cubicBezTo>
                  <a:pt x="1" y="2726"/>
                  <a:pt x="119" y="2844"/>
                  <a:pt x="263" y="2844"/>
                </a:cubicBezTo>
                <a:lnTo>
                  <a:pt x="46065" y="2844"/>
                </a:lnTo>
                <a:cubicBezTo>
                  <a:pt x="46211" y="2844"/>
                  <a:pt x="46329" y="2726"/>
                  <a:pt x="46329" y="2581"/>
                </a:cubicBezTo>
                <a:lnTo>
                  <a:pt x="46329" y="264"/>
                </a:lnTo>
                <a:cubicBezTo>
                  <a:pt x="46329" y="118"/>
                  <a:pt x="46211" y="0"/>
                  <a:pt x="4606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07208652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1222"/>
        <p:cNvGrpSpPr/>
        <p:nvPr/>
      </p:nvGrpSpPr>
      <p:grpSpPr>
        <a:xfrm>
          <a:off x="0" y="0"/>
          <a:ext cx="0" cy="0"/>
          <a:chOff x="0" y="0"/>
          <a:chExt cx="0" cy="0"/>
        </a:xfrm>
      </p:grpSpPr>
      <p:sp>
        <p:nvSpPr>
          <p:cNvPr id="1232" name="Google Shape;1232;p50"/>
          <p:cNvSpPr/>
          <p:nvPr/>
        </p:nvSpPr>
        <p:spPr>
          <a:xfrm rot="-9218220" flipH="1">
            <a:off x="-941468" y="-1141200"/>
            <a:ext cx="2574022" cy="2196928"/>
          </a:xfrm>
          <a:custGeom>
            <a:avLst/>
            <a:gdLst/>
            <a:ahLst/>
            <a:cxnLst/>
            <a:rect l="l" t="t" r="r" b="b"/>
            <a:pathLst>
              <a:path w="45611" h="38929" extrusionOk="0">
                <a:moveTo>
                  <a:pt x="26741" y="1"/>
                </a:moveTo>
                <a:cubicBezTo>
                  <a:pt x="24763" y="1"/>
                  <a:pt x="22797" y="680"/>
                  <a:pt x="21273" y="2151"/>
                </a:cubicBezTo>
                <a:cubicBezTo>
                  <a:pt x="19977" y="3402"/>
                  <a:pt x="18818" y="4971"/>
                  <a:pt x="17082" y="5450"/>
                </a:cubicBezTo>
                <a:cubicBezTo>
                  <a:pt x="16694" y="5557"/>
                  <a:pt x="16304" y="5602"/>
                  <a:pt x="15913" y="5602"/>
                </a:cubicBezTo>
                <a:cubicBezTo>
                  <a:pt x="13693" y="5602"/>
                  <a:pt x="11435" y="4134"/>
                  <a:pt x="9202" y="4134"/>
                </a:cubicBezTo>
                <a:cubicBezTo>
                  <a:pt x="8850" y="4134"/>
                  <a:pt x="8499" y="4170"/>
                  <a:pt x="8148" y="4255"/>
                </a:cubicBezTo>
                <a:cubicBezTo>
                  <a:pt x="7138" y="4499"/>
                  <a:pt x="6263" y="5122"/>
                  <a:pt x="5461" y="5781"/>
                </a:cubicBezTo>
                <a:cubicBezTo>
                  <a:pt x="4513" y="6561"/>
                  <a:pt x="3609" y="7430"/>
                  <a:pt x="3018" y="8503"/>
                </a:cubicBezTo>
                <a:cubicBezTo>
                  <a:pt x="1542" y="11186"/>
                  <a:pt x="2282" y="14521"/>
                  <a:pt x="1620" y="17509"/>
                </a:cubicBezTo>
                <a:cubicBezTo>
                  <a:pt x="1158" y="19594"/>
                  <a:pt x="0" y="21689"/>
                  <a:pt x="588" y="23744"/>
                </a:cubicBezTo>
                <a:cubicBezTo>
                  <a:pt x="965" y="25069"/>
                  <a:pt x="2041" y="26163"/>
                  <a:pt x="2188" y="27534"/>
                </a:cubicBezTo>
                <a:cubicBezTo>
                  <a:pt x="2317" y="28748"/>
                  <a:pt x="1693" y="29902"/>
                  <a:pt x="1456" y="31100"/>
                </a:cubicBezTo>
                <a:cubicBezTo>
                  <a:pt x="1158" y="32623"/>
                  <a:pt x="1525" y="34264"/>
                  <a:pt x="2443" y="35515"/>
                </a:cubicBezTo>
                <a:lnTo>
                  <a:pt x="35000" y="38928"/>
                </a:lnTo>
                <a:cubicBezTo>
                  <a:pt x="38019" y="38912"/>
                  <a:pt x="41404" y="38721"/>
                  <a:pt x="43463" y="36153"/>
                </a:cubicBezTo>
                <a:cubicBezTo>
                  <a:pt x="45087" y="34125"/>
                  <a:pt x="45420" y="31147"/>
                  <a:pt x="45533" y="28378"/>
                </a:cubicBezTo>
                <a:cubicBezTo>
                  <a:pt x="45611" y="26441"/>
                  <a:pt x="45609" y="24429"/>
                  <a:pt x="44927" y="22662"/>
                </a:cubicBezTo>
                <a:cubicBezTo>
                  <a:pt x="43684" y="19447"/>
                  <a:pt x="40557" y="17851"/>
                  <a:pt x="38688" y="15075"/>
                </a:cubicBezTo>
                <a:cubicBezTo>
                  <a:pt x="36453" y="11759"/>
                  <a:pt x="36212" y="7063"/>
                  <a:pt x="33971" y="3750"/>
                </a:cubicBezTo>
                <a:cubicBezTo>
                  <a:pt x="32355" y="1358"/>
                  <a:pt x="29537" y="1"/>
                  <a:pt x="2674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233" name="Google Shape;1233;p50"/>
          <p:cNvGrpSpPr/>
          <p:nvPr/>
        </p:nvGrpSpPr>
        <p:grpSpPr>
          <a:xfrm rot="707990">
            <a:off x="297891" y="185203"/>
            <a:ext cx="1422983" cy="390747"/>
            <a:chOff x="6913312" y="2687868"/>
            <a:chExt cx="1422936" cy="390734"/>
          </a:xfrm>
        </p:grpSpPr>
        <p:sp>
          <p:nvSpPr>
            <p:cNvPr id="1234" name="Google Shape;1234;p50"/>
            <p:cNvSpPr/>
            <p:nvPr/>
          </p:nvSpPr>
          <p:spPr>
            <a:xfrm flipH="1">
              <a:off x="6913312" y="2687868"/>
              <a:ext cx="1422936" cy="390662"/>
            </a:xfrm>
            <a:custGeom>
              <a:avLst/>
              <a:gdLst/>
              <a:ahLst/>
              <a:cxnLst/>
              <a:rect l="l" t="t" r="r" b="b"/>
              <a:pathLst>
                <a:path w="19443" h="5338" extrusionOk="0">
                  <a:moveTo>
                    <a:pt x="2072" y="0"/>
                  </a:moveTo>
                  <a:cubicBezTo>
                    <a:pt x="1052" y="0"/>
                    <a:pt x="185" y="781"/>
                    <a:pt x="95" y="1817"/>
                  </a:cubicBezTo>
                  <a:cubicBezTo>
                    <a:pt x="0" y="2909"/>
                    <a:pt x="808" y="3873"/>
                    <a:pt x="1902" y="3968"/>
                  </a:cubicBezTo>
                  <a:lnTo>
                    <a:pt x="17196" y="5330"/>
                  </a:lnTo>
                  <a:cubicBezTo>
                    <a:pt x="17254" y="5336"/>
                    <a:pt x="17312" y="5338"/>
                    <a:pt x="17370" y="5338"/>
                  </a:cubicBezTo>
                  <a:cubicBezTo>
                    <a:pt x="18390" y="5338"/>
                    <a:pt x="19257" y="4559"/>
                    <a:pt x="19348" y="3523"/>
                  </a:cubicBezTo>
                  <a:cubicBezTo>
                    <a:pt x="19443" y="2431"/>
                    <a:pt x="18633" y="1467"/>
                    <a:pt x="17539" y="1372"/>
                  </a:cubicBezTo>
                  <a:lnTo>
                    <a:pt x="2246" y="8"/>
                  </a:lnTo>
                  <a:cubicBezTo>
                    <a:pt x="2188" y="3"/>
                    <a:pt x="2130" y="0"/>
                    <a:pt x="207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5" name="Google Shape;1235;p50"/>
            <p:cNvSpPr/>
            <p:nvPr/>
          </p:nvSpPr>
          <p:spPr>
            <a:xfrm flipH="1">
              <a:off x="6917410" y="2811257"/>
              <a:ext cx="1414886" cy="267345"/>
            </a:xfrm>
            <a:custGeom>
              <a:avLst/>
              <a:gdLst/>
              <a:ahLst/>
              <a:cxnLst/>
              <a:rect l="l" t="t" r="r" b="b"/>
              <a:pathLst>
                <a:path w="19333" h="3653" extrusionOk="0">
                  <a:moveTo>
                    <a:pt x="57" y="0"/>
                  </a:moveTo>
                  <a:cubicBezTo>
                    <a:pt x="50" y="42"/>
                    <a:pt x="44" y="86"/>
                    <a:pt x="41" y="131"/>
                  </a:cubicBezTo>
                  <a:cubicBezTo>
                    <a:pt x="1" y="580"/>
                    <a:pt x="116" y="1007"/>
                    <a:pt x="340" y="1362"/>
                  </a:cubicBezTo>
                  <a:cubicBezTo>
                    <a:pt x="660" y="1870"/>
                    <a:pt x="1205" y="2226"/>
                    <a:pt x="1848" y="2282"/>
                  </a:cubicBezTo>
                  <a:lnTo>
                    <a:pt x="17142" y="3644"/>
                  </a:lnTo>
                  <a:cubicBezTo>
                    <a:pt x="17201" y="3650"/>
                    <a:pt x="17260" y="3652"/>
                    <a:pt x="17318" y="3652"/>
                  </a:cubicBezTo>
                  <a:cubicBezTo>
                    <a:pt x="18337" y="3652"/>
                    <a:pt x="19203" y="2871"/>
                    <a:pt x="19294" y="1837"/>
                  </a:cubicBezTo>
                  <a:cubicBezTo>
                    <a:pt x="19333" y="1386"/>
                    <a:pt x="19218" y="959"/>
                    <a:pt x="18994" y="605"/>
                  </a:cubicBezTo>
                  <a:cubicBezTo>
                    <a:pt x="18964" y="558"/>
                    <a:pt x="18933" y="513"/>
                    <a:pt x="18901" y="471"/>
                  </a:cubicBezTo>
                  <a:cubicBezTo>
                    <a:pt x="18754" y="1441"/>
                    <a:pt x="17918" y="2157"/>
                    <a:pt x="16941" y="2157"/>
                  </a:cubicBezTo>
                  <a:cubicBezTo>
                    <a:pt x="16883" y="2157"/>
                    <a:pt x="16824" y="2155"/>
                    <a:pt x="16766" y="2149"/>
                  </a:cubicBezTo>
                  <a:lnTo>
                    <a:pt x="1472" y="787"/>
                  </a:lnTo>
                  <a:cubicBezTo>
                    <a:pt x="887" y="735"/>
                    <a:pt x="383" y="435"/>
                    <a:pt x="57"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6" name="Google Shape;1236;p50"/>
            <p:cNvSpPr/>
            <p:nvPr/>
          </p:nvSpPr>
          <p:spPr>
            <a:xfrm flipH="1">
              <a:off x="7601837" y="2715019"/>
              <a:ext cx="319379" cy="304084"/>
            </a:xfrm>
            <a:custGeom>
              <a:avLst/>
              <a:gdLst/>
              <a:ahLst/>
              <a:cxnLst/>
              <a:rect l="l" t="t" r="r" b="b"/>
              <a:pathLst>
                <a:path w="4364" h="4155" extrusionOk="0">
                  <a:moveTo>
                    <a:pt x="343" y="1"/>
                  </a:moveTo>
                  <a:lnTo>
                    <a:pt x="350" y="1"/>
                  </a:lnTo>
                  <a:lnTo>
                    <a:pt x="350" y="1"/>
                  </a:lnTo>
                  <a:cubicBezTo>
                    <a:pt x="348" y="1"/>
                    <a:pt x="346" y="1"/>
                    <a:pt x="343" y="1"/>
                  </a:cubicBezTo>
                  <a:close/>
                  <a:moveTo>
                    <a:pt x="350" y="1"/>
                  </a:moveTo>
                  <a:cubicBezTo>
                    <a:pt x="894" y="49"/>
                    <a:pt x="1367" y="314"/>
                    <a:pt x="1692" y="701"/>
                  </a:cubicBezTo>
                  <a:cubicBezTo>
                    <a:pt x="2020" y="1091"/>
                    <a:pt x="2197" y="1606"/>
                    <a:pt x="2151" y="2151"/>
                  </a:cubicBezTo>
                  <a:cubicBezTo>
                    <a:pt x="2061" y="3187"/>
                    <a:pt x="1193" y="3966"/>
                    <a:pt x="174" y="3966"/>
                  </a:cubicBezTo>
                  <a:cubicBezTo>
                    <a:pt x="116" y="3966"/>
                    <a:pt x="58" y="3964"/>
                    <a:pt x="0" y="3959"/>
                  </a:cubicBezTo>
                  <a:lnTo>
                    <a:pt x="0" y="3959"/>
                  </a:lnTo>
                  <a:lnTo>
                    <a:pt x="2166" y="4147"/>
                  </a:lnTo>
                  <a:cubicBezTo>
                    <a:pt x="2225" y="4152"/>
                    <a:pt x="2283" y="4154"/>
                    <a:pt x="2340" y="4154"/>
                  </a:cubicBezTo>
                  <a:cubicBezTo>
                    <a:pt x="3359" y="4154"/>
                    <a:pt x="4227" y="3375"/>
                    <a:pt x="4317" y="2339"/>
                  </a:cubicBezTo>
                  <a:cubicBezTo>
                    <a:pt x="4364" y="1794"/>
                    <a:pt x="4185" y="1280"/>
                    <a:pt x="3859" y="889"/>
                  </a:cubicBezTo>
                  <a:cubicBezTo>
                    <a:pt x="3531" y="499"/>
                    <a:pt x="3057" y="235"/>
                    <a:pt x="2510" y="189"/>
                  </a:cubicBezTo>
                  <a:lnTo>
                    <a:pt x="350"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7" name="Google Shape;1237;p50"/>
            <p:cNvSpPr/>
            <p:nvPr/>
          </p:nvSpPr>
          <p:spPr>
            <a:xfrm flipH="1">
              <a:off x="7543289" y="2754027"/>
              <a:ext cx="284397" cy="249780"/>
            </a:xfrm>
            <a:custGeom>
              <a:avLst/>
              <a:gdLst/>
              <a:ahLst/>
              <a:cxnLst/>
              <a:rect l="l" t="t" r="r" b="b"/>
              <a:pathLst>
                <a:path w="3886" h="3413" extrusionOk="0">
                  <a:moveTo>
                    <a:pt x="1946" y="0"/>
                  </a:moveTo>
                  <a:cubicBezTo>
                    <a:pt x="1300" y="0"/>
                    <a:pt x="681" y="369"/>
                    <a:pt x="394" y="994"/>
                  </a:cubicBezTo>
                  <a:cubicBezTo>
                    <a:pt x="1" y="1850"/>
                    <a:pt x="375" y="2863"/>
                    <a:pt x="1232" y="3256"/>
                  </a:cubicBezTo>
                  <a:cubicBezTo>
                    <a:pt x="1463" y="3362"/>
                    <a:pt x="1705" y="3412"/>
                    <a:pt x="1943" y="3412"/>
                  </a:cubicBezTo>
                  <a:cubicBezTo>
                    <a:pt x="2589" y="3412"/>
                    <a:pt x="3206" y="3044"/>
                    <a:pt x="3493" y="2419"/>
                  </a:cubicBezTo>
                  <a:cubicBezTo>
                    <a:pt x="3886" y="1562"/>
                    <a:pt x="3511" y="549"/>
                    <a:pt x="2655" y="156"/>
                  </a:cubicBezTo>
                  <a:cubicBezTo>
                    <a:pt x="2425" y="50"/>
                    <a:pt x="2183" y="0"/>
                    <a:pt x="194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8" name="Google Shape;1238;p50"/>
            <p:cNvSpPr/>
            <p:nvPr/>
          </p:nvSpPr>
          <p:spPr>
            <a:xfrm flipH="1">
              <a:off x="7577613" y="2781544"/>
              <a:ext cx="216042" cy="194892"/>
            </a:xfrm>
            <a:custGeom>
              <a:avLst/>
              <a:gdLst/>
              <a:ahLst/>
              <a:cxnLst/>
              <a:rect l="l" t="t" r="r" b="b"/>
              <a:pathLst>
                <a:path w="2952" h="2663" extrusionOk="0">
                  <a:moveTo>
                    <a:pt x="1477" y="0"/>
                  </a:moveTo>
                  <a:cubicBezTo>
                    <a:pt x="1364" y="0"/>
                    <a:pt x="1248" y="15"/>
                    <a:pt x="1133" y="46"/>
                  </a:cubicBezTo>
                  <a:cubicBezTo>
                    <a:pt x="423" y="235"/>
                    <a:pt x="1" y="966"/>
                    <a:pt x="190" y="1676"/>
                  </a:cubicBezTo>
                  <a:cubicBezTo>
                    <a:pt x="350" y="2270"/>
                    <a:pt x="888" y="2663"/>
                    <a:pt x="1477" y="2663"/>
                  </a:cubicBezTo>
                  <a:cubicBezTo>
                    <a:pt x="1590" y="2663"/>
                    <a:pt x="1705" y="2648"/>
                    <a:pt x="1820" y="2618"/>
                  </a:cubicBezTo>
                  <a:cubicBezTo>
                    <a:pt x="2529" y="2428"/>
                    <a:pt x="2952" y="1698"/>
                    <a:pt x="2762" y="989"/>
                  </a:cubicBezTo>
                  <a:cubicBezTo>
                    <a:pt x="2603" y="394"/>
                    <a:pt x="2065" y="0"/>
                    <a:pt x="1477"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9" name="Google Shape;1239;p50"/>
            <p:cNvSpPr/>
            <p:nvPr/>
          </p:nvSpPr>
          <p:spPr>
            <a:xfrm flipH="1">
              <a:off x="7614205" y="2810964"/>
              <a:ext cx="142564" cy="136636"/>
            </a:xfrm>
            <a:custGeom>
              <a:avLst/>
              <a:gdLst/>
              <a:ahLst/>
              <a:cxnLst/>
              <a:rect l="l" t="t" r="r" b="b"/>
              <a:pathLst>
                <a:path w="1948" h="1867" extrusionOk="0">
                  <a:moveTo>
                    <a:pt x="971" y="1"/>
                  </a:moveTo>
                  <a:cubicBezTo>
                    <a:pt x="493" y="1"/>
                    <a:pt x="86" y="368"/>
                    <a:pt x="44" y="853"/>
                  </a:cubicBezTo>
                  <a:cubicBezTo>
                    <a:pt x="0" y="1366"/>
                    <a:pt x="379" y="1818"/>
                    <a:pt x="892" y="1863"/>
                  </a:cubicBezTo>
                  <a:cubicBezTo>
                    <a:pt x="919" y="1865"/>
                    <a:pt x="946" y="1866"/>
                    <a:pt x="972" y="1866"/>
                  </a:cubicBezTo>
                  <a:cubicBezTo>
                    <a:pt x="1453" y="1866"/>
                    <a:pt x="1860" y="1500"/>
                    <a:pt x="1902" y="1014"/>
                  </a:cubicBezTo>
                  <a:cubicBezTo>
                    <a:pt x="1947" y="500"/>
                    <a:pt x="1567" y="49"/>
                    <a:pt x="1054" y="4"/>
                  </a:cubicBezTo>
                  <a:cubicBezTo>
                    <a:pt x="1026" y="2"/>
                    <a:pt x="999" y="1"/>
                    <a:pt x="97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0" name="Google Shape;1240;p50"/>
            <p:cNvSpPr/>
            <p:nvPr/>
          </p:nvSpPr>
          <p:spPr>
            <a:xfrm flipH="1">
              <a:off x="8047679" y="2693430"/>
              <a:ext cx="284616" cy="279494"/>
            </a:xfrm>
            <a:custGeom>
              <a:avLst/>
              <a:gdLst/>
              <a:ahLst/>
              <a:cxnLst/>
              <a:rect l="l" t="t" r="r" b="b"/>
              <a:pathLst>
                <a:path w="3889" h="3819" extrusionOk="0">
                  <a:moveTo>
                    <a:pt x="1946" y="1"/>
                  </a:moveTo>
                  <a:cubicBezTo>
                    <a:pt x="921" y="1"/>
                    <a:pt x="73" y="813"/>
                    <a:pt x="38" y="1843"/>
                  </a:cubicBezTo>
                  <a:cubicBezTo>
                    <a:pt x="1" y="2897"/>
                    <a:pt x="826" y="3781"/>
                    <a:pt x="1880" y="3817"/>
                  </a:cubicBezTo>
                  <a:cubicBezTo>
                    <a:pt x="1903" y="3818"/>
                    <a:pt x="1925" y="3818"/>
                    <a:pt x="1948" y="3818"/>
                  </a:cubicBezTo>
                  <a:cubicBezTo>
                    <a:pt x="2971" y="3818"/>
                    <a:pt x="3817" y="3006"/>
                    <a:pt x="3853" y="1975"/>
                  </a:cubicBezTo>
                  <a:cubicBezTo>
                    <a:pt x="3889" y="922"/>
                    <a:pt x="3065" y="39"/>
                    <a:pt x="2012" y="2"/>
                  </a:cubicBezTo>
                  <a:cubicBezTo>
                    <a:pt x="1990" y="1"/>
                    <a:pt x="1968" y="1"/>
                    <a:pt x="1946"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1" name="Google Shape;1241;p50"/>
            <p:cNvSpPr/>
            <p:nvPr/>
          </p:nvSpPr>
          <p:spPr>
            <a:xfrm flipH="1">
              <a:off x="8106666" y="2752929"/>
              <a:ext cx="166935" cy="159909"/>
            </a:xfrm>
            <a:custGeom>
              <a:avLst/>
              <a:gdLst/>
              <a:ahLst/>
              <a:cxnLst/>
              <a:rect l="l" t="t" r="r" b="b"/>
              <a:pathLst>
                <a:path w="2281" h="2185" extrusionOk="0">
                  <a:moveTo>
                    <a:pt x="1138" y="0"/>
                  </a:moveTo>
                  <a:cubicBezTo>
                    <a:pt x="577" y="0"/>
                    <a:pt x="102" y="430"/>
                    <a:pt x="52" y="998"/>
                  </a:cubicBezTo>
                  <a:cubicBezTo>
                    <a:pt x="1" y="1599"/>
                    <a:pt x="445" y="2128"/>
                    <a:pt x="1045" y="2180"/>
                  </a:cubicBezTo>
                  <a:cubicBezTo>
                    <a:pt x="1077" y="2183"/>
                    <a:pt x="1108" y="2184"/>
                    <a:pt x="1139" y="2184"/>
                  </a:cubicBezTo>
                  <a:cubicBezTo>
                    <a:pt x="1701" y="2184"/>
                    <a:pt x="2177" y="1756"/>
                    <a:pt x="2228" y="1187"/>
                  </a:cubicBezTo>
                  <a:cubicBezTo>
                    <a:pt x="2280" y="586"/>
                    <a:pt x="1834" y="58"/>
                    <a:pt x="1235" y="5"/>
                  </a:cubicBezTo>
                  <a:cubicBezTo>
                    <a:pt x="1202" y="2"/>
                    <a:pt x="1170" y="0"/>
                    <a:pt x="1138"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42" name="Google Shape;1242;p50"/>
          <p:cNvGrpSpPr/>
          <p:nvPr/>
        </p:nvGrpSpPr>
        <p:grpSpPr>
          <a:xfrm rot="-3153970">
            <a:off x="43515" y="823489"/>
            <a:ext cx="964991" cy="508142"/>
            <a:chOff x="7001573" y="2060164"/>
            <a:chExt cx="1368559" cy="720653"/>
          </a:xfrm>
        </p:grpSpPr>
        <p:sp>
          <p:nvSpPr>
            <p:cNvPr id="1243" name="Google Shape;1243;p50"/>
            <p:cNvSpPr/>
            <p:nvPr/>
          </p:nvSpPr>
          <p:spPr>
            <a:xfrm flipH="1">
              <a:off x="7001573" y="2060164"/>
              <a:ext cx="1368340" cy="720653"/>
            </a:xfrm>
            <a:custGeom>
              <a:avLst/>
              <a:gdLst/>
              <a:ahLst/>
              <a:cxnLst/>
              <a:rect l="l" t="t" r="r" b="b"/>
              <a:pathLst>
                <a:path w="18697" h="9847" extrusionOk="0">
                  <a:moveTo>
                    <a:pt x="2256" y="0"/>
                  </a:moveTo>
                  <a:cubicBezTo>
                    <a:pt x="1474" y="0"/>
                    <a:pt x="733" y="464"/>
                    <a:pt x="417" y="1233"/>
                  </a:cubicBezTo>
                  <a:cubicBezTo>
                    <a:pt x="0" y="2248"/>
                    <a:pt x="485" y="3409"/>
                    <a:pt x="1500" y="3825"/>
                  </a:cubicBezTo>
                  <a:lnTo>
                    <a:pt x="15687" y="9696"/>
                  </a:lnTo>
                  <a:cubicBezTo>
                    <a:pt x="15934" y="9798"/>
                    <a:pt x="16190" y="9846"/>
                    <a:pt x="16442" y="9846"/>
                  </a:cubicBezTo>
                  <a:cubicBezTo>
                    <a:pt x="17223" y="9846"/>
                    <a:pt x="17964" y="9382"/>
                    <a:pt x="18280" y="8614"/>
                  </a:cubicBezTo>
                  <a:cubicBezTo>
                    <a:pt x="18697" y="7600"/>
                    <a:pt x="18213" y="6439"/>
                    <a:pt x="17199" y="6021"/>
                  </a:cubicBezTo>
                  <a:lnTo>
                    <a:pt x="3011" y="150"/>
                  </a:lnTo>
                  <a:cubicBezTo>
                    <a:pt x="2763" y="48"/>
                    <a:pt x="2508" y="0"/>
                    <a:pt x="225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4" name="Google Shape;1244;p50"/>
            <p:cNvSpPr/>
            <p:nvPr/>
          </p:nvSpPr>
          <p:spPr>
            <a:xfrm flipH="1">
              <a:off x="7018039" y="2141618"/>
              <a:ext cx="1335260" cy="639198"/>
            </a:xfrm>
            <a:custGeom>
              <a:avLst/>
              <a:gdLst/>
              <a:ahLst/>
              <a:cxnLst/>
              <a:rect l="l" t="t" r="r" b="b"/>
              <a:pathLst>
                <a:path w="18245" h="8734" extrusionOk="0">
                  <a:moveTo>
                    <a:pt x="244" y="0"/>
                  </a:moveTo>
                  <a:cubicBezTo>
                    <a:pt x="226" y="39"/>
                    <a:pt x="209" y="78"/>
                    <a:pt x="190" y="120"/>
                  </a:cubicBezTo>
                  <a:cubicBezTo>
                    <a:pt x="19" y="536"/>
                    <a:pt x="0" y="979"/>
                    <a:pt x="108" y="1385"/>
                  </a:cubicBezTo>
                  <a:cubicBezTo>
                    <a:pt x="263" y="1964"/>
                    <a:pt x="675" y="2466"/>
                    <a:pt x="1273" y="2712"/>
                  </a:cubicBezTo>
                  <a:lnTo>
                    <a:pt x="15460" y="8583"/>
                  </a:lnTo>
                  <a:cubicBezTo>
                    <a:pt x="15707" y="8685"/>
                    <a:pt x="15963" y="8733"/>
                    <a:pt x="16215" y="8733"/>
                  </a:cubicBezTo>
                  <a:cubicBezTo>
                    <a:pt x="16996" y="8733"/>
                    <a:pt x="17737" y="8269"/>
                    <a:pt x="18053" y="7501"/>
                  </a:cubicBezTo>
                  <a:cubicBezTo>
                    <a:pt x="18226" y="7083"/>
                    <a:pt x="18244" y="6641"/>
                    <a:pt x="18136" y="6236"/>
                  </a:cubicBezTo>
                  <a:cubicBezTo>
                    <a:pt x="18122" y="6184"/>
                    <a:pt x="18106" y="6131"/>
                    <a:pt x="18088" y="6081"/>
                  </a:cubicBezTo>
                  <a:cubicBezTo>
                    <a:pt x="17748" y="6778"/>
                    <a:pt x="17044" y="7195"/>
                    <a:pt x="16303" y="7195"/>
                  </a:cubicBezTo>
                  <a:cubicBezTo>
                    <a:pt x="16052" y="7195"/>
                    <a:pt x="15796" y="7146"/>
                    <a:pt x="15548" y="7045"/>
                  </a:cubicBezTo>
                  <a:lnTo>
                    <a:pt x="1360" y="1174"/>
                  </a:lnTo>
                  <a:cubicBezTo>
                    <a:pt x="816" y="950"/>
                    <a:pt x="426" y="513"/>
                    <a:pt x="244"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5" name="Google Shape;1245;p50"/>
            <p:cNvSpPr/>
            <p:nvPr/>
          </p:nvSpPr>
          <p:spPr>
            <a:xfrm flipH="1">
              <a:off x="7652627" y="2178869"/>
              <a:ext cx="352313" cy="340457"/>
            </a:xfrm>
            <a:custGeom>
              <a:avLst/>
              <a:gdLst/>
              <a:ahLst/>
              <a:cxnLst/>
              <a:rect l="l" t="t" r="r" b="b"/>
              <a:pathLst>
                <a:path w="4814" h="4652" extrusionOk="0">
                  <a:moveTo>
                    <a:pt x="1512" y="1"/>
                  </a:moveTo>
                  <a:lnTo>
                    <a:pt x="1513" y="1"/>
                  </a:lnTo>
                  <a:lnTo>
                    <a:pt x="1513" y="1"/>
                  </a:lnTo>
                  <a:cubicBezTo>
                    <a:pt x="1512" y="1"/>
                    <a:pt x="1512" y="1"/>
                    <a:pt x="1512" y="1"/>
                  </a:cubicBezTo>
                  <a:close/>
                  <a:moveTo>
                    <a:pt x="1513" y="1"/>
                  </a:moveTo>
                  <a:cubicBezTo>
                    <a:pt x="2019" y="209"/>
                    <a:pt x="2395" y="604"/>
                    <a:pt x="2589" y="1073"/>
                  </a:cubicBezTo>
                  <a:cubicBezTo>
                    <a:pt x="2785" y="1543"/>
                    <a:pt x="2802" y="2086"/>
                    <a:pt x="2594" y="2593"/>
                  </a:cubicBezTo>
                  <a:cubicBezTo>
                    <a:pt x="2278" y="3361"/>
                    <a:pt x="1536" y="3825"/>
                    <a:pt x="754" y="3825"/>
                  </a:cubicBezTo>
                  <a:cubicBezTo>
                    <a:pt x="503" y="3825"/>
                    <a:pt x="247" y="3778"/>
                    <a:pt x="0" y="3676"/>
                  </a:cubicBezTo>
                  <a:lnTo>
                    <a:pt x="0" y="3676"/>
                  </a:lnTo>
                  <a:lnTo>
                    <a:pt x="2011" y="4501"/>
                  </a:lnTo>
                  <a:cubicBezTo>
                    <a:pt x="2259" y="4603"/>
                    <a:pt x="2515" y="4652"/>
                    <a:pt x="2766" y="4652"/>
                  </a:cubicBezTo>
                  <a:cubicBezTo>
                    <a:pt x="3548" y="4652"/>
                    <a:pt x="4288" y="4187"/>
                    <a:pt x="4603" y="3420"/>
                  </a:cubicBezTo>
                  <a:cubicBezTo>
                    <a:pt x="4813" y="2913"/>
                    <a:pt x="4796" y="2369"/>
                    <a:pt x="4600" y="1900"/>
                  </a:cubicBezTo>
                  <a:cubicBezTo>
                    <a:pt x="4404" y="1429"/>
                    <a:pt x="4030" y="1036"/>
                    <a:pt x="3523" y="828"/>
                  </a:cubicBezTo>
                  <a:lnTo>
                    <a:pt x="1513"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6" name="Google Shape;1246;p50"/>
            <p:cNvSpPr/>
            <p:nvPr/>
          </p:nvSpPr>
          <p:spPr>
            <a:xfrm flipH="1">
              <a:off x="7610326" y="2273790"/>
              <a:ext cx="263978" cy="249707"/>
            </a:xfrm>
            <a:custGeom>
              <a:avLst/>
              <a:gdLst/>
              <a:ahLst/>
              <a:cxnLst/>
              <a:rect l="l" t="t" r="r" b="b"/>
              <a:pathLst>
                <a:path w="3607" h="3412" extrusionOk="0">
                  <a:moveTo>
                    <a:pt x="1800" y="1"/>
                  </a:moveTo>
                  <a:cubicBezTo>
                    <a:pt x="947" y="1"/>
                    <a:pt x="209" y="642"/>
                    <a:pt x="110" y="1510"/>
                  </a:cubicBezTo>
                  <a:cubicBezTo>
                    <a:pt x="1" y="2446"/>
                    <a:pt x="672" y="3293"/>
                    <a:pt x="1608" y="3400"/>
                  </a:cubicBezTo>
                  <a:cubicBezTo>
                    <a:pt x="1674" y="3408"/>
                    <a:pt x="1741" y="3412"/>
                    <a:pt x="1806" y="3412"/>
                  </a:cubicBezTo>
                  <a:cubicBezTo>
                    <a:pt x="2660" y="3412"/>
                    <a:pt x="3398" y="2771"/>
                    <a:pt x="3497" y="1902"/>
                  </a:cubicBezTo>
                  <a:cubicBezTo>
                    <a:pt x="3606" y="967"/>
                    <a:pt x="2935" y="120"/>
                    <a:pt x="1999" y="12"/>
                  </a:cubicBezTo>
                  <a:cubicBezTo>
                    <a:pt x="1932" y="5"/>
                    <a:pt x="1866" y="1"/>
                    <a:pt x="180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7" name="Google Shape;1247;p50"/>
            <p:cNvSpPr/>
            <p:nvPr/>
          </p:nvSpPr>
          <p:spPr>
            <a:xfrm flipH="1">
              <a:off x="7635575" y="2301087"/>
              <a:ext cx="213920" cy="194892"/>
            </a:xfrm>
            <a:custGeom>
              <a:avLst/>
              <a:gdLst/>
              <a:ahLst/>
              <a:cxnLst/>
              <a:rect l="l" t="t" r="r" b="b"/>
              <a:pathLst>
                <a:path w="2923" h="2663" extrusionOk="0">
                  <a:moveTo>
                    <a:pt x="1461" y="1"/>
                  </a:moveTo>
                  <a:cubicBezTo>
                    <a:pt x="1121" y="1"/>
                    <a:pt x="780" y="130"/>
                    <a:pt x="520" y="390"/>
                  </a:cubicBezTo>
                  <a:cubicBezTo>
                    <a:pt x="1" y="911"/>
                    <a:pt x="1" y="1753"/>
                    <a:pt x="520" y="2272"/>
                  </a:cubicBezTo>
                  <a:cubicBezTo>
                    <a:pt x="780" y="2532"/>
                    <a:pt x="1121" y="2662"/>
                    <a:pt x="1461" y="2662"/>
                  </a:cubicBezTo>
                  <a:cubicBezTo>
                    <a:pt x="1802" y="2662"/>
                    <a:pt x="2142" y="2532"/>
                    <a:pt x="2402" y="2272"/>
                  </a:cubicBezTo>
                  <a:cubicBezTo>
                    <a:pt x="2922" y="1753"/>
                    <a:pt x="2922" y="911"/>
                    <a:pt x="2402" y="390"/>
                  </a:cubicBezTo>
                  <a:cubicBezTo>
                    <a:pt x="2142" y="130"/>
                    <a:pt x="1802" y="1"/>
                    <a:pt x="1461" y="1"/>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8" name="Google Shape;1248;p50"/>
            <p:cNvSpPr/>
            <p:nvPr/>
          </p:nvSpPr>
          <p:spPr>
            <a:xfrm flipH="1">
              <a:off x="7664923" y="2330215"/>
              <a:ext cx="155006" cy="136636"/>
            </a:xfrm>
            <a:custGeom>
              <a:avLst/>
              <a:gdLst/>
              <a:ahLst/>
              <a:cxnLst/>
              <a:rect l="l" t="t" r="r" b="b"/>
              <a:pathLst>
                <a:path w="2118" h="1867" extrusionOk="0">
                  <a:moveTo>
                    <a:pt x="1058" y="1"/>
                  </a:moveTo>
                  <a:cubicBezTo>
                    <a:pt x="692" y="1"/>
                    <a:pt x="345" y="219"/>
                    <a:pt x="196" y="579"/>
                  </a:cubicBezTo>
                  <a:cubicBezTo>
                    <a:pt x="1" y="1055"/>
                    <a:pt x="228" y="1600"/>
                    <a:pt x="705" y="1796"/>
                  </a:cubicBezTo>
                  <a:cubicBezTo>
                    <a:pt x="821" y="1844"/>
                    <a:pt x="941" y="1867"/>
                    <a:pt x="1059" y="1867"/>
                  </a:cubicBezTo>
                  <a:cubicBezTo>
                    <a:pt x="1425" y="1867"/>
                    <a:pt x="1773" y="1649"/>
                    <a:pt x="1921" y="1288"/>
                  </a:cubicBezTo>
                  <a:cubicBezTo>
                    <a:pt x="2117" y="811"/>
                    <a:pt x="1889" y="267"/>
                    <a:pt x="1413" y="71"/>
                  </a:cubicBezTo>
                  <a:cubicBezTo>
                    <a:pt x="1297" y="24"/>
                    <a:pt x="1177" y="1"/>
                    <a:pt x="105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9" name="Google Shape;1249;p50"/>
            <p:cNvSpPr/>
            <p:nvPr/>
          </p:nvSpPr>
          <p:spPr>
            <a:xfrm flipH="1">
              <a:off x="8051046" y="2063677"/>
              <a:ext cx="319087" cy="279494"/>
            </a:xfrm>
            <a:custGeom>
              <a:avLst/>
              <a:gdLst/>
              <a:ahLst/>
              <a:cxnLst/>
              <a:rect l="l" t="t" r="r" b="b"/>
              <a:pathLst>
                <a:path w="4360" h="3819" extrusionOk="0">
                  <a:moveTo>
                    <a:pt x="2179" y="1"/>
                  </a:moveTo>
                  <a:cubicBezTo>
                    <a:pt x="1850" y="1"/>
                    <a:pt x="1517" y="86"/>
                    <a:pt x="1212" y="265"/>
                  </a:cubicBezTo>
                  <a:cubicBezTo>
                    <a:pt x="305" y="799"/>
                    <a:pt x="0" y="1970"/>
                    <a:pt x="535" y="2877"/>
                  </a:cubicBezTo>
                  <a:cubicBezTo>
                    <a:pt x="891" y="3482"/>
                    <a:pt x="1528" y="3819"/>
                    <a:pt x="2182" y="3819"/>
                  </a:cubicBezTo>
                  <a:cubicBezTo>
                    <a:pt x="2510" y="3819"/>
                    <a:pt x="2844" y="3734"/>
                    <a:pt x="3147" y="3555"/>
                  </a:cubicBezTo>
                  <a:cubicBezTo>
                    <a:pt x="4056" y="3020"/>
                    <a:pt x="4359" y="1852"/>
                    <a:pt x="3825" y="942"/>
                  </a:cubicBezTo>
                  <a:cubicBezTo>
                    <a:pt x="3469" y="338"/>
                    <a:pt x="2833" y="1"/>
                    <a:pt x="2179"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0" name="Google Shape;1250;p50"/>
            <p:cNvSpPr/>
            <p:nvPr/>
          </p:nvSpPr>
          <p:spPr>
            <a:xfrm flipH="1">
              <a:off x="8119547" y="2123469"/>
              <a:ext cx="181352" cy="159909"/>
            </a:xfrm>
            <a:custGeom>
              <a:avLst/>
              <a:gdLst/>
              <a:ahLst/>
              <a:cxnLst/>
              <a:rect l="l" t="t" r="r" b="b"/>
              <a:pathLst>
                <a:path w="2478" h="2185" extrusionOk="0">
                  <a:moveTo>
                    <a:pt x="1240" y="1"/>
                  </a:moveTo>
                  <a:cubicBezTo>
                    <a:pt x="811" y="1"/>
                    <a:pt x="403" y="256"/>
                    <a:pt x="231" y="677"/>
                  </a:cubicBezTo>
                  <a:cubicBezTo>
                    <a:pt x="1" y="1235"/>
                    <a:pt x="266" y="1874"/>
                    <a:pt x="824" y="2102"/>
                  </a:cubicBezTo>
                  <a:cubicBezTo>
                    <a:pt x="960" y="2158"/>
                    <a:pt x="1101" y="2185"/>
                    <a:pt x="1239" y="2185"/>
                  </a:cubicBezTo>
                  <a:cubicBezTo>
                    <a:pt x="1669" y="2185"/>
                    <a:pt x="2075" y="1929"/>
                    <a:pt x="2249" y="1509"/>
                  </a:cubicBezTo>
                  <a:cubicBezTo>
                    <a:pt x="2478" y="951"/>
                    <a:pt x="2212" y="312"/>
                    <a:pt x="1654" y="83"/>
                  </a:cubicBezTo>
                  <a:cubicBezTo>
                    <a:pt x="1519" y="27"/>
                    <a:pt x="1378" y="1"/>
                    <a:pt x="1240"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 name="Group 1"/>
          <p:cNvGrpSpPr/>
          <p:nvPr/>
        </p:nvGrpSpPr>
        <p:grpSpPr>
          <a:xfrm flipH="1">
            <a:off x="6711755" y="3529263"/>
            <a:ext cx="3378727" cy="2062468"/>
            <a:chOff x="-661634" y="3029110"/>
            <a:chExt cx="3423416" cy="2289905"/>
          </a:xfrm>
        </p:grpSpPr>
        <p:sp>
          <p:nvSpPr>
            <p:cNvPr id="1223" name="Google Shape;1223;p50"/>
            <p:cNvSpPr/>
            <p:nvPr/>
          </p:nvSpPr>
          <p:spPr>
            <a:xfrm rot="-288923">
              <a:off x="-661634" y="3029110"/>
              <a:ext cx="3281778" cy="2289905"/>
            </a:xfrm>
            <a:custGeom>
              <a:avLst/>
              <a:gdLst/>
              <a:ahLst/>
              <a:cxnLst/>
              <a:rect l="l" t="t" r="r" b="b"/>
              <a:pathLst>
                <a:path w="45611" h="38929" extrusionOk="0">
                  <a:moveTo>
                    <a:pt x="26741" y="1"/>
                  </a:moveTo>
                  <a:cubicBezTo>
                    <a:pt x="24763" y="1"/>
                    <a:pt x="22797" y="680"/>
                    <a:pt x="21273" y="2151"/>
                  </a:cubicBezTo>
                  <a:cubicBezTo>
                    <a:pt x="19977" y="3402"/>
                    <a:pt x="18818" y="4971"/>
                    <a:pt x="17082" y="5450"/>
                  </a:cubicBezTo>
                  <a:cubicBezTo>
                    <a:pt x="16694" y="5557"/>
                    <a:pt x="16304" y="5602"/>
                    <a:pt x="15913" y="5602"/>
                  </a:cubicBezTo>
                  <a:cubicBezTo>
                    <a:pt x="13693" y="5602"/>
                    <a:pt x="11435" y="4134"/>
                    <a:pt x="9202" y="4134"/>
                  </a:cubicBezTo>
                  <a:cubicBezTo>
                    <a:pt x="8850" y="4134"/>
                    <a:pt x="8499" y="4170"/>
                    <a:pt x="8148" y="4255"/>
                  </a:cubicBezTo>
                  <a:cubicBezTo>
                    <a:pt x="7138" y="4499"/>
                    <a:pt x="6263" y="5122"/>
                    <a:pt x="5461" y="5781"/>
                  </a:cubicBezTo>
                  <a:cubicBezTo>
                    <a:pt x="4513" y="6561"/>
                    <a:pt x="3609" y="7430"/>
                    <a:pt x="3018" y="8503"/>
                  </a:cubicBezTo>
                  <a:cubicBezTo>
                    <a:pt x="1542" y="11186"/>
                    <a:pt x="2282" y="14521"/>
                    <a:pt x="1620" y="17509"/>
                  </a:cubicBezTo>
                  <a:cubicBezTo>
                    <a:pt x="1158" y="19594"/>
                    <a:pt x="0" y="21689"/>
                    <a:pt x="588" y="23744"/>
                  </a:cubicBezTo>
                  <a:cubicBezTo>
                    <a:pt x="965" y="25069"/>
                    <a:pt x="2041" y="26163"/>
                    <a:pt x="2188" y="27534"/>
                  </a:cubicBezTo>
                  <a:cubicBezTo>
                    <a:pt x="2317" y="28748"/>
                    <a:pt x="1693" y="29902"/>
                    <a:pt x="1456" y="31100"/>
                  </a:cubicBezTo>
                  <a:cubicBezTo>
                    <a:pt x="1158" y="32623"/>
                    <a:pt x="1525" y="34264"/>
                    <a:pt x="2443" y="35515"/>
                  </a:cubicBezTo>
                  <a:lnTo>
                    <a:pt x="35000" y="38928"/>
                  </a:lnTo>
                  <a:cubicBezTo>
                    <a:pt x="38019" y="38912"/>
                    <a:pt x="41404" y="38721"/>
                    <a:pt x="43463" y="36153"/>
                  </a:cubicBezTo>
                  <a:cubicBezTo>
                    <a:pt x="45087" y="34125"/>
                    <a:pt x="45420" y="31147"/>
                    <a:pt x="45533" y="28378"/>
                  </a:cubicBezTo>
                  <a:cubicBezTo>
                    <a:pt x="45611" y="26441"/>
                    <a:pt x="45609" y="24429"/>
                    <a:pt x="44927" y="22662"/>
                  </a:cubicBezTo>
                  <a:cubicBezTo>
                    <a:pt x="43684" y="19447"/>
                    <a:pt x="40557" y="17851"/>
                    <a:pt x="38688" y="15075"/>
                  </a:cubicBezTo>
                  <a:cubicBezTo>
                    <a:pt x="36453" y="11759"/>
                    <a:pt x="36212" y="7063"/>
                    <a:pt x="33971" y="3750"/>
                  </a:cubicBezTo>
                  <a:cubicBezTo>
                    <a:pt x="32355" y="1358"/>
                    <a:pt x="29537" y="1"/>
                    <a:pt x="2674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5" name="Google Shape;1225;p50"/>
            <p:cNvSpPr/>
            <p:nvPr/>
          </p:nvSpPr>
          <p:spPr>
            <a:xfrm flipH="1">
              <a:off x="311538" y="4367806"/>
              <a:ext cx="2427408" cy="232721"/>
            </a:xfrm>
            <a:custGeom>
              <a:avLst/>
              <a:gdLst/>
              <a:ahLst/>
              <a:cxnLst/>
              <a:rect l="l" t="t" r="r" b="b"/>
              <a:pathLst>
                <a:path w="46329" h="2845" extrusionOk="0">
                  <a:moveTo>
                    <a:pt x="263" y="0"/>
                  </a:moveTo>
                  <a:cubicBezTo>
                    <a:pt x="119" y="0"/>
                    <a:pt x="1" y="118"/>
                    <a:pt x="1" y="264"/>
                  </a:cubicBezTo>
                  <a:lnTo>
                    <a:pt x="1" y="2581"/>
                  </a:lnTo>
                  <a:cubicBezTo>
                    <a:pt x="1" y="2726"/>
                    <a:pt x="119" y="2844"/>
                    <a:pt x="263" y="2844"/>
                  </a:cubicBezTo>
                  <a:lnTo>
                    <a:pt x="46065" y="2844"/>
                  </a:lnTo>
                  <a:cubicBezTo>
                    <a:pt x="46211" y="2844"/>
                    <a:pt x="46329" y="2726"/>
                    <a:pt x="46329" y="2581"/>
                  </a:cubicBezTo>
                  <a:lnTo>
                    <a:pt x="46329" y="264"/>
                  </a:lnTo>
                  <a:cubicBezTo>
                    <a:pt x="46329" y="118"/>
                    <a:pt x="46211" y="0"/>
                    <a:pt x="4606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226" name="Google Shape;1226;p50"/>
            <p:cNvGrpSpPr/>
            <p:nvPr/>
          </p:nvGrpSpPr>
          <p:grpSpPr>
            <a:xfrm rot="383959">
              <a:off x="1781102" y="3128772"/>
              <a:ext cx="980680" cy="1235633"/>
              <a:chOff x="3103876" y="3567413"/>
              <a:chExt cx="673883" cy="849128"/>
            </a:xfrm>
          </p:grpSpPr>
          <p:sp>
            <p:nvSpPr>
              <p:cNvPr id="1227" name="Google Shape;1227;p50"/>
              <p:cNvSpPr/>
              <p:nvPr/>
            </p:nvSpPr>
            <p:spPr>
              <a:xfrm flipH="1">
                <a:off x="3107965" y="3693349"/>
                <a:ext cx="669794" cy="723192"/>
              </a:xfrm>
              <a:custGeom>
                <a:avLst/>
                <a:gdLst/>
                <a:ahLst/>
                <a:cxnLst/>
                <a:rect l="l" t="t" r="r" b="b"/>
                <a:pathLst>
                  <a:path w="9834" h="10618" extrusionOk="0">
                    <a:moveTo>
                      <a:pt x="346" y="0"/>
                    </a:moveTo>
                    <a:cubicBezTo>
                      <a:pt x="346" y="0"/>
                      <a:pt x="1" y="1150"/>
                      <a:pt x="1985" y="3777"/>
                    </a:cubicBezTo>
                    <a:cubicBezTo>
                      <a:pt x="3970" y="6404"/>
                      <a:pt x="2161" y="8757"/>
                      <a:pt x="6997" y="10617"/>
                    </a:cubicBezTo>
                    <a:lnTo>
                      <a:pt x="9833" y="9607"/>
                    </a:lnTo>
                    <a:cubicBezTo>
                      <a:pt x="9833" y="9607"/>
                      <a:pt x="7953" y="8061"/>
                      <a:pt x="6845" y="5948"/>
                    </a:cubicBezTo>
                    <a:cubicBezTo>
                      <a:pt x="5735" y="3833"/>
                      <a:pt x="5101" y="3073"/>
                      <a:pt x="3221" y="2470"/>
                    </a:cubicBezTo>
                    <a:cubicBezTo>
                      <a:pt x="1340" y="1865"/>
                      <a:pt x="346" y="0"/>
                      <a:pt x="34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8" name="Google Shape;1228;p50"/>
              <p:cNvSpPr/>
              <p:nvPr/>
            </p:nvSpPr>
            <p:spPr>
              <a:xfrm flipH="1">
                <a:off x="3107965" y="3693349"/>
                <a:ext cx="669794" cy="723192"/>
              </a:xfrm>
              <a:custGeom>
                <a:avLst/>
                <a:gdLst/>
                <a:ahLst/>
                <a:cxnLst/>
                <a:rect l="l" t="t" r="r" b="b"/>
                <a:pathLst>
                  <a:path w="9834" h="10618" extrusionOk="0">
                    <a:moveTo>
                      <a:pt x="346" y="0"/>
                    </a:moveTo>
                    <a:cubicBezTo>
                      <a:pt x="346" y="0"/>
                      <a:pt x="1" y="1150"/>
                      <a:pt x="1985" y="3777"/>
                    </a:cubicBezTo>
                    <a:cubicBezTo>
                      <a:pt x="3970" y="6404"/>
                      <a:pt x="2161" y="8757"/>
                      <a:pt x="6997" y="10617"/>
                    </a:cubicBezTo>
                    <a:lnTo>
                      <a:pt x="9833" y="9607"/>
                    </a:lnTo>
                    <a:cubicBezTo>
                      <a:pt x="9833" y="9607"/>
                      <a:pt x="7953" y="8061"/>
                      <a:pt x="6845" y="5948"/>
                    </a:cubicBezTo>
                    <a:cubicBezTo>
                      <a:pt x="5735" y="3833"/>
                      <a:pt x="5101" y="3073"/>
                      <a:pt x="3221" y="2470"/>
                    </a:cubicBezTo>
                    <a:cubicBezTo>
                      <a:pt x="1340" y="1865"/>
                      <a:pt x="346" y="0"/>
                      <a:pt x="346"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9" name="Google Shape;1229;p50"/>
              <p:cNvSpPr/>
              <p:nvPr/>
            </p:nvSpPr>
            <p:spPr>
              <a:xfrm flipH="1">
                <a:off x="3224228" y="3693349"/>
                <a:ext cx="530032" cy="664754"/>
              </a:xfrm>
              <a:custGeom>
                <a:avLst/>
                <a:gdLst/>
                <a:ahLst/>
                <a:cxnLst/>
                <a:rect l="l" t="t" r="r" b="b"/>
                <a:pathLst>
                  <a:path w="7782" h="9760" fill="none" extrusionOk="0">
                    <a:moveTo>
                      <a:pt x="1" y="0"/>
                    </a:moveTo>
                    <a:cubicBezTo>
                      <a:pt x="1640" y="3777"/>
                      <a:pt x="3845" y="3831"/>
                      <a:pt x="4733" y="6467"/>
                    </a:cubicBezTo>
                    <a:cubicBezTo>
                      <a:pt x="5620" y="9104"/>
                      <a:pt x="7782" y="9760"/>
                      <a:pt x="7782" y="9760"/>
                    </a:cubicBezTo>
                  </a:path>
                </a:pathLst>
              </a:custGeom>
              <a:noFill/>
              <a:ln w="2600" cap="flat" cmpd="sng">
                <a:solidFill>
                  <a:schemeClr val="l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0" name="Google Shape;1230;p50"/>
              <p:cNvSpPr/>
              <p:nvPr/>
            </p:nvSpPr>
            <p:spPr>
              <a:xfrm flipH="1">
                <a:off x="3103876" y="3567413"/>
                <a:ext cx="417582" cy="602297"/>
              </a:xfrm>
              <a:custGeom>
                <a:avLst/>
                <a:gdLst/>
                <a:ahLst/>
                <a:cxnLst/>
                <a:rect l="l" t="t" r="r" b="b"/>
                <a:pathLst>
                  <a:path w="6131" h="8843" extrusionOk="0">
                    <a:moveTo>
                      <a:pt x="420" y="0"/>
                    </a:moveTo>
                    <a:cubicBezTo>
                      <a:pt x="420" y="0"/>
                      <a:pt x="0" y="808"/>
                      <a:pt x="1108" y="3043"/>
                    </a:cubicBezTo>
                    <a:cubicBezTo>
                      <a:pt x="2216" y="5277"/>
                      <a:pt x="538" y="6777"/>
                      <a:pt x="3877" y="8842"/>
                    </a:cubicBezTo>
                    <a:lnTo>
                      <a:pt x="6131" y="8488"/>
                    </a:lnTo>
                    <a:cubicBezTo>
                      <a:pt x="6131" y="8488"/>
                      <a:pt x="4950" y="7072"/>
                      <a:pt x="4421" y="5343"/>
                    </a:cubicBezTo>
                    <a:cubicBezTo>
                      <a:pt x="3893" y="3613"/>
                      <a:pt x="3528" y="2957"/>
                      <a:pt x="2211" y="2242"/>
                    </a:cubicBezTo>
                    <a:cubicBezTo>
                      <a:pt x="897" y="1529"/>
                      <a:pt x="420" y="0"/>
                      <a:pt x="42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1" name="Google Shape;1231;p50"/>
              <p:cNvSpPr/>
              <p:nvPr/>
            </p:nvSpPr>
            <p:spPr>
              <a:xfrm flipH="1">
                <a:off x="3191805" y="3567413"/>
                <a:ext cx="301114" cy="569604"/>
              </a:xfrm>
              <a:custGeom>
                <a:avLst/>
                <a:gdLst/>
                <a:ahLst/>
                <a:cxnLst/>
                <a:rect l="l" t="t" r="r" b="b"/>
                <a:pathLst>
                  <a:path w="4421" h="8363" fill="none" extrusionOk="0">
                    <a:moveTo>
                      <a:pt x="1" y="0"/>
                    </a:moveTo>
                    <a:cubicBezTo>
                      <a:pt x="689" y="3043"/>
                      <a:pt x="2324" y="3392"/>
                      <a:pt x="2613" y="5481"/>
                    </a:cubicBezTo>
                    <a:cubicBezTo>
                      <a:pt x="2904" y="7570"/>
                      <a:pt x="4420" y="8362"/>
                      <a:pt x="4420" y="8362"/>
                    </a:cubicBezTo>
                  </a:path>
                </a:pathLst>
              </a:custGeom>
              <a:noFill/>
              <a:ln w="2600" cap="flat" cmpd="sng">
                <a:solidFill>
                  <a:schemeClr val="l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51" name="Google Shape;1251;p50"/>
            <p:cNvGrpSpPr/>
            <p:nvPr/>
          </p:nvGrpSpPr>
          <p:grpSpPr>
            <a:xfrm>
              <a:off x="544058" y="3386973"/>
              <a:ext cx="1962351" cy="980897"/>
              <a:chOff x="816280" y="3448150"/>
              <a:chExt cx="1755548" cy="877525"/>
            </a:xfrm>
          </p:grpSpPr>
          <p:grpSp>
            <p:nvGrpSpPr>
              <p:cNvPr id="1252" name="Google Shape;1252;p50"/>
              <p:cNvGrpSpPr/>
              <p:nvPr/>
            </p:nvGrpSpPr>
            <p:grpSpPr>
              <a:xfrm>
                <a:off x="816280" y="3448150"/>
                <a:ext cx="1755548" cy="877525"/>
                <a:chOff x="861553" y="3799064"/>
                <a:chExt cx="1495611" cy="747593"/>
              </a:xfrm>
            </p:grpSpPr>
            <p:sp>
              <p:nvSpPr>
                <p:cNvPr id="1253" name="Google Shape;1253;p50"/>
                <p:cNvSpPr/>
                <p:nvPr/>
              </p:nvSpPr>
              <p:spPr>
                <a:xfrm flipH="1">
                  <a:off x="1477140" y="3799064"/>
                  <a:ext cx="458631" cy="747586"/>
                </a:xfrm>
                <a:custGeom>
                  <a:avLst/>
                  <a:gdLst/>
                  <a:ahLst/>
                  <a:cxnLst/>
                  <a:rect l="l" t="t" r="r" b="b"/>
                  <a:pathLst>
                    <a:path w="8755" h="14271" extrusionOk="0">
                      <a:moveTo>
                        <a:pt x="0" y="0"/>
                      </a:moveTo>
                      <a:lnTo>
                        <a:pt x="0" y="14271"/>
                      </a:lnTo>
                      <a:lnTo>
                        <a:pt x="8754" y="14271"/>
                      </a:lnTo>
                      <a:lnTo>
                        <a:pt x="8754" y="0"/>
                      </a:lnTo>
                      <a:close/>
                    </a:path>
                  </a:pathLst>
                </a:custGeom>
                <a:solidFill>
                  <a:srgbClr val="2A40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4" name="Google Shape;1254;p50"/>
                <p:cNvSpPr/>
                <p:nvPr/>
              </p:nvSpPr>
              <p:spPr>
                <a:xfrm flipH="1">
                  <a:off x="1477140" y="3799064"/>
                  <a:ext cx="458631" cy="747586"/>
                </a:xfrm>
                <a:custGeom>
                  <a:avLst/>
                  <a:gdLst/>
                  <a:ahLst/>
                  <a:cxnLst/>
                  <a:rect l="l" t="t" r="r" b="b"/>
                  <a:pathLst>
                    <a:path w="8755" h="14271" extrusionOk="0">
                      <a:moveTo>
                        <a:pt x="0" y="0"/>
                      </a:moveTo>
                      <a:lnTo>
                        <a:pt x="0" y="14271"/>
                      </a:lnTo>
                      <a:lnTo>
                        <a:pt x="8754" y="14271"/>
                      </a:lnTo>
                      <a:lnTo>
                        <a:pt x="875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5" name="Google Shape;1255;p50"/>
                <p:cNvSpPr/>
                <p:nvPr/>
              </p:nvSpPr>
              <p:spPr>
                <a:xfrm flipH="1">
                  <a:off x="1705905" y="3799064"/>
                  <a:ext cx="229865" cy="747586"/>
                </a:xfrm>
                <a:custGeom>
                  <a:avLst/>
                  <a:gdLst/>
                  <a:ahLst/>
                  <a:cxnLst/>
                  <a:rect l="l" t="t" r="r" b="b"/>
                  <a:pathLst>
                    <a:path w="4388" h="14271" extrusionOk="0">
                      <a:moveTo>
                        <a:pt x="0" y="0"/>
                      </a:moveTo>
                      <a:lnTo>
                        <a:pt x="0" y="14271"/>
                      </a:lnTo>
                      <a:lnTo>
                        <a:pt x="4387" y="14271"/>
                      </a:lnTo>
                      <a:lnTo>
                        <a:pt x="4387" y="0"/>
                      </a:ln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6" name="Google Shape;1256;p50"/>
                <p:cNvSpPr/>
                <p:nvPr/>
              </p:nvSpPr>
              <p:spPr>
                <a:xfrm flipH="1">
                  <a:off x="1169320" y="3799064"/>
                  <a:ext cx="458735" cy="747586"/>
                </a:xfrm>
                <a:custGeom>
                  <a:avLst/>
                  <a:gdLst/>
                  <a:ahLst/>
                  <a:cxnLst/>
                  <a:rect l="l" t="t" r="r" b="b"/>
                  <a:pathLst>
                    <a:path w="8757" h="14271" extrusionOk="0">
                      <a:moveTo>
                        <a:pt x="1" y="0"/>
                      </a:moveTo>
                      <a:lnTo>
                        <a:pt x="1" y="14271"/>
                      </a:lnTo>
                      <a:lnTo>
                        <a:pt x="8756" y="14271"/>
                      </a:lnTo>
                      <a:lnTo>
                        <a:pt x="8756" y="0"/>
                      </a:lnTo>
                      <a:close/>
                    </a:path>
                  </a:pathLst>
                </a:custGeom>
                <a:solidFill>
                  <a:srgbClr val="2A40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7" name="Google Shape;1257;p50"/>
                <p:cNvSpPr/>
                <p:nvPr/>
              </p:nvSpPr>
              <p:spPr>
                <a:xfrm flipH="1">
                  <a:off x="1169320" y="3799064"/>
                  <a:ext cx="458735" cy="747586"/>
                </a:xfrm>
                <a:custGeom>
                  <a:avLst/>
                  <a:gdLst/>
                  <a:ahLst/>
                  <a:cxnLst/>
                  <a:rect l="l" t="t" r="r" b="b"/>
                  <a:pathLst>
                    <a:path w="8757" h="14271" extrusionOk="0">
                      <a:moveTo>
                        <a:pt x="1" y="0"/>
                      </a:moveTo>
                      <a:lnTo>
                        <a:pt x="1" y="14271"/>
                      </a:lnTo>
                      <a:lnTo>
                        <a:pt x="8756" y="14271"/>
                      </a:lnTo>
                      <a:lnTo>
                        <a:pt x="87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8" name="Google Shape;1258;p50"/>
                <p:cNvSpPr/>
                <p:nvPr/>
              </p:nvSpPr>
              <p:spPr>
                <a:xfrm flipH="1">
                  <a:off x="1398190" y="3799064"/>
                  <a:ext cx="229865" cy="747586"/>
                </a:xfrm>
                <a:custGeom>
                  <a:avLst/>
                  <a:gdLst/>
                  <a:ahLst/>
                  <a:cxnLst/>
                  <a:rect l="l" t="t" r="r" b="b"/>
                  <a:pathLst>
                    <a:path w="4388" h="14271" extrusionOk="0">
                      <a:moveTo>
                        <a:pt x="1" y="0"/>
                      </a:moveTo>
                      <a:lnTo>
                        <a:pt x="1" y="14271"/>
                      </a:lnTo>
                      <a:lnTo>
                        <a:pt x="4388" y="14271"/>
                      </a:lnTo>
                      <a:lnTo>
                        <a:pt x="4388" y="0"/>
                      </a:ln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9" name="Google Shape;1259;p50"/>
                <p:cNvSpPr/>
                <p:nvPr/>
              </p:nvSpPr>
              <p:spPr>
                <a:xfrm flipH="1">
                  <a:off x="861553" y="3799064"/>
                  <a:ext cx="458683" cy="747586"/>
                </a:xfrm>
                <a:custGeom>
                  <a:avLst/>
                  <a:gdLst/>
                  <a:ahLst/>
                  <a:cxnLst/>
                  <a:rect l="l" t="t" r="r" b="b"/>
                  <a:pathLst>
                    <a:path w="8756" h="14271" extrusionOk="0">
                      <a:moveTo>
                        <a:pt x="0" y="0"/>
                      </a:moveTo>
                      <a:lnTo>
                        <a:pt x="0" y="14271"/>
                      </a:lnTo>
                      <a:lnTo>
                        <a:pt x="8756" y="14271"/>
                      </a:lnTo>
                      <a:lnTo>
                        <a:pt x="8756" y="0"/>
                      </a:lnTo>
                      <a:close/>
                    </a:path>
                  </a:pathLst>
                </a:custGeom>
                <a:solidFill>
                  <a:srgbClr val="2A40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0" name="Google Shape;1260;p50"/>
                <p:cNvSpPr/>
                <p:nvPr/>
              </p:nvSpPr>
              <p:spPr>
                <a:xfrm flipH="1">
                  <a:off x="861553" y="3799064"/>
                  <a:ext cx="458683" cy="747586"/>
                </a:xfrm>
                <a:custGeom>
                  <a:avLst/>
                  <a:gdLst/>
                  <a:ahLst/>
                  <a:cxnLst/>
                  <a:rect l="l" t="t" r="r" b="b"/>
                  <a:pathLst>
                    <a:path w="8756" h="14271" extrusionOk="0">
                      <a:moveTo>
                        <a:pt x="0" y="0"/>
                      </a:moveTo>
                      <a:lnTo>
                        <a:pt x="0" y="14271"/>
                      </a:lnTo>
                      <a:lnTo>
                        <a:pt x="8756" y="14271"/>
                      </a:lnTo>
                      <a:lnTo>
                        <a:pt x="87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1" name="Google Shape;1261;p50"/>
                <p:cNvSpPr/>
                <p:nvPr/>
              </p:nvSpPr>
              <p:spPr>
                <a:xfrm flipH="1">
                  <a:off x="1090370" y="3799064"/>
                  <a:ext cx="229865" cy="747586"/>
                </a:xfrm>
                <a:custGeom>
                  <a:avLst/>
                  <a:gdLst/>
                  <a:ahLst/>
                  <a:cxnLst/>
                  <a:rect l="l" t="t" r="r" b="b"/>
                  <a:pathLst>
                    <a:path w="4388" h="14271" extrusionOk="0">
                      <a:moveTo>
                        <a:pt x="0" y="0"/>
                      </a:moveTo>
                      <a:lnTo>
                        <a:pt x="0" y="14271"/>
                      </a:lnTo>
                      <a:lnTo>
                        <a:pt x="4387" y="14271"/>
                      </a:lnTo>
                      <a:lnTo>
                        <a:pt x="4387" y="0"/>
                      </a:ln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2" name="Google Shape;1262;p50"/>
                <p:cNvSpPr/>
                <p:nvPr/>
              </p:nvSpPr>
              <p:spPr>
                <a:xfrm flipH="1">
                  <a:off x="1019716" y="4249424"/>
                  <a:ext cx="1007887" cy="297232"/>
                </a:xfrm>
                <a:custGeom>
                  <a:avLst/>
                  <a:gdLst/>
                  <a:ahLst/>
                  <a:cxnLst/>
                  <a:rect l="l" t="t" r="r" b="b"/>
                  <a:pathLst>
                    <a:path w="19240" h="5674" extrusionOk="0">
                      <a:moveTo>
                        <a:pt x="1" y="0"/>
                      </a:moveTo>
                      <a:lnTo>
                        <a:pt x="1" y="5674"/>
                      </a:lnTo>
                      <a:lnTo>
                        <a:pt x="19239" y="5674"/>
                      </a:lnTo>
                      <a:lnTo>
                        <a:pt x="19239"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3" name="Google Shape;1263;p50"/>
                <p:cNvSpPr/>
                <p:nvPr/>
              </p:nvSpPr>
              <p:spPr>
                <a:xfrm flipH="1">
                  <a:off x="1349276" y="4249424"/>
                  <a:ext cx="1007887" cy="297232"/>
                </a:xfrm>
                <a:custGeom>
                  <a:avLst/>
                  <a:gdLst/>
                  <a:ahLst/>
                  <a:cxnLst/>
                  <a:rect l="l" t="t" r="r" b="b"/>
                  <a:pathLst>
                    <a:path w="19240" h="5674" extrusionOk="0">
                      <a:moveTo>
                        <a:pt x="1" y="0"/>
                      </a:moveTo>
                      <a:lnTo>
                        <a:pt x="1" y="5674"/>
                      </a:lnTo>
                      <a:lnTo>
                        <a:pt x="19240" y="5674"/>
                      </a:lnTo>
                      <a:lnTo>
                        <a:pt x="19240"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4" name="Google Shape;1264;p50"/>
                <p:cNvSpPr/>
                <p:nvPr/>
              </p:nvSpPr>
              <p:spPr>
                <a:xfrm flipH="1">
                  <a:off x="1387098" y="4275617"/>
                  <a:ext cx="970065" cy="244795"/>
                </a:xfrm>
                <a:custGeom>
                  <a:avLst/>
                  <a:gdLst/>
                  <a:ahLst/>
                  <a:cxnLst/>
                  <a:rect l="l" t="t" r="r" b="b"/>
                  <a:pathLst>
                    <a:path w="18518" h="4673" extrusionOk="0">
                      <a:moveTo>
                        <a:pt x="1" y="1"/>
                      </a:moveTo>
                      <a:lnTo>
                        <a:pt x="1" y="4672"/>
                      </a:lnTo>
                      <a:lnTo>
                        <a:pt x="18517" y="4672"/>
                      </a:lnTo>
                      <a:lnTo>
                        <a:pt x="18517"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5" name="Google Shape;1265;p50"/>
                <p:cNvSpPr/>
                <p:nvPr/>
              </p:nvSpPr>
              <p:spPr>
                <a:xfrm flipH="1">
                  <a:off x="1387098" y="4382537"/>
                  <a:ext cx="970065" cy="137877"/>
                </a:xfrm>
                <a:custGeom>
                  <a:avLst/>
                  <a:gdLst/>
                  <a:ahLst/>
                  <a:cxnLst/>
                  <a:rect l="l" t="t" r="r" b="b"/>
                  <a:pathLst>
                    <a:path w="18518" h="2632" extrusionOk="0">
                      <a:moveTo>
                        <a:pt x="1" y="0"/>
                      </a:moveTo>
                      <a:lnTo>
                        <a:pt x="1" y="2631"/>
                      </a:lnTo>
                      <a:lnTo>
                        <a:pt x="18517" y="2631"/>
                      </a:lnTo>
                      <a:lnTo>
                        <a:pt x="18517" y="0"/>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66" name="Google Shape;1266;p50"/>
              <p:cNvSpPr/>
              <p:nvPr/>
            </p:nvSpPr>
            <p:spPr>
              <a:xfrm flipH="1">
                <a:off x="1709540" y="4103632"/>
                <a:ext cx="128816" cy="190734"/>
              </a:xfrm>
              <a:custGeom>
                <a:avLst/>
                <a:gdLst/>
                <a:ahLst/>
                <a:cxnLst/>
                <a:rect l="l" t="t" r="r" b="b"/>
                <a:pathLst>
                  <a:path w="2095" h="3102" extrusionOk="0">
                    <a:moveTo>
                      <a:pt x="1" y="0"/>
                    </a:moveTo>
                    <a:lnTo>
                      <a:pt x="1" y="3102"/>
                    </a:lnTo>
                    <a:lnTo>
                      <a:pt x="1044" y="2609"/>
                    </a:lnTo>
                    <a:lnTo>
                      <a:pt x="2094" y="3102"/>
                    </a:lnTo>
                    <a:lnTo>
                      <a:pt x="2094"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48" name="Google Shape;378;p36"/>
          <p:cNvSpPr txBox="1">
            <a:spLocks noGrp="1"/>
          </p:cNvSpPr>
          <p:nvPr/>
        </p:nvSpPr>
        <p:spPr>
          <a:xfrm>
            <a:off x="1226713" y="689999"/>
            <a:ext cx="6914695" cy="700338"/>
          </a:xfrm>
          <a:prstGeom prst="roundRect">
            <a:avLst>
              <a:gd name="adj" fmla="val 37269"/>
            </a:avLst>
          </a:prstGeom>
          <a:solidFill>
            <a:schemeClr val="accent2"/>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lt1"/>
              </a:buClr>
              <a:buSzPts val="3200"/>
              <a:buFont typeface="Lexend Deca"/>
              <a:buNone/>
              <a:defRPr sz="3200" b="0" i="0" u="none" strike="noStrike" cap="none">
                <a:solidFill>
                  <a:schemeClr val="lt1"/>
                </a:solidFill>
                <a:latin typeface="Lexend Deca"/>
                <a:ea typeface="Lexend Deca"/>
                <a:cs typeface="Lexend Deca"/>
                <a:sym typeface="Lexend Deca"/>
              </a:defRPr>
            </a:lvl1pPr>
            <a:lvl2pPr marR="0" lvl="1"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2pPr>
            <a:lvl3pPr marR="0" lvl="2"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3pPr>
            <a:lvl4pPr marR="0" lvl="3"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4pPr>
            <a:lvl5pPr marR="0" lvl="4"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5pPr>
            <a:lvl6pPr marR="0" lvl="5"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6pPr>
            <a:lvl7pPr marR="0" lvl="6"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7pPr>
            <a:lvl8pPr marR="0" lvl="7"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8pPr>
            <a:lvl9pPr marR="0" lvl="8"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9pPr>
          </a:lstStyle>
          <a:p>
            <a:pPr lvl="0"/>
            <a:r>
              <a:rPr lang="en-US" sz="2600" b="1">
                <a:latin typeface="+mj-lt"/>
              </a:rPr>
              <a:t>Đọc các thông tin sau để trả lời câu hỏi</a:t>
            </a:r>
            <a:endParaRPr sz="2600" b="1">
              <a:latin typeface="+mj-lt"/>
            </a:endParaRPr>
          </a:p>
        </p:txBody>
      </p:sp>
      <p:sp>
        <p:nvSpPr>
          <p:cNvPr id="4" name="Rectangle 3"/>
          <p:cNvSpPr/>
          <p:nvPr/>
        </p:nvSpPr>
        <p:spPr>
          <a:xfrm>
            <a:off x="1226714" y="1411000"/>
            <a:ext cx="6885492" cy="2585323"/>
          </a:xfrm>
          <a:prstGeom prst="rect">
            <a:avLst/>
          </a:prstGeom>
        </p:spPr>
        <p:txBody>
          <a:bodyPr wrap="square">
            <a:spAutoFit/>
          </a:bodyPr>
          <a:lstStyle/>
          <a:p>
            <a:pPr algn="just">
              <a:lnSpc>
                <a:spcPct val="150000"/>
              </a:lnSpc>
            </a:pPr>
            <a:r>
              <a:rPr lang="en-US" sz="2400" b="1">
                <a:solidFill>
                  <a:schemeClr val="tx2"/>
                </a:solidFill>
              </a:rPr>
              <a:t>(3) </a:t>
            </a:r>
            <a:r>
              <a:rPr lang="vi-VN" sz="2000" smtClean="0">
                <a:solidFill>
                  <a:schemeClr val="dk1"/>
                </a:solidFill>
                <a:latin typeface="+mn-lt"/>
                <a:ea typeface="Pontano Sans"/>
                <a:cs typeface="Pontano Sans"/>
                <a:sym typeface="Pontano Sans"/>
              </a:rPr>
              <a:t>Nhà </a:t>
            </a:r>
            <a:r>
              <a:rPr lang="vi-VN" sz="2000">
                <a:solidFill>
                  <a:schemeClr val="dk1"/>
                </a:solidFill>
                <a:latin typeface="+mn-lt"/>
                <a:ea typeface="Pontano Sans"/>
                <a:cs typeface="Pontano Sans"/>
                <a:sym typeface="Pontano Sans"/>
              </a:rPr>
              <a:t>nước đã ban hành và thực hiện chính sách miễn, giảm học phí cho những sinh viên là người dân tộc thiểu số và những sinh viên có gia đình sinh sống ở vùng núi, những khu vực đặc biệt khó khăn đề giúp họ có điều kiện học tập tốt hơn.</a:t>
            </a:r>
            <a:endParaRPr lang="en-US" sz="2000">
              <a:solidFill>
                <a:schemeClr val="dk1"/>
              </a:solidFill>
              <a:latin typeface="+mn-lt"/>
              <a:ea typeface="Pontano Sans"/>
              <a:cs typeface="Pontano Sans"/>
              <a:sym typeface="Pontano Sans"/>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497"/>
        <p:cNvGrpSpPr/>
        <p:nvPr/>
      </p:nvGrpSpPr>
      <p:grpSpPr>
        <a:xfrm>
          <a:off x="0" y="0"/>
          <a:ext cx="0" cy="0"/>
          <a:chOff x="0" y="0"/>
          <a:chExt cx="0" cy="0"/>
        </a:xfrm>
      </p:grpSpPr>
      <p:sp>
        <p:nvSpPr>
          <p:cNvPr id="91" name="Rectangle 90"/>
          <p:cNvSpPr/>
          <p:nvPr/>
        </p:nvSpPr>
        <p:spPr>
          <a:xfrm>
            <a:off x="1318288" y="1015076"/>
            <a:ext cx="1937288" cy="43709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algn="ctr"/>
            <a:r>
              <a:rPr lang="en-US" sz="2200" b="1" smtClean="0"/>
              <a:t>NHÓM 1, 2</a:t>
            </a:r>
            <a:endParaRPr lang="en-US" sz="2200" b="1"/>
          </a:p>
        </p:txBody>
      </p:sp>
      <p:sp>
        <p:nvSpPr>
          <p:cNvPr id="92" name="Rectangle 91"/>
          <p:cNvSpPr/>
          <p:nvPr/>
        </p:nvSpPr>
        <p:spPr>
          <a:xfrm>
            <a:off x="5708581" y="1015076"/>
            <a:ext cx="1937288" cy="43709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algn="ctr"/>
            <a:r>
              <a:rPr lang="en-US" sz="2200" b="1" smtClean="0"/>
              <a:t>NHÓM 3, 4</a:t>
            </a:r>
            <a:endParaRPr lang="en-US" sz="2200" b="1"/>
          </a:p>
        </p:txBody>
      </p:sp>
      <p:sp>
        <p:nvSpPr>
          <p:cNvPr id="93" name="Rectangle 92"/>
          <p:cNvSpPr/>
          <p:nvPr/>
        </p:nvSpPr>
        <p:spPr>
          <a:xfrm>
            <a:off x="452466" y="1555872"/>
            <a:ext cx="3668932" cy="1569660"/>
          </a:xfrm>
          <a:prstGeom prst="rect">
            <a:avLst/>
          </a:prstGeom>
        </p:spPr>
        <p:txBody>
          <a:bodyPr wrap="squar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just">
              <a:lnSpc>
                <a:spcPct val="150000"/>
              </a:lnSpc>
            </a:pPr>
            <a:r>
              <a:rPr lang="vi-VN" sz="1600">
                <a:solidFill>
                  <a:schemeClr val="dk1"/>
                </a:solidFill>
                <a:latin typeface="+mn-lt"/>
                <a:ea typeface="Pontano Sans"/>
                <a:cs typeface="Pontano Sans"/>
              </a:rPr>
              <a:t>Em hãy cho biết việc thực hiện tốt quyền bình đẳng của công dân đã mang lại những lợi ích gì cho bản thân chị V anh A và xã hội?</a:t>
            </a:r>
            <a:endParaRPr lang="en-US" sz="1600">
              <a:solidFill>
                <a:schemeClr val="dk1"/>
              </a:solidFill>
              <a:latin typeface="+mn-lt"/>
              <a:ea typeface="Pontano Sans"/>
              <a:cs typeface="Pontano Sans"/>
            </a:endParaRPr>
          </a:p>
        </p:txBody>
      </p:sp>
      <p:sp>
        <p:nvSpPr>
          <p:cNvPr id="94" name="Rectangle 93"/>
          <p:cNvSpPr/>
          <p:nvPr/>
        </p:nvSpPr>
        <p:spPr>
          <a:xfrm>
            <a:off x="4554563" y="1571867"/>
            <a:ext cx="4245324" cy="1569660"/>
          </a:xfrm>
          <a:prstGeom prst="rect">
            <a:avLst/>
          </a:prstGeom>
        </p:spPr>
        <p:txBody>
          <a:bodyPr wrap="squar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just">
              <a:lnSpc>
                <a:spcPct val="150000"/>
              </a:lnSpc>
            </a:pPr>
            <a:r>
              <a:rPr lang="vi-VN" sz="1600">
                <a:solidFill>
                  <a:schemeClr val="dk1"/>
                </a:solidFill>
                <a:latin typeface="+mn-lt"/>
                <a:ea typeface="Pontano Sans"/>
                <a:cs typeface="Pontano Sans"/>
              </a:rPr>
              <a:t>Việc Nhà nước ban hành và thực hiện một số chính sách ưu tiên đối với sinh viên </a:t>
            </a:r>
            <a:r>
              <a:rPr lang="vi-VN" sz="1600" smtClean="0">
                <a:solidFill>
                  <a:schemeClr val="dk1"/>
                </a:solidFill>
                <a:latin typeface="+mn-lt"/>
                <a:ea typeface="Pontano Sans"/>
                <a:cs typeface="Pontano Sans"/>
              </a:rPr>
              <a:t>có </a:t>
            </a:r>
            <a:r>
              <a:rPr lang="vi-VN" sz="1600">
                <a:solidFill>
                  <a:schemeClr val="dk1"/>
                </a:solidFill>
                <a:latin typeface="+mn-lt"/>
                <a:ea typeface="Pontano Sans"/>
                <a:cs typeface="Pontano Sans"/>
              </a:rPr>
              <a:t>ý nghĩa như thế nào trong việc đảm bảo quyền bình đẳng của công dân trước pháp luật?</a:t>
            </a:r>
            <a:endParaRPr lang="en-US" sz="1600">
              <a:solidFill>
                <a:schemeClr val="dk1"/>
              </a:solidFill>
              <a:latin typeface="+mn-lt"/>
              <a:ea typeface="Pontano Sans"/>
              <a:cs typeface="Pontano Sans"/>
            </a:endParaRPr>
          </a:p>
        </p:txBody>
      </p:sp>
      <p:sp>
        <p:nvSpPr>
          <p:cNvPr id="95" name="Google Shape;378;p36"/>
          <p:cNvSpPr txBox="1">
            <a:spLocks noGrp="1"/>
          </p:cNvSpPr>
          <p:nvPr/>
        </p:nvSpPr>
        <p:spPr>
          <a:xfrm>
            <a:off x="2828197" y="165459"/>
            <a:ext cx="3717042" cy="605995"/>
          </a:xfrm>
          <a:prstGeom prst="roundRect">
            <a:avLst>
              <a:gd name="adj" fmla="val 37269"/>
            </a:avLst>
          </a:prstGeom>
          <a:solidFill>
            <a:schemeClr val="accent2"/>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lt1"/>
              </a:buClr>
              <a:buSzPts val="3200"/>
              <a:buFont typeface="Lexend Deca"/>
              <a:buNone/>
              <a:defRPr sz="3200" b="0" i="0" u="none" strike="noStrike" cap="none">
                <a:solidFill>
                  <a:schemeClr val="lt1"/>
                </a:solidFill>
                <a:latin typeface="Lexend Deca"/>
                <a:ea typeface="Lexend Deca"/>
                <a:cs typeface="Lexend Deca"/>
                <a:sym typeface="Lexend Deca"/>
              </a:defRPr>
            </a:lvl1pPr>
            <a:lvl2pPr marR="0" lvl="1"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2pPr>
            <a:lvl3pPr marR="0" lvl="2"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3pPr>
            <a:lvl4pPr marR="0" lvl="3"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4pPr>
            <a:lvl5pPr marR="0" lvl="4"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5pPr>
            <a:lvl6pPr marR="0" lvl="5"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6pPr>
            <a:lvl7pPr marR="0" lvl="6"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7pPr>
            <a:lvl8pPr marR="0" lvl="7"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8pPr>
            <a:lvl9pPr marR="0" lvl="8"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9pPr>
          </a:lstStyle>
          <a:p>
            <a:pPr lvl="0"/>
            <a:r>
              <a:rPr lang="en-US" sz="2600" b="1" smtClean="0">
                <a:latin typeface="+mj-lt"/>
              </a:rPr>
              <a:t>THẢO LUẬN NHÓM</a:t>
            </a:r>
            <a:endParaRPr sz="2600" b="1">
              <a:solidFill>
                <a:schemeClr val="lt1"/>
              </a:solidFill>
              <a:latin typeface="+mj-lt"/>
            </a:endParaRPr>
          </a:p>
        </p:txBody>
      </p:sp>
      <p:sp>
        <p:nvSpPr>
          <p:cNvPr id="96" name="Rectangle 95"/>
          <p:cNvSpPr/>
          <p:nvPr/>
        </p:nvSpPr>
        <p:spPr>
          <a:xfrm>
            <a:off x="3442936" y="3477174"/>
            <a:ext cx="1937288" cy="43709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algn="ctr"/>
            <a:r>
              <a:rPr lang="en-US" sz="2200" b="1" smtClean="0"/>
              <a:t>NHÓM 5, 6</a:t>
            </a:r>
            <a:endParaRPr lang="en-US" sz="2200" b="1"/>
          </a:p>
        </p:txBody>
      </p:sp>
      <p:sp>
        <p:nvSpPr>
          <p:cNvPr id="97" name="Rectangle 96"/>
          <p:cNvSpPr/>
          <p:nvPr/>
        </p:nvSpPr>
        <p:spPr>
          <a:xfrm>
            <a:off x="452467" y="3998364"/>
            <a:ext cx="8347420" cy="830997"/>
          </a:xfrm>
          <a:prstGeom prst="rect">
            <a:avLst/>
          </a:prstGeom>
        </p:spPr>
        <p:txBody>
          <a:bodyPr wrap="squar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nSpc>
                <a:spcPct val="150000"/>
              </a:lnSpc>
            </a:pPr>
            <a:r>
              <a:rPr lang="vi-VN" sz="1600">
                <a:solidFill>
                  <a:schemeClr val="dk1"/>
                </a:solidFill>
                <a:latin typeface="+mn-lt"/>
                <a:ea typeface="Pontano Sans"/>
                <a:cs typeface="Pontano Sans"/>
              </a:rPr>
              <a:t>Theo em, nếu không quy định quyền bình đẳng của công dân trước pháp luật thì sẽ dẫn đến những hậu quả gì cho công dân và cho xã hội?</a:t>
            </a:r>
            <a:endParaRPr lang="en-US" sz="1600">
              <a:solidFill>
                <a:schemeClr val="dk1"/>
              </a:solidFill>
              <a:latin typeface="+mn-lt"/>
              <a:ea typeface="Pontano Sans"/>
              <a:cs typeface="Pontano San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1"/>
                                        </p:tgtEl>
                                        <p:attrNameLst>
                                          <p:attrName>style.visibility</p:attrName>
                                        </p:attrNameLst>
                                      </p:cBhvr>
                                      <p:to>
                                        <p:strVal val="visible"/>
                                      </p:to>
                                    </p:set>
                                    <p:animEffect transition="in" filter="fade">
                                      <p:cBhvr>
                                        <p:cTn id="7" dur="500"/>
                                        <p:tgtEl>
                                          <p:spTgt spid="91"/>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93"/>
                                        </p:tgtEl>
                                        <p:attrNameLst>
                                          <p:attrName>style.visibility</p:attrName>
                                        </p:attrNameLst>
                                      </p:cBhvr>
                                      <p:to>
                                        <p:strVal val="visible"/>
                                      </p:to>
                                    </p:set>
                                    <p:animEffect transition="in" filter="fade">
                                      <p:cBhvr>
                                        <p:cTn id="10" dur="500"/>
                                        <p:tgtEl>
                                          <p:spTgt spid="93"/>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92"/>
                                        </p:tgtEl>
                                        <p:attrNameLst>
                                          <p:attrName>style.visibility</p:attrName>
                                        </p:attrNameLst>
                                      </p:cBhvr>
                                      <p:to>
                                        <p:strVal val="visible"/>
                                      </p:to>
                                    </p:set>
                                    <p:animEffect transition="in" filter="fade">
                                      <p:cBhvr>
                                        <p:cTn id="15" dur="500"/>
                                        <p:tgtEl>
                                          <p:spTgt spid="92"/>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94"/>
                                        </p:tgtEl>
                                        <p:attrNameLst>
                                          <p:attrName>style.visibility</p:attrName>
                                        </p:attrNameLst>
                                      </p:cBhvr>
                                      <p:to>
                                        <p:strVal val="visible"/>
                                      </p:to>
                                    </p:set>
                                    <p:animEffect transition="in" filter="fade">
                                      <p:cBhvr>
                                        <p:cTn id="18" dur="500"/>
                                        <p:tgtEl>
                                          <p:spTgt spid="94"/>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96"/>
                                        </p:tgtEl>
                                        <p:attrNameLst>
                                          <p:attrName>style.visibility</p:attrName>
                                        </p:attrNameLst>
                                      </p:cBhvr>
                                      <p:to>
                                        <p:strVal val="visible"/>
                                      </p:to>
                                    </p:set>
                                    <p:animEffect transition="in" filter="fade">
                                      <p:cBhvr>
                                        <p:cTn id="23" dur="500"/>
                                        <p:tgtEl>
                                          <p:spTgt spid="96"/>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97"/>
                                        </p:tgtEl>
                                        <p:attrNameLst>
                                          <p:attrName>style.visibility</p:attrName>
                                        </p:attrNameLst>
                                      </p:cBhvr>
                                      <p:to>
                                        <p:strVal val="visible"/>
                                      </p:to>
                                    </p:set>
                                    <p:animEffect transition="in" filter="fade">
                                      <p:cBhvr>
                                        <p:cTn id="26" dur="500"/>
                                        <p:tgtEl>
                                          <p:spTgt spid="9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 grpId="0" animBg="1"/>
      <p:bldP spid="92" grpId="0" animBg="1"/>
      <p:bldP spid="93" grpId="0"/>
      <p:bldP spid="94" grpId="0"/>
      <p:bldP spid="96" grpId="0" animBg="1"/>
      <p:bldP spid="9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17"/>
        <p:cNvGrpSpPr/>
        <p:nvPr/>
      </p:nvGrpSpPr>
      <p:grpSpPr>
        <a:xfrm>
          <a:off x="0" y="0"/>
          <a:ext cx="0" cy="0"/>
          <a:chOff x="0" y="0"/>
          <a:chExt cx="0" cy="0"/>
        </a:xfrm>
      </p:grpSpPr>
      <p:sp>
        <p:nvSpPr>
          <p:cNvPr id="220" name="Google Shape;220;p37"/>
          <p:cNvSpPr/>
          <p:nvPr/>
        </p:nvSpPr>
        <p:spPr>
          <a:xfrm rot="353429" flipH="1">
            <a:off x="6321606" y="2274802"/>
            <a:ext cx="4708771" cy="4018937"/>
          </a:xfrm>
          <a:custGeom>
            <a:avLst/>
            <a:gdLst/>
            <a:ahLst/>
            <a:cxnLst/>
            <a:rect l="l" t="t" r="r" b="b"/>
            <a:pathLst>
              <a:path w="45611" h="38929" extrusionOk="0">
                <a:moveTo>
                  <a:pt x="26741" y="1"/>
                </a:moveTo>
                <a:cubicBezTo>
                  <a:pt x="24763" y="1"/>
                  <a:pt x="22797" y="680"/>
                  <a:pt x="21273" y="2151"/>
                </a:cubicBezTo>
                <a:cubicBezTo>
                  <a:pt x="19977" y="3402"/>
                  <a:pt x="18818" y="4971"/>
                  <a:pt x="17082" y="5450"/>
                </a:cubicBezTo>
                <a:cubicBezTo>
                  <a:pt x="16694" y="5557"/>
                  <a:pt x="16304" y="5602"/>
                  <a:pt x="15913" y="5602"/>
                </a:cubicBezTo>
                <a:cubicBezTo>
                  <a:pt x="13693" y="5602"/>
                  <a:pt x="11435" y="4134"/>
                  <a:pt x="9202" y="4134"/>
                </a:cubicBezTo>
                <a:cubicBezTo>
                  <a:pt x="8850" y="4134"/>
                  <a:pt x="8499" y="4170"/>
                  <a:pt x="8148" y="4255"/>
                </a:cubicBezTo>
                <a:cubicBezTo>
                  <a:pt x="7138" y="4499"/>
                  <a:pt x="6263" y="5122"/>
                  <a:pt x="5461" y="5781"/>
                </a:cubicBezTo>
                <a:cubicBezTo>
                  <a:pt x="4513" y="6561"/>
                  <a:pt x="3609" y="7430"/>
                  <a:pt x="3018" y="8503"/>
                </a:cubicBezTo>
                <a:cubicBezTo>
                  <a:pt x="1542" y="11186"/>
                  <a:pt x="2282" y="14521"/>
                  <a:pt x="1620" y="17509"/>
                </a:cubicBezTo>
                <a:cubicBezTo>
                  <a:pt x="1158" y="19594"/>
                  <a:pt x="0" y="21689"/>
                  <a:pt x="588" y="23744"/>
                </a:cubicBezTo>
                <a:cubicBezTo>
                  <a:pt x="965" y="25069"/>
                  <a:pt x="2041" y="26163"/>
                  <a:pt x="2188" y="27534"/>
                </a:cubicBezTo>
                <a:cubicBezTo>
                  <a:pt x="2317" y="28748"/>
                  <a:pt x="1693" y="29902"/>
                  <a:pt x="1456" y="31100"/>
                </a:cubicBezTo>
                <a:cubicBezTo>
                  <a:pt x="1158" y="32623"/>
                  <a:pt x="1525" y="34264"/>
                  <a:pt x="2443" y="35515"/>
                </a:cubicBezTo>
                <a:lnTo>
                  <a:pt x="35000" y="38928"/>
                </a:lnTo>
                <a:cubicBezTo>
                  <a:pt x="38019" y="38912"/>
                  <a:pt x="41404" y="38721"/>
                  <a:pt x="43463" y="36153"/>
                </a:cubicBezTo>
                <a:cubicBezTo>
                  <a:pt x="45087" y="34125"/>
                  <a:pt x="45420" y="31147"/>
                  <a:pt x="45533" y="28378"/>
                </a:cubicBezTo>
                <a:cubicBezTo>
                  <a:pt x="45611" y="26441"/>
                  <a:pt x="45609" y="24429"/>
                  <a:pt x="44927" y="22662"/>
                </a:cubicBezTo>
                <a:cubicBezTo>
                  <a:pt x="43684" y="19447"/>
                  <a:pt x="40557" y="17851"/>
                  <a:pt x="38688" y="15075"/>
                </a:cubicBezTo>
                <a:cubicBezTo>
                  <a:pt x="36453" y="11759"/>
                  <a:pt x="36212" y="7063"/>
                  <a:pt x="33971" y="3750"/>
                </a:cubicBezTo>
                <a:cubicBezTo>
                  <a:pt x="32355" y="1358"/>
                  <a:pt x="29537" y="1"/>
                  <a:pt x="2674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2" name="Google Shape;342;p37"/>
          <p:cNvSpPr/>
          <p:nvPr/>
        </p:nvSpPr>
        <p:spPr>
          <a:xfrm rot="-9218220" flipH="1">
            <a:off x="-1184994" y="-1141200"/>
            <a:ext cx="2574022" cy="2196928"/>
          </a:xfrm>
          <a:custGeom>
            <a:avLst/>
            <a:gdLst/>
            <a:ahLst/>
            <a:cxnLst/>
            <a:rect l="l" t="t" r="r" b="b"/>
            <a:pathLst>
              <a:path w="45611" h="38929" extrusionOk="0">
                <a:moveTo>
                  <a:pt x="26741" y="1"/>
                </a:moveTo>
                <a:cubicBezTo>
                  <a:pt x="24763" y="1"/>
                  <a:pt x="22797" y="680"/>
                  <a:pt x="21273" y="2151"/>
                </a:cubicBezTo>
                <a:cubicBezTo>
                  <a:pt x="19977" y="3402"/>
                  <a:pt x="18818" y="4971"/>
                  <a:pt x="17082" y="5450"/>
                </a:cubicBezTo>
                <a:cubicBezTo>
                  <a:pt x="16694" y="5557"/>
                  <a:pt x="16304" y="5602"/>
                  <a:pt x="15913" y="5602"/>
                </a:cubicBezTo>
                <a:cubicBezTo>
                  <a:pt x="13693" y="5602"/>
                  <a:pt x="11435" y="4134"/>
                  <a:pt x="9202" y="4134"/>
                </a:cubicBezTo>
                <a:cubicBezTo>
                  <a:pt x="8850" y="4134"/>
                  <a:pt x="8499" y="4170"/>
                  <a:pt x="8148" y="4255"/>
                </a:cubicBezTo>
                <a:cubicBezTo>
                  <a:pt x="7138" y="4499"/>
                  <a:pt x="6263" y="5122"/>
                  <a:pt x="5461" y="5781"/>
                </a:cubicBezTo>
                <a:cubicBezTo>
                  <a:pt x="4513" y="6561"/>
                  <a:pt x="3609" y="7430"/>
                  <a:pt x="3018" y="8503"/>
                </a:cubicBezTo>
                <a:cubicBezTo>
                  <a:pt x="1542" y="11186"/>
                  <a:pt x="2282" y="14521"/>
                  <a:pt x="1620" y="17509"/>
                </a:cubicBezTo>
                <a:cubicBezTo>
                  <a:pt x="1158" y="19594"/>
                  <a:pt x="0" y="21689"/>
                  <a:pt x="588" y="23744"/>
                </a:cubicBezTo>
                <a:cubicBezTo>
                  <a:pt x="965" y="25069"/>
                  <a:pt x="2041" y="26163"/>
                  <a:pt x="2188" y="27534"/>
                </a:cubicBezTo>
                <a:cubicBezTo>
                  <a:pt x="2317" y="28748"/>
                  <a:pt x="1693" y="29902"/>
                  <a:pt x="1456" y="31100"/>
                </a:cubicBezTo>
                <a:cubicBezTo>
                  <a:pt x="1158" y="32623"/>
                  <a:pt x="1525" y="34264"/>
                  <a:pt x="2443" y="35515"/>
                </a:cubicBezTo>
                <a:lnTo>
                  <a:pt x="35000" y="38928"/>
                </a:lnTo>
                <a:cubicBezTo>
                  <a:pt x="38019" y="38912"/>
                  <a:pt x="41404" y="38721"/>
                  <a:pt x="43463" y="36153"/>
                </a:cubicBezTo>
                <a:cubicBezTo>
                  <a:pt x="45087" y="34125"/>
                  <a:pt x="45420" y="31147"/>
                  <a:pt x="45533" y="28378"/>
                </a:cubicBezTo>
                <a:cubicBezTo>
                  <a:pt x="45611" y="26441"/>
                  <a:pt x="45609" y="24429"/>
                  <a:pt x="44927" y="22662"/>
                </a:cubicBezTo>
                <a:cubicBezTo>
                  <a:pt x="43684" y="19447"/>
                  <a:pt x="40557" y="17851"/>
                  <a:pt x="38688" y="15075"/>
                </a:cubicBezTo>
                <a:cubicBezTo>
                  <a:pt x="36453" y="11759"/>
                  <a:pt x="36212" y="7063"/>
                  <a:pt x="33971" y="3750"/>
                </a:cubicBezTo>
                <a:cubicBezTo>
                  <a:pt x="32355" y="1358"/>
                  <a:pt x="29537" y="1"/>
                  <a:pt x="2674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43" name="Google Shape;343;p37"/>
          <p:cNvGrpSpPr/>
          <p:nvPr/>
        </p:nvGrpSpPr>
        <p:grpSpPr>
          <a:xfrm rot="707990">
            <a:off x="-132709" y="109610"/>
            <a:ext cx="1422983" cy="390747"/>
            <a:chOff x="6913312" y="2687868"/>
            <a:chExt cx="1422936" cy="390734"/>
          </a:xfrm>
        </p:grpSpPr>
        <p:sp>
          <p:nvSpPr>
            <p:cNvPr id="344" name="Google Shape;344;p37"/>
            <p:cNvSpPr/>
            <p:nvPr/>
          </p:nvSpPr>
          <p:spPr>
            <a:xfrm flipH="1">
              <a:off x="6913312" y="2687868"/>
              <a:ext cx="1422936" cy="390662"/>
            </a:xfrm>
            <a:custGeom>
              <a:avLst/>
              <a:gdLst/>
              <a:ahLst/>
              <a:cxnLst/>
              <a:rect l="l" t="t" r="r" b="b"/>
              <a:pathLst>
                <a:path w="19443" h="5338" extrusionOk="0">
                  <a:moveTo>
                    <a:pt x="2072" y="0"/>
                  </a:moveTo>
                  <a:cubicBezTo>
                    <a:pt x="1052" y="0"/>
                    <a:pt x="185" y="781"/>
                    <a:pt x="95" y="1817"/>
                  </a:cubicBezTo>
                  <a:cubicBezTo>
                    <a:pt x="0" y="2909"/>
                    <a:pt x="808" y="3873"/>
                    <a:pt x="1902" y="3968"/>
                  </a:cubicBezTo>
                  <a:lnTo>
                    <a:pt x="17196" y="5330"/>
                  </a:lnTo>
                  <a:cubicBezTo>
                    <a:pt x="17254" y="5336"/>
                    <a:pt x="17312" y="5338"/>
                    <a:pt x="17370" y="5338"/>
                  </a:cubicBezTo>
                  <a:cubicBezTo>
                    <a:pt x="18390" y="5338"/>
                    <a:pt x="19257" y="4559"/>
                    <a:pt x="19348" y="3523"/>
                  </a:cubicBezTo>
                  <a:cubicBezTo>
                    <a:pt x="19443" y="2431"/>
                    <a:pt x="18633" y="1467"/>
                    <a:pt x="17539" y="1372"/>
                  </a:cubicBezTo>
                  <a:lnTo>
                    <a:pt x="2246" y="8"/>
                  </a:lnTo>
                  <a:cubicBezTo>
                    <a:pt x="2188" y="3"/>
                    <a:pt x="2130" y="0"/>
                    <a:pt x="207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5" name="Google Shape;345;p37"/>
            <p:cNvSpPr/>
            <p:nvPr/>
          </p:nvSpPr>
          <p:spPr>
            <a:xfrm flipH="1">
              <a:off x="6917410" y="2811257"/>
              <a:ext cx="1414886" cy="267345"/>
            </a:xfrm>
            <a:custGeom>
              <a:avLst/>
              <a:gdLst/>
              <a:ahLst/>
              <a:cxnLst/>
              <a:rect l="l" t="t" r="r" b="b"/>
              <a:pathLst>
                <a:path w="19333" h="3653" extrusionOk="0">
                  <a:moveTo>
                    <a:pt x="57" y="0"/>
                  </a:moveTo>
                  <a:cubicBezTo>
                    <a:pt x="50" y="42"/>
                    <a:pt x="44" y="86"/>
                    <a:pt x="41" y="131"/>
                  </a:cubicBezTo>
                  <a:cubicBezTo>
                    <a:pt x="1" y="580"/>
                    <a:pt x="116" y="1007"/>
                    <a:pt x="340" y="1362"/>
                  </a:cubicBezTo>
                  <a:cubicBezTo>
                    <a:pt x="660" y="1870"/>
                    <a:pt x="1205" y="2226"/>
                    <a:pt x="1848" y="2282"/>
                  </a:cubicBezTo>
                  <a:lnTo>
                    <a:pt x="17142" y="3644"/>
                  </a:lnTo>
                  <a:cubicBezTo>
                    <a:pt x="17201" y="3650"/>
                    <a:pt x="17260" y="3652"/>
                    <a:pt x="17318" y="3652"/>
                  </a:cubicBezTo>
                  <a:cubicBezTo>
                    <a:pt x="18337" y="3652"/>
                    <a:pt x="19203" y="2871"/>
                    <a:pt x="19294" y="1837"/>
                  </a:cubicBezTo>
                  <a:cubicBezTo>
                    <a:pt x="19333" y="1386"/>
                    <a:pt x="19218" y="959"/>
                    <a:pt x="18994" y="605"/>
                  </a:cubicBezTo>
                  <a:cubicBezTo>
                    <a:pt x="18964" y="558"/>
                    <a:pt x="18933" y="513"/>
                    <a:pt x="18901" y="471"/>
                  </a:cubicBezTo>
                  <a:cubicBezTo>
                    <a:pt x="18754" y="1441"/>
                    <a:pt x="17918" y="2157"/>
                    <a:pt x="16941" y="2157"/>
                  </a:cubicBezTo>
                  <a:cubicBezTo>
                    <a:pt x="16883" y="2157"/>
                    <a:pt x="16824" y="2155"/>
                    <a:pt x="16766" y="2149"/>
                  </a:cubicBezTo>
                  <a:lnTo>
                    <a:pt x="1472" y="787"/>
                  </a:lnTo>
                  <a:cubicBezTo>
                    <a:pt x="887" y="735"/>
                    <a:pt x="383" y="435"/>
                    <a:pt x="57"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6" name="Google Shape;346;p37"/>
            <p:cNvSpPr/>
            <p:nvPr/>
          </p:nvSpPr>
          <p:spPr>
            <a:xfrm flipH="1">
              <a:off x="7601837" y="2715019"/>
              <a:ext cx="319379" cy="304084"/>
            </a:xfrm>
            <a:custGeom>
              <a:avLst/>
              <a:gdLst/>
              <a:ahLst/>
              <a:cxnLst/>
              <a:rect l="l" t="t" r="r" b="b"/>
              <a:pathLst>
                <a:path w="4364" h="4155" extrusionOk="0">
                  <a:moveTo>
                    <a:pt x="343" y="1"/>
                  </a:moveTo>
                  <a:lnTo>
                    <a:pt x="350" y="1"/>
                  </a:lnTo>
                  <a:lnTo>
                    <a:pt x="350" y="1"/>
                  </a:lnTo>
                  <a:cubicBezTo>
                    <a:pt x="348" y="1"/>
                    <a:pt x="346" y="1"/>
                    <a:pt x="343" y="1"/>
                  </a:cubicBezTo>
                  <a:close/>
                  <a:moveTo>
                    <a:pt x="350" y="1"/>
                  </a:moveTo>
                  <a:cubicBezTo>
                    <a:pt x="894" y="49"/>
                    <a:pt x="1367" y="314"/>
                    <a:pt x="1692" y="701"/>
                  </a:cubicBezTo>
                  <a:cubicBezTo>
                    <a:pt x="2020" y="1091"/>
                    <a:pt x="2197" y="1606"/>
                    <a:pt x="2151" y="2151"/>
                  </a:cubicBezTo>
                  <a:cubicBezTo>
                    <a:pt x="2061" y="3187"/>
                    <a:pt x="1193" y="3966"/>
                    <a:pt x="174" y="3966"/>
                  </a:cubicBezTo>
                  <a:cubicBezTo>
                    <a:pt x="116" y="3966"/>
                    <a:pt x="58" y="3964"/>
                    <a:pt x="0" y="3959"/>
                  </a:cubicBezTo>
                  <a:lnTo>
                    <a:pt x="0" y="3959"/>
                  </a:lnTo>
                  <a:lnTo>
                    <a:pt x="2166" y="4147"/>
                  </a:lnTo>
                  <a:cubicBezTo>
                    <a:pt x="2225" y="4152"/>
                    <a:pt x="2283" y="4154"/>
                    <a:pt x="2340" y="4154"/>
                  </a:cubicBezTo>
                  <a:cubicBezTo>
                    <a:pt x="3359" y="4154"/>
                    <a:pt x="4227" y="3375"/>
                    <a:pt x="4317" y="2339"/>
                  </a:cubicBezTo>
                  <a:cubicBezTo>
                    <a:pt x="4364" y="1794"/>
                    <a:pt x="4185" y="1280"/>
                    <a:pt x="3859" y="889"/>
                  </a:cubicBezTo>
                  <a:cubicBezTo>
                    <a:pt x="3531" y="499"/>
                    <a:pt x="3057" y="235"/>
                    <a:pt x="2510" y="189"/>
                  </a:cubicBezTo>
                  <a:lnTo>
                    <a:pt x="350"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7" name="Google Shape;347;p37"/>
            <p:cNvSpPr/>
            <p:nvPr/>
          </p:nvSpPr>
          <p:spPr>
            <a:xfrm flipH="1">
              <a:off x="7543289" y="2754027"/>
              <a:ext cx="284397" cy="249780"/>
            </a:xfrm>
            <a:custGeom>
              <a:avLst/>
              <a:gdLst/>
              <a:ahLst/>
              <a:cxnLst/>
              <a:rect l="l" t="t" r="r" b="b"/>
              <a:pathLst>
                <a:path w="3886" h="3413" extrusionOk="0">
                  <a:moveTo>
                    <a:pt x="1946" y="0"/>
                  </a:moveTo>
                  <a:cubicBezTo>
                    <a:pt x="1300" y="0"/>
                    <a:pt x="681" y="369"/>
                    <a:pt x="394" y="994"/>
                  </a:cubicBezTo>
                  <a:cubicBezTo>
                    <a:pt x="1" y="1850"/>
                    <a:pt x="375" y="2863"/>
                    <a:pt x="1232" y="3256"/>
                  </a:cubicBezTo>
                  <a:cubicBezTo>
                    <a:pt x="1463" y="3362"/>
                    <a:pt x="1705" y="3412"/>
                    <a:pt x="1943" y="3412"/>
                  </a:cubicBezTo>
                  <a:cubicBezTo>
                    <a:pt x="2589" y="3412"/>
                    <a:pt x="3206" y="3044"/>
                    <a:pt x="3493" y="2419"/>
                  </a:cubicBezTo>
                  <a:cubicBezTo>
                    <a:pt x="3886" y="1562"/>
                    <a:pt x="3511" y="549"/>
                    <a:pt x="2655" y="156"/>
                  </a:cubicBezTo>
                  <a:cubicBezTo>
                    <a:pt x="2425" y="50"/>
                    <a:pt x="2183" y="0"/>
                    <a:pt x="194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8" name="Google Shape;348;p37"/>
            <p:cNvSpPr/>
            <p:nvPr/>
          </p:nvSpPr>
          <p:spPr>
            <a:xfrm flipH="1">
              <a:off x="7577613" y="2781544"/>
              <a:ext cx="216042" cy="194892"/>
            </a:xfrm>
            <a:custGeom>
              <a:avLst/>
              <a:gdLst/>
              <a:ahLst/>
              <a:cxnLst/>
              <a:rect l="l" t="t" r="r" b="b"/>
              <a:pathLst>
                <a:path w="2952" h="2663" extrusionOk="0">
                  <a:moveTo>
                    <a:pt x="1477" y="0"/>
                  </a:moveTo>
                  <a:cubicBezTo>
                    <a:pt x="1364" y="0"/>
                    <a:pt x="1248" y="15"/>
                    <a:pt x="1133" y="46"/>
                  </a:cubicBezTo>
                  <a:cubicBezTo>
                    <a:pt x="423" y="235"/>
                    <a:pt x="1" y="966"/>
                    <a:pt x="190" y="1676"/>
                  </a:cubicBezTo>
                  <a:cubicBezTo>
                    <a:pt x="350" y="2270"/>
                    <a:pt x="888" y="2663"/>
                    <a:pt x="1477" y="2663"/>
                  </a:cubicBezTo>
                  <a:cubicBezTo>
                    <a:pt x="1590" y="2663"/>
                    <a:pt x="1705" y="2648"/>
                    <a:pt x="1820" y="2618"/>
                  </a:cubicBezTo>
                  <a:cubicBezTo>
                    <a:pt x="2529" y="2428"/>
                    <a:pt x="2952" y="1698"/>
                    <a:pt x="2762" y="989"/>
                  </a:cubicBezTo>
                  <a:cubicBezTo>
                    <a:pt x="2603" y="394"/>
                    <a:pt x="2065" y="0"/>
                    <a:pt x="1477"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9" name="Google Shape;349;p37"/>
            <p:cNvSpPr/>
            <p:nvPr/>
          </p:nvSpPr>
          <p:spPr>
            <a:xfrm flipH="1">
              <a:off x="7614205" y="2810964"/>
              <a:ext cx="142564" cy="136636"/>
            </a:xfrm>
            <a:custGeom>
              <a:avLst/>
              <a:gdLst/>
              <a:ahLst/>
              <a:cxnLst/>
              <a:rect l="l" t="t" r="r" b="b"/>
              <a:pathLst>
                <a:path w="1948" h="1867" extrusionOk="0">
                  <a:moveTo>
                    <a:pt x="971" y="1"/>
                  </a:moveTo>
                  <a:cubicBezTo>
                    <a:pt x="493" y="1"/>
                    <a:pt x="86" y="368"/>
                    <a:pt x="44" y="853"/>
                  </a:cubicBezTo>
                  <a:cubicBezTo>
                    <a:pt x="0" y="1366"/>
                    <a:pt x="379" y="1818"/>
                    <a:pt x="892" y="1863"/>
                  </a:cubicBezTo>
                  <a:cubicBezTo>
                    <a:pt x="919" y="1865"/>
                    <a:pt x="946" y="1866"/>
                    <a:pt x="972" y="1866"/>
                  </a:cubicBezTo>
                  <a:cubicBezTo>
                    <a:pt x="1453" y="1866"/>
                    <a:pt x="1860" y="1500"/>
                    <a:pt x="1902" y="1014"/>
                  </a:cubicBezTo>
                  <a:cubicBezTo>
                    <a:pt x="1947" y="500"/>
                    <a:pt x="1567" y="49"/>
                    <a:pt x="1054" y="4"/>
                  </a:cubicBezTo>
                  <a:cubicBezTo>
                    <a:pt x="1026" y="2"/>
                    <a:pt x="999" y="1"/>
                    <a:pt x="97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0" name="Google Shape;350;p37"/>
            <p:cNvSpPr/>
            <p:nvPr/>
          </p:nvSpPr>
          <p:spPr>
            <a:xfrm flipH="1">
              <a:off x="8047679" y="2693430"/>
              <a:ext cx="284616" cy="279494"/>
            </a:xfrm>
            <a:custGeom>
              <a:avLst/>
              <a:gdLst/>
              <a:ahLst/>
              <a:cxnLst/>
              <a:rect l="l" t="t" r="r" b="b"/>
              <a:pathLst>
                <a:path w="3889" h="3819" extrusionOk="0">
                  <a:moveTo>
                    <a:pt x="1946" y="1"/>
                  </a:moveTo>
                  <a:cubicBezTo>
                    <a:pt x="921" y="1"/>
                    <a:pt x="73" y="813"/>
                    <a:pt x="38" y="1843"/>
                  </a:cubicBezTo>
                  <a:cubicBezTo>
                    <a:pt x="1" y="2897"/>
                    <a:pt x="826" y="3781"/>
                    <a:pt x="1880" y="3817"/>
                  </a:cubicBezTo>
                  <a:cubicBezTo>
                    <a:pt x="1903" y="3818"/>
                    <a:pt x="1925" y="3818"/>
                    <a:pt x="1948" y="3818"/>
                  </a:cubicBezTo>
                  <a:cubicBezTo>
                    <a:pt x="2971" y="3818"/>
                    <a:pt x="3817" y="3006"/>
                    <a:pt x="3853" y="1975"/>
                  </a:cubicBezTo>
                  <a:cubicBezTo>
                    <a:pt x="3889" y="922"/>
                    <a:pt x="3065" y="39"/>
                    <a:pt x="2012" y="2"/>
                  </a:cubicBezTo>
                  <a:cubicBezTo>
                    <a:pt x="1990" y="1"/>
                    <a:pt x="1968" y="1"/>
                    <a:pt x="1946"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1" name="Google Shape;351;p37"/>
            <p:cNvSpPr/>
            <p:nvPr/>
          </p:nvSpPr>
          <p:spPr>
            <a:xfrm flipH="1">
              <a:off x="8106666" y="2752929"/>
              <a:ext cx="166935" cy="159909"/>
            </a:xfrm>
            <a:custGeom>
              <a:avLst/>
              <a:gdLst/>
              <a:ahLst/>
              <a:cxnLst/>
              <a:rect l="l" t="t" r="r" b="b"/>
              <a:pathLst>
                <a:path w="2281" h="2185" extrusionOk="0">
                  <a:moveTo>
                    <a:pt x="1138" y="0"/>
                  </a:moveTo>
                  <a:cubicBezTo>
                    <a:pt x="577" y="0"/>
                    <a:pt x="102" y="430"/>
                    <a:pt x="52" y="998"/>
                  </a:cubicBezTo>
                  <a:cubicBezTo>
                    <a:pt x="1" y="1599"/>
                    <a:pt x="445" y="2128"/>
                    <a:pt x="1045" y="2180"/>
                  </a:cubicBezTo>
                  <a:cubicBezTo>
                    <a:pt x="1077" y="2183"/>
                    <a:pt x="1108" y="2184"/>
                    <a:pt x="1139" y="2184"/>
                  </a:cubicBezTo>
                  <a:cubicBezTo>
                    <a:pt x="1701" y="2184"/>
                    <a:pt x="2177" y="1756"/>
                    <a:pt x="2228" y="1187"/>
                  </a:cubicBezTo>
                  <a:cubicBezTo>
                    <a:pt x="2280" y="586"/>
                    <a:pt x="1834" y="58"/>
                    <a:pt x="1235" y="5"/>
                  </a:cubicBezTo>
                  <a:cubicBezTo>
                    <a:pt x="1202" y="2"/>
                    <a:pt x="1170" y="0"/>
                    <a:pt x="1138"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52" name="Google Shape;352;p37"/>
          <p:cNvGrpSpPr/>
          <p:nvPr/>
        </p:nvGrpSpPr>
        <p:grpSpPr>
          <a:xfrm rot="-3153970">
            <a:off x="-200010" y="823489"/>
            <a:ext cx="964991" cy="508142"/>
            <a:chOff x="7001573" y="2060164"/>
            <a:chExt cx="1368559" cy="720653"/>
          </a:xfrm>
        </p:grpSpPr>
        <p:sp>
          <p:nvSpPr>
            <p:cNvPr id="353" name="Google Shape;353;p37"/>
            <p:cNvSpPr/>
            <p:nvPr/>
          </p:nvSpPr>
          <p:spPr>
            <a:xfrm flipH="1">
              <a:off x="7001573" y="2060164"/>
              <a:ext cx="1368340" cy="720653"/>
            </a:xfrm>
            <a:custGeom>
              <a:avLst/>
              <a:gdLst/>
              <a:ahLst/>
              <a:cxnLst/>
              <a:rect l="l" t="t" r="r" b="b"/>
              <a:pathLst>
                <a:path w="18697" h="9847" extrusionOk="0">
                  <a:moveTo>
                    <a:pt x="2256" y="0"/>
                  </a:moveTo>
                  <a:cubicBezTo>
                    <a:pt x="1474" y="0"/>
                    <a:pt x="733" y="464"/>
                    <a:pt x="417" y="1233"/>
                  </a:cubicBezTo>
                  <a:cubicBezTo>
                    <a:pt x="0" y="2248"/>
                    <a:pt x="485" y="3409"/>
                    <a:pt x="1500" y="3825"/>
                  </a:cubicBezTo>
                  <a:lnTo>
                    <a:pt x="15687" y="9696"/>
                  </a:lnTo>
                  <a:cubicBezTo>
                    <a:pt x="15934" y="9798"/>
                    <a:pt x="16190" y="9846"/>
                    <a:pt x="16442" y="9846"/>
                  </a:cubicBezTo>
                  <a:cubicBezTo>
                    <a:pt x="17223" y="9846"/>
                    <a:pt x="17964" y="9382"/>
                    <a:pt x="18280" y="8614"/>
                  </a:cubicBezTo>
                  <a:cubicBezTo>
                    <a:pt x="18697" y="7600"/>
                    <a:pt x="18213" y="6439"/>
                    <a:pt x="17199" y="6021"/>
                  </a:cubicBezTo>
                  <a:lnTo>
                    <a:pt x="3011" y="150"/>
                  </a:lnTo>
                  <a:cubicBezTo>
                    <a:pt x="2763" y="48"/>
                    <a:pt x="2508" y="0"/>
                    <a:pt x="225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4" name="Google Shape;354;p37"/>
            <p:cNvSpPr/>
            <p:nvPr/>
          </p:nvSpPr>
          <p:spPr>
            <a:xfrm flipH="1">
              <a:off x="7018039" y="2141618"/>
              <a:ext cx="1335260" cy="639198"/>
            </a:xfrm>
            <a:custGeom>
              <a:avLst/>
              <a:gdLst/>
              <a:ahLst/>
              <a:cxnLst/>
              <a:rect l="l" t="t" r="r" b="b"/>
              <a:pathLst>
                <a:path w="18245" h="8734" extrusionOk="0">
                  <a:moveTo>
                    <a:pt x="244" y="0"/>
                  </a:moveTo>
                  <a:cubicBezTo>
                    <a:pt x="226" y="39"/>
                    <a:pt x="209" y="78"/>
                    <a:pt x="190" y="120"/>
                  </a:cubicBezTo>
                  <a:cubicBezTo>
                    <a:pt x="19" y="536"/>
                    <a:pt x="0" y="979"/>
                    <a:pt x="108" y="1385"/>
                  </a:cubicBezTo>
                  <a:cubicBezTo>
                    <a:pt x="263" y="1964"/>
                    <a:pt x="675" y="2466"/>
                    <a:pt x="1273" y="2712"/>
                  </a:cubicBezTo>
                  <a:lnTo>
                    <a:pt x="15460" y="8583"/>
                  </a:lnTo>
                  <a:cubicBezTo>
                    <a:pt x="15707" y="8685"/>
                    <a:pt x="15963" y="8733"/>
                    <a:pt x="16215" y="8733"/>
                  </a:cubicBezTo>
                  <a:cubicBezTo>
                    <a:pt x="16996" y="8733"/>
                    <a:pt x="17737" y="8269"/>
                    <a:pt x="18053" y="7501"/>
                  </a:cubicBezTo>
                  <a:cubicBezTo>
                    <a:pt x="18226" y="7083"/>
                    <a:pt x="18244" y="6641"/>
                    <a:pt x="18136" y="6236"/>
                  </a:cubicBezTo>
                  <a:cubicBezTo>
                    <a:pt x="18122" y="6184"/>
                    <a:pt x="18106" y="6131"/>
                    <a:pt x="18088" y="6081"/>
                  </a:cubicBezTo>
                  <a:cubicBezTo>
                    <a:pt x="17748" y="6778"/>
                    <a:pt x="17044" y="7195"/>
                    <a:pt x="16303" y="7195"/>
                  </a:cubicBezTo>
                  <a:cubicBezTo>
                    <a:pt x="16052" y="7195"/>
                    <a:pt x="15796" y="7146"/>
                    <a:pt x="15548" y="7045"/>
                  </a:cubicBezTo>
                  <a:lnTo>
                    <a:pt x="1360" y="1174"/>
                  </a:lnTo>
                  <a:cubicBezTo>
                    <a:pt x="816" y="950"/>
                    <a:pt x="426" y="513"/>
                    <a:pt x="244"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5" name="Google Shape;355;p37"/>
            <p:cNvSpPr/>
            <p:nvPr/>
          </p:nvSpPr>
          <p:spPr>
            <a:xfrm flipH="1">
              <a:off x="7652627" y="2178869"/>
              <a:ext cx="352313" cy="340457"/>
            </a:xfrm>
            <a:custGeom>
              <a:avLst/>
              <a:gdLst/>
              <a:ahLst/>
              <a:cxnLst/>
              <a:rect l="l" t="t" r="r" b="b"/>
              <a:pathLst>
                <a:path w="4814" h="4652" extrusionOk="0">
                  <a:moveTo>
                    <a:pt x="1512" y="1"/>
                  </a:moveTo>
                  <a:lnTo>
                    <a:pt x="1513" y="1"/>
                  </a:lnTo>
                  <a:lnTo>
                    <a:pt x="1513" y="1"/>
                  </a:lnTo>
                  <a:cubicBezTo>
                    <a:pt x="1512" y="1"/>
                    <a:pt x="1512" y="1"/>
                    <a:pt x="1512" y="1"/>
                  </a:cubicBezTo>
                  <a:close/>
                  <a:moveTo>
                    <a:pt x="1513" y="1"/>
                  </a:moveTo>
                  <a:cubicBezTo>
                    <a:pt x="2019" y="209"/>
                    <a:pt x="2395" y="604"/>
                    <a:pt x="2589" y="1073"/>
                  </a:cubicBezTo>
                  <a:cubicBezTo>
                    <a:pt x="2785" y="1543"/>
                    <a:pt x="2802" y="2086"/>
                    <a:pt x="2594" y="2593"/>
                  </a:cubicBezTo>
                  <a:cubicBezTo>
                    <a:pt x="2278" y="3361"/>
                    <a:pt x="1536" y="3825"/>
                    <a:pt x="754" y="3825"/>
                  </a:cubicBezTo>
                  <a:cubicBezTo>
                    <a:pt x="503" y="3825"/>
                    <a:pt x="247" y="3778"/>
                    <a:pt x="0" y="3676"/>
                  </a:cubicBezTo>
                  <a:lnTo>
                    <a:pt x="0" y="3676"/>
                  </a:lnTo>
                  <a:lnTo>
                    <a:pt x="2011" y="4501"/>
                  </a:lnTo>
                  <a:cubicBezTo>
                    <a:pt x="2259" y="4603"/>
                    <a:pt x="2515" y="4652"/>
                    <a:pt x="2766" y="4652"/>
                  </a:cubicBezTo>
                  <a:cubicBezTo>
                    <a:pt x="3548" y="4652"/>
                    <a:pt x="4288" y="4187"/>
                    <a:pt x="4603" y="3420"/>
                  </a:cubicBezTo>
                  <a:cubicBezTo>
                    <a:pt x="4813" y="2913"/>
                    <a:pt x="4796" y="2369"/>
                    <a:pt x="4600" y="1900"/>
                  </a:cubicBezTo>
                  <a:cubicBezTo>
                    <a:pt x="4404" y="1429"/>
                    <a:pt x="4030" y="1036"/>
                    <a:pt x="3523" y="828"/>
                  </a:cubicBezTo>
                  <a:lnTo>
                    <a:pt x="1513"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6" name="Google Shape;356;p37"/>
            <p:cNvSpPr/>
            <p:nvPr/>
          </p:nvSpPr>
          <p:spPr>
            <a:xfrm flipH="1">
              <a:off x="7610326" y="2273790"/>
              <a:ext cx="263978" cy="249707"/>
            </a:xfrm>
            <a:custGeom>
              <a:avLst/>
              <a:gdLst/>
              <a:ahLst/>
              <a:cxnLst/>
              <a:rect l="l" t="t" r="r" b="b"/>
              <a:pathLst>
                <a:path w="3607" h="3412" extrusionOk="0">
                  <a:moveTo>
                    <a:pt x="1800" y="1"/>
                  </a:moveTo>
                  <a:cubicBezTo>
                    <a:pt x="947" y="1"/>
                    <a:pt x="209" y="642"/>
                    <a:pt x="110" y="1510"/>
                  </a:cubicBezTo>
                  <a:cubicBezTo>
                    <a:pt x="1" y="2446"/>
                    <a:pt x="672" y="3293"/>
                    <a:pt x="1608" y="3400"/>
                  </a:cubicBezTo>
                  <a:cubicBezTo>
                    <a:pt x="1674" y="3408"/>
                    <a:pt x="1741" y="3412"/>
                    <a:pt x="1806" y="3412"/>
                  </a:cubicBezTo>
                  <a:cubicBezTo>
                    <a:pt x="2660" y="3412"/>
                    <a:pt x="3398" y="2771"/>
                    <a:pt x="3497" y="1902"/>
                  </a:cubicBezTo>
                  <a:cubicBezTo>
                    <a:pt x="3606" y="967"/>
                    <a:pt x="2935" y="120"/>
                    <a:pt x="1999" y="12"/>
                  </a:cubicBezTo>
                  <a:cubicBezTo>
                    <a:pt x="1932" y="5"/>
                    <a:pt x="1866" y="1"/>
                    <a:pt x="180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 name="Google Shape;357;p37"/>
            <p:cNvSpPr/>
            <p:nvPr/>
          </p:nvSpPr>
          <p:spPr>
            <a:xfrm flipH="1">
              <a:off x="7635575" y="2301087"/>
              <a:ext cx="213920" cy="194892"/>
            </a:xfrm>
            <a:custGeom>
              <a:avLst/>
              <a:gdLst/>
              <a:ahLst/>
              <a:cxnLst/>
              <a:rect l="l" t="t" r="r" b="b"/>
              <a:pathLst>
                <a:path w="2923" h="2663" extrusionOk="0">
                  <a:moveTo>
                    <a:pt x="1461" y="1"/>
                  </a:moveTo>
                  <a:cubicBezTo>
                    <a:pt x="1121" y="1"/>
                    <a:pt x="780" y="130"/>
                    <a:pt x="520" y="390"/>
                  </a:cubicBezTo>
                  <a:cubicBezTo>
                    <a:pt x="1" y="911"/>
                    <a:pt x="1" y="1753"/>
                    <a:pt x="520" y="2272"/>
                  </a:cubicBezTo>
                  <a:cubicBezTo>
                    <a:pt x="780" y="2532"/>
                    <a:pt x="1121" y="2662"/>
                    <a:pt x="1461" y="2662"/>
                  </a:cubicBezTo>
                  <a:cubicBezTo>
                    <a:pt x="1802" y="2662"/>
                    <a:pt x="2142" y="2532"/>
                    <a:pt x="2402" y="2272"/>
                  </a:cubicBezTo>
                  <a:cubicBezTo>
                    <a:pt x="2922" y="1753"/>
                    <a:pt x="2922" y="911"/>
                    <a:pt x="2402" y="390"/>
                  </a:cubicBezTo>
                  <a:cubicBezTo>
                    <a:pt x="2142" y="130"/>
                    <a:pt x="1802" y="1"/>
                    <a:pt x="1461" y="1"/>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8" name="Google Shape;358;p37"/>
            <p:cNvSpPr/>
            <p:nvPr/>
          </p:nvSpPr>
          <p:spPr>
            <a:xfrm flipH="1">
              <a:off x="7664923" y="2330215"/>
              <a:ext cx="155006" cy="136636"/>
            </a:xfrm>
            <a:custGeom>
              <a:avLst/>
              <a:gdLst/>
              <a:ahLst/>
              <a:cxnLst/>
              <a:rect l="l" t="t" r="r" b="b"/>
              <a:pathLst>
                <a:path w="2118" h="1867" extrusionOk="0">
                  <a:moveTo>
                    <a:pt x="1058" y="1"/>
                  </a:moveTo>
                  <a:cubicBezTo>
                    <a:pt x="692" y="1"/>
                    <a:pt x="345" y="219"/>
                    <a:pt x="196" y="579"/>
                  </a:cubicBezTo>
                  <a:cubicBezTo>
                    <a:pt x="1" y="1055"/>
                    <a:pt x="228" y="1600"/>
                    <a:pt x="705" y="1796"/>
                  </a:cubicBezTo>
                  <a:cubicBezTo>
                    <a:pt x="821" y="1844"/>
                    <a:pt x="941" y="1867"/>
                    <a:pt x="1059" y="1867"/>
                  </a:cubicBezTo>
                  <a:cubicBezTo>
                    <a:pt x="1425" y="1867"/>
                    <a:pt x="1773" y="1649"/>
                    <a:pt x="1921" y="1288"/>
                  </a:cubicBezTo>
                  <a:cubicBezTo>
                    <a:pt x="2117" y="811"/>
                    <a:pt x="1889" y="267"/>
                    <a:pt x="1413" y="71"/>
                  </a:cubicBezTo>
                  <a:cubicBezTo>
                    <a:pt x="1297" y="24"/>
                    <a:pt x="1177" y="1"/>
                    <a:pt x="105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9" name="Google Shape;359;p37"/>
            <p:cNvSpPr/>
            <p:nvPr/>
          </p:nvSpPr>
          <p:spPr>
            <a:xfrm flipH="1">
              <a:off x="8051046" y="2063677"/>
              <a:ext cx="319087" cy="279494"/>
            </a:xfrm>
            <a:custGeom>
              <a:avLst/>
              <a:gdLst/>
              <a:ahLst/>
              <a:cxnLst/>
              <a:rect l="l" t="t" r="r" b="b"/>
              <a:pathLst>
                <a:path w="4360" h="3819" extrusionOk="0">
                  <a:moveTo>
                    <a:pt x="2179" y="1"/>
                  </a:moveTo>
                  <a:cubicBezTo>
                    <a:pt x="1850" y="1"/>
                    <a:pt x="1517" y="86"/>
                    <a:pt x="1212" y="265"/>
                  </a:cubicBezTo>
                  <a:cubicBezTo>
                    <a:pt x="305" y="799"/>
                    <a:pt x="0" y="1970"/>
                    <a:pt x="535" y="2877"/>
                  </a:cubicBezTo>
                  <a:cubicBezTo>
                    <a:pt x="891" y="3482"/>
                    <a:pt x="1528" y="3819"/>
                    <a:pt x="2182" y="3819"/>
                  </a:cubicBezTo>
                  <a:cubicBezTo>
                    <a:pt x="2510" y="3819"/>
                    <a:pt x="2844" y="3734"/>
                    <a:pt x="3147" y="3555"/>
                  </a:cubicBezTo>
                  <a:cubicBezTo>
                    <a:pt x="4056" y="3020"/>
                    <a:pt x="4359" y="1852"/>
                    <a:pt x="3825" y="942"/>
                  </a:cubicBezTo>
                  <a:cubicBezTo>
                    <a:pt x="3469" y="338"/>
                    <a:pt x="2833" y="1"/>
                    <a:pt x="2179"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0" name="Google Shape;360;p37"/>
            <p:cNvSpPr/>
            <p:nvPr/>
          </p:nvSpPr>
          <p:spPr>
            <a:xfrm flipH="1">
              <a:off x="8119547" y="2123469"/>
              <a:ext cx="181352" cy="159909"/>
            </a:xfrm>
            <a:custGeom>
              <a:avLst/>
              <a:gdLst/>
              <a:ahLst/>
              <a:cxnLst/>
              <a:rect l="l" t="t" r="r" b="b"/>
              <a:pathLst>
                <a:path w="2478" h="2185" extrusionOk="0">
                  <a:moveTo>
                    <a:pt x="1240" y="1"/>
                  </a:moveTo>
                  <a:cubicBezTo>
                    <a:pt x="811" y="1"/>
                    <a:pt x="403" y="256"/>
                    <a:pt x="231" y="677"/>
                  </a:cubicBezTo>
                  <a:cubicBezTo>
                    <a:pt x="1" y="1235"/>
                    <a:pt x="266" y="1874"/>
                    <a:pt x="824" y="2102"/>
                  </a:cubicBezTo>
                  <a:cubicBezTo>
                    <a:pt x="960" y="2158"/>
                    <a:pt x="1101" y="2185"/>
                    <a:pt x="1239" y="2185"/>
                  </a:cubicBezTo>
                  <a:cubicBezTo>
                    <a:pt x="1669" y="2185"/>
                    <a:pt x="2075" y="1929"/>
                    <a:pt x="2249" y="1509"/>
                  </a:cubicBezTo>
                  <a:cubicBezTo>
                    <a:pt x="2478" y="951"/>
                    <a:pt x="2212" y="312"/>
                    <a:pt x="1654" y="83"/>
                  </a:cubicBezTo>
                  <a:cubicBezTo>
                    <a:pt x="1519" y="27"/>
                    <a:pt x="1378" y="1"/>
                    <a:pt x="1240"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48" name="Google Shape;240;p33"/>
          <p:cNvSpPr/>
          <p:nvPr/>
        </p:nvSpPr>
        <p:spPr>
          <a:xfrm>
            <a:off x="1022860" y="455426"/>
            <a:ext cx="7431466" cy="1044244"/>
          </a:xfrm>
          <a:prstGeom prst="roundRect">
            <a:avLst>
              <a:gd name="adj" fmla="val 18917"/>
            </a:avLst>
          </a:prstGeom>
          <a:solidFill>
            <a:schemeClr val="tx2"/>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ctr" rtl="0">
              <a:spcBef>
                <a:spcPts val="0"/>
              </a:spcBef>
              <a:spcAft>
                <a:spcPts val="0"/>
              </a:spcAft>
              <a:buNone/>
            </a:pPr>
            <a:endParaRPr sz="2800">
              <a:latin typeface="+mn-lt"/>
            </a:endParaRPr>
          </a:p>
        </p:txBody>
      </p:sp>
      <p:sp>
        <p:nvSpPr>
          <p:cNvPr id="149" name="Google Shape;241;p33"/>
          <p:cNvSpPr txBox="1">
            <a:spLocks noGrp="1"/>
          </p:cNvSpPr>
          <p:nvPr/>
        </p:nvSpPr>
        <p:spPr>
          <a:xfrm>
            <a:off x="639017" y="1828560"/>
            <a:ext cx="8135524" cy="2671800"/>
          </a:xfrm>
          <a:prstGeom prst="rect">
            <a:avLst/>
          </a:prstGeom>
          <a:noFill/>
          <a:ln>
            <a:noFill/>
          </a:ln>
        </p:spPr>
        <p:txBody>
          <a:bodyPr spcFirstLastPara="1" wrap="square" lIns="91425" tIns="91425" rIns="91425" bIns="91425" anchor="b"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ts val="5200"/>
              <a:buFont typeface="Lexend Deca"/>
              <a:buNone/>
              <a:defRPr sz="5200" b="0" i="0" u="none" strike="noStrike" cap="none">
                <a:solidFill>
                  <a:schemeClr val="dk1"/>
                </a:solidFill>
                <a:latin typeface="Lexend Deca"/>
                <a:ea typeface="Lexend Deca"/>
                <a:cs typeface="Lexend Deca"/>
                <a:sym typeface="Lexend Deca"/>
              </a:defRPr>
            </a:lvl1pPr>
            <a:lvl2pPr marR="0" lvl="1" algn="ctr" rtl="0">
              <a:lnSpc>
                <a:spcPct val="100000"/>
              </a:lnSpc>
              <a:spcBef>
                <a:spcPts val="0"/>
              </a:spcBef>
              <a:spcAft>
                <a:spcPts val="0"/>
              </a:spcAft>
              <a:buClr>
                <a:schemeClr val="dk1"/>
              </a:buClr>
              <a:buSzPts val="5200"/>
              <a:buFont typeface="Lexend Deca"/>
              <a:buNone/>
              <a:defRPr sz="5200" b="0" i="0" u="none" strike="noStrike" cap="none">
                <a:solidFill>
                  <a:schemeClr val="dk1"/>
                </a:solidFill>
                <a:latin typeface="Lexend Deca"/>
                <a:ea typeface="Lexend Deca"/>
                <a:cs typeface="Lexend Deca"/>
                <a:sym typeface="Lexend Deca"/>
              </a:defRPr>
            </a:lvl2pPr>
            <a:lvl3pPr marR="0" lvl="2" algn="ctr" rtl="0">
              <a:lnSpc>
                <a:spcPct val="100000"/>
              </a:lnSpc>
              <a:spcBef>
                <a:spcPts val="0"/>
              </a:spcBef>
              <a:spcAft>
                <a:spcPts val="0"/>
              </a:spcAft>
              <a:buClr>
                <a:schemeClr val="dk1"/>
              </a:buClr>
              <a:buSzPts val="5200"/>
              <a:buFont typeface="Lexend Deca"/>
              <a:buNone/>
              <a:defRPr sz="5200" b="0" i="0" u="none" strike="noStrike" cap="none">
                <a:solidFill>
                  <a:schemeClr val="dk1"/>
                </a:solidFill>
                <a:latin typeface="Lexend Deca"/>
                <a:ea typeface="Lexend Deca"/>
                <a:cs typeface="Lexend Deca"/>
                <a:sym typeface="Lexend Deca"/>
              </a:defRPr>
            </a:lvl3pPr>
            <a:lvl4pPr marR="0" lvl="3" algn="ctr" rtl="0">
              <a:lnSpc>
                <a:spcPct val="100000"/>
              </a:lnSpc>
              <a:spcBef>
                <a:spcPts val="0"/>
              </a:spcBef>
              <a:spcAft>
                <a:spcPts val="0"/>
              </a:spcAft>
              <a:buClr>
                <a:schemeClr val="dk1"/>
              </a:buClr>
              <a:buSzPts val="5200"/>
              <a:buFont typeface="Lexend Deca"/>
              <a:buNone/>
              <a:defRPr sz="5200" b="0" i="0" u="none" strike="noStrike" cap="none">
                <a:solidFill>
                  <a:schemeClr val="dk1"/>
                </a:solidFill>
                <a:latin typeface="Lexend Deca"/>
                <a:ea typeface="Lexend Deca"/>
                <a:cs typeface="Lexend Deca"/>
                <a:sym typeface="Lexend Deca"/>
              </a:defRPr>
            </a:lvl4pPr>
            <a:lvl5pPr marR="0" lvl="4" algn="ctr" rtl="0">
              <a:lnSpc>
                <a:spcPct val="100000"/>
              </a:lnSpc>
              <a:spcBef>
                <a:spcPts val="0"/>
              </a:spcBef>
              <a:spcAft>
                <a:spcPts val="0"/>
              </a:spcAft>
              <a:buClr>
                <a:schemeClr val="dk1"/>
              </a:buClr>
              <a:buSzPts val="5200"/>
              <a:buFont typeface="Lexend Deca"/>
              <a:buNone/>
              <a:defRPr sz="5200" b="0" i="0" u="none" strike="noStrike" cap="none">
                <a:solidFill>
                  <a:schemeClr val="dk1"/>
                </a:solidFill>
                <a:latin typeface="Lexend Deca"/>
                <a:ea typeface="Lexend Deca"/>
                <a:cs typeface="Lexend Deca"/>
                <a:sym typeface="Lexend Deca"/>
              </a:defRPr>
            </a:lvl5pPr>
            <a:lvl6pPr marR="0" lvl="5" algn="ctr" rtl="0">
              <a:lnSpc>
                <a:spcPct val="100000"/>
              </a:lnSpc>
              <a:spcBef>
                <a:spcPts val="0"/>
              </a:spcBef>
              <a:spcAft>
                <a:spcPts val="0"/>
              </a:spcAft>
              <a:buClr>
                <a:schemeClr val="dk1"/>
              </a:buClr>
              <a:buSzPts val="5200"/>
              <a:buFont typeface="Lexend Deca"/>
              <a:buNone/>
              <a:defRPr sz="5200" b="0" i="0" u="none" strike="noStrike" cap="none">
                <a:solidFill>
                  <a:schemeClr val="dk1"/>
                </a:solidFill>
                <a:latin typeface="Lexend Deca"/>
                <a:ea typeface="Lexend Deca"/>
                <a:cs typeface="Lexend Deca"/>
                <a:sym typeface="Lexend Deca"/>
              </a:defRPr>
            </a:lvl6pPr>
            <a:lvl7pPr marR="0" lvl="6" algn="ctr" rtl="0">
              <a:lnSpc>
                <a:spcPct val="100000"/>
              </a:lnSpc>
              <a:spcBef>
                <a:spcPts val="0"/>
              </a:spcBef>
              <a:spcAft>
                <a:spcPts val="0"/>
              </a:spcAft>
              <a:buClr>
                <a:schemeClr val="dk1"/>
              </a:buClr>
              <a:buSzPts val="5200"/>
              <a:buFont typeface="Lexend Deca"/>
              <a:buNone/>
              <a:defRPr sz="5200" b="0" i="0" u="none" strike="noStrike" cap="none">
                <a:solidFill>
                  <a:schemeClr val="dk1"/>
                </a:solidFill>
                <a:latin typeface="Lexend Deca"/>
                <a:ea typeface="Lexend Deca"/>
                <a:cs typeface="Lexend Deca"/>
                <a:sym typeface="Lexend Deca"/>
              </a:defRPr>
            </a:lvl7pPr>
            <a:lvl8pPr marR="0" lvl="7" algn="ctr" rtl="0">
              <a:lnSpc>
                <a:spcPct val="100000"/>
              </a:lnSpc>
              <a:spcBef>
                <a:spcPts val="0"/>
              </a:spcBef>
              <a:spcAft>
                <a:spcPts val="0"/>
              </a:spcAft>
              <a:buClr>
                <a:schemeClr val="dk1"/>
              </a:buClr>
              <a:buSzPts val="5200"/>
              <a:buFont typeface="Lexend Deca"/>
              <a:buNone/>
              <a:defRPr sz="5200" b="0" i="0" u="none" strike="noStrike" cap="none">
                <a:solidFill>
                  <a:schemeClr val="dk1"/>
                </a:solidFill>
                <a:latin typeface="Lexend Deca"/>
                <a:ea typeface="Lexend Deca"/>
                <a:cs typeface="Lexend Deca"/>
                <a:sym typeface="Lexend Deca"/>
              </a:defRPr>
            </a:lvl8pPr>
            <a:lvl9pPr marR="0" lvl="8" algn="ctr" rtl="0">
              <a:lnSpc>
                <a:spcPct val="100000"/>
              </a:lnSpc>
              <a:spcBef>
                <a:spcPts val="0"/>
              </a:spcBef>
              <a:spcAft>
                <a:spcPts val="0"/>
              </a:spcAft>
              <a:buClr>
                <a:schemeClr val="dk1"/>
              </a:buClr>
              <a:buSzPts val="5200"/>
              <a:buFont typeface="Lexend Deca"/>
              <a:buNone/>
              <a:defRPr sz="5200" b="0" i="0" u="none" strike="noStrike" cap="none">
                <a:solidFill>
                  <a:schemeClr val="dk1"/>
                </a:solidFill>
                <a:latin typeface="Lexend Deca"/>
                <a:ea typeface="Lexend Deca"/>
                <a:cs typeface="Lexend Deca"/>
                <a:sym typeface="Lexend Deca"/>
              </a:defRPr>
            </a:lvl9pPr>
          </a:lstStyle>
          <a:p>
            <a:pPr lvl="0">
              <a:lnSpc>
                <a:spcPct val="150000"/>
              </a:lnSpc>
            </a:pPr>
            <a:r>
              <a:rPr lang="en-US" sz="4000" b="1" u="sng">
                <a:solidFill>
                  <a:schemeClr val="tx2"/>
                </a:solidFill>
                <a:latin typeface="+mj-lt"/>
              </a:rPr>
              <a:t>BÀI </a:t>
            </a:r>
            <a:r>
              <a:rPr lang="en-US" sz="4000" b="1" u="sng" smtClean="0">
                <a:solidFill>
                  <a:schemeClr val="tx2"/>
                </a:solidFill>
                <a:latin typeface="+mj-lt"/>
              </a:rPr>
              <a:t>9</a:t>
            </a:r>
            <a:r>
              <a:rPr lang="en-US" sz="4000" b="1" smtClean="0">
                <a:solidFill>
                  <a:schemeClr val="tx2"/>
                </a:solidFill>
                <a:latin typeface="+mj-lt"/>
              </a:rPr>
              <a:t>:</a:t>
            </a:r>
            <a:r>
              <a:rPr lang="en-US" sz="4000" b="1" smtClean="0">
                <a:solidFill>
                  <a:schemeClr val="accent1"/>
                </a:solidFill>
                <a:latin typeface="+mj-lt"/>
              </a:rPr>
              <a:t/>
            </a:r>
            <a:br>
              <a:rPr lang="en-US" sz="4000" b="1" smtClean="0">
                <a:solidFill>
                  <a:schemeClr val="accent1"/>
                </a:solidFill>
                <a:latin typeface="+mj-lt"/>
              </a:rPr>
            </a:br>
            <a:r>
              <a:rPr lang="vi-VN" sz="4000" b="1">
                <a:solidFill>
                  <a:schemeClr val="tx1"/>
                </a:solidFill>
                <a:latin typeface="+mn-lt"/>
              </a:rPr>
              <a:t>QUYỀN BÌNH ĐẲNG CỦA CÔNG DÂN TRƯỚC PHÁP LUẬT</a:t>
            </a:r>
            <a:endParaRPr sz="4000" b="1">
              <a:solidFill>
                <a:schemeClr val="tx1"/>
              </a:solidFill>
              <a:latin typeface="+mn-lt"/>
            </a:endParaRPr>
          </a:p>
        </p:txBody>
      </p:sp>
      <p:sp>
        <p:nvSpPr>
          <p:cNvPr id="150" name="Rectangle 149"/>
          <p:cNvSpPr/>
          <p:nvPr/>
        </p:nvSpPr>
        <p:spPr>
          <a:xfrm>
            <a:off x="799187" y="393289"/>
            <a:ext cx="7855017" cy="1131848"/>
          </a:xfrm>
          <a:prstGeom prst="rect">
            <a:avLst/>
          </a:prstGeom>
        </p:spPr>
        <p:txBody>
          <a:bodyPr wrap="squar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lnSpc>
                <a:spcPct val="150000"/>
              </a:lnSpc>
              <a:spcBef>
                <a:spcPts val="100"/>
              </a:spcBef>
              <a:spcAft>
                <a:spcPts val="100"/>
              </a:spcAft>
            </a:pPr>
            <a:r>
              <a:rPr lang="en-US" sz="2400" b="1">
                <a:solidFill>
                  <a:schemeClr val="lt1"/>
                </a:solidFill>
                <a:latin typeface="+mn-lt"/>
                <a:ea typeface="Lexend Deca"/>
                <a:cs typeface="Lexend Deca"/>
                <a:sym typeface="Lexend Deca"/>
              </a:rPr>
              <a:t>CHỦ ĐỀ 7 </a:t>
            </a:r>
            <a:r>
              <a:rPr lang="vi-VN" sz="2400" b="1">
                <a:solidFill>
                  <a:schemeClr val="lt1"/>
                </a:solidFill>
                <a:latin typeface="+mn-lt"/>
                <a:ea typeface="Lexend Deca"/>
                <a:cs typeface="Lexend Deca"/>
                <a:sym typeface="Lexend Deca"/>
              </a:rPr>
              <a:t>: QUYỀN BÌNH ĐẲNG CỦA CÔNG DÂN TRƯỚC PHÁP LUẬT</a:t>
            </a:r>
            <a:endParaRPr lang="en-US" sz="2400" b="1">
              <a:solidFill>
                <a:schemeClr val="lt1"/>
              </a:solidFill>
              <a:latin typeface="+mn-lt"/>
              <a:ea typeface="Lexend Deca"/>
              <a:cs typeface="Lexend Deca"/>
              <a:sym typeface="Lexend Deca"/>
            </a:endParaRPr>
          </a:p>
        </p:txBody>
      </p:sp>
      <p:sp>
        <p:nvSpPr>
          <p:cNvPr id="171" name="Google Shape;775;p42"/>
          <p:cNvSpPr/>
          <p:nvPr/>
        </p:nvSpPr>
        <p:spPr>
          <a:xfrm rot="-2144863" flipH="1">
            <a:off x="7471175" y="3901760"/>
            <a:ext cx="2181124" cy="1891496"/>
          </a:xfrm>
          <a:custGeom>
            <a:avLst/>
            <a:gdLst/>
            <a:ahLst/>
            <a:cxnLst/>
            <a:rect l="l" t="t" r="r" b="b"/>
            <a:pathLst>
              <a:path w="45611" h="38929" extrusionOk="0">
                <a:moveTo>
                  <a:pt x="26741" y="1"/>
                </a:moveTo>
                <a:cubicBezTo>
                  <a:pt x="24763" y="1"/>
                  <a:pt x="22797" y="680"/>
                  <a:pt x="21273" y="2151"/>
                </a:cubicBezTo>
                <a:cubicBezTo>
                  <a:pt x="19977" y="3402"/>
                  <a:pt x="18818" y="4971"/>
                  <a:pt x="17082" y="5450"/>
                </a:cubicBezTo>
                <a:cubicBezTo>
                  <a:pt x="16694" y="5557"/>
                  <a:pt x="16304" y="5602"/>
                  <a:pt x="15913" y="5602"/>
                </a:cubicBezTo>
                <a:cubicBezTo>
                  <a:pt x="13693" y="5602"/>
                  <a:pt x="11435" y="4134"/>
                  <a:pt x="9202" y="4134"/>
                </a:cubicBezTo>
                <a:cubicBezTo>
                  <a:pt x="8850" y="4134"/>
                  <a:pt x="8499" y="4170"/>
                  <a:pt x="8148" y="4255"/>
                </a:cubicBezTo>
                <a:cubicBezTo>
                  <a:pt x="7138" y="4499"/>
                  <a:pt x="6263" y="5122"/>
                  <a:pt x="5461" y="5781"/>
                </a:cubicBezTo>
                <a:cubicBezTo>
                  <a:pt x="4513" y="6561"/>
                  <a:pt x="3609" y="7430"/>
                  <a:pt x="3018" y="8503"/>
                </a:cubicBezTo>
                <a:cubicBezTo>
                  <a:pt x="1542" y="11186"/>
                  <a:pt x="2282" y="14521"/>
                  <a:pt x="1620" y="17509"/>
                </a:cubicBezTo>
                <a:cubicBezTo>
                  <a:pt x="1158" y="19594"/>
                  <a:pt x="0" y="21689"/>
                  <a:pt x="588" y="23744"/>
                </a:cubicBezTo>
                <a:cubicBezTo>
                  <a:pt x="965" y="25069"/>
                  <a:pt x="2041" y="26163"/>
                  <a:pt x="2188" y="27534"/>
                </a:cubicBezTo>
                <a:cubicBezTo>
                  <a:pt x="2317" y="28748"/>
                  <a:pt x="1693" y="29902"/>
                  <a:pt x="1456" y="31100"/>
                </a:cubicBezTo>
                <a:cubicBezTo>
                  <a:pt x="1158" y="32623"/>
                  <a:pt x="1525" y="34264"/>
                  <a:pt x="2443" y="35515"/>
                </a:cubicBezTo>
                <a:lnTo>
                  <a:pt x="35000" y="38928"/>
                </a:lnTo>
                <a:cubicBezTo>
                  <a:pt x="38019" y="38912"/>
                  <a:pt x="41404" y="38721"/>
                  <a:pt x="43463" y="36153"/>
                </a:cubicBezTo>
                <a:cubicBezTo>
                  <a:pt x="45087" y="34125"/>
                  <a:pt x="45420" y="31147"/>
                  <a:pt x="45533" y="28378"/>
                </a:cubicBezTo>
                <a:cubicBezTo>
                  <a:pt x="45611" y="26441"/>
                  <a:pt x="45609" y="24429"/>
                  <a:pt x="44927" y="22662"/>
                </a:cubicBezTo>
                <a:cubicBezTo>
                  <a:pt x="43684" y="19447"/>
                  <a:pt x="40557" y="17851"/>
                  <a:pt x="38688" y="15075"/>
                </a:cubicBezTo>
                <a:cubicBezTo>
                  <a:pt x="36453" y="11759"/>
                  <a:pt x="36212" y="7063"/>
                  <a:pt x="33971" y="3750"/>
                </a:cubicBezTo>
                <a:cubicBezTo>
                  <a:pt x="32355" y="1358"/>
                  <a:pt x="29537" y="1"/>
                  <a:pt x="2674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72" name="Google Shape;776;p42"/>
          <p:cNvGrpSpPr/>
          <p:nvPr/>
        </p:nvGrpSpPr>
        <p:grpSpPr>
          <a:xfrm rot="-10092041">
            <a:off x="7644810" y="4703951"/>
            <a:ext cx="1029185" cy="282611"/>
            <a:chOff x="6913312" y="2687868"/>
            <a:chExt cx="1422936" cy="390734"/>
          </a:xfrm>
        </p:grpSpPr>
        <p:sp>
          <p:nvSpPr>
            <p:cNvPr id="173" name="Google Shape;777;p42"/>
            <p:cNvSpPr/>
            <p:nvPr/>
          </p:nvSpPr>
          <p:spPr>
            <a:xfrm flipH="1">
              <a:off x="6913312" y="2687868"/>
              <a:ext cx="1422936" cy="390662"/>
            </a:xfrm>
            <a:custGeom>
              <a:avLst/>
              <a:gdLst/>
              <a:ahLst/>
              <a:cxnLst/>
              <a:rect l="l" t="t" r="r" b="b"/>
              <a:pathLst>
                <a:path w="19443" h="5338" extrusionOk="0">
                  <a:moveTo>
                    <a:pt x="2072" y="0"/>
                  </a:moveTo>
                  <a:cubicBezTo>
                    <a:pt x="1052" y="0"/>
                    <a:pt x="185" y="781"/>
                    <a:pt x="95" y="1817"/>
                  </a:cubicBezTo>
                  <a:cubicBezTo>
                    <a:pt x="0" y="2909"/>
                    <a:pt x="808" y="3873"/>
                    <a:pt x="1902" y="3968"/>
                  </a:cubicBezTo>
                  <a:lnTo>
                    <a:pt x="17196" y="5330"/>
                  </a:lnTo>
                  <a:cubicBezTo>
                    <a:pt x="17254" y="5336"/>
                    <a:pt x="17312" y="5338"/>
                    <a:pt x="17370" y="5338"/>
                  </a:cubicBezTo>
                  <a:cubicBezTo>
                    <a:pt x="18390" y="5338"/>
                    <a:pt x="19257" y="4559"/>
                    <a:pt x="19348" y="3523"/>
                  </a:cubicBezTo>
                  <a:cubicBezTo>
                    <a:pt x="19443" y="2431"/>
                    <a:pt x="18633" y="1467"/>
                    <a:pt x="17539" y="1372"/>
                  </a:cubicBezTo>
                  <a:lnTo>
                    <a:pt x="2246" y="8"/>
                  </a:lnTo>
                  <a:cubicBezTo>
                    <a:pt x="2188" y="3"/>
                    <a:pt x="2130" y="0"/>
                    <a:pt x="207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778;p42"/>
            <p:cNvSpPr/>
            <p:nvPr/>
          </p:nvSpPr>
          <p:spPr>
            <a:xfrm flipH="1">
              <a:off x="6917410" y="2811257"/>
              <a:ext cx="1414886" cy="267345"/>
            </a:xfrm>
            <a:custGeom>
              <a:avLst/>
              <a:gdLst/>
              <a:ahLst/>
              <a:cxnLst/>
              <a:rect l="l" t="t" r="r" b="b"/>
              <a:pathLst>
                <a:path w="19333" h="3653" extrusionOk="0">
                  <a:moveTo>
                    <a:pt x="57" y="0"/>
                  </a:moveTo>
                  <a:cubicBezTo>
                    <a:pt x="50" y="42"/>
                    <a:pt x="44" y="86"/>
                    <a:pt x="41" y="131"/>
                  </a:cubicBezTo>
                  <a:cubicBezTo>
                    <a:pt x="1" y="580"/>
                    <a:pt x="116" y="1007"/>
                    <a:pt x="340" y="1362"/>
                  </a:cubicBezTo>
                  <a:cubicBezTo>
                    <a:pt x="660" y="1870"/>
                    <a:pt x="1205" y="2226"/>
                    <a:pt x="1848" y="2282"/>
                  </a:cubicBezTo>
                  <a:lnTo>
                    <a:pt x="17142" y="3644"/>
                  </a:lnTo>
                  <a:cubicBezTo>
                    <a:pt x="17201" y="3650"/>
                    <a:pt x="17260" y="3652"/>
                    <a:pt x="17318" y="3652"/>
                  </a:cubicBezTo>
                  <a:cubicBezTo>
                    <a:pt x="18337" y="3652"/>
                    <a:pt x="19203" y="2871"/>
                    <a:pt x="19294" y="1837"/>
                  </a:cubicBezTo>
                  <a:cubicBezTo>
                    <a:pt x="19333" y="1386"/>
                    <a:pt x="19218" y="959"/>
                    <a:pt x="18994" y="605"/>
                  </a:cubicBezTo>
                  <a:cubicBezTo>
                    <a:pt x="18964" y="558"/>
                    <a:pt x="18933" y="513"/>
                    <a:pt x="18901" y="471"/>
                  </a:cubicBezTo>
                  <a:cubicBezTo>
                    <a:pt x="18754" y="1441"/>
                    <a:pt x="17918" y="2157"/>
                    <a:pt x="16941" y="2157"/>
                  </a:cubicBezTo>
                  <a:cubicBezTo>
                    <a:pt x="16883" y="2157"/>
                    <a:pt x="16824" y="2155"/>
                    <a:pt x="16766" y="2149"/>
                  </a:cubicBezTo>
                  <a:lnTo>
                    <a:pt x="1472" y="787"/>
                  </a:lnTo>
                  <a:cubicBezTo>
                    <a:pt x="887" y="735"/>
                    <a:pt x="383" y="435"/>
                    <a:pt x="57"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 name="Google Shape;779;p42"/>
            <p:cNvSpPr/>
            <p:nvPr/>
          </p:nvSpPr>
          <p:spPr>
            <a:xfrm flipH="1">
              <a:off x="7601837" y="2715019"/>
              <a:ext cx="319379" cy="304084"/>
            </a:xfrm>
            <a:custGeom>
              <a:avLst/>
              <a:gdLst/>
              <a:ahLst/>
              <a:cxnLst/>
              <a:rect l="l" t="t" r="r" b="b"/>
              <a:pathLst>
                <a:path w="4364" h="4155" extrusionOk="0">
                  <a:moveTo>
                    <a:pt x="343" y="1"/>
                  </a:moveTo>
                  <a:lnTo>
                    <a:pt x="350" y="1"/>
                  </a:lnTo>
                  <a:lnTo>
                    <a:pt x="350" y="1"/>
                  </a:lnTo>
                  <a:cubicBezTo>
                    <a:pt x="348" y="1"/>
                    <a:pt x="346" y="1"/>
                    <a:pt x="343" y="1"/>
                  </a:cubicBezTo>
                  <a:close/>
                  <a:moveTo>
                    <a:pt x="350" y="1"/>
                  </a:moveTo>
                  <a:cubicBezTo>
                    <a:pt x="894" y="49"/>
                    <a:pt x="1367" y="314"/>
                    <a:pt x="1692" y="701"/>
                  </a:cubicBezTo>
                  <a:cubicBezTo>
                    <a:pt x="2020" y="1091"/>
                    <a:pt x="2197" y="1606"/>
                    <a:pt x="2151" y="2151"/>
                  </a:cubicBezTo>
                  <a:cubicBezTo>
                    <a:pt x="2061" y="3187"/>
                    <a:pt x="1193" y="3966"/>
                    <a:pt x="174" y="3966"/>
                  </a:cubicBezTo>
                  <a:cubicBezTo>
                    <a:pt x="116" y="3966"/>
                    <a:pt x="58" y="3964"/>
                    <a:pt x="0" y="3959"/>
                  </a:cubicBezTo>
                  <a:lnTo>
                    <a:pt x="0" y="3959"/>
                  </a:lnTo>
                  <a:lnTo>
                    <a:pt x="2166" y="4147"/>
                  </a:lnTo>
                  <a:cubicBezTo>
                    <a:pt x="2225" y="4152"/>
                    <a:pt x="2283" y="4154"/>
                    <a:pt x="2340" y="4154"/>
                  </a:cubicBezTo>
                  <a:cubicBezTo>
                    <a:pt x="3359" y="4154"/>
                    <a:pt x="4227" y="3375"/>
                    <a:pt x="4317" y="2339"/>
                  </a:cubicBezTo>
                  <a:cubicBezTo>
                    <a:pt x="4364" y="1794"/>
                    <a:pt x="4185" y="1280"/>
                    <a:pt x="3859" y="889"/>
                  </a:cubicBezTo>
                  <a:cubicBezTo>
                    <a:pt x="3531" y="499"/>
                    <a:pt x="3057" y="235"/>
                    <a:pt x="2510" y="189"/>
                  </a:cubicBezTo>
                  <a:lnTo>
                    <a:pt x="350"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780;p42"/>
            <p:cNvSpPr/>
            <p:nvPr/>
          </p:nvSpPr>
          <p:spPr>
            <a:xfrm flipH="1">
              <a:off x="7543289" y="2754027"/>
              <a:ext cx="284397" cy="249780"/>
            </a:xfrm>
            <a:custGeom>
              <a:avLst/>
              <a:gdLst/>
              <a:ahLst/>
              <a:cxnLst/>
              <a:rect l="l" t="t" r="r" b="b"/>
              <a:pathLst>
                <a:path w="3886" h="3413" extrusionOk="0">
                  <a:moveTo>
                    <a:pt x="1946" y="0"/>
                  </a:moveTo>
                  <a:cubicBezTo>
                    <a:pt x="1300" y="0"/>
                    <a:pt x="681" y="369"/>
                    <a:pt x="394" y="994"/>
                  </a:cubicBezTo>
                  <a:cubicBezTo>
                    <a:pt x="1" y="1850"/>
                    <a:pt x="375" y="2863"/>
                    <a:pt x="1232" y="3256"/>
                  </a:cubicBezTo>
                  <a:cubicBezTo>
                    <a:pt x="1463" y="3362"/>
                    <a:pt x="1705" y="3412"/>
                    <a:pt x="1943" y="3412"/>
                  </a:cubicBezTo>
                  <a:cubicBezTo>
                    <a:pt x="2589" y="3412"/>
                    <a:pt x="3206" y="3044"/>
                    <a:pt x="3493" y="2419"/>
                  </a:cubicBezTo>
                  <a:cubicBezTo>
                    <a:pt x="3886" y="1562"/>
                    <a:pt x="3511" y="549"/>
                    <a:pt x="2655" y="156"/>
                  </a:cubicBezTo>
                  <a:cubicBezTo>
                    <a:pt x="2425" y="50"/>
                    <a:pt x="2183" y="0"/>
                    <a:pt x="194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781;p42"/>
            <p:cNvSpPr/>
            <p:nvPr/>
          </p:nvSpPr>
          <p:spPr>
            <a:xfrm flipH="1">
              <a:off x="7577613" y="2781544"/>
              <a:ext cx="216042" cy="194892"/>
            </a:xfrm>
            <a:custGeom>
              <a:avLst/>
              <a:gdLst/>
              <a:ahLst/>
              <a:cxnLst/>
              <a:rect l="l" t="t" r="r" b="b"/>
              <a:pathLst>
                <a:path w="2952" h="2663" extrusionOk="0">
                  <a:moveTo>
                    <a:pt x="1477" y="0"/>
                  </a:moveTo>
                  <a:cubicBezTo>
                    <a:pt x="1364" y="0"/>
                    <a:pt x="1248" y="15"/>
                    <a:pt x="1133" y="46"/>
                  </a:cubicBezTo>
                  <a:cubicBezTo>
                    <a:pt x="423" y="235"/>
                    <a:pt x="1" y="966"/>
                    <a:pt x="190" y="1676"/>
                  </a:cubicBezTo>
                  <a:cubicBezTo>
                    <a:pt x="350" y="2270"/>
                    <a:pt x="888" y="2663"/>
                    <a:pt x="1477" y="2663"/>
                  </a:cubicBezTo>
                  <a:cubicBezTo>
                    <a:pt x="1590" y="2663"/>
                    <a:pt x="1705" y="2648"/>
                    <a:pt x="1820" y="2618"/>
                  </a:cubicBezTo>
                  <a:cubicBezTo>
                    <a:pt x="2529" y="2428"/>
                    <a:pt x="2952" y="1698"/>
                    <a:pt x="2762" y="989"/>
                  </a:cubicBezTo>
                  <a:cubicBezTo>
                    <a:pt x="2603" y="394"/>
                    <a:pt x="2065" y="0"/>
                    <a:pt x="1477"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 name="Google Shape;782;p42"/>
            <p:cNvSpPr/>
            <p:nvPr/>
          </p:nvSpPr>
          <p:spPr>
            <a:xfrm flipH="1">
              <a:off x="7614205" y="2810964"/>
              <a:ext cx="142564" cy="136636"/>
            </a:xfrm>
            <a:custGeom>
              <a:avLst/>
              <a:gdLst/>
              <a:ahLst/>
              <a:cxnLst/>
              <a:rect l="l" t="t" r="r" b="b"/>
              <a:pathLst>
                <a:path w="1948" h="1867" extrusionOk="0">
                  <a:moveTo>
                    <a:pt x="971" y="1"/>
                  </a:moveTo>
                  <a:cubicBezTo>
                    <a:pt x="493" y="1"/>
                    <a:pt x="86" y="368"/>
                    <a:pt x="44" y="853"/>
                  </a:cubicBezTo>
                  <a:cubicBezTo>
                    <a:pt x="0" y="1366"/>
                    <a:pt x="379" y="1818"/>
                    <a:pt x="892" y="1863"/>
                  </a:cubicBezTo>
                  <a:cubicBezTo>
                    <a:pt x="919" y="1865"/>
                    <a:pt x="946" y="1866"/>
                    <a:pt x="972" y="1866"/>
                  </a:cubicBezTo>
                  <a:cubicBezTo>
                    <a:pt x="1453" y="1866"/>
                    <a:pt x="1860" y="1500"/>
                    <a:pt x="1902" y="1014"/>
                  </a:cubicBezTo>
                  <a:cubicBezTo>
                    <a:pt x="1947" y="500"/>
                    <a:pt x="1567" y="49"/>
                    <a:pt x="1054" y="4"/>
                  </a:cubicBezTo>
                  <a:cubicBezTo>
                    <a:pt x="1026" y="2"/>
                    <a:pt x="999" y="1"/>
                    <a:pt x="97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 name="Google Shape;783;p42"/>
            <p:cNvSpPr/>
            <p:nvPr/>
          </p:nvSpPr>
          <p:spPr>
            <a:xfrm flipH="1">
              <a:off x="8047679" y="2693430"/>
              <a:ext cx="284616" cy="279494"/>
            </a:xfrm>
            <a:custGeom>
              <a:avLst/>
              <a:gdLst/>
              <a:ahLst/>
              <a:cxnLst/>
              <a:rect l="l" t="t" r="r" b="b"/>
              <a:pathLst>
                <a:path w="3889" h="3819" extrusionOk="0">
                  <a:moveTo>
                    <a:pt x="1946" y="1"/>
                  </a:moveTo>
                  <a:cubicBezTo>
                    <a:pt x="921" y="1"/>
                    <a:pt x="73" y="813"/>
                    <a:pt x="38" y="1843"/>
                  </a:cubicBezTo>
                  <a:cubicBezTo>
                    <a:pt x="1" y="2897"/>
                    <a:pt x="826" y="3781"/>
                    <a:pt x="1880" y="3817"/>
                  </a:cubicBezTo>
                  <a:cubicBezTo>
                    <a:pt x="1903" y="3818"/>
                    <a:pt x="1925" y="3818"/>
                    <a:pt x="1948" y="3818"/>
                  </a:cubicBezTo>
                  <a:cubicBezTo>
                    <a:pt x="2971" y="3818"/>
                    <a:pt x="3817" y="3006"/>
                    <a:pt x="3853" y="1975"/>
                  </a:cubicBezTo>
                  <a:cubicBezTo>
                    <a:pt x="3889" y="922"/>
                    <a:pt x="3065" y="39"/>
                    <a:pt x="2012" y="2"/>
                  </a:cubicBezTo>
                  <a:cubicBezTo>
                    <a:pt x="1990" y="1"/>
                    <a:pt x="1968" y="1"/>
                    <a:pt x="1946"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 name="Google Shape;784;p42"/>
            <p:cNvSpPr/>
            <p:nvPr/>
          </p:nvSpPr>
          <p:spPr>
            <a:xfrm flipH="1">
              <a:off x="8106666" y="2752929"/>
              <a:ext cx="166935" cy="159909"/>
            </a:xfrm>
            <a:custGeom>
              <a:avLst/>
              <a:gdLst/>
              <a:ahLst/>
              <a:cxnLst/>
              <a:rect l="l" t="t" r="r" b="b"/>
              <a:pathLst>
                <a:path w="2281" h="2185" extrusionOk="0">
                  <a:moveTo>
                    <a:pt x="1138" y="0"/>
                  </a:moveTo>
                  <a:cubicBezTo>
                    <a:pt x="577" y="0"/>
                    <a:pt x="102" y="430"/>
                    <a:pt x="52" y="998"/>
                  </a:cubicBezTo>
                  <a:cubicBezTo>
                    <a:pt x="1" y="1599"/>
                    <a:pt x="445" y="2128"/>
                    <a:pt x="1045" y="2180"/>
                  </a:cubicBezTo>
                  <a:cubicBezTo>
                    <a:pt x="1077" y="2183"/>
                    <a:pt x="1108" y="2184"/>
                    <a:pt x="1139" y="2184"/>
                  </a:cubicBezTo>
                  <a:cubicBezTo>
                    <a:pt x="1701" y="2184"/>
                    <a:pt x="2177" y="1756"/>
                    <a:pt x="2228" y="1187"/>
                  </a:cubicBezTo>
                  <a:cubicBezTo>
                    <a:pt x="2280" y="586"/>
                    <a:pt x="1834" y="58"/>
                    <a:pt x="1235" y="5"/>
                  </a:cubicBezTo>
                  <a:cubicBezTo>
                    <a:pt x="1202" y="2"/>
                    <a:pt x="1170" y="0"/>
                    <a:pt x="1138"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1" name="Google Shape;785;p42"/>
          <p:cNvGrpSpPr/>
          <p:nvPr/>
        </p:nvGrpSpPr>
        <p:grpSpPr>
          <a:xfrm rot="7646074">
            <a:off x="8308829" y="3982423"/>
            <a:ext cx="930730" cy="497975"/>
            <a:chOff x="7001573" y="2060164"/>
            <a:chExt cx="1368559" cy="720653"/>
          </a:xfrm>
        </p:grpSpPr>
        <p:sp>
          <p:nvSpPr>
            <p:cNvPr id="182" name="Google Shape;786;p42"/>
            <p:cNvSpPr/>
            <p:nvPr/>
          </p:nvSpPr>
          <p:spPr>
            <a:xfrm flipH="1">
              <a:off x="7001573" y="2060164"/>
              <a:ext cx="1368340" cy="720653"/>
            </a:xfrm>
            <a:custGeom>
              <a:avLst/>
              <a:gdLst/>
              <a:ahLst/>
              <a:cxnLst/>
              <a:rect l="l" t="t" r="r" b="b"/>
              <a:pathLst>
                <a:path w="18697" h="9847" extrusionOk="0">
                  <a:moveTo>
                    <a:pt x="2256" y="0"/>
                  </a:moveTo>
                  <a:cubicBezTo>
                    <a:pt x="1474" y="0"/>
                    <a:pt x="733" y="464"/>
                    <a:pt x="417" y="1233"/>
                  </a:cubicBezTo>
                  <a:cubicBezTo>
                    <a:pt x="0" y="2248"/>
                    <a:pt x="485" y="3409"/>
                    <a:pt x="1500" y="3825"/>
                  </a:cubicBezTo>
                  <a:lnTo>
                    <a:pt x="15687" y="9696"/>
                  </a:lnTo>
                  <a:cubicBezTo>
                    <a:pt x="15934" y="9798"/>
                    <a:pt x="16190" y="9846"/>
                    <a:pt x="16442" y="9846"/>
                  </a:cubicBezTo>
                  <a:cubicBezTo>
                    <a:pt x="17223" y="9846"/>
                    <a:pt x="17964" y="9382"/>
                    <a:pt x="18280" y="8614"/>
                  </a:cubicBezTo>
                  <a:cubicBezTo>
                    <a:pt x="18697" y="7600"/>
                    <a:pt x="18213" y="6439"/>
                    <a:pt x="17199" y="6021"/>
                  </a:cubicBezTo>
                  <a:lnTo>
                    <a:pt x="3011" y="150"/>
                  </a:lnTo>
                  <a:cubicBezTo>
                    <a:pt x="2763" y="48"/>
                    <a:pt x="2508" y="0"/>
                    <a:pt x="225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 name="Google Shape;787;p42"/>
            <p:cNvSpPr/>
            <p:nvPr/>
          </p:nvSpPr>
          <p:spPr>
            <a:xfrm flipH="1">
              <a:off x="7018039" y="2141618"/>
              <a:ext cx="1335260" cy="639198"/>
            </a:xfrm>
            <a:custGeom>
              <a:avLst/>
              <a:gdLst/>
              <a:ahLst/>
              <a:cxnLst/>
              <a:rect l="l" t="t" r="r" b="b"/>
              <a:pathLst>
                <a:path w="18245" h="8734" extrusionOk="0">
                  <a:moveTo>
                    <a:pt x="244" y="0"/>
                  </a:moveTo>
                  <a:cubicBezTo>
                    <a:pt x="226" y="39"/>
                    <a:pt x="209" y="78"/>
                    <a:pt x="190" y="120"/>
                  </a:cubicBezTo>
                  <a:cubicBezTo>
                    <a:pt x="19" y="536"/>
                    <a:pt x="0" y="979"/>
                    <a:pt x="108" y="1385"/>
                  </a:cubicBezTo>
                  <a:cubicBezTo>
                    <a:pt x="263" y="1964"/>
                    <a:pt x="675" y="2466"/>
                    <a:pt x="1273" y="2712"/>
                  </a:cubicBezTo>
                  <a:lnTo>
                    <a:pt x="15460" y="8583"/>
                  </a:lnTo>
                  <a:cubicBezTo>
                    <a:pt x="15707" y="8685"/>
                    <a:pt x="15963" y="8733"/>
                    <a:pt x="16215" y="8733"/>
                  </a:cubicBezTo>
                  <a:cubicBezTo>
                    <a:pt x="16996" y="8733"/>
                    <a:pt x="17737" y="8269"/>
                    <a:pt x="18053" y="7501"/>
                  </a:cubicBezTo>
                  <a:cubicBezTo>
                    <a:pt x="18226" y="7083"/>
                    <a:pt x="18244" y="6641"/>
                    <a:pt x="18136" y="6236"/>
                  </a:cubicBezTo>
                  <a:cubicBezTo>
                    <a:pt x="18122" y="6184"/>
                    <a:pt x="18106" y="6131"/>
                    <a:pt x="18088" y="6081"/>
                  </a:cubicBezTo>
                  <a:cubicBezTo>
                    <a:pt x="17748" y="6778"/>
                    <a:pt x="17044" y="7195"/>
                    <a:pt x="16303" y="7195"/>
                  </a:cubicBezTo>
                  <a:cubicBezTo>
                    <a:pt x="16052" y="7195"/>
                    <a:pt x="15796" y="7146"/>
                    <a:pt x="15548" y="7045"/>
                  </a:cubicBezTo>
                  <a:lnTo>
                    <a:pt x="1360" y="1174"/>
                  </a:lnTo>
                  <a:cubicBezTo>
                    <a:pt x="816" y="950"/>
                    <a:pt x="426" y="513"/>
                    <a:pt x="244"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788;p42"/>
            <p:cNvSpPr/>
            <p:nvPr/>
          </p:nvSpPr>
          <p:spPr>
            <a:xfrm flipH="1">
              <a:off x="7652627" y="2178869"/>
              <a:ext cx="352313" cy="340457"/>
            </a:xfrm>
            <a:custGeom>
              <a:avLst/>
              <a:gdLst/>
              <a:ahLst/>
              <a:cxnLst/>
              <a:rect l="l" t="t" r="r" b="b"/>
              <a:pathLst>
                <a:path w="4814" h="4652" extrusionOk="0">
                  <a:moveTo>
                    <a:pt x="1512" y="1"/>
                  </a:moveTo>
                  <a:lnTo>
                    <a:pt x="1513" y="1"/>
                  </a:lnTo>
                  <a:lnTo>
                    <a:pt x="1513" y="1"/>
                  </a:lnTo>
                  <a:cubicBezTo>
                    <a:pt x="1512" y="1"/>
                    <a:pt x="1512" y="1"/>
                    <a:pt x="1512" y="1"/>
                  </a:cubicBezTo>
                  <a:close/>
                  <a:moveTo>
                    <a:pt x="1513" y="1"/>
                  </a:moveTo>
                  <a:cubicBezTo>
                    <a:pt x="2019" y="209"/>
                    <a:pt x="2395" y="604"/>
                    <a:pt x="2589" y="1073"/>
                  </a:cubicBezTo>
                  <a:cubicBezTo>
                    <a:pt x="2785" y="1543"/>
                    <a:pt x="2802" y="2086"/>
                    <a:pt x="2594" y="2593"/>
                  </a:cubicBezTo>
                  <a:cubicBezTo>
                    <a:pt x="2278" y="3361"/>
                    <a:pt x="1536" y="3825"/>
                    <a:pt x="754" y="3825"/>
                  </a:cubicBezTo>
                  <a:cubicBezTo>
                    <a:pt x="503" y="3825"/>
                    <a:pt x="247" y="3778"/>
                    <a:pt x="0" y="3676"/>
                  </a:cubicBezTo>
                  <a:lnTo>
                    <a:pt x="0" y="3676"/>
                  </a:lnTo>
                  <a:lnTo>
                    <a:pt x="2011" y="4501"/>
                  </a:lnTo>
                  <a:cubicBezTo>
                    <a:pt x="2259" y="4603"/>
                    <a:pt x="2515" y="4652"/>
                    <a:pt x="2766" y="4652"/>
                  </a:cubicBezTo>
                  <a:cubicBezTo>
                    <a:pt x="3548" y="4652"/>
                    <a:pt x="4288" y="4187"/>
                    <a:pt x="4603" y="3420"/>
                  </a:cubicBezTo>
                  <a:cubicBezTo>
                    <a:pt x="4813" y="2913"/>
                    <a:pt x="4796" y="2369"/>
                    <a:pt x="4600" y="1900"/>
                  </a:cubicBezTo>
                  <a:cubicBezTo>
                    <a:pt x="4404" y="1429"/>
                    <a:pt x="4030" y="1036"/>
                    <a:pt x="3523" y="828"/>
                  </a:cubicBezTo>
                  <a:lnTo>
                    <a:pt x="1513"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 name="Google Shape;789;p42"/>
            <p:cNvSpPr/>
            <p:nvPr/>
          </p:nvSpPr>
          <p:spPr>
            <a:xfrm flipH="1">
              <a:off x="7610326" y="2273790"/>
              <a:ext cx="263978" cy="249707"/>
            </a:xfrm>
            <a:custGeom>
              <a:avLst/>
              <a:gdLst/>
              <a:ahLst/>
              <a:cxnLst/>
              <a:rect l="l" t="t" r="r" b="b"/>
              <a:pathLst>
                <a:path w="3607" h="3412" extrusionOk="0">
                  <a:moveTo>
                    <a:pt x="1800" y="1"/>
                  </a:moveTo>
                  <a:cubicBezTo>
                    <a:pt x="947" y="1"/>
                    <a:pt x="209" y="642"/>
                    <a:pt x="110" y="1510"/>
                  </a:cubicBezTo>
                  <a:cubicBezTo>
                    <a:pt x="1" y="2446"/>
                    <a:pt x="672" y="3293"/>
                    <a:pt x="1608" y="3400"/>
                  </a:cubicBezTo>
                  <a:cubicBezTo>
                    <a:pt x="1674" y="3408"/>
                    <a:pt x="1741" y="3412"/>
                    <a:pt x="1806" y="3412"/>
                  </a:cubicBezTo>
                  <a:cubicBezTo>
                    <a:pt x="2660" y="3412"/>
                    <a:pt x="3398" y="2771"/>
                    <a:pt x="3497" y="1902"/>
                  </a:cubicBezTo>
                  <a:cubicBezTo>
                    <a:pt x="3606" y="967"/>
                    <a:pt x="2935" y="120"/>
                    <a:pt x="1999" y="12"/>
                  </a:cubicBezTo>
                  <a:cubicBezTo>
                    <a:pt x="1932" y="5"/>
                    <a:pt x="1866" y="1"/>
                    <a:pt x="180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 name="Google Shape;790;p42"/>
            <p:cNvSpPr/>
            <p:nvPr/>
          </p:nvSpPr>
          <p:spPr>
            <a:xfrm flipH="1">
              <a:off x="7635575" y="2301087"/>
              <a:ext cx="213920" cy="194892"/>
            </a:xfrm>
            <a:custGeom>
              <a:avLst/>
              <a:gdLst/>
              <a:ahLst/>
              <a:cxnLst/>
              <a:rect l="l" t="t" r="r" b="b"/>
              <a:pathLst>
                <a:path w="2923" h="2663" extrusionOk="0">
                  <a:moveTo>
                    <a:pt x="1461" y="1"/>
                  </a:moveTo>
                  <a:cubicBezTo>
                    <a:pt x="1121" y="1"/>
                    <a:pt x="780" y="130"/>
                    <a:pt x="520" y="390"/>
                  </a:cubicBezTo>
                  <a:cubicBezTo>
                    <a:pt x="1" y="911"/>
                    <a:pt x="1" y="1753"/>
                    <a:pt x="520" y="2272"/>
                  </a:cubicBezTo>
                  <a:cubicBezTo>
                    <a:pt x="780" y="2532"/>
                    <a:pt x="1121" y="2662"/>
                    <a:pt x="1461" y="2662"/>
                  </a:cubicBezTo>
                  <a:cubicBezTo>
                    <a:pt x="1802" y="2662"/>
                    <a:pt x="2142" y="2532"/>
                    <a:pt x="2402" y="2272"/>
                  </a:cubicBezTo>
                  <a:cubicBezTo>
                    <a:pt x="2922" y="1753"/>
                    <a:pt x="2922" y="911"/>
                    <a:pt x="2402" y="390"/>
                  </a:cubicBezTo>
                  <a:cubicBezTo>
                    <a:pt x="2142" y="130"/>
                    <a:pt x="1802" y="1"/>
                    <a:pt x="1461" y="1"/>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791;p42"/>
            <p:cNvSpPr/>
            <p:nvPr/>
          </p:nvSpPr>
          <p:spPr>
            <a:xfrm flipH="1">
              <a:off x="7664923" y="2330215"/>
              <a:ext cx="155006" cy="136636"/>
            </a:xfrm>
            <a:custGeom>
              <a:avLst/>
              <a:gdLst/>
              <a:ahLst/>
              <a:cxnLst/>
              <a:rect l="l" t="t" r="r" b="b"/>
              <a:pathLst>
                <a:path w="2118" h="1867" extrusionOk="0">
                  <a:moveTo>
                    <a:pt x="1058" y="1"/>
                  </a:moveTo>
                  <a:cubicBezTo>
                    <a:pt x="692" y="1"/>
                    <a:pt x="345" y="219"/>
                    <a:pt x="196" y="579"/>
                  </a:cubicBezTo>
                  <a:cubicBezTo>
                    <a:pt x="1" y="1055"/>
                    <a:pt x="228" y="1600"/>
                    <a:pt x="705" y="1796"/>
                  </a:cubicBezTo>
                  <a:cubicBezTo>
                    <a:pt x="821" y="1844"/>
                    <a:pt x="941" y="1867"/>
                    <a:pt x="1059" y="1867"/>
                  </a:cubicBezTo>
                  <a:cubicBezTo>
                    <a:pt x="1425" y="1867"/>
                    <a:pt x="1773" y="1649"/>
                    <a:pt x="1921" y="1288"/>
                  </a:cubicBezTo>
                  <a:cubicBezTo>
                    <a:pt x="2117" y="811"/>
                    <a:pt x="1889" y="267"/>
                    <a:pt x="1413" y="71"/>
                  </a:cubicBezTo>
                  <a:cubicBezTo>
                    <a:pt x="1297" y="24"/>
                    <a:pt x="1177" y="1"/>
                    <a:pt x="105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792;p42"/>
            <p:cNvSpPr/>
            <p:nvPr/>
          </p:nvSpPr>
          <p:spPr>
            <a:xfrm flipH="1">
              <a:off x="8051046" y="2063677"/>
              <a:ext cx="319087" cy="279494"/>
            </a:xfrm>
            <a:custGeom>
              <a:avLst/>
              <a:gdLst/>
              <a:ahLst/>
              <a:cxnLst/>
              <a:rect l="l" t="t" r="r" b="b"/>
              <a:pathLst>
                <a:path w="4360" h="3819" extrusionOk="0">
                  <a:moveTo>
                    <a:pt x="2179" y="1"/>
                  </a:moveTo>
                  <a:cubicBezTo>
                    <a:pt x="1850" y="1"/>
                    <a:pt x="1517" y="86"/>
                    <a:pt x="1212" y="265"/>
                  </a:cubicBezTo>
                  <a:cubicBezTo>
                    <a:pt x="305" y="799"/>
                    <a:pt x="0" y="1970"/>
                    <a:pt x="535" y="2877"/>
                  </a:cubicBezTo>
                  <a:cubicBezTo>
                    <a:pt x="891" y="3482"/>
                    <a:pt x="1528" y="3819"/>
                    <a:pt x="2182" y="3819"/>
                  </a:cubicBezTo>
                  <a:cubicBezTo>
                    <a:pt x="2510" y="3819"/>
                    <a:pt x="2844" y="3734"/>
                    <a:pt x="3147" y="3555"/>
                  </a:cubicBezTo>
                  <a:cubicBezTo>
                    <a:pt x="4056" y="3020"/>
                    <a:pt x="4359" y="1852"/>
                    <a:pt x="3825" y="942"/>
                  </a:cubicBezTo>
                  <a:cubicBezTo>
                    <a:pt x="3469" y="338"/>
                    <a:pt x="2833" y="1"/>
                    <a:pt x="2179"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 name="Google Shape;793;p42"/>
            <p:cNvSpPr/>
            <p:nvPr/>
          </p:nvSpPr>
          <p:spPr>
            <a:xfrm flipH="1">
              <a:off x="8119547" y="2123469"/>
              <a:ext cx="181352" cy="159909"/>
            </a:xfrm>
            <a:custGeom>
              <a:avLst/>
              <a:gdLst/>
              <a:ahLst/>
              <a:cxnLst/>
              <a:rect l="l" t="t" r="r" b="b"/>
              <a:pathLst>
                <a:path w="2478" h="2185" extrusionOk="0">
                  <a:moveTo>
                    <a:pt x="1240" y="1"/>
                  </a:moveTo>
                  <a:cubicBezTo>
                    <a:pt x="811" y="1"/>
                    <a:pt x="403" y="256"/>
                    <a:pt x="231" y="677"/>
                  </a:cubicBezTo>
                  <a:cubicBezTo>
                    <a:pt x="1" y="1235"/>
                    <a:pt x="266" y="1874"/>
                    <a:pt x="824" y="2102"/>
                  </a:cubicBezTo>
                  <a:cubicBezTo>
                    <a:pt x="960" y="2158"/>
                    <a:pt x="1101" y="2185"/>
                    <a:pt x="1239" y="2185"/>
                  </a:cubicBezTo>
                  <a:cubicBezTo>
                    <a:pt x="1669" y="2185"/>
                    <a:pt x="2075" y="1929"/>
                    <a:pt x="2249" y="1509"/>
                  </a:cubicBezTo>
                  <a:cubicBezTo>
                    <a:pt x="2478" y="951"/>
                    <a:pt x="2212" y="312"/>
                    <a:pt x="1654" y="83"/>
                  </a:cubicBezTo>
                  <a:cubicBezTo>
                    <a:pt x="1519" y="27"/>
                    <a:pt x="1378" y="1"/>
                    <a:pt x="1240"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148"/>
                                        </p:tgtEl>
                                        <p:attrNameLst>
                                          <p:attrName>style.visibility</p:attrName>
                                        </p:attrNameLst>
                                      </p:cBhvr>
                                      <p:to>
                                        <p:strVal val="visible"/>
                                      </p:to>
                                    </p:set>
                                    <p:animEffect transition="in" filter="barn(inVertical)">
                                      <p:cBhvr>
                                        <p:cTn id="7" dur="500"/>
                                        <p:tgtEl>
                                          <p:spTgt spid="148"/>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150"/>
                                        </p:tgtEl>
                                        <p:attrNameLst>
                                          <p:attrName>style.visibility</p:attrName>
                                        </p:attrNameLst>
                                      </p:cBhvr>
                                      <p:to>
                                        <p:strVal val="visible"/>
                                      </p:to>
                                    </p:set>
                                    <p:animEffect transition="in" filter="barn(inVertical)">
                                      <p:cBhvr>
                                        <p:cTn id="10" dur="500"/>
                                        <p:tgtEl>
                                          <p:spTgt spid="150"/>
                                        </p:tgtEl>
                                      </p:cBhvr>
                                    </p:animEffect>
                                  </p:childTnLst>
                                </p:cTn>
                              </p:par>
                            </p:childTnLst>
                          </p:cTn>
                        </p:par>
                        <p:par>
                          <p:cTn id="11" fill="hold">
                            <p:stCondLst>
                              <p:cond delay="500"/>
                            </p:stCondLst>
                            <p:childTnLst>
                              <p:par>
                                <p:cTn id="12" presetID="10" presetClass="entr" presetSubtype="0" fill="hold" grpId="0" nodeType="afterEffect">
                                  <p:stCondLst>
                                    <p:cond delay="0"/>
                                  </p:stCondLst>
                                  <p:childTnLst>
                                    <p:set>
                                      <p:cBhvr>
                                        <p:cTn id="13" dur="1" fill="hold">
                                          <p:stCondLst>
                                            <p:cond delay="0"/>
                                          </p:stCondLst>
                                        </p:cTn>
                                        <p:tgtEl>
                                          <p:spTgt spid="149"/>
                                        </p:tgtEl>
                                        <p:attrNameLst>
                                          <p:attrName>style.visibility</p:attrName>
                                        </p:attrNameLst>
                                      </p:cBhvr>
                                      <p:to>
                                        <p:strVal val="visible"/>
                                      </p:to>
                                    </p:set>
                                    <p:animEffect transition="in" filter="fade">
                                      <p:cBhvr>
                                        <p:cTn id="14" dur="500"/>
                                        <p:tgtEl>
                                          <p:spTgt spid="1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8" grpId="0" animBg="1"/>
      <p:bldP spid="149" grpId="0"/>
      <p:bldP spid="150"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878"/>
        <p:cNvGrpSpPr/>
        <p:nvPr/>
      </p:nvGrpSpPr>
      <p:grpSpPr>
        <a:xfrm>
          <a:off x="0" y="0"/>
          <a:ext cx="0" cy="0"/>
          <a:chOff x="0" y="0"/>
          <a:chExt cx="0" cy="0"/>
        </a:xfrm>
      </p:grpSpPr>
      <p:sp>
        <p:nvSpPr>
          <p:cNvPr id="68" name="Rectangle 67"/>
          <p:cNvSpPr/>
          <p:nvPr/>
        </p:nvSpPr>
        <p:spPr>
          <a:xfrm>
            <a:off x="0" y="399313"/>
            <a:ext cx="2172929" cy="55490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algn="ctr"/>
            <a:r>
              <a:rPr lang="en-US" sz="2800" b="1" smtClean="0"/>
              <a:t>NHÓM 1, 2</a:t>
            </a:r>
            <a:endParaRPr lang="en-US" sz="2800" b="1"/>
          </a:p>
        </p:txBody>
      </p:sp>
      <p:sp>
        <p:nvSpPr>
          <p:cNvPr id="10" name="Rectangle 9"/>
          <p:cNvSpPr/>
          <p:nvPr/>
        </p:nvSpPr>
        <p:spPr>
          <a:xfrm>
            <a:off x="253582" y="1091405"/>
            <a:ext cx="5969883" cy="4016484"/>
          </a:xfrm>
          <a:prstGeom prst="rect">
            <a:avLst/>
          </a:prstGeom>
        </p:spPr>
        <p:txBody>
          <a:bodyPr wrap="square">
            <a:spAutoFit/>
          </a:bodyPr>
          <a:lstStyle/>
          <a:p>
            <a:pPr algn="just">
              <a:lnSpc>
                <a:spcPct val="150000"/>
              </a:lnSpc>
            </a:pPr>
            <a:r>
              <a:rPr lang="vi-VN" sz="1700">
                <a:solidFill>
                  <a:schemeClr val="tx1"/>
                </a:solidFill>
                <a:latin typeface="+mn-lt"/>
                <a:ea typeface="Pontano Sans"/>
                <a:cs typeface="Pontano Sans"/>
                <a:sym typeface="Pontano Sans"/>
              </a:rPr>
              <a:t>Việc thực hiện tốt quyền bình đẳng của công dân đã mang lại lợi ích cho bản thân chị V, anh A và xã hội: </a:t>
            </a:r>
            <a:endParaRPr lang="en-US" sz="1700" smtClean="0">
              <a:solidFill>
                <a:schemeClr val="tx1"/>
              </a:solidFill>
              <a:latin typeface="+mn-lt"/>
              <a:ea typeface="Pontano Sans"/>
              <a:cs typeface="Pontano Sans"/>
              <a:sym typeface="Pontano Sans"/>
            </a:endParaRPr>
          </a:p>
          <a:p>
            <a:pPr marL="285750" indent="-285750" algn="just">
              <a:lnSpc>
                <a:spcPct val="150000"/>
              </a:lnSpc>
              <a:buFont typeface="Arial" panose="020B0604020202020204" pitchFamily="34" charset="0"/>
              <a:buChar char="•"/>
            </a:pPr>
            <a:r>
              <a:rPr lang="vi-VN" sz="1700" smtClean="0">
                <a:solidFill>
                  <a:schemeClr val="tx1"/>
                </a:solidFill>
                <a:latin typeface="+mn-lt"/>
                <a:ea typeface="Pontano Sans"/>
                <a:cs typeface="Pontano Sans"/>
                <a:sym typeface="Pontano Sans"/>
              </a:rPr>
              <a:t>Chị </a:t>
            </a:r>
            <a:r>
              <a:rPr lang="vi-VN" sz="1700">
                <a:solidFill>
                  <a:schemeClr val="tx1"/>
                </a:solidFill>
                <a:latin typeface="+mn-lt"/>
                <a:ea typeface="Pontano Sans"/>
                <a:cs typeface="Pontano Sans"/>
                <a:sym typeface="Pontano Sans"/>
              </a:rPr>
              <a:t>V có </a:t>
            </a:r>
            <a:r>
              <a:rPr lang="vi-VN" sz="1700">
                <a:solidFill>
                  <a:schemeClr val="tx1"/>
                </a:solidFill>
                <a:latin typeface="+mn-lt"/>
                <a:ea typeface="Pontano Sans"/>
                <a:cs typeface="Pontano Sans"/>
                <a:sym typeface="Pontano Sans"/>
              </a:rPr>
              <a:t>cơhội từ đó góp phần phát triển và nâng cao đời sống của nhân dân, trong đó có miền núi</a:t>
            </a:r>
            <a:endParaRPr lang="en-US" sz="1700">
              <a:solidFill>
                <a:schemeClr val="tx1"/>
              </a:solidFill>
              <a:latin typeface="+mn-lt"/>
              <a:ea typeface="Pontano Sans"/>
              <a:cs typeface="Pontano Sans"/>
              <a:sym typeface="Pontano Sans"/>
            </a:endParaRPr>
          </a:p>
          <a:p>
            <a:pPr marL="285750" indent="-285750" algn="just">
              <a:lnSpc>
                <a:spcPct val="150000"/>
              </a:lnSpc>
              <a:buFont typeface="Arial" panose="020B0604020202020204" pitchFamily="34" charset="0"/>
              <a:buChar char="•"/>
            </a:pPr>
            <a:r>
              <a:rPr lang="en-US" sz="1700">
                <a:solidFill>
                  <a:schemeClr val="tx1"/>
                </a:solidFill>
                <a:latin typeface="+mn-lt"/>
                <a:ea typeface="Pontano Sans"/>
                <a:cs typeface="Pontano Sans"/>
                <a:sym typeface="Pontano Sans"/>
              </a:rPr>
              <a:t>A</a:t>
            </a:r>
            <a:r>
              <a:rPr lang="vi-VN" sz="1700">
                <a:solidFill>
                  <a:schemeClr val="tx1"/>
                </a:solidFill>
                <a:latin typeface="+mn-lt"/>
                <a:ea typeface="Pontano Sans"/>
                <a:cs typeface="Pontano Sans"/>
                <a:sym typeface="Pontano Sans"/>
              </a:rPr>
              <a:t>nh A  </a:t>
            </a:r>
            <a:r>
              <a:rPr lang="vi-VN" sz="1700">
                <a:solidFill>
                  <a:schemeClr val="tx1"/>
                </a:solidFill>
                <a:latin typeface="+mn-lt"/>
                <a:ea typeface="Pontano Sans"/>
                <a:cs typeface="Pontano Sans"/>
                <a:sym typeface="Pontano Sans"/>
              </a:rPr>
              <a:t>hội học tập, phấn đấu và trở thành đại biểu Quốc </a:t>
            </a:r>
            <a:r>
              <a:rPr lang="vi-VN" sz="1700" smtClean="0">
                <a:solidFill>
                  <a:schemeClr val="tx1"/>
                </a:solidFill>
                <a:latin typeface="+mn-lt"/>
                <a:ea typeface="Pontano Sans"/>
                <a:cs typeface="Pontano Sans"/>
                <a:sym typeface="Pontano Sans"/>
              </a:rPr>
              <a:t>có </a:t>
            </a:r>
            <a:r>
              <a:rPr lang="vi-VN" sz="1700">
                <a:solidFill>
                  <a:schemeClr val="tx1"/>
                </a:solidFill>
                <a:latin typeface="+mn-lt"/>
                <a:ea typeface="Pontano Sans"/>
                <a:cs typeface="Pontano Sans"/>
                <a:sym typeface="Pontano Sans"/>
              </a:rPr>
              <a:t>cơ hội việc làm và phát triển bản thân, được mọi người yêu yêu quý, tôn </a:t>
            </a:r>
            <a:r>
              <a:rPr lang="vi-VN" sz="1700" smtClean="0">
                <a:solidFill>
                  <a:schemeClr val="tx1"/>
                </a:solidFill>
                <a:latin typeface="+mn-lt"/>
                <a:ea typeface="Pontano Sans"/>
                <a:cs typeface="Pontano Sans"/>
                <a:sym typeface="Pontano Sans"/>
              </a:rPr>
              <a:t>trọng.</a:t>
            </a:r>
            <a:endParaRPr lang="en-US" sz="1700" smtClean="0">
              <a:solidFill>
                <a:schemeClr val="tx1"/>
              </a:solidFill>
              <a:latin typeface="+mn-lt"/>
              <a:ea typeface="Pontano Sans"/>
              <a:cs typeface="Pontano Sans"/>
              <a:sym typeface="Pontano Sans"/>
            </a:endParaRPr>
          </a:p>
          <a:p>
            <a:pPr algn="just">
              <a:lnSpc>
                <a:spcPct val="150000"/>
              </a:lnSpc>
            </a:pPr>
            <a:r>
              <a:rPr lang="en-US" sz="1700" smtClean="0">
                <a:solidFill>
                  <a:schemeClr val="tx1"/>
                </a:solidFill>
                <a:latin typeface="+mn-lt"/>
                <a:ea typeface="Pontano Sans"/>
                <a:cs typeface="Pontano Sans"/>
                <a:sym typeface="Wingdings" panose="05000000000000000000" pitchFamily="2" charset="2"/>
              </a:rPr>
              <a:t> </a:t>
            </a:r>
            <a:r>
              <a:rPr lang="vi-VN" sz="1700" smtClean="0">
                <a:solidFill>
                  <a:schemeClr val="tx1"/>
                </a:solidFill>
                <a:latin typeface="+mn-lt"/>
                <a:ea typeface="Pontano Sans"/>
                <a:cs typeface="Pontano Sans"/>
                <a:sym typeface="Pontano Sans"/>
              </a:rPr>
              <a:t>Từ </a:t>
            </a:r>
            <a:r>
              <a:rPr lang="vi-VN" sz="1700">
                <a:solidFill>
                  <a:schemeClr val="tx1"/>
                </a:solidFill>
                <a:latin typeface="+mn-lt"/>
                <a:ea typeface="Pontano Sans"/>
                <a:cs typeface="Pontano Sans"/>
                <a:sym typeface="Pontano Sans"/>
              </a:rPr>
              <a:t>đó đã giúp cho xã hội phát triển văn minh, giàu đẹp, công bằng giữa các công dân với nhau và không bỏ sót nhân tài. </a:t>
            </a:r>
            <a:endParaRPr lang="en-US" sz="1700">
              <a:solidFill>
                <a:schemeClr val="tx1"/>
              </a:solidFill>
              <a:latin typeface="+mn-lt"/>
              <a:ea typeface="Pontano Sans"/>
              <a:cs typeface="Pontano Sans"/>
              <a:sym typeface="Pontano Sans"/>
            </a:endParaRPr>
          </a:p>
        </p:txBody>
      </p:sp>
      <p:sp>
        <p:nvSpPr>
          <p:cNvPr id="192" name="Google Shape;498;p40"/>
          <p:cNvSpPr/>
          <p:nvPr/>
        </p:nvSpPr>
        <p:spPr>
          <a:xfrm rot="518917" flipH="1">
            <a:off x="6379690" y="1266053"/>
            <a:ext cx="3749611" cy="4247864"/>
          </a:xfrm>
          <a:custGeom>
            <a:avLst/>
            <a:gdLst/>
            <a:ahLst/>
            <a:cxnLst/>
            <a:rect l="l" t="t" r="r" b="b"/>
            <a:pathLst>
              <a:path w="45611" h="38929" extrusionOk="0">
                <a:moveTo>
                  <a:pt x="26741" y="1"/>
                </a:moveTo>
                <a:cubicBezTo>
                  <a:pt x="24763" y="1"/>
                  <a:pt x="22797" y="680"/>
                  <a:pt x="21273" y="2151"/>
                </a:cubicBezTo>
                <a:cubicBezTo>
                  <a:pt x="19977" y="3402"/>
                  <a:pt x="18818" y="4971"/>
                  <a:pt x="17082" y="5450"/>
                </a:cubicBezTo>
                <a:cubicBezTo>
                  <a:pt x="16694" y="5557"/>
                  <a:pt x="16304" y="5602"/>
                  <a:pt x="15913" y="5602"/>
                </a:cubicBezTo>
                <a:cubicBezTo>
                  <a:pt x="13693" y="5602"/>
                  <a:pt x="11435" y="4134"/>
                  <a:pt x="9202" y="4134"/>
                </a:cubicBezTo>
                <a:cubicBezTo>
                  <a:pt x="8850" y="4134"/>
                  <a:pt x="8499" y="4170"/>
                  <a:pt x="8148" y="4255"/>
                </a:cubicBezTo>
                <a:cubicBezTo>
                  <a:pt x="7138" y="4499"/>
                  <a:pt x="6263" y="5122"/>
                  <a:pt x="5461" y="5781"/>
                </a:cubicBezTo>
                <a:cubicBezTo>
                  <a:pt x="4513" y="6561"/>
                  <a:pt x="3609" y="7430"/>
                  <a:pt x="3018" y="8503"/>
                </a:cubicBezTo>
                <a:cubicBezTo>
                  <a:pt x="1542" y="11186"/>
                  <a:pt x="2282" y="14521"/>
                  <a:pt x="1620" y="17509"/>
                </a:cubicBezTo>
                <a:cubicBezTo>
                  <a:pt x="1158" y="19594"/>
                  <a:pt x="0" y="21689"/>
                  <a:pt x="588" y="23744"/>
                </a:cubicBezTo>
                <a:cubicBezTo>
                  <a:pt x="965" y="25069"/>
                  <a:pt x="2041" y="26163"/>
                  <a:pt x="2188" y="27534"/>
                </a:cubicBezTo>
                <a:cubicBezTo>
                  <a:pt x="2317" y="28748"/>
                  <a:pt x="1693" y="29902"/>
                  <a:pt x="1456" y="31100"/>
                </a:cubicBezTo>
                <a:cubicBezTo>
                  <a:pt x="1158" y="32623"/>
                  <a:pt x="1525" y="34264"/>
                  <a:pt x="2443" y="35515"/>
                </a:cubicBezTo>
                <a:lnTo>
                  <a:pt x="35000" y="38928"/>
                </a:lnTo>
                <a:cubicBezTo>
                  <a:pt x="38019" y="38912"/>
                  <a:pt x="41404" y="38721"/>
                  <a:pt x="43463" y="36153"/>
                </a:cubicBezTo>
                <a:cubicBezTo>
                  <a:pt x="45087" y="34125"/>
                  <a:pt x="45420" y="31147"/>
                  <a:pt x="45533" y="28378"/>
                </a:cubicBezTo>
                <a:cubicBezTo>
                  <a:pt x="45611" y="26441"/>
                  <a:pt x="45609" y="24429"/>
                  <a:pt x="44927" y="22662"/>
                </a:cubicBezTo>
                <a:cubicBezTo>
                  <a:pt x="43684" y="19447"/>
                  <a:pt x="40557" y="17851"/>
                  <a:pt x="38688" y="15075"/>
                </a:cubicBezTo>
                <a:cubicBezTo>
                  <a:pt x="36453" y="11759"/>
                  <a:pt x="36212" y="7063"/>
                  <a:pt x="33971" y="3750"/>
                </a:cubicBezTo>
                <a:cubicBezTo>
                  <a:pt x="32355" y="1358"/>
                  <a:pt x="29537" y="1"/>
                  <a:pt x="2674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 name="Group 1"/>
          <p:cNvGrpSpPr/>
          <p:nvPr/>
        </p:nvGrpSpPr>
        <p:grpSpPr>
          <a:xfrm>
            <a:off x="6687364" y="1091405"/>
            <a:ext cx="1849237" cy="3526875"/>
            <a:chOff x="6533789" y="1043670"/>
            <a:chExt cx="1898611" cy="3632173"/>
          </a:xfrm>
        </p:grpSpPr>
        <p:grpSp>
          <p:nvGrpSpPr>
            <p:cNvPr id="193" name="Google Shape;499;p40"/>
            <p:cNvGrpSpPr/>
            <p:nvPr/>
          </p:nvGrpSpPr>
          <p:grpSpPr>
            <a:xfrm flipH="1">
              <a:off x="7157188" y="1043670"/>
              <a:ext cx="1145834" cy="1809051"/>
              <a:chOff x="2241376" y="2173535"/>
              <a:chExt cx="1127901" cy="1780737"/>
            </a:xfrm>
          </p:grpSpPr>
          <p:sp>
            <p:nvSpPr>
              <p:cNvPr id="194" name="Google Shape;500;p40"/>
              <p:cNvSpPr/>
              <p:nvPr/>
            </p:nvSpPr>
            <p:spPr>
              <a:xfrm flipH="1">
                <a:off x="2805256" y="2214469"/>
                <a:ext cx="379645" cy="149093"/>
              </a:xfrm>
              <a:custGeom>
                <a:avLst/>
                <a:gdLst/>
                <a:ahLst/>
                <a:cxnLst/>
                <a:rect l="l" t="t" r="r" b="b"/>
                <a:pathLst>
                  <a:path w="5574" h="2189" extrusionOk="0">
                    <a:moveTo>
                      <a:pt x="4964" y="1"/>
                    </a:moveTo>
                    <a:cubicBezTo>
                      <a:pt x="2453" y="1439"/>
                      <a:pt x="1106" y="1690"/>
                      <a:pt x="473" y="1690"/>
                    </a:cubicBezTo>
                    <a:cubicBezTo>
                      <a:pt x="135" y="1690"/>
                      <a:pt x="0" y="1618"/>
                      <a:pt x="0" y="1618"/>
                    </a:cubicBezTo>
                    <a:lnTo>
                      <a:pt x="0" y="2189"/>
                    </a:lnTo>
                    <a:lnTo>
                      <a:pt x="5573" y="2189"/>
                    </a:lnTo>
                    <a:lnTo>
                      <a:pt x="5573"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501;p40"/>
              <p:cNvSpPr/>
              <p:nvPr/>
            </p:nvSpPr>
            <p:spPr>
              <a:xfrm flipH="1">
                <a:off x="2428877" y="2214469"/>
                <a:ext cx="379645" cy="149093"/>
              </a:xfrm>
              <a:custGeom>
                <a:avLst/>
                <a:gdLst/>
                <a:ahLst/>
                <a:cxnLst/>
                <a:rect l="l" t="t" r="r" b="b"/>
                <a:pathLst>
                  <a:path w="5574" h="2189" extrusionOk="0">
                    <a:moveTo>
                      <a:pt x="0" y="1"/>
                    </a:moveTo>
                    <a:lnTo>
                      <a:pt x="0" y="2189"/>
                    </a:lnTo>
                    <a:lnTo>
                      <a:pt x="5573" y="2189"/>
                    </a:lnTo>
                    <a:lnTo>
                      <a:pt x="5573" y="1618"/>
                    </a:lnTo>
                    <a:cubicBezTo>
                      <a:pt x="5573" y="1618"/>
                      <a:pt x="5438" y="1690"/>
                      <a:pt x="5100" y="1690"/>
                    </a:cubicBezTo>
                    <a:cubicBezTo>
                      <a:pt x="4467" y="1690"/>
                      <a:pt x="3120" y="1439"/>
                      <a:pt x="61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 name="Google Shape;502;p40"/>
              <p:cNvSpPr/>
              <p:nvPr/>
            </p:nvSpPr>
            <p:spPr>
              <a:xfrm flipH="1">
                <a:off x="2763774" y="2363494"/>
                <a:ext cx="83094" cy="1590777"/>
              </a:xfrm>
              <a:custGeom>
                <a:avLst/>
                <a:gdLst/>
                <a:ahLst/>
                <a:cxnLst/>
                <a:rect l="l" t="t" r="r" b="b"/>
                <a:pathLst>
                  <a:path w="1220" h="23356" extrusionOk="0">
                    <a:moveTo>
                      <a:pt x="1" y="1"/>
                    </a:moveTo>
                    <a:lnTo>
                      <a:pt x="1" y="23356"/>
                    </a:lnTo>
                    <a:lnTo>
                      <a:pt x="1219" y="23356"/>
                    </a:lnTo>
                    <a:lnTo>
                      <a:pt x="121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503;p40"/>
              <p:cNvSpPr/>
              <p:nvPr/>
            </p:nvSpPr>
            <p:spPr>
              <a:xfrm flipH="1">
                <a:off x="2805256" y="2214469"/>
                <a:ext cx="379645" cy="149093"/>
              </a:xfrm>
              <a:custGeom>
                <a:avLst/>
                <a:gdLst/>
                <a:ahLst/>
                <a:cxnLst/>
                <a:rect l="l" t="t" r="r" b="b"/>
                <a:pathLst>
                  <a:path w="5574" h="2189" extrusionOk="0">
                    <a:moveTo>
                      <a:pt x="4964" y="1"/>
                    </a:moveTo>
                    <a:cubicBezTo>
                      <a:pt x="2453" y="1439"/>
                      <a:pt x="1106" y="1690"/>
                      <a:pt x="473" y="1690"/>
                    </a:cubicBezTo>
                    <a:cubicBezTo>
                      <a:pt x="135" y="1690"/>
                      <a:pt x="0" y="1618"/>
                      <a:pt x="0" y="1618"/>
                    </a:cubicBezTo>
                    <a:lnTo>
                      <a:pt x="0" y="2189"/>
                    </a:lnTo>
                    <a:lnTo>
                      <a:pt x="5573" y="2189"/>
                    </a:lnTo>
                    <a:lnTo>
                      <a:pt x="5573" y="1"/>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 name="Google Shape;504;p40"/>
              <p:cNvSpPr/>
              <p:nvPr/>
            </p:nvSpPr>
            <p:spPr>
              <a:xfrm flipH="1">
                <a:off x="3180952" y="2339043"/>
                <a:ext cx="168232" cy="786534"/>
              </a:xfrm>
              <a:custGeom>
                <a:avLst/>
                <a:gdLst/>
                <a:ahLst/>
                <a:cxnLst/>
                <a:rect l="l" t="t" r="r" b="b"/>
                <a:pathLst>
                  <a:path w="2470" h="11548" fill="none" extrusionOk="0">
                    <a:moveTo>
                      <a:pt x="2470" y="1"/>
                    </a:moveTo>
                    <a:lnTo>
                      <a:pt x="1" y="11547"/>
                    </a:lnTo>
                  </a:path>
                </a:pathLst>
              </a:custGeom>
              <a:noFill/>
              <a:ln w="5175" cap="flat" cmpd="sng">
                <a:solidFill>
                  <a:schemeClr val="dk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 name="Google Shape;505;p40"/>
              <p:cNvSpPr/>
              <p:nvPr/>
            </p:nvSpPr>
            <p:spPr>
              <a:xfrm flipH="1">
                <a:off x="3012651" y="2339043"/>
                <a:ext cx="168368" cy="786534"/>
              </a:xfrm>
              <a:custGeom>
                <a:avLst/>
                <a:gdLst/>
                <a:ahLst/>
                <a:cxnLst/>
                <a:rect l="l" t="t" r="r" b="b"/>
                <a:pathLst>
                  <a:path w="2472" h="11548" fill="none" extrusionOk="0">
                    <a:moveTo>
                      <a:pt x="1" y="1"/>
                    </a:moveTo>
                    <a:lnTo>
                      <a:pt x="2472" y="11547"/>
                    </a:lnTo>
                  </a:path>
                </a:pathLst>
              </a:custGeom>
              <a:noFill/>
              <a:ln w="5175" cap="flat" cmpd="sng">
                <a:solidFill>
                  <a:schemeClr val="dk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 name="Google Shape;506;p40"/>
              <p:cNvSpPr/>
              <p:nvPr/>
            </p:nvSpPr>
            <p:spPr>
              <a:xfrm flipH="1">
                <a:off x="3012652" y="3092003"/>
                <a:ext cx="336532" cy="191798"/>
              </a:xfrm>
              <a:custGeom>
                <a:avLst/>
                <a:gdLst/>
                <a:ahLst/>
                <a:cxnLst/>
                <a:rect l="l" t="t" r="r" b="b"/>
                <a:pathLst>
                  <a:path w="4941" h="2816" extrusionOk="0">
                    <a:moveTo>
                      <a:pt x="2470" y="1"/>
                    </a:moveTo>
                    <a:cubicBezTo>
                      <a:pt x="1105" y="1"/>
                      <a:pt x="1" y="222"/>
                      <a:pt x="1" y="492"/>
                    </a:cubicBezTo>
                    <a:cubicBezTo>
                      <a:pt x="1" y="762"/>
                      <a:pt x="338" y="2815"/>
                      <a:pt x="2470" y="2815"/>
                    </a:cubicBezTo>
                    <a:cubicBezTo>
                      <a:pt x="4604" y="2815"/>
                      <a:pt x="4941" y="762"/>
                      <a:pt x="4941" y="492"/>
                    </a:cubicBezTo>
                    <a:cubicBezTo>
                      <a:pt x="4941" y="222"/>
                      <a:pt x="3834" y="1"/>
                      <a:pt x="247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 name="Google Shape;507;p40"/>
              <p:cNvSpPr/>
              <p:nvPr/>
            </p:nvSpPr>
            <p:spPr>
              <a:xfrm flipH="1">
                <a:off x="3012652" y="3092003"/>
                <a:ext cx="336532" cy="66884"/>
              </a:xfrm>
              <a:custGeom>
                <a:avLst/>
                <a:gdLst/>
                <a:ahLst/>
                <a:cxnLst/>
                <a:rect l="l" t="t" r="r" b="b"/>
                <a:pathLst>
                  <a:path w="4941" h="982" extrusionOk="0">
                    <a:moveTo>
                      <a:pt x="2470" y="1"/>
                    </a:moveTo>
                    <a:cubicBezTo>
                      <a:pt x="1105" y="1"/>
                      <a:pt x="1" y="222"/>
                      <a:pt x="1" y="492"/>
                    </a:cubicBezTo>
                    <a:cubicBezTo>
                      <a:pt x="1" y="762"/>
                      <a:pt x="1105" y="982"/>
                      <a:pt x="2470" y="982"/>
                    </a:cubicBezTo>
                    <a:cubicBezTo>
                      <a:pt x="3834" y="982"/>
                      <a:pt x="4941" y="762"/>
                      <a:pt x="4941" y="492"/>
                    </a:cubicBezTo>
                    <a:cubicBezTo>
                      <a:pt x="4941" y="222"/>
                      <a:pt x="3834" y="1"/>
                      <a:pt x="2470" y="1"/>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 name="Google Shape;508;p40"/>
              <p:cNvSpPr/>
              <p:nvPr/>
            </p:nvSpPr>
            <p:spPr>
              <a:xfrm flipH="1">
                <a:off x="3040237" y="3101674"/>
                <a:ext cx="281294" cy="47609"/>
              </a:xfrm>
              <a:custGeom>
                <a:avLst/>
                <a:gdLst/>
                <a:ahLst/>
                <a:cxnLst/>
                <a:rect l="l" t="t" r="r" b="b"/>
                <a:pathLst>
                  <a:path w="4130" h="699" extrusionOk="0">
                    <a:moveTo>
                      <a:pt x="2064" y="0"/>
                    </a:moveTo>
                    <a:cubicBezTo>
                      <a:pt x="925" y="0"/>
                      <a:pt x="0" y="157"/>
                      <a:pt x="0" y="350"/>
                    </a:cubicBezTo>
                    <a:cubicBezTo>
                      <a:pt x="0" y="543"/>
                      <a:pt x="925" y="698"/>
                      <a:pt x="2064" y="698"/>
                    </a:cubicBezTo>
                    <a:cubicBezTo>
                      <a:pt x="3204" y="698"/>
                      <a:pt x="4129" y="543"/>
                      <a:pt x="4129" y="350"/>
                    </a:cubicBezTo>
                    <a:cubicBezTo>
                      <a:pt x="4129" y="157"/>
                      <a:pt x="3204" y="0"/>
                      <a:pt x="2064"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 name="Google Shape;509;p40"/>
              <p:cNvSpPr/>
              <p:nvPr/>
            </p:nvSpPr>
            <p:spPr>
              <a:xfrm flipH="1">
                <a:off x="3104600" y="2272090"/>
                <a:ext cx="152090" cy="133904"/>
              </a:xfrm>
              <a:custGeom>
                <a:avLst/>
                <a:gdLst/>
                <a:ahLst/>
                <a:cxnLst/>
                <a:rect l="l" t="t" r="r" b="b"/>
                <a:pathLst>
                  <a:path w="2233" h="1966" extrusionOk="0">
                    <a:moveTo>
                      <a:pt x="1116" y="0"/>
                    </a:moveTo>
                    <a:cubicBezTo>
                      <a:pt x="991" y="0"/>
                      <a:pt x="863" y="24"/>
                      <a:pt x="740" y="75"/>
                    </a:cubicBezTo>
                    <a:cubicBezTo>
                      <a:pt x="238" y="283"/>
                      <a:pt x="1" y="858"/>
                      <a:pt x="209" y="1358"/>
                    </a:cubicBezTo>
                    <a:cubicBezTo>
                      <a:pt x="365" y="1737"/>
                      <a:pt x="731" y="1966"/>
                      <a:pt x="1118" y="1966"/>
                    </a:cubicBezTo>
                    <a:cubicBezTo>
                      <a:pt x="1243" y="1966"/>
                      <a:pt x="1370" y="1942"/>
                      <a:pt x="1493" y="1891"/>
                    </a:cubicBezTo>
                    <a:cubicBezTo>
                      <a:pt x="1995" y="1683"/>
                      <a:pt x="2232" y="1108"/>
                      <a:pt x="2024" y="606"/>
                    </a:cubicBezTo>
                    <a:cubicBezTo>
                      <a:pt x="1868" y="228"/>
                      <a:pt x="1502" y="0"/>
                      <a:pt x="111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 name="Google Shape;510;p40"/>
              <p:cNvSpPr/>
              <p:nvPr/>
            </p:nvSpPr>
            <p:spPr>
              <a:xfrm flipH="1">
                <a:off x="3147577" y="2305737"/>
                <a:ext cx="66748" cy="66748"/>
              </a:xfrm>
              <a:custGeom>
                <a:avLst/>
                <a:gdLst/>
                <a:ahLst/>
                <a:cxnLst/>
                <a:rect l="l" t="t" r="r" b="b"/>
                <a:pathLst>
                  <a:path w="980" h="980" extrusionOk="0">
                    <a:moveTo>
                      <a:pt x="490" y="0"/>
                    </a:moveTo>
                    <a:cubicBezTo>
                      <a:pt x="219" y="0"/>
                      <a:pt x="0" y="219"/>
                      <a:pt x="0" y="490"/>
                    </a:cubicBezTo>
                    <a:cubicBezTo>
                      <a:pt x="0" y="760"/>
                      <a:pt x="219" y="979"/>
                      <a:pt x="490" y="979"/>
                    </a:cubicBezTo>
                    <a:cubicBezTo>
                      <a:pt x="760" y="979"/>
                      <a:pt x="979" y="760"/>
                      <a:pt x="979" y="490"/>
                    </a:cubicBezTo>
                    <a:cubicBezTo>
                      <a:pt x="979" y="219"/>
                      <a:pt x="760" y="0"/>
                      <a:pt x="49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 name="Google Shape;511;p40"/>
              <p:cNvSpPr/>
              <p:nvPr/>
            </p:nvSpPr>
            <p:spPr>
              <a:xfrm flipH="1">
                <a:off x="3329092" y="3098201"/>
                <a:ext cx="40185" cy="40049"/>
              </a:xfrm>
              <a:custGeom>
                <a:avLst/>
                <a:gdLst/>
                <a:ahLst/>
                <a:cxnLst/>
                <a:rect l="l" t="t" r="r" b="b"/>
                <a:pathLst>
                  <a:path w="590" h="588" extrusionOk="0">
                    <a:moveTo>
                      <a:pt x="296" y="0"/>
                    </a:moveTo>
                    <a:cubicBezTo>
                      <a:pt x="132" y="0"/>
                      <a:pt x="0" y="132"/>
                      <a:pt x="0" y="294"/>
                    </a:cubicBezTo>
                    <a:cubicBezTo>
                      <a:pt x="0" y="457"/>
                      <a:pt x="132" y="588"/>
                      <a:pt x="296" y="588"/>
                    </a:cubicBezTo>
                    <a:cubicBezTo>
                      <a:pt x="457" y="588"/>
                      <a:pt x="589" y="457"/>
                      <a:pt x="589" y="294"/>
                    </a:cubicBezTo>
                    <a:cubicBezTo>
                      <a:pt x="589" y="132"/>
                      <a:pt x="457" y="0"/>
                      <a:pt x="29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 name="Google Shape;512;p40"/>
              <p:cNvSpPr/>
              <p:nvPr/>
            </p:nvSpPr>
            <p:spPr>
              <a:xfrm flipH="1">
                <a:off x="2992625" y="3098201"/>
                <a:ext cx="40049" cy="40049"/>
              </a:xfrm>
              <a:custGeom>
                <a:avLst/>
                <a:gdLst/>
                <a:ahLst/>
                <a:cxnLst/>
                <a:rect l="l" t="t" r="r" b="b"/>
                <a:pathLst>
                  <a:path w="588" h="588" extrusionOk="0">
                    <a:moveTo>
                      <a:pt x="294" y="0"/>
                    </a:moveTo>
                    <a:cubicBezTo>
                      <a:pt x="132" y="0"/>
                      <a:pt x="0" y="132"/>
                      <a:pt x="0" y="294"/>
                    </a:cubicBezTo>
                    <a:cubicBezTo>
                      <a:pt x="0" y="457"/>
                      <a:pt x="132" y="588"/>
                      <a:pt x="294" y="588"/>
                    </a:cubicBezTo>
                    <a:cubicBezTo>
                      <a:pt x="457" y="588"/>
                      <a:pt x="587" y="457"/>
                      <a:pt x="587" y="294"/>
                    </a:cubicBezTo>
                    <a:cubicBezTo>
                      <a:pt x="587" y="132"/>
                      <a:pt x="457" y="0"/>
                      <a:pt x="29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 name="Google Shape;513;p40"/>
              <p:cNvSpPr/>
              <p:nvPr/>
            </p:nvSpPr>
            <p:spPr>
              <a:xfrm flipH="1">
                <a:off x="2428877" y="2214469"/>
                <a:ext cx="379645" cy="149093"/>
              </a:xfrm>
              <a:custGeom>
                <a:avLst/>
                <a:gdLst/>
                <a:ahLst/>
                <a:cxnLst/>
                <a:rect l="l" t="t" r="r" b="b"/>
                <a:pathLst>
                  <a:path w="5574" h="2189" extrusionOk="0">
                    <a:moveTo>
                      <a:pt x="0" y="1"/>
                    </a:moveTo>
                    <a:lnTo>
                      <a:pt x="0" y="2189"/>
                    </a:lnTo>
                    <a:lnTo>
                      <a:pt x="5573" y="2189"/>
                    </a:lnTo>
                    <a:lnTo>
                      <a:pt x="5573" y="1618"/>
                    </a:lnTo>
                    <a:cubicBezTo>
                      <a:pt x="5573" y="1618"/>
                      <a:pt x="5438" y="1690"/>
                      <a:pt x="5100" y="1690"/>
                    </a:cubicBezTo>
                    <a:cubicBezTo>
                      <a:pt x="4467" y="1690"/>
                      <a:pt x="3120" y="1439"/>
                      <a:pt x="610"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 name="Google Shape;514;p40"/>
              <p:cNvSpPr/>
              <p:nvPr/>
            </p:nvSpPr>
            <p:spPr>
              <a:xfrm flipH="1">
                <a:off x="2264660" y="2339043"/>
                <a:ext cx="168300" cy="786534"/>
              </a:xfrm>
              <a:custGeom>
                <a:avLst/>
                <a:gdLst/>
                <a:ahLst/>
                <a:cxnLst/>
                <a:rect l="l" t="t" r="r" b="b"/>
                <a:pathLst>
                  <a:path w="2471" h="11548" fill="none" extrusionOk="0">
                    <a:moveTo>
                      <a:pt x="0" y="1"/>
                    </a:moveTo>
                    <a:lnTo>
                      <a:pt x="2471" y="11547"/>
                    </a:lnTo>
                  </a:path>
                </a:pathLst>
              </a:custGeom>
              <a:noFill/>
              <a:ln w="5175" cap="flat" cmpd="sng">
                <a:solidFill>
                  <a:schemeClr val="dk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 name="Google Shape;515;p40"/>
              <p:cNvSpPr/>
              <p:nvPr/>
            </p:nvSpPr>
            <p:spPr>
              <a:xfrm flipH="1">
                <a:off x="2432893" y="2339043"/>
                <a:ext cx="168368" cy="786534"/>
              </a:xfrm>
              <a:custGeom>
                <a:avLst/>
                <a:gdLst/>
                <a:ahLst/>
                <a:cxnLst/>
                <a:rect l="l" t="t" r="r" b="b"/>
                <a:pathLst>
                  <a:path w="2472" h="11548" fill="none" extrusionOk="0">
                    <a:moveTo>
                      <a:pt x="2471" y="1"/>
                    </a:moveTo>
                    <a:lnTo>
                      <a:pt x="0" y="11547"/>
                    </a:lnTo>
                  </a:path>
                </a:pathLst>
              </a:custGeom>
              <a:noFill/>
              <a:ln w="5175" cap="flat" cmpd="sng">
                <a:solidFill>
                  <a:schemeClr val="dk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 name="Google Shape;516;p40"/>
              <p:cNvSpPr/>
              <p:nvPr/>
            </p:nvSpPr>
            <p:spPr>
              <a:xfrm flipH="1">
                <a:off x="2264661" y="3092003"/>
                <a:ext cx="336600" cy="191798"/>
              </a:xfrm>
              <a:custGeom>
                <a:avLst/>
                <a:gdLst/>
                <a:ahLst/>
                <a:cxnLst/>
                <a:rect l="l" t="t" r="r" b="b"/>
                <a:pathLst>
                  <a:path w="4942" h="2816" extrusionOk="0">
                    <a:moveTo>
                      <a:pt x="2471" y="1"/>
                    </a:moveTo>
                    <a:cubicBezTo>
                      <a:pt x="1107" y="1"/>
                      <a:pt x="0" y="222"/>
                      <a:pt x="0" y="492"/>
                    </a:cubicBezTo>
                    <a:cubicBezTo>
                      <a:pt x="0" y="762"/>
                      <a:pt x="339" y="2815"/>
                      <a:pt x="2471" y="2815"/>
                    </a:cubicBezTo>
                    <a:cubicBezTo>
                      <a:pt x="4603" y="2815"/>
                      <a:pt x="4942" y="762"/>
                      <a:pt x="4942" y="492"/>
                    </a:cubicBezTo>
                    <a:cubicBezTo>
                      <a:pt x="4942" y="222"/>
                      <a:pt x="3836" y="1"/>
                      <a:pt x="24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 name="Google Shape;517;p40"/>
              <p:cNvSpPr/>
              <p:nvPr/>
            </p:nvSpPr>
            <p:spPr>
              <a:xfrm flipH="1">
                <a:off x="2264661" y="3092003"/>
                <a:ext cx="336600" cy="66884"/>
              </a:xfrm>
              <a:custGeom>
                <a:avLst/>
                <a:gdLst/>
                <a:ahLst/>
                <a:cxnLst/>
                <a:rect l="l" t="t" r="r" b="b"/>
                <a:pathLst>
                  <a:path w="4942" h="982" extrusionOk="0">
                    <a:moveTo>
                      <a:pt x="2471" y="1"/>
                    </a:moveTo>
                    <a:cubicBezTo>
                      <a:pt x="1107" y="1"/>
                      <a:pt x="0" y="222"/>
                      <a:pt x="0" y="492"/>
                    </a:cubicBezTo>
                    <a:cubicBezTo>
                      <a:pt x="0" y="762"/>
                      <a:pt x="1107" y="982"/>
                      <a:pt x="2471" y="982"/>
                    </a:cubicBezTo>
                    <a:cubicBezTo>
                      <a:pt x="3836" y="982"/>
                      <a:pt x="4942" y="762"/>
                      <a:pt x="4942" y="492"/>
                    </a:cubicBezTo>
                    <a:cubicBezTo>
                      <a:pt x="4942" y="222"/>
                      <a:pt x="3836" y="1"/>
                      <a:pt x="2471" y="1"/>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 name="Google Shape;518;p40"/>
              <p:cNvSpPr/>
              <p:nvPr/>
            </p:nvSpPr>
            <p:spPr>
              <a:xfrm flipH="1">
                <a:off x="2292246" y="3101674"/>
                <a:ext cx="281294" cy="47609"/>
              </a:xfrm>
              <a:custGeom>
                <a:avLst/>
                <a:gdLst/>
                <a:ahLst/>
                <a:cxnLst/>
                <a:rect l="l" t="t" r="r" b="b"/>
                <a:pathLst>
                  <a:path w="4130" h="699" extrusionOk="0">
                    <a:moveTo>
                      <a:pt x="2064" y="0"/>
                    </a:moveTo>
                    <a:cubicBezTo>
                      <a:pt x="923" y="0"/>
                      <a:pt x="0" y="157"/>
                      <a:pt x="0" y="350"/>
                    </a:cubicBezTo>
                    <a:cubicBezTo>
                      <a:pt x="0" y="543"/>
                      <a:pt x="923" y="698"/>
                      <a:pt x="2064" y="698"/>
                    </a:cubicBezTo>
                    <a:cubicBezTo>
                      <a:pt x="3205" y="698"/>
                      <a:pt x="4129" y="543"/>
                      <a:pt x="4129" y="350"/>
                    </a:cubicBezTo>
                    <a:cubicBezTo>
                      <a:pt x="4129" y="157"/>
                      <a:pt x="3205" y="0"/>
                      <a:pt x="2064"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 name="Google Shape;519;p40"/>
              <p:cNvSpPr/>
              <p:nvPr/>
            </p:nvSpPr>
            <p:spPr>
              <a:xfrm flipH="1">
                <a:off x="2359538" y="2272158"/>
                <a:ext cx="146981" cy="133904"/>
              </a:xfrm>
              <a:custGeom>
                <a:avLst/>
                <a:gdLst/>
                <a:ahLst/>
                <a:cxnLst/>
                <a:rect l="l" t="t" r="r" b="b"/>
                <a:pathLst>
                  <a:path w="2158" h="1966" extrusionOk="0">
                    <a:moveTo>
                      <a:pt x="1079" y="0"/>
                    </a:moveTo>
                    <a:cubicBezTo>
                      <a:pt x="827" y="0"/>
                      <a:pt x="576" y="96"/>
                      <a:pt x="384" y="288"/>
                    </a:cubicBezTo>
                    <a:cubicBezTo>
                      <a:pt x="0" y="672"/>
                      <a:pt x="0" y="1293"/>
                      <a:pt x="384" y="1677"/>
                    </a:cubicBezTo>
                    <a:cubicBezTo>
                      <a:pt x="576" y="1869"/>
                      <a:pt x="827" y="1965"/>
                      <a:pt x="1079" y="1965"/>
                    </a:cubicBezTo>
                    <a:cubicBezTo>
                      <a:pt x="1330" y="1965"/>
                      <a:pt x="1581" y="1869"/>
                      <a:pt x="1773" y="1677"/>
                    </a:cubicBezTo>
                    <a:cubicBezTo>
                      <a:pt x="2157" y="1293"/>
                      <a:pt x="2157" y="672"/>
                      <a:pt x="1773" y="288"/>
                    </a:cubicBezTo>
                    <a:cubicBezTo>
                      <a:pt x="1581" y="96"/>
                      <a:pt x="1330" y="0"/>
                      <a:pt x="107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 name="Google Shape;520;p40"/>
              <p:cNvSpPr/>
              <p:nvPr/>
            </p:nvSpPr>
            <p:spPr>
              <a:xfrm flipH="1">
                <a:off x="2399586" y="2305737"/>
                <a:ext cx="66748" cy="66748"/>
              </a:xfrm>
              <a:custGeom>
                <a:avLst/>
                <a:gdLst/>
                <a:ahLst/>
                <a:cxnLst/>
                <a:rect l="l" t="t" r="r" b="b"/>
                <a:pathLst>
                  <a:path w="980" h="980" extrusionOk="0">
                    <a:moveTo>
                      <a:pt x="490" y="0"/>
                    </a:moveTo>
                    <a:cubicBezTo>
                      <a:pt x="220" y="0"/>
                      <a:pt x="1" y="219"/>
                      <a:pt x="1" y="490"/>
                    </a:cubicBezTo>
                    <a:cubicBezTo>
                      <a:pt x="1" y="760"/>
                      <a:pt x="220" y="979"/>
                      <a:pt x="490" y="979"/>
                    </a:cubicBezTo>
                    <a:cubicBezTo>
                      <a:pt x="761" y="979"/>
                      <a:pt x="980" y="760"/>
                      <a:pt x="980" y="490"/>
                    </a:cubicBezTo>
                    <a:cubicBezTo>
                      <a:pt x="980" y="219"/>
                      <a:pt x="761" y="0"/>
                      <a:pt x="49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 name="Google Shape;521;p40"/>
              <p:cNvSpPr/>
              <p:nvPr/>
            </p:nvSpPr>
            <p:spPr>
              <a:xfrm flipH="1">
                <a:off x="2581101" y="3098201"/>
                <a:ext cx="40185" cy="40049"/>
              </a:xfrm>
              <a:custGeom>
                <a:avLst/>
                <a:gdLst/>
                <a:ahLst/>
                <a:cxnLst/>
                <a:rect l="l" t="t" r="r" b="b"/>
                <a:pathLst>
                  <a:path w="590" h="588" extrusionOk="0">
                    <a:moveTo>
                      <a:pt x="294" y="0"/>
                    </a:moveTo>
                    <a:cubicBezTo>
                      <a:pt x="133" y="0"/>
                      <a:pt x="1" y="132"/>
                      <a:pt x="1" y="294"/>
                    </a:cubicBezTo>
                    <a:cubicBezTo>
                      <a:pt x="1" y="457"/>
                      <a:pt x="133" y="588"/>
                      <a:pt x="294" y="588"/>
                    </a:cubicBezTo>
                    <a:cubicBezTo>
                      <a:pt x="457" y="588"/>
                      <a:pt x="589" y="457"/>
                      <a:pt x="589" y="294"/>
                    </a:cubicBezTo>
                    <a:cubicBezTo>
                      <a:pt x="589" y="132"/>
                      <a:pt x="457" y="0"/>
                      <a:pt x="29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 name="Google Shape;522;p40"/>
              <p:cNvSpPr/>
              <p:nvPr/>
            </p:nvSpPr>
            <p:spPr>
              <a:xfrm flipH="1">
                <a:off x="2733738" y="2173535"/>
                <a:ext cx="146232" cy="132883"/>
              </a:xfrm>
              <a:custGeom>
                <a:avLst/>
                <a:gdLst/>
                <a:ahLst/>
                <a:cxnLst/>
                <a:rect l="l" t="t" r="r" b="b"/>
                <a:pathLst>
                  <a:path w="2147" h="1951" extrusionOk="0">
                    <a:moveTo>
                      <a:pt x="1072" y="0"/>
                    </a:moveTo>
                    <a:cubicBezTo>
                      <a:pt x="630" y="0"/>
                      <a:pt x="230" y="303"/>
                      <a:pt x="125" y="751"/>
                    </a:cubicBezTo>
                    <a:cubicBezTo>
                      <a:pt x="0" y="1276"/>
                      <a:pt x="325" y="1801"/>
                      <a:pt x="849" y="1924"/>
                    </a:cubicBezTo>
                    <a:cubicBezTo>
                      <a:pt x="925" y="1942"/>
                      <a:pt x="1000" y="1951"/>
                      <a:pt x="1075" y="1951"/>
                    </a:cubicBezTo>
                    <a:cubicBezTo>
                      <a:pt x="1517" y="1951"/>
                      <a:pt x="1917" y="1648"/>
                      <a:pt x="2022" y="1200"/>
                    </a:cubicBezTo>
                    <a:cubicBezTo>
                      <a:pt x="2147" y="676"/>
                      <a:pt x="1822" y="149"/>
                      <a:pt x="1298" y="27"/>
                    </a:cubicBezTo>
                    <a:cubicBezTo>
                      <a:pt x="1222" y="9"/>
                      <a:pt x="1147" y="0"/>
                      <a:pt x="107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 name="Google Shape;523;p40"/>
              <p:cNvSpPr/>
              <p:nvPr/>
            </p:nvSpPr>
            <p:spPr>
              <a:xfrm flipH="1">
                <a:off x="2768746" y="2201119"/>
                <a:ext cx="76419" cy="76283"/>
              </a:xfrm>
              <a:custGeom>
                <a:avLst/>
                <a:gdLst/>
                <a:ahLst/>
                <a:cxnLst/>
                <a:rect l="l" t="t" r="r" b="b"/>
                <a:pathLst>
                  <a:path w="1122" h="1120" extrusionOk="0">
                    <a:moveTo>
                      <a:pt x="560" y="1"/>
                    </a:moveTo>
                    <a:cubicBezTo>
                      <a:pt x="251" y="1"/>
                      <a:pt x="1" y="251"/>
                      <a:pt x="1" y="560"/>
                    </a:cubicBezTo>
                    <a:cubicBezTo>
                      <a:pt x="1" y="869"/>
                      <a:pt x="251" y="1120"/>
                      <a:pt x="560" y="1120"/>
                    </a:cubicBezTo>
                    <a:cubicBezTo>
                      <a:pt x="869" y="1120"/>
                      <a:pt x="1121" y="869"/>
                      <a:pt x="1121" y="560"/>
                    </a:cubicBezTo>
                    <a:cubicBezTo>
                      <a:pt x="1121" y="251"/>
                      <a:pt x="869" y="1"/>
                      <a:pt x="56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 name="Google Shape;524;p40"/>
              <p:cNvSpPr/>
              <p:nvPr/>
            </p:nvSpPr>
            <p:spPr>
              <a:xfrm flipH="1">
                <a:off x="2241376" y="3098201"/>
                <a:ext cx="40185" cy="40049"/>
              </a:xfrm>
              <a:custGeom>
                <a:avLst/>
                <a:gdLst/>
                <a:ahLst/>
                <a:cxnLst/>
                <a:rect l="l" t="t" r="r" b="b"/>
                <a:pathLst>
                  <a:path w="590" h="588" extrusionOk="0">
                    <a:moveTo>
                      <a:pt x="294" y="0"/>
                    </a:moveTo>
                    <a:cubicBezTo>
                      <a:pt x="133" y="0"/>
                      <a:pt x="1" y="132"/>
                      <a:pt x="1" y="294"/>
                    </a:cubicBezTo>
                    <a:cubicBezTo>
                      <a:pt x="1" y="457"/>
                      <a:pt x="133" y="588"/>
                      <a:pt x="294" y="588"/>
                    </a:cubicBezTo>
                    <a:cubicBezTo>
                      <a:pt x="457" y="588"/>
                      <a:pt x="589" y="457"/>
                      <a:pt x="589" y="294"/>
                    </a:cubicBezTo>
                    <a:cubicBezTo>
                      <a:pt x="589" y="132"/>
                      <a:pt x="457" y="0"/>
                      <a:pt x="29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19" name="Google Shape;525;p40"/>
            <p:cNvGrpSpPr/>
            <p:nvPr/>
          </p:nvGrpSpPr>
          <p:grpSpPr>
            <a:xfrm rot="-383972" flipH="1">
              <a:off x="6533789" y="3589652"/>
              <a:ext cx="862147" cy="1086191"/>
              <a:chOff x="3103876" y="3567413"/>
              <a:chExt cx="673883" cy="849128"/>
            </a:xfrm>
          </p:grpSpPr>
          <p:sp>
            <p:nvSpPr>
              <p:cNvPr id="220" name="Google Shape;526;p40"/>
              <p:cNvSpPr/>
              <p:nvPr/>
            </p:nvSpPr>
            <p:spPr>
              <a:xfrm flipH="1">
                <a:off x="3107965" y="3693349"/>
                <a:ext cx="669794" cy="723192"/>
              </a:xfrm>
              <a:custGeom>
                <a:avLst/>
                <a:gdLst/>
                <a:ahLst/>
                <a:cxnLst/>
                <a:rect l="l" t="t" r="r" b="b"/>
                <a:pathLst>
                  <a:path w="9834" h="10618" extrusionOk="0">
                    <a:moveTo>
                      <a:pt x="346" y="0"/>
                    </a:moveTo>
                    <a:cubicBezTo>
                      <a:pt x="346" y="0"/>
                      <a:pt x="1" y="1150"/>
                      <a:pt x="1985" y="3777"/>
                    </a:cubicBezTo>
                    <a:cubicBezTo>
                      <a:pt x="3970" y="6404"/>
                      <a:pt x="2161" y="8757"/>
                      <a:pt x="6997" y="10617"/>
                    </a:cubicBezTo>
                    <a:lnTo>
                      <a:pt x="9833" y="9607"/>
                    </a:lnTo>
                    <a:cubicBezTo>
                      <a:pt x="9833" y="9607"/>
                      <a:pt x="7953" y="8061"/>
                      <a:pt x="6845" y="5948"/>
                    </a:cubicBezTo>
                    <a:cubicBezTo>
                      <a:pt x="5735" y="3833"/>
                      <a:pt x="5101" y="3073"/>
                      <a:pt x="3221" y="2470"/>
                    </a:cubicBezTo>
                    <a:cubicBezTo>
                      <a:pt x="1340" y="1865"/>
                      <a:pt x="346" y="0"/>
                      <a:pt x="34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 name="Google Shape;527;p40"/>
              <p:cNvSpPr/>
              <p:nvPr/>
            </p:nvSpPr>
            <p:spPr>
              <a:xfrm flipH="1">
                <a:off x="3107965" y="3693349"/>
                <a:ext cx="669794" cy="723192"/>
              </a:xfrm>
              <a:custGeom>
                <a:avLst/>
                <a:gdLst/>
                <a:ahLst/>
                <a:cxnLst/>
                <a:rect l="l" t="t" r="r" b="b"/>
                <a:pathLst>
                  <a:path w="9834" h="10618" extrusionOk="0">
                    <a:moveTo>
                      <a:pt x="346" y="0"/>
                    </a:moveTo>
                    <a:cubicBezTo>
                      <a:pt x="346" y="0"/>
                      <a:pt x="1" y="1150"/>
                      <a:pt x="1985" y="3777"/>
                    </a:cubicBezTo>
                    <a:cubicBezTo>
                      <a:pt x="3970" y="6404"/>
                      <a:pt x="2161" y="8757"/>
                      <a:pt x="6997" y="10617"/>
                    </a:cubicBezTo>
                    <a:lnTo>
                      <a:pt x="9833" y="9607"/>
                    </a:lnTo>
                    <a:cubicBezTo>
                      <a:pt x="9833" y="9607"/>
                      <a:pt x="7953" y="8061"/>
                      <a:pt x="6845" y="5948"/>
                    </a:cubicBezTo>
                    <a:cubicBezTo>
                      <a:pt x="5735" y="3833"/>
                      <a:pt x="5101" y="3073"/>
                      <a:pt x="3221" y="2470"/>
                    </a:cubicBezTo>
                    <a:cubicBezTo>
                      <a:pt x="1340" y="1865"/>
                      <a:pt x="346" y="0"/>
                      <a:pt x="346"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 name="Google Shape;528;p40"/>
              <p:cNvSpPr/>
              <p:nvPr/>
            </p:nvSpPr>
            <p:spPr>
              <a:xfrm flipH="1">
                <a:off x="3224228" y="3693349"/>
                <a:ext cx="530032" cy="664754"/>
              </a:xfrm>
              <a:custGeom>
                <a:avLst/>
                <a:gdLst/>
                <a:ahLst/>
                <a:cxnLst/>
                <a:rect l="l" t="t" r="r" b="b"/>
                <a:pathLst>
                  <a:path w="7782" h="9760" fill="none" extrusionOk="0">
                    <a:moveTo>
                      <a:pt x="1" y="0"/>
                    </a:moveTo>
                    <a:cubicBezTo>
                      <a:pt x="1640" y="3777"/>
                      <a:pt x="3845" y="3831"/>
                      <a:pt x="4733" y="6467"/>
                    </a:cubicBezTo>
                    <a:cubicBezTo>
                      <a:pt x="5620" y="9104"/>
                      <a:pt x="7782" y="9760"/>
                      <a:pt x="7782" y="9760"/>
                    </a:cubicBezTo>
                  </a:path>
                </a:pathLst>
              </a:custGeom>
              <a:noFill/>
              <a:ln w="2600" cap="flat" cmpd="sng">
                <a:solidFill>
                  <a:schemeClr val="l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 name="Google Shape;529;p40"/>
              <p:cNvSpPr/>
              <p:nvPr/>
            </p:nvSpPr>
            <p:spPr>
              <a:xfrm flipH="1">
                <a:off x="3103876" y="3567413"/>
                <a:ext cx="417582" cy="602297"/>
              </a:xfrm>
              <a:custGeom>
                <a:avLst/>
                <a:gdLst/>
                <a:ahLst/>
                <a:cxnLst/>
                <a:rect l="l" t="t" r="r" b="b"/>
                <a:pathLst>
                  <a:path w="6131" h="8843" extrusionOk="0">
                    <a:moveTo>
                      <a:pt x="420" y="0"/>
                    </a:moveTo>
                    <a:cubicBezTo>
                      <a:pt x="420" y="0"/>
                      <a:pt x="0" y="808"/>
                      <a:pt x="1108" y="3043"/>
                    </a:cubicBezTo>
                    <a:cubicBezTo>
                      <a:pt x="2216" y="5277"/>
                      <a:pt x="538" y="6777"/>
                      <a:pt x="3877" y="8842"/>
                    </a:cubicBezTo>
                    <a:lnTo>
                      <a:pt x="6131" y="8488"/>
                    </a:lnTo>
                    <a:cubicBezTo>
                      <a:pt x="6131" y="8488"/>
                      <a:pt x="4950" y="7072"/>
                      <a:pt x="4421" y="5343"/>
                    </a:cubicBezTo>
                    <a:cubicBezTo>
                      <a:pt x="3893" y="3613"/>
                      <a:pt x="3528" y="2957"/>
                      <a:pt x="2211" y="2242"/>
                    </a:cubicBezTo>
                    <a:cubicBezTo>
                      <a:pt x="897" y="1529"/>
                      <a:pt x="420" y="0"/>
                      <a:pt x="42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 name="Google Shape;530;p40"/>
              <p:cNvSpPr/>
              <p:nvPr/>
            </p:nvSpPr>
            <p:spPr>
              <a:xfrm flipH="1">
                <a:off x="3191805" y="3567413"/>
                <a:ext cx="301114" cy="569604"/>
              </a:xfrm>
              <a:custGeom>
                <a:avLst/>
                <a:gdLst/>
                <a:ahLst/>
                <a:cxnLst/>
                <a:rect l="l" t="t" r="r" b="b"/>
                <a:pathLst>
                  <a:path w="4421" h="8363" fill="none" extrusionOk="0">
                    <a:moveTo>
                      <a:pt x="1" y="0"/>
                    </a:moveTo>
                    <a:cubicBezTo>
                      <a:pt x="689" y="3043"/>
                      <a:pt x="2324" y="3392"/>
                      <a:pt x="2613" y="5481"/>
                    </a:cubicBezTo>
                    <a:cubicBezTo>
                      <a:pt x="2904" y="7570"/>
                      <a:pt x="4420" y="8362"/>
                      <a:pt x="4420" y="8362"/>
                    </a:cubicBezTo>
                  </a:path>
                </a:pathLst>
              </a:custGeom>
              <a:noFill/>
              <a:ln w="2600" cap="flat" cmpd="sng">
                <a:solidFill>
                  <a:schemeClr val="l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25" name="Google Shape;533;p40"/>
            <p:cNvGrpSpPr/>
            <p:nvPr/>
          </p:nvGrpSpPr>
          <p:grpSpPr>
            <a:xfrm>
              <a:off x="7295291" y="2514797"/>
              <a:ext cx="1047594" cy="244571"/>
              <a:chOff x="5942217" y="4142332"/>
              <a:chExt cx="1279583" cy="298731"/>
            </a:xfrm>
          </p:grpSpPr>
          <p:sp>
            <p:nvSpPr>
              <p:cNvPr id="226" name="Google Shape;534;p40"/>
              <p:cNvSpPr/>
              <p:nvPr/>
            </p:nvSpPr>
            <p:spPr>
              <a:xfrm flipH="1">
                <a:off x="5942217" y="4142332"/>
                <a:ext cx="1279583" cy="298730"/>
              </a:xfrm>
              <a:custGeom>
                <a:avLst/>
                <a:gdLst/>
                <a:ahLst/>
                <a:cxnLst/>
                <a:rect l="l" t="t" r="r" b="b"/>
                <a:pathLst>
                  <a:path w="18787" h="4386" extrusionOk="0">
                    <a:moveTo>
                      <a:pt x="0" y="0"/>
                    </a:moveTo>
                    <a:lnTo>
                      <a:pt x="0" y="4386"/>
                    </a:lnTo>
                    <a:lnTo>
                      <a:pt x="18381" y="4386"/>
                    </a:lnTo>
                    <a:cubicBezTo>
                      <a:pt x="18605" y="4386"/>
                      <a:pt x="18787" y="4204"/>
                      <a:pt x="18787" y="3980"/>
                    </a:cubicBezTo>
                    <a:lnTo>
                      <a:pt x="18787" y="406"/>
                    </a:lnTo>
                    <a:cubicBezTo>
                      <a:pt x="18787" y="182"/>
                      <a:pt x="18605" y="0"/>
                      <a:pt x="1838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 name="Google Shape;535;p40"/>
              <p:cNvSpPr/>
              <p:nvPr/>
            </p:nvSpPr>
            <p:spPr>
              <a:xfrm flipH="1">
                <a:off x="6046486" y="4142332"/>
                <a:ext cx="270669" cy="298730"/>
              </a:xfrm>
              <a:custGeom>
                <a:avLst/>
                <a:gdLst/>
                <a:ahLst/>
                <a:cxnLst/>
                <a:rect l="l" t="t" r="r" b="b"/>
                <a:pathLst>
                  <a:path w="3974" h="4386" extrusionOk="0">
                    <a:moveTo>
                      <a:pt x="0" y="0"/>
                    </a:moveTo>
                    <a:cubicBezTo>
                      <a:pt x="1211" y="0"/>
                      <a:pt x="2191" y="983"/>
                      <a:pt x="2191" y="2193"/>
                    </a:cubicBezTo>
                    <a:cubicBezTo>
                      <a:pt x="2191" y="2799"/>
                      <a:pt x="1946" y="3346"/>
                      <a:pt x="1550" y="3744"/>
                    </a:cubicBezTo>
                    <a:cubicBezTo>
                      <a:pt x="1153" y="4140"/>
                      <a:pt x="605" y="4386"/>
                      <a:pt x="0" y="4386"/>
                    </a:cubicBezTo>
                    <a:lnTo>
                      <a:pt x="1781" y="4386"/>
                    </a:lnTo>
                    <a:cubicBezTo>
                      <a:pt x="2387" y="4386"/>
                      <a:pt x="2934" y="4140"/>
                      <a:pt x="3332" y="3744"/>
                    </a:cubicBezTo>
                    <a:cubicBezTo>
                      <a:pt x="3728" y="3346"/>
                      <a:pt x="3974" y="2799"/>
                      <a:pt x="3974" y="2193"/>
                    </a:cubicBezTo>
                    <a:cubicBezTo>
                      <a:pt x="3974" y="983"/>
                      <a:pt x="2992" y="0"/>
                      <a:pt x="1781"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 name="Google Shape;536;p40"/>
              <p:cNvSpPr/>
              <p:nvPr/>
            </p:nvSpPr>
            <p:spPr>
              <a:xfrm flipH="1">
                <a:off x="5942217" y="4221681"/>
                <a:ext cx="1279514" cy="219382"/>
              </a:xfrm>
              <a:custGeom>
                <a:avLst/>
                <a:gdLst/>
                <a:ahLst/>
                <a:cxnLst/>
                <a:rect l="l" t="t" r="r" b="b"/>
                <a:pathLst>
                  <a:path w="18786" h="3221" extrusionOk="0">
                    <a:moveTo>
                      <a:pt x="18531" y="1"/>
                    </a:moveTo>
                    <a:cubicBezTo>
                      <a:pt x="18428" y="195"/>
                      <a:pt x="18298" y="371"/>
                      <a:pt x="18144" y="525"/>
                    </a:cubicBezTo>
                    <a:cubicBezTo>
                      <a:pt x="17746" y="921"/>
                      <a:pt x="17199" y="1166"/>
                      <a:pt x="16593" y="1166"/>
                    </a:cubicBezTo>
                    <a:lnTo>
                      <a:pt x="1" y="1166"/>
                    </a:lnTo>
                    <a:lnTo>
                      <a:pt x="1" y="3221"/>
                    </a:lnTo>
                    <a:lnTo>
                      <a:pt x="16593" y="3221"/>
                    </a:lnTo>
                    <a:cubicBezTo>
                      <a:pt x="17199" y="3221"/>
                      <a:pt x="17746" y="2975"/>
                      <a:pt x="18144" y="2579"/>
                    </a:cubicBezTo>
                    <a:cubicBezTo>
                      <a:pt x="18540" y="2181"/>
                      <a:pt x="18786" y="1634"/>
                      <a:pt x="18786" y="1028"/>
                    </a:cubicBezTo>
                    <a:cubicBezTo>
                      <a:pt x="18786" y="657"/>
                      <a:pt x="18694" y="307"/>
                      <a:pt x="18531"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 name="Google Shape;537;p40"/>
              <p:cNvSpPr/>
              <p:nvPr/>
            </p:nvSpPr>
            <p:spPr>
              <a:xfrm flipH="1">
                <a:off x="6319002" y="4142332"/>
                <a:ext cx="902730" cy="298730"/>
              </a:xfrm>
              <a:custGeom>
                <a:avLst/>
                <a:gdLst/>
                <a:ahLst/>
                <a:cxnLst/>
                <a:rect l="l" t="t" r="r" b="b"/>
                <a:pathLst>
                  <a:path w="13254" h="4386" extrusionOk="0">
                    <a:moveTo>
                      <a:pt x="1" y="0"/>
                    </a:moveTo>
                    <a:lnTo>
                      <a:pt x="1" y="4386"/>
                    </a:lnTo>
                    <a:lnTo>
                      <a:pt x="11061" y="4386"/>
                    </a:lnTo>
                    <a:cubicBezTo>
                      <a:pt x="11667" y="4386"/>
                      <a:pt x="12215" y="4140"/>
                      <a:pt x="12611" y="3744"/>
                    </a:cubicBezTo>
                    <a:cubicBezTo>
                      <a:pt x="13008" y="3346"/>
                      <a:pt x="13253" y="2799"/>
                      <a:pt x="13253" y="2193"/>
                    </a:cubicBezTo>
                    <a:cubicBezTo>
                      <a:pt x="13253" y="983"/>
                      <a:pt x="12273" y="0"/>
                      <a:pt x="11061"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 name="Google Shape;538;p40"/>
              <p:cNvSpPr/>
              <p:nvPr/>
            </p:nvSpPr>
            <p:spPr>
              <a:xfrm flipH="1">
                <a:off x="6366951" y="4183403"/>
                <a:ext cx="854849" cy="216590"/>
              </a:xfrm>
              <a:custGeom>
                <a:avLst/>
                <a:gdLst/>
                <a:ahLst/>
                <a:cxnLst/>
                <a:rect l="l" t="t" r="r" b="b"/>
                <a:pathLst>
                  <a:path w="12551" h="3180" extrusionOk="0">
                    <a:moveTo>
                      <a:pt x="0" y="0"/>
                    </a:moveTo>
                    <a:lnTo>
                      <a:pt x="0" y="3180"/>
                    </a:lnTo>
                    <a:lnTo>
                      <a:pt x="12257" y="3180"/>
                    </a:lnTo>
                    <a:cubicBezTo>
                      <a:pt x="12418" y="3180"/>
                      <a:pt x="12550" y="3048"/>
                      <a:pt x="12550" y="2885"/>
                    </a:cubicBezTo>
                    <a:lnTo>
                      <a:pt x="12550" y="296"/>
                    </a:lnTo>
                    <a:cubicBezTo>
                      <a:pt x="12550" y="133"/>
                      <a:pt x="12418" y="0"/>
                      <a:pt x="1225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1" name="Google Shape;539;p40"/>
              <p:cNvSpPr/>
              <p:nvPr/>
            </p:nvSpPr>
            <p:spPr>
              <a:xfrm flipH="1">
                <a:off x="6501196" y="4221681"/>
                <a:ext cx="687843" cy="24043"/>
              </a:xfrm>
              <a:custGeom>
                <a:avLst/>
                <a:gdLst/>
                <a:ahLst/>
                <a:cxnLst/>
                <a:rect l="l" t="t" r="r" b="b"/>
                <a:pathLst>
                  <a:path w="10099" h="353" extrusionOk="0">
                    <a:moveTo>
                      <a:pt x="33" y="1"/>
                    </a:moveTo>
                    <a:cubicBezTo>
                      <a:pt x="16" y="1"/>
                      <a:pt x="1" y="15"/>
                      <a:pt x="1" y="34"/>
                    </a:cubicBezTo>
                    <a:lnTo>
                      <a:pt x="1" y="320"/>
                    </a:lnTo>
                    <a:cubicBezTo>
                      <a:pt x="1" y="338"/>
                      <a:pt x="16" y="352"/>
                      <a:pt x="33" y="352"/>
                    </a:cubicBezTo>
                    <a:lnTo>
                      <a:pt x="10066" y="352"/>
                    </a:lnTo>
                    <a:cubicBezTo>
                      <a:pt x="10085" y="352"/>
                      <a:pt x="10099" y="338"/>
                      <a:pt x="10099" y="320"/>
                    </a:cubicBezTo>
                    <a:lnTo>
                      <a:pt x="10099" y="34"/>
                    </a:lnTo>
                    <a:cubicBezTo>
                      <a:pt x="10099" y="15"/>
                      <a:pt x="10085" y="1"/>
                      <a:pt x="100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 name="Google Shape;540;p40"/>
              <p:cNvSpPr/>
              <p:nvPr/>
            </p:nvSpPr>
            <p:spPr>
              <a:xfrm flipH="1">
                <a:off x="6501196" y="4279711"/>
                <a:ext cx="687843" cy="23975"/>
              </a:xfrm>
              <a:custGeom>
                <a:avLst/>
                <a:gdLst/>
                <a:ahLst/>
                <a:cxnLst/>
                <a:rect l="l" t="t" r="r" b="b"/>
                <a:pathLst>
                  <a:path w="10099" h="352" extrusionOk="0">
                    <a:moveTo>
                      <a:pt x="33" y="1"/>
                    </a:moveTo>
                    <a:cubicBezTo>
                      <a:pt x="16" y="1"/>
                      <a:pt x="1" y="15"/>
                      <a:pt x="1" y="33"/>
                    </a:cubicBezTo>
                    <a:lnTo>
                      <a:pt x="1" y="319"/>
                    </a:lnTo>
                    <a:cubicBezTo>
                      <a:pt x="1" y="338"/>
                      <a:pt x="16" y="352"/>
                      <a:pt x="33" y="352"/>
                    </a:cubicBezTo>
                    <a:lnTo>
                      <a:pt x="10066" y="352"/>
                    </a:lnTo>
                    <a:cubicBezTo>
                      <a:pt x="10085" y="352"/>
                      <a:pt x="10099" y="338"/>
                      <a:pt x="10099" y="319"/>
                    </a:cubicBezTo>
                    <a:lnTo>
                      <a:pt x="10099" y="33"/>
                    </a:lnTo>
                    <a:cubicBezTo>
                      <a:pt x="10099" y="15"/>
                      <a:pt x="10085" y="1"/>
                      <a:pt x="100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3" name="Google Shape;541;p40"/>
              <p:cNvSpPr/>
              <p:nvPr/>
            </p:nvSpPr>
            <p:spPr>
              <a:xfrm flipH="1">
                <a:off x="6501196" y="4337741"/>
                <a:ext cx="687843" cy="24043"/>
              </a:xfrm>
              <a:custGeom>
                <a:avLst/>
                <a:gdLst/>
                <a:ahLst/>
                <a:cxnLst/>
                <a:rect l="l" t="t" r="r" b="b"/>
                <a:pathLst>
                  <a:path w="10099" h="353" extrusionOk="0">
                    <a:moveTo>
                      <a:pt x="33" y="0"/>
                    </a:moveTo>
                    <a:cubicBezTo>
                      <a:pt x="16" y="0"/>
                      <a:pt x="1" y="16"/>
                      <a:pt x="1" y="33"/>
                    </a:cubicBezTo>
                    <a:lnTo>
                      <a:pt x="1" y="320"/>
                    </a:lnTo>
                    <a:cubicBezTo>
                      <a:pt x="1" y="337"/>
                      <a:pt x="16" y="353"/>
                      <a:pt x="33" y="353"/>
                    </a:cubicBezTo>
                    <a:lnTo>
                      <a:pt x="10066" y="353"/>
                    </a:lnTo>
                    <a:cubicBezTo>
                      <a:pt x="10085" y="353"/>
                      <a:pt x="10099" y="337"/>
                      <a:pt x="10099" y="320"/>
                    </a:cubicBezTo>
                    <a:lnTo>
                      <a:pt x="10099" y="33"/>
                    </a:lnTo>
                    <a:cubicBezTo>
                      <a:pt x="10099" y="16"/>
                      <a:pt x="10085" y="0"/>
                      <a:pt x="1006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34" name="Google Shape;542;p40"/>
            <p:cNvGrpSpPr/>
            <p:nvPr/>
          </p:nvGrpSpPr>
          <p:grpSpPr>
            <a:xfrm flipH="1">
              <a:off x="7045655" y="2278887"/>
              <a:ext cx="1047594" cy="244571"/>
              <a:chOff x="5942217" y="4142332"/>
              <a:chExt cx="1279583" cy="298731"/>
            </a:xfrm>
          </p:grpSpPr>
          <p:sp>
            <p:nvSpPr>
              <p:cNvPr id="235" name="Google Shape;543;p40"/>
              <p:cNvSpPr/>
              <p:nvPr/>
            </p:nvSpPr>
            <p:spPr>
              <a:xfrm flipH="1">
                <a:off x="5942217" y="4142332"/>
                <a:ext cx="1279583" cy="298730"/>
              </a:xfrm>
              <a:custGeom>
                <a:avLst/>
                <a:gdLst/>
                <a:ahLst/>
                <a:cxnLst/>
                <a:rect l="l" t="t" r="r" b="b"/>
                <a:pathLst>
                  <a:path w="18787" h="4386" extrusionOk="0">
                    <a:moveTo>
                      <a:pt x="0" y="0"/>
                    </a:moveTo>
                    <a:lnTo>
                      <a:pt x="0" y="4386"/>
                    </a:lnTo>
                    <a:lnTo>
                      <a:pt x="18381" y="4386"/>
                    </a:lnTo>
                    <a:cubicBezTo>
                      <a:pt x="18605" y="4386"/>
                      <a:pt x="18787" y="4204"/>
                      <a:pt x="18787" y="3980"/>
                    </a:cubicBezTo>
                    <a:lnTo>
                      <a:pt x="18787" y="406"/>
                    </a:lnTo>
                    <a:cubicBezTo>
                      <a:pt x="18787" y="182"/>
                      <a:pt x="18605" y="0"/>
                      <a:pt x="1838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 name="Google Shape;544;p40"/>
              <p:cNvSpPr/>
              <p:nvPr/>
            </p:nvSpPr>
            <p:spPr>
              <a:xfrm flipH="1">
                <a:off x="6046486" y="4142332"/>
                <a:ext cx="270669" cy="298730"/>
              </a:xfrm>
              <a:custGeom>
                <a:avLst/>
                <a:gdLst/>
                <a:ahLst/>
                <a:cxnLst/>
                <a:rect l="l" t="t" r="r" b="b"/>
                <a:pathLst>
                  <a:path w="3974" h="4386" extrusionOk="0">
                    <a:moveTo>
                      <a:pt x="0" y="0"/>
                    </a:moveTo>
                    <a:cubicBezTo>
                      <a:pt x="1211" y="0"/>
                      <a:pt x="2191" y="983"/>
                      <a:pt x="2191" y="2193"/>
                    </a:cubicBezTo>
                    <a:cubicBezTo>
                      <a:pt x="2191" y="2799"/>
                      <a:pt x="1946" y="3346"/>
                      <a:pt x="1550" y="3744"/>
                    </a:cubicBezTo>
                    <a:cubicBezTo>
                      <a:pt x="1153" y="4140"/>
                      <a:pt x="605" y="4386"/>
                      <a:pt x="0" y="4386"/>
                    </a:cubicBezTo>
                    <a:lnTo>
                      <a:pt x="1781" y="4386"/>
                    </a:lnTo>
                    <a:cubicBezTo>
                      <a:pt x="2387" y="4386"/>
                      <a:pt x="2934" y="4140"/>
                      <a:pt x="3332" y="3744"/>
                    </a:cubicBezTo>
                    <a:cubicBezTo>
                      <a:pt x="3728" y="3346"/>
                      <a:pt x="3974" y="2799"/>
                      <a:pt x="3974" y="2193"/>
                    </a:cubicBezTo>
                    <a:cubicBezTo>
                      <a:pt x="3974" y="983"/>
                      <a:pt x="2992" y="0"/>
                      <a:pt x="1781"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 name="Google Shape;545;p40"/>
              <p:cNvSpPr/>
              <p:nvPr/>
            </p:nvSpPr>
            <p:spPr>
              <a:xfrm flipH="1">
                <a:off x="5942217" y="4221681"/>
                <a:ext cx="1279514" cy="219382"/>
              </a:xfrm>
              <a:custGeom>
                <a:avLst/>
                <a:gdLst/>
                <a:ahLst/>
                <a:cxnLst/>
                <a:rect l="l" t="t" r="r" b="b"/>
                <a:pathLst>
                  <a:path w="18786" h="3221" extrusionOk="0">
                    <a:moveTo>
                      <a:pt x="18531" y="1"/>
                    </a:moveTo>
                    <a:cubicBezTo>
                      <a:pt x="18428" y="195"/>
                      <a:pt x="18298" y="371"/>
                      <a:pt x="18144" y="525"/>
                    </a:cubicBezTo>
                    <a:cubicBezTo>
                      <a:pt x="17746" y="921"/>
                      <a:pt x="17199" y="1166"/>
                      <a:pt x="16593" y="1166"/>
                    </a:cubicBezTo>
                    <a:lnTo>
                      <a:pt x="1" y="1166"/>
                    </a:lnTo>
                    <a:lnTo>
                      <a:pt x="1" y="3221"/>
                    </a:lnTo>
                    <a:lnTo>
                      <a:pt x="16593" y="3221"/>
                    </a:lnTo>
                    <a:cubicBezTo>
                      <a:pt x="17199" y="3221"/>
                      <a:pt x="17746" y="2975"/>
                      <a:pt x="18144" y="2579"/>
                    </a:cubicBezTo>
                    <a:cubicBezTo>
                      <a:pt x="18540" y="2181"/>
                      <a:pt x="18786" y="1634"/>
                      <a:pt x="18786" y="1028"/>
                    </a:cubicBezTo>
                    <a:cubicBezTo>
                      <a:pt x="18786" y="657"/>
                      <a:pt x="18694" y="307"/>
                      <a:pt x="18531"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 name="Google Shape;546;p40"/>
              <p:cNvSpPr/>
              <p:nvPr/>
            </p:nvSpPr>
            <p:spPr>
              <a:xfrm flipH="1">
                <a:off x="6319002" y="4142332"/>
                <a:ext cx="902730" cy="298730"/>
              </a:xfrm>
              <a:custGeom>
                <a:avLst/>
                <a:gdLst/>
                <a:ahLst/>
                <a:cxnLst/>
                <a:rect l="l" t="t" r="r" b="b"/>
                <a:pathLst>
                  <a:path w="13254" h="4386" extrusionOk="0">
                    <a:moveTo>
                      <a:pt x="1" y="0"/>
                    </a:moveTo>
                    <a:lnTo>
                      <a:pt x="1" y="4386"/>
                    </a:lnTo>
                    <a:lnTo>
                      <a:pt x="11061" y="4386"/>
                    </a:lnTo>
                    <a:cubicBezTo>
                      <a:pt x="11667" y="4386"/>
                      <a:pt x="12215" y="4140"/>
                      <a:pt x="12611" y="3744"/>
                    </a:cubicBezTo>
                    <a:cubicBezTo>
                      <a:pt x="13008" y="3346"/>
                      <a:pt x="13253" y="2799"/>
                      <a:pt x="13253" y="2193"/>
                    </a:cubicBezTo>
                    <a:cubicBezTo>
                      <a:pt x="13253" y="983"/>
                      <a:pt x="12273" y="0"/>
                      <a:pt x="11061"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 name="Google Shape;547;p40"/>
              <p:cNvSpPr/>
              <p:nvPr/>
            </p:nvSpPr>
            <p:spPr>
              <a:xfrm flipH="1">
                <a:off x="6366951" y="4183403"/>
                <a:ext cx="854849" cy="216590"/>
              </a:xfrm>
              <a:custGeom>
                <a:avLst/>
                <a:gdLst/>
                <a:ahLst/>
                <a:cxnLst/>
                <a:rect l="l" t="t" r="r" b="b"/>
                <a:pathLst>
                  <a:path w="12551" h="3180" extrusionOk="0">
                    <a:moveTo>
                      <a:pt x="0" y="0"/>
                    </a:moveTo>
                    <a:lnTo>
                      <a:pt x="0" y="3180"/>
                    </a:lnTo>
                    <a:lnTo>
                      <a:pt x="12257" y="3180"/>
                    </a:lnTo>
                    <a:cubicBezTo>
                      <a:pt x="12418" y="3180"/>
                      <a:pt x="12550" y="3048"/>
                      <a:pt x="12550" y="2885"/>
                    </a:cubicBezTo>
                    <a:lnTo>
                      <a:pt x="12550" y="296"/>
                    </a:lnTo>
                    <a:cubicBezTo>
                      <a:pt x="12550" y="133"/>
                      <a:pt x="12418" y="0"/>
                      <a:pt x="1225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 name="Google Shape;548;p40"/>
              <p:cNvSpPr/>
              <p:nvPr/>
            </p:nvSpPr>
            <p:spPr>
              <a:xfrm flipH="1">
                <a:off x="6501196" y="4221681"/>
                <a:ext cx="687843" cy="24043"/>
              </a:xfrm>
              <a:custGeom>
                <a:avLst/>
                <a:gdLst/>
                <a:ahLst/>
                <a:cxnLst/>
                <a:rect l="l" t="t" r="r" b="b"/>
                <a:pathLst>
                  <a:path w="10099" h="353" extrusionOk="0">
                    <a:moveTo>
                      <a:pt x="33" y="1"/>
                    </a:moveTo>
                    <a:cubicBezTo>
                      <a:pt x="16" y="1"/>
                      <a:pt x="1" y="15"/>
                      <a:pt x="1" y="34"/>
                    </a:cubicBezTo>
                    <a:lnTo>
                      <a:pt x="1" y="320"/>
                    </a:lnTo>
                    <a:cubicBezTo>
                      <a:pt x="1" y="338"/>
                      <a:pt x="16" y="352"/>
                      <a:pt x="33" y="352"/>
                    </a:cubicBezTo>
                    <a:lnTo>
                      <a:pt x="10066" y="352"/>
                    </a:lnTo>
                    <a:cubicBezTo>
                      <a:pt x="10085" y="352"/>
                      <a:pt x="10099" y="338"/>
                      <a:pt x="10099" y="320"/>
                    </a:cubicBezTo>
                    <a:lnTo>
                      <a:pt x="10099" y="34"/>
                    </a:lnTo>
                    <a:cubicBezTo>
                      <a:pt x="10099" y="15"/>
                      <a:pt x="10085" y="1"/>
                      <a:pt x="100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 name="Google Shape;549;p40"/>
              <p:cNvSpPr/>
              <p:nvPr/>
            </p:nvSpPr>
            <p:spPr>
              <a:xfrm flipH="1">
                <a:off x="6501196" y="4279711"/>
                <a:ext cx="687843" cy="23975"/>
              </a:xfrm>
              <a:custGeom>
                <a:avLst/>
                <a:gdLst/>
                <a:ahLst/>
                <a:cxnLst/>
                <a:rect l="l" t="t" r="r" b="b"/>
                <a:pathLst>
                  <a:path w="10099" h="352" extrusionOk="0">
                    <a:moveTo>
                      <a:pt x="33" y="1"/>
                    </a:moveTo>
                    <a:cubicBezTo>
                      <a:pt x="16" y="1"/>
                      <a:pt x="1" y="15"/>
                      <a:pt x="1" y="33"/>
                    </a:cubicBezTo>
                    <a:lnTo>
                      <a:pt x="1" y="319"/>
                    </a:lnTo>
                    <a:cubicBezTo>
                      <a:pt x="1" y="338"/>
                      <a:pt x="16" y="352"/>
                      <a:pt x="33" y="352"/>
                    </a:cubicBezTo>
                    <a:lnTo>
                      <a:pt x="10066" y="352"/>
                    </a:lnTo>
                    <a:cubicBezTo>
                      <a:pt x="10085" y="352"/>
                      <a:pt x="10099" y="338"/>
                      <a:pt x="10099" y="319"/>
                    </a:cubicBezTo>
                    <a:lnTo>
                      <a:pt x="10099" y="33"/>
                    </a:lnTo>
                    <a:cubicBezTo>
                      <a:pt x="10099" y="15"/>
                      <a:pt x="10085" y="1"/>
                      <a:pt x="100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 name="Google Shape;550;p40"/>
              <p:cNvSpPr/>
              <p:nvPr/>
            </p:nvSpPr>
            <p:spPr>
              <a:xfrm flipH="1">
                <a:off x="6501196" y="4337741"/>
                <a:ext cx="687843" cy="24043"/>
              </a:xfrm>
              <a:custGeom>
                <a:avLst/>
                <a:gdLst/>
                <a:ahLst/>
                <a:cxnLst/>
                <a:rect l="l" t="t" r="r" b="b"/>
                <a:pathLst>
                  <a:path w="10099" h="353" extrusionOk="0">
                    <a:moveTo>
                      <a:pt x="33" y="0"/>
                    </a:moveTo>
                    <a:cubicBezTo>
                      <a:pt x="16" y="0"/>
                      <a:pt x="1" y="16"/>
                      <a:pt x="1" y="33"/>
                    </a:cubicBezTo>
                    <a:lnTo>
                      <a:pt x="1" y="320"/>
                    </a:lnTo>
                    <a:cubicBezTo>
                      <a:pt x="1" y="337"/>
                      <a:pt x="16" y="353"/>
                      <a:pt x="33" y="353"/>
                    </a:cubicBezTo>
                    <a:lnTo>
                      <a:pt x="10066" y="353"/>
                    </a:lnTo>
                    <a:cubicBezTo>
                      <a:pt x="10085" y="353"/>
                      <a:pt x="10099" y="337"/>
                      <a:pt x="10099" y="320"/>
                    </a:cubicBezTo>
                    <a:lnTo>
                      <a:pt x="10099" y="33"/>
                    </a:lnTo>
                    <a:cubicBezTo>
                      <a:pt x="10099" y="16"/>
                      <a:pt x="10085" y="0"/>
                      <a:pt x="1006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43" name="Google Shape;551;p40"/>
            <p:cNvGrpSpPr/>
            <p:nvPr/>
          </p:nvGrpSpPr>
          <p:grpSpPr>
            <a:xfrm>
              <a:off x="7027953" y="2759961"/>
              <a:ext cx="1404447" cy="1831089"/>
              <a:chOff x="5373725" y="1934250"/>
              <a:chExt cx="492875" cy="642600"/>
            </a:xfrm>
          </p:grpSpPr>
          <p:sp>
            <p:nvSpPr>
              <p:cNvPr id="244" name="Google Shape;552;p40"/>
              <p:cNvSpPr/>
              <p:nvPr/>
            </p:nvSpPr>
            <p:spPr>
              <a:xfrm>
                <a:off x="5373725" y="1934250"/>
                <a:ext cx="492875" cy="37700"/>
              </a:xfrm>
              <a:custGeom>
                <a:avLst/>
                <a:gdLst/>
                <a:ahLst/>
                <a:cxnLst/>
                <a:rect l="l" t="t" r="r" b="b"/>
                <a:pathLst>
                  <a:path w="19715" h="1508" extrusionOk="0">
                    <a:moveTo>
                      <a:pt x="0" y="0"/>
                    </a:moveTo>
                    <a:lnTo>
                      <a:pt x="0" y="1508"/>
                    </a:lnTo>
                    <a:lnTo>
                      <a:pt x="19714" y="1508"/>
                    </a:lnTo>
                    <a:lnTo>
                      <a:pt x="19714"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 name="Google Shape;553;p40"/>
              <p:cNvSpPr/>
              <p:nvPr/>
            </p:nvSpPr>
            <p:spPr>
              <a:xfrm>
                <a:off x="5412500" y="1971925"/>
                <a:ext cx="415325" cy="604925"/>
              </a:xfrm>
              <a:custGeom>
                <a:avLst/>
                <a:gdLst/>
                <a:ahLst/>
                <a:cxnLst/>
                <a:rect l="l" t="t" r="r" b="b"/>
                <a:pathLst>
                  <a:path w="16613" h="24197" extrusionOk="0">
                    <a:moveTo>
                      <a:pt x="0" y="1"/>
                    </a:moveTo>
                    <a:lnTo>
                      <a:pt x="0" y="24197"/>
                    </a:lnTo>
                    <a:lnTo>
                      <a:pt x="16613" y="24197"/>
                    </a:lnTo>
                    <a:lnTo>
                      <a:pt x="16613"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 name="Google Shape;554;p40"/>
              <p:cNvSpPr/>
              <p:nvPr/>
            </p:nvSpPr>
            <p:spPr>
              <a:xfrm>
                <a:off x="5632625" y="1971925"/>
                <a:ext cx="194925" cy="604925"/>
              </a:xfrm>
              <a:custGeom>
                <a:avLst/>
                <a:gdLst/>
                <a:ahLst/>
                <a:cxnLst/>
                <a:rect l="l" t="t" r="r" b="b"/>
                <a:pathLst>
                  <a:path w="7797" h="24197" extrusionOk="0">
                    <a:moveTo>
                      <a:pt x="0" y="1"/>
                    </a:moveTo>
                    <a:lnTo>
                      <a:pt x="0" y="24197"/>
                    </a:lnTo>
                    <a:lnTo>
                      <a:pt x="7797" y="24197"/>
                    </a:lnTo>
                    <a:lnTo>
                      <a:pt x="7797" y="1"/>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 name="Google Shape;555;p40"/>
              <p:cNvSpPr/>
              <p:nvPr/>
            </p:nvSpPr>
            <p:spPr>
              <a:xfrm>
                <a:off x="5494000" y="2112075"/>
                <a:ext cx="252325" cy="257900"/>
              </a:xfrm>
              <a:custGeom>
                <a:avLst/>
                <a:gdLst/>
                <a:ahLst/>
                <a:cxnLst/>
                <a:rect l="l" t="t" r="r" b="b"/>
                <a:pathLst>
                  <a:path w="10093" h="10316" extrusionOk="0">
                    <a:moveTo>
                      <a:pt x="2664" y="0"/>
                    </a:moveTo>
                    <a:lnTo>
                      <a:pt x="2544" y="106"/>
                    </a:lnTo>
                    <a:cubicBezTo>
                      <a:pt x="2248" y="370"/>
                      <a:pt x="1310" y="1089"/>
                      <a:pt x="560" y="1240"/>
                    </a:cubicBezTo>
                    <a:lnTo>
                      <a:pt x="260" y="1301"/>
                    </a:lnTo>
                    <a:lnTo>
                      <a:pt x="226" y="1604"/>
                    </a:lnTo>
                    <a:cubicBezTo>
                      <a:pt x="0" y="3630"/>
                      <a:pt x="774" y="5462"/>
                      <a:pt x="1463" y="6642"/>
                    </a:cubicBezTo>
                    <a:cubicBezTo>
                      <a:pt x="2331" y="8132"/>
                      <a:pt x="3559" y="9424"/>
                      <a:pt x="4832" y="10187"/>
                    </a:cubicBezTo>
                    <a:lnTo>
                      <a:pt x="5046" y="10316"/>
                    </a:lnTo>
                    <a:lnTo>
                      <a:pt x="5261" y="10187"/>
                    </a:lnTo>
                    <a:cubicBezTo>
                      <a:pt x="6532" y="9424"/>
                      <a:pt x="7760" y="8131"/>
                      <a:pt x="8630" y="6642"/>
                    </a:cubicBezTo>
                    <a:cubicBezTo>
                      <a:pt x="9318" y="5462"/>
                      <a:pt x="10092" y="3630"/>
                      <a:pt x="9865" y="1604"/>
                    </a:cubicBezTo>
                    <a:lnTo>
                      <a:pt x="9833" y="1301"/>
                    </a:lnTo>
                    <a:lnTo>
                      <a:pt x="9533" y="1240"/>
                    </a:lnTo>
                    <a:cubicBezTo>
                      <a:pt x="8630" y="1060"/>
                      <a:pt x="7558" y="115"/>
                      <a:pt x="7548" y="106"/>
                    </a:cubicBezTo>
                    <a:lnTo>
                      <a:pt x="7429"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 name="Google Shape;556;p40"/>
              <p:cNvSpPr/>
              <p:nvPr/>
            </p:nvSpPr>
            <p:spPr>
              <a:xfrm>
                <a:off x="5412500" y="1971925"/>
                <a:ext cx="415325" cy="29275"/>
              </a:xfrm>
              <a:custGeom>
                <a:avLst/>
                <a:gdLst/>
                <a:ahLst/>
                <a:cxnLst/>
                <a:rect l="l" t="t" r="r" b="b"/>
                <a:pathLst>
                  <a:path w="16613" h="1171" extrusionOk="0">
                    <a:moveTo>
                      <a:pt x="0" y="1"/>
                    </a:moveTo>
                    <a:lnTo>
                      <a:pt x="0" y="1171"/>
                    </a:lnTo>
                    <a:lnTo>
                      <a:pt x="16613" y="1171"/>
                    </a:lnTo>
                    <a:lnTo>
                      <a:pt x="16613" y="1"/>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 name="Google Shape;557;p40"/>
              <p:cNvSpPr/>
              <p:nvPr/>
            </p:nvSpPr>
            <p:spPr>
              <a:xfrm>
                <a:off x="5500925" y="2122475"/>
                <a:ext cx="119250" cy="235350"/>
              </a:xfrm>
              <a:custGeom>
                <a:avLst/>
                <a:gdLst/>
                <a:ahLst/>
                <a:cxnLst/>
                <a:rect l="l" t="t" r="r" b="b"/>
                <a:pathLst>
                  <a:path w="4770" h="9414" extrusionOk="0">
                    <a:moveTo>
                      <a:pt x="2546" y="1"/>
                    </a:moveTo>
                    <a:cubicBezTo>
                      <a:pt x="2546" y="1"/>
                      <a:pt x="1392" y="1028"/>
                      <a:pt x="364" y="1233"/>
                    </a:cubicBezTo>
                    <a:cubicBezTo>
                      <a:pt x="0" y="4496"/>
                      <a:pt x="2412" y="7998"/>
                      <a:pt x="4769" y="9413"/>
                    </a:cubicBezTo>
                    <a:lnTo>
                      <a:pt x="4769" y="1"/>
                    </a:ln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 name="Google Shape;558;p40"/>
              <p:cNvSpPr/>
              <p:nvPr/>
            </p:nvSpPr>
            <p:spPr>
              <a:xfrm>
                <a:off x="5620150" y="2122475"/>
                <a:ext cx="119250" cy="235350"/>
              </a:xfrm>
              <a:custGeom>
                <a:avLst/>
                <a:gdLst/>
                <a:ahLst/>
                <a:cxnLst/>
                <a:rect l="l" t="t" r="r" b="b"/>
                <a:pathLst>
                  <a:path w="4770" h="9414" extrusionOk="0">
                    <a:moveTo>
                      <a:pt x="0" y="1"/>
                    </a:moveTo>
                    <a:lnTo>
                      <a:pt x="0" y="9413"/>
                    </a:lnTo>
                    <a:cubicBezTo>
                      <a:pt x="2356" y="7998"/>
                      <a:pt x="4770" y="4496"/>
                      <a:pt x="4406" y="1233"/>
                    </a:cubicBezTo>
                    <a:cubicBezTo>
                      <a:pt x="3377" y="1028"/>
                      <a:pt x="2224" y="1"/>
                      <a:pt x="2224"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 name="Google Shape;559;p40"/>
              <p:cNvSpPr/>
              <p:nvPr/>
            </p:nvSpPr>
            <p:spPr>
              <a:xfrm>
                <a:off x="5559025" y="2168050"/>
                <a:ext cx="122250" cy="122250"/>
              </a:xfrm>
              <a:custGeom>
                <a:avLst/>
                <a:gdLst/>
                <a:ahLst/>
                <a:cxnLst/>
                <a:rect l="l" t="t" r="r" b="b"/>
                <a:pathLst>
                  <a:path w="4890" h="4890" extrusionOk="0">
                    <a:moveTo>
                      <a:pt x="2445" y="0"/>
                    </a:moveTo>
                    <a:cubicBezTo>
                      <a:pt x="1095" y="0"/>
                      <a:pt x="1" y="1094"/>
                      <a:pt x="1" y="2445"/>
                    </a:cubicBezTo>
                    <a:cubicBezTo>
                      <a:pt x="1" y="3795"/>
                      <a:pt x="1095" y="4889"/>
                      <a:pt x="2445" y="4889"/>
                    </a:cubicBezTo>
                    <a:cubicBezTo>
                      <a:pt x="3796" y="4889"/>
                      <a:pt x="4890" y="3795"/>
                      <a:pt x="4890" y="2445"/>
                    </a:cubicBezTo>
                    <a:cubicBezTo>
                      <a:pt x="4890" y="1094"/>
                      <a:pt x="3796" y="0"/>
                      <a:pt x="244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 name="Google Shape;560;p40"/>
              <p:cNvSpPr/>
              <p:nvPr/>
            </p:nvSpPr>
            <p:spPr>
              <a:xfrm>
                <a:off x="5578975" y="2188025"/>
                <a:ext cx="82375" cy="82350"/>
              </a:xfrm>
              <a:custGeom>
                <a:avLst/>
                <a:gdLst/>
                <a:ahLst/>
                <a:cxnLst/>
                <a:rect l="l" t="t" r="r" b="b"/>
                <a:pathLst>
                  <a:path w="3295" h="3294" fill="none" extrusionOk="0">
                    <a:moveTo>
                      <a:pt x="3295" y="1646"/>
                    </a:moveTo>
                    <a:cubicBezTo>
                      <a:pt x="3295" y="2151"/>
                      <a:pt x="3066" y="2603"/>
                      <a:pt x="2707" y="2905"/>
                    </a:cubicBezTo>
                    <a:cubicBezTo>
                      <a:pt x="2421" y="3147"/>
                      <a:pt x="2051" y="3293"/>
                      <a:pt x="1647" y="3293"/>
                    </a:cubicBezTo>
                    <a:cubicBezTo>
                      <a:pt x="1243" y="3293"/>
                      <a:pt x="873" y="3147"/>
                      <a:pt x="587" y="2905"/>
                    </a:cubicBezTo>
                    <a:cubicBezTo>
                      <a:pt x="228" y="2605"/>
                      <a:pt x="0" y="2152"/>
                      <a:pt x="0" y="1646"/>
                    </a:cubicBezTo>
                    <a:cubicBezTo>
                      <a:pt x="0" y="1141"/>
                      <a:pt x="228" y="689"/>
                      <a:pt x="587" y="387"/>
                    </a:cubicBezTo>
                    <a:cubicBezTo>
                      <a:pt x="873" y="146"/>
                      <a:pt x="1243" y="0"/>
                      <a:pt x="1647" y="0"/>
                    </a:cubicBezTo>
                    <a:cubicBezTo>
                      <a:pt x="2051" y="0"/>
                      <a:pt x="2421" y="146"/>
                      <a:pt x="2707" y="387"/>
                    </a:cubicBezTo>
                    <a:cubicBezTo>
                      <a:pt x="3066" y="690"/>
                      <a:pt x="3295" y="1141"/>
                      <a:pt x="3295" y="1646"/>
                    </a:cubicBezTo>
                    <a:close/>
                  </a:path>
                </a:pathLst>
              </a:custGeom>
              <a:solidFill>
                <a:schemeClr val="accent1"/>
              </a:solidFill>
              <a:ln w="5200" cap="flat" cmpd="sng">
                <a:solidFill>
                  <a:schemeClr val="accen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 name="Google Shape;561;p40"/>
              <p:cNvSpPr/>
              <p:nvPr/>
            </p:nvSpPr>
            <p:spPr>
              <a:xfrm>
                <a:off x="5578975" y="2197700"/>
                <a:ext cx="29300" cy="62950"/>
              </a:xfrm>
              <a:custGeom>
                <a:avLst/>
                <a:gdLst/>
                <a:ahLst/>
                <a:cxnLst/>
                <a:rect l="l" t="t" r="r" b="b"/>
                <a:pathLst>
                  <a:path w="1172" h="2518" fill="none" extrusionOk="0">
                    <a:moveTo>
                      <a:pt x="1172" y="1259"/>
                    </a:moveTo>
                    <a:cubicBezTo>
                      <a:pt x="1172" y="1764"/>
                      <a:pt x="945" y="2216"/>
                      <a:pt x="587" y="2518"/>
                    </a:cubicBezTo>
                    <a:cubicBezTo>
                      <a:pt x="228" y="2218"/>
                      <a:pt x="0" y="1765"/>
                      <a:pt x="0" y="1259"/>
                    </a:cubicBezTo>
                    <a:cubicBezTo>
                      <a:pt x="0" y="754"/>
                      <a:pt x="228" y="302"/>
                      <a:pt x="587" y="0"/>
                    </a:cubicBezTo>
                    <a:cubicBezTo>
                      <a:pt x="945" y="303"/>
                      <a:pt x="1172" y="754"/>
                      <a:pt x="1172" y="1259"/>
                    </a:cubicBezTo>
                    <a:close/>
                  </a:path>
                </a:pathLst>
              </a:custGeom>
              <a:solidFill>
                <a:schemeClr val="accent1"/>
              </a:solidFill>
              <a:ln w="5200" cap="flat" cmpd="sng">
                <a:solidFill>
                  <a:schemeClr val="accen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 name="Google Shape;562;p40"/>
              <p:cNvSpPr/>
              <p:nvPr/>
            </p:nvSpPr>
            <p:spPr>
              <a:xfrm>
                <a:off x="5632025" y="2197700"/>
                <a:ext cx="29325" cy="62950"/>
              </a:xfrm>
              <a:custGeom>
                <a:avLst/>
                <a:gdLst/>
                <a:ahLst/>
                <a:cxnLst/>
                <a:rect l="l" t="t" r="r" b="b"/>
                <a:pathLst>
                  <a:path w="1173" h="2518" fill="none" extrusionOk="0">
                    <a:moveTo>
                      <a:pt x="1173" y="1259"/>
                    </a:moveTo>
                    <a:cubicBezTo>
                      <a:pt x="1173" y="1764"/>
                      <a:pt x="944" y="2216"/>
                      <a:pt x="585" y="2518"/>
                    </a:cubicBezTo>
                    <a:cubicBezTo>
                      <a:pt x="228" y="2216"/>
                      <a:pt x="1" y="1764"/>
                      <a:pt x="1" y="1259"/>
                    </a:cubicBezTo>
                    <a:cubicBezTo>
                      <a:pt x="1" y="754"/>
                      <a:pt x="228" y="303"/>
                      <a:pt x="585" y="0"/>
                    </a:cubicBezTo>
                    <a:cubicBezTo>
                      <a:pt x="944" y="303"/>
                      <a:pt x="1173" y="754"/>
                      <a:pt x="1173" y="1259"/>
                    </a:cubicBezTo>
                    <a:close/>
                  </a:path>
                </a:pathLst>
              </a:custGeom>
              <a:solidFill>
                <a:schemeClr val="accent1"/>
              </a:solidFill>
              <a:ln w="5200" cap="flat" cmpd="sng">
                <a:solidFill>
                  <a:schemeClr val="accen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 name="Google Shape;563;p40"/>
              <p:cNvSpPr/>
              <p:nvPr/>
            </p:nvSpPr>
            <p:spPr>
              <a:xfrm>
                <a:off x="5620150" y="2188025"/>
                <a:ext cx="25" cy="82350"/>
              </a:xfrm>
              <a:custGeom>
                <a:avLst/>
                <a:gdLst/>
                <a:ahLst/>
                <a:cxnLst/>
                <a:rect l="l" t="t" r="r" b="b"/>
                <a:pathLst>
                  <a:path w="1" h="3294" fill="none" extrusionOk="0">
                    <a:moveTo>
                      <a:pt x="0" y="0"/>
                    </a:moveTo>
                    <a:lnTo>
                      <a:pt x="0" y="3293"/>
                    </a:lnTo>
                  </a:path>
                </a:pathLst>
              </a:custGeom>
              <a:solidFill>
                <a:schemeClr val="accent1"/>
              </a:solidFill>
              <a:ln w="5200" cap="flat" cmpd="sng">
                <a:solidFill>
                  <a:schemeClr val="accen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 name="Google Shape;564;p40"/>
              <p:cNvSpPr/>
              <p:nvPr/>
            </p:nvSpPr>
            <p:spPr>
              <a:xfrm>
                <a:off x="5578975" y="2229150"/>
                <a:ext cx="82375" cy="25"/>
              </a:xfrm>
              <a:custGeom>
                <a:avLst/>
                <a:gdLst/>
                <a:ahLst/>
                <a:cxnLst/>
                <a:rect l="l" t="t" r="r" b="b"/>
                <a:pathLst>
                  <a:path w="3295" h="1" fill="none" extrusionOk="0">
                    <a:moveTo>
                      <a:pt x="0" y="1"/>
                    </a:moveTo>
                    <a:lnTo>
                      <a:pt x="3295" y="1"/>
                    </a:lnTo>
                  </a:path>
                </a:pathLst>
              </a:custGeom>
              <a:solidFill>
                <a:schemeClr val="accent1"/>
              </a:solidFill>
              <a:ln w="5200" cap="flat" cmpd="sng">
                <a:solidFill>
                  <a:schemeClr val="accen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257" name="Google Shape;565;p40"/>
          <p:cNvSpPr/>
          <p:nvPr/>
        </p:nvSpPr>
        <p:spPr>
          <a:xfrm flipH="1">
            <a:off x="6423060" y="4451147"/>
            <a:ext cx="2431555" cy="313554"/>
          </a:xfrm>
          <a:custGeom>
            <a:avLst/>
            <a:gdLst/>
            <a:ahLst/>
            <a:cxnLst/>
            <a:rect l="l" t="t" r="r" b="b"/>
            <a:pathLst>
              <a:path w="46329" h="2845" extrusionOk="0">
                <a:moveTo>
                  <a:pt x="263" y="0"/>
                </a:moveTo>
                <a:cubicBezTo>
                  <a:pt x="119" y="0"/>
                  <a:pt x="1" y="118"/>
                  <a:pt x="1" y="264"/>
                </a:cubicBezTo>
                <a:lnTo>
                  <a:pt x="1" y="2581"/>
                </a:lnTo>
                <a:cubicBezTo>
                  <a:pt x="1" y="2726"/>
                  <a:pt x="119" y="2844"/>
                  <a:pt x="263" y="2844"/>
                </a:cubicBezTo>
                <a:lnTo>
                  <a:pt x="46065" y="2844"/>
                </a:lnTo>
                <a:cubicBezTo>
                  <a:pt x="46211" y="2844"/>
                  <a:pt x="46329" y="2726"/>
                  <a:pt x="46329" y="2581"/>
                </a:cubicBezTo>
                <a:lnTo>
                  <a:pt x="46329" y="264"/>
                </a:lnTo>
                <a:cubicBezTo>
                  <a:pt x="46329" y="118"/>
                  <a:pt x="46211" y="0"/>
                  <a:pt x="4606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18758524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878"/>
        <p:cNvGrpSpPr/>
        <p:nvPr/>
      </p:nvGrpSpPr>
      <p:grpSpPr>
        <a:xfrm>
          <a:off x="0" y="0"/>
          <a:ext cx="0" cy="0"/>
          <a:chOff x="0" y="0"/>
          <a:chExt cx="0" cy="0"/>
        </a:xfrm>
      </p:grpSpPr>
      <p:sp>
        <p:nvSpPr>
          <p:cNvPr id="68" name="Rectangle 67"/>
          <p:cNvSpPr/>
          <p:nvPr/>
        </p:nvSpPr>
        <p:spPr>
          <a:xfrm>
            <a:off x="0" y="399313"/>
            <a:ext cx="2172929" cy="55490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algn="ctr"/>
            <a:r>
              <a:rPr lang="en-US" sz="2800" b="1" smtClean="0"/>
              <a:t>NHÓM </a:t>
            </a:r>
            <a:r>
              <a:rPr lang="en-US" sz="2800" b="1"/>
              <a:t>3</a:t>
            </a:r>
            <a:r>
              <a:rPr lang="en-US" sz="2800" b="1" smtClean="0"/>
              <a:t>, 4</a:t>
            </a:r>
            <a:endParaRPr lang="en-US" sz="2800" b="1"/>
          </a:p>
        </p:txBody>
      </p:sp>
      <p:sp>
        <p:nvSpPr>
          <p:cNvPr id="10" name="Rectangle 9"/>
          <p:cNvSpPr/>
          <p:nvPr/>
        </p:nvSpPr>
        <p:spPr>
          <a:xfrm>
            <a:off x="253583" y="1091405"/>
            <a:ext cx="5683818" cy="3831818"/>
          </a:xfrm>
          <a:prstGeom prst="rect">
            <a:avLst/>
          </a:prstGeom>
        </p:spPr>
        <p:txBody>
          <a:bodyPr wrap="square">
            <a:spAutoFit/>
          </a:bodyPr>
          <a:lstStyle/>
          <a:p>
            <a:pPr algn="just">
              <a:lnSpc>
                <a:spcPct val="150000"/>
              </a:lnSpc>
            </a:pPr>
            <a:r>
              <a:rPr lang="en-US" sz="1800" b="1" smtClean="0">
                <a:solidFill>
                  <a:schemeClr val="tx2"/>
                </a:solidFill>
                <a:latin typeface="+mn-lt"/>
                <a:ea typeface="Pontano Sans"/>
                <a:cs typeface="Pontano Sans"/>
                <a:sym typeface="Pontano Sans"/>
              </a:rPr>
              <a:t>Ý</a:t>
            </a:r>
            <a:r>
              <a:rPr lang="vi-VN" sz="1800" b="1" smtClean="0">
                <a:solidFill>
                  <a:schemeClr val="tx2"/>
                </a:solidFill>
                <a:latin typeface="+mn-lt"/>
                <a:ea typeface="Pontano Sans"/>
                <a:cs typeface="Pontano Sans"/>
                <a:sym typeface="Pontano Sans"/>
              </a:rPr>
              <a:t> </a:t>
            </a:r>
            <a:r>
              <a:rPr lang="vi-VN" sz="1800" b="1">
                <a:solidFill>
                  <a:schemeClr val="tx2"/>
                </a:solidFill>
                <a:latin typeface="+mn-lt"/>
                <a:ea typeface="Pontano Sans"/>
                <a:cs typeface="Pontano Sans"/>
                <a:sym typeface="Pontano Sans"/>
              </a:rPr>
              <a:t>nghĩa: </a:t>
            </a:r>
          </a:p>
          <a:p>
            <a:pPr marL="285750" indent="-285750" algn="just">
              <a:lnSpc>
                <a:spcPct val="150000"/>
              </a:lnSpc>
              <a:buFont typeface="Arial" panose="020B0604020202020204" pitchFamily="34" charset="0"/>
              <a:buChar char="•"/>
            </a:pPr>
            <a:r>
              <a:rPr lang="vi-VN" sz="1800" smtClean="0">
                <a:solidFill>
                  <a:schemeClr val="tx1"/>
                </a:solidFill>
                <a:latin typeface="+mn-lt"/>
                <a:ea typeface="Pontano Sans"/>
                <a:cs typeface="Pontano Sans"/>
                <a:sym typeface="Pontano Sans"/>
              </a:rPr>
              <a:t>Tôn </a:t>
            </a:r>
            <a:r>
              <a:rPr lang="vi-VN" sz="1800">
                <a:solidFill>
                  <a:schemeClr val="tx1"/>
                </a:solidFill>
                <a:latin typeface="+mn-lt"/>
                <a:ea typeface="Pontano Sans"/>
                <a:cs typeface="Pontano Sans"/>
                <a:sym typeface="Pontano Sans"/>
              </a:rPr>
              <a:t>trọng sự khác biệt giữa các công </a:t>
            </a:r>
            <a:r>
              <a:rPr lang="vi-VN" sz="1800" smtClean="0">
                <a:solidFill>
                  <a:schemeClr val="tx1"/>
                </a:solidFill>
                <a:latin typeface="+mn-lt"/>
                <a:ea typeface="Pontano Sans"/>
                <a:cs typeface="Pontano Sans"/>
                <a:sym typeface="Pontano Sans"/>
              </a:rPr>
              <a:t>dân</a:t>
            </a:r>
            <a:endParaRPr lang="vi-VN" sz="1800">
              <a:solidFill>
                <a:schemeClr val="tx1"/>
              </a:solidFill>
              <a:latin typeface="+mn-lt"/>
              <a:ea typeface="Pontano Sans"/>
              <a:cs typeface="Pontano Sans"/>
              <a:sym typeface="Pontano Sans"/>
            </a:endParaRPr>
          </a:p>
          <a:p>
            <a:pPr marL="285750" indent="-285750" algn="just">
              <a:lnSpc>
                <a:spcPct val="150000"/>
              </a:lnSpc>
              <a:buFont typeface="Arial" panose="020B0604020202020204" pitchFamily="34" charset="0"/>
              <a:buChar char="•"/>
            </a:pPr>
            <a:r>
              <a:rPr lang="vi-VN" sz="1800" smtClean="0">
                <a:solidFill>
                  <a:schemeClr val="tx1"/>
                </a:solidFill>
                <a:latin typeface="+mn-lt"/>
                <a:ea typeface="Pontano Sans"/>
                <a:cs typeface="Pontano Sans"/>
                <a:sym typeface="Pontano Sans"/>
              </a:rPr>
              <a:t>Không </a:t>
            </a:r>
            <a:r>
              <a:rPr lang="vi-VN" sz="1800">
                <a:solidFill>
                  <a:schemeClr val="tx1"/>
                </a:solidFill>
                <a:latin typeface="+mn-lt"/>
                <a:ea typeface="Pontano Sans"/>
                <a:cs typeface="Pontano Sans"/>
                <a:sym typeface="Pontano Sans"/>
              </a:rPr>
              <a:t>ai bị phân biệt đối xử trong đời sống chính trị, dân sự, kinh tế, văn hóa, xã hội</a:t>
            </a:r>
          </a:p>
          <a:p>
            <a:pPr marL="285750" indent="-285750" algn="just">
              <a:lnSpc>
                <a:spcPct val="150000"/>
              </a:lnSpc>
              <a:buFont typeface="Arial" panose="020B0604020202020204" pitchFamily="34" charset="0"/>
              <a:buChar char="•"/>
            </a:pPr>
            <a:r>
              <a:rPr lang="vi-VN" sz="1800" smtClean="0">
                <a:solidFill>
                  <a:schemeClr val="tx1"/>
                </a:solidFill>
                <a:latin typeface="+mn-lt"/>
                <a:ea typeface="Pontano Sans"/>
                <a:cs typeface="Pontano Sans"/>
                <a:sym typeface="Pontano Sans"/>
              </a:rPr>
              <a:t>Tạo </a:t>
            </a:r>
            <a:r>
              <a:rPr lang="vi-VN" sz="1800">
                <a:solidFill>
                  <a:schemeClr val="tx1"/>
                </a:solidFill>
                <a:latin typeface="+mn-lt"/>
                <a:ea typeface="Pontano Sans"/>
                <a:cs typeface="Pontano Sans"/>
                <a:sym typeface="Pontano Sans"/>
              </a:rPr>
              <a:t>điều kiện để mỗi người, nhất là những người yếu thế có điều kiện phát triển, vươn </a:t>
            </a:r>
            <a:r>
              <a:rPr lang="vi-VN" sz="1800" smtClean="0">
                <a:solidFill>
                  <a:schemeClr val="tx1"/>
                </a:solidFill>
                <a:latin typeface="+mn-lt"/>
                <a:ea typeface="Pontano Sans"/>
                <a:cs typeface="Pontano Sans"/>
                <a:sym typeface="Pontano Sans"/>
              </a:rPr>
              <a:t>lên</a:t>
            </a:r>
            <a:endParaRPr lang="vi-VN" sz="1800">
              <a:solidFill>
                <a:schemeClr val="tx1"/>
              </a:solidFill>
              <a:latin typeface="+mn-lt"/>
              <a:ea typeface="Pontano Sans"/>
              <a:cs typeface="Pontano Sans"/>
              <a:sym typeface="Pontano Sans"/>
            </a:endParaRPr>
          </a:p>
          <a:p>
            <a:pPr marL="285750" indent="-285750" algn="just">
              <a:lnSpc>
                <a:spcPct val="150000"/>
              </a:lnSpc>
              <a:buFont typeface="Arial" panose="020B0604020202020204" pitchFamily="34" charset="0"/>
              <a:buChar char="•"/>
            </a:pPr>
            <a:r>
              <a:rPr lang="vi-VN" sz="1800" smtClean="0">
                <a:solidFill>
                  <a:schemeClr val="tx1"/>
                </a:solidFill>
                <a:latin typeface="+mn-lt"/>
                <a:ea typeface="Pontano Sans"/>
                <a:cs typeface="Pontano Sans"/>
                <a:sym typeface="Pontano Sans"/>
              </a:rPr>
              <a:t>Làm </a:t>
            </a:r>
            <a:r>
              <a:rPr lang="vi-VN" sz="1800">
                <a:solidFill>
                  <a:schemeClr val="tx1"/>
                </a:solidFill>
                <a:latin typeface="+mn-lt"/>
                <a:ea typeface="Pontano Sans"/>
                <a:cs typeface="Pontano Sans"/>
                <a:sym typeface="Pontano Sans"/>
              </a:rPr>
              <a:t>cho xã hội đoàn kết, dân chủ, công bằng</a:t>
            </a:r>
          </a:p>
          <a:p>
            <a:pPr marL="285750" indent="-285750" algn="just">
              <a:lnSpc>
                <a:spcPct val="150000"/>
              </a:lnSpc>
              <a:buFont typeface="Arial" panose="020B0604020202020204" pitchFamily="34" charset="0"/>
              <a:buChar char="•"/>
            </a:pPr>
            <a:r>
              <a:rPr lang="vi-VN" sz="1800" smtClean="0">
                <a:solidFill>
                  <a:schemeClr val="tx1"/>
                </a:solidFill>
                <a:latin typeface="+mn-lt"/>
                <a:ea typeface="Pontano Sans"/>
                <a:cs typeface="Pontano Sans"/>
                <a:sym typeface="Pontano Sans"/>
              </a:rPr>
              <a:t> </a:t>
            </a:r>
            <a:r>
              <a:rPr lang="vi-VN" sz="1800">
                <a:solidFill>
                  <a:schemeClr val="tx1"/>
                </a:solidFill>
                <a:latin typeface="+mn-lt"/>
                <a:ea typeface="Pontano Sans"/>
                <a:cs typeface="Pontano Sans"/>
                <a:sym typeface="Pontano Sans"/>
              </a:rPr>
              <a:t>Mọi người đều có cuộc sống ấm no, tự do, hạnh phúc. </a:t>
            </a:r>
            <a:endParaRPr lang="en-US" sz="1800">
              <a:solidFill>
                <a:schemeClr val="tx1"/>
              </a:solidFill>
              <a:latin typeface="+mn-lt"/>
              <a:ea typeface="Pontano Sans"/>
              <a:cs typeface="Pontano Sans"/>
              <a:sym typeface="Pontano Sans"/>
            </a:endParaRPr>
          </a:p>
        </p:txBody>
      </p:sp>
      <p:sp>
        <p:nvSpPr>
          <p:cNvPr id="192" name="Google Shape;498;p40"/>
          <p:cNvSpPr/>
          <p:nvPr/>
        </p:nvSpPr>
        <p:spPr>
          <a:xfrm rot="518917" flipH="1">
            <a:off x="6379690" y="1266053"/>
            <a:ext cx="3749611" cy="4247864"/>
          </a:xfrm>
          <a:custGeom>
            <a:avLst/>
            <a:gdLst/>
            <a:ahLst/>
            <a:cxnLst/>
            <a:rect l="l" t="t" r="r" b="b"/>
            <a:pathLst>
              <a:path w="45611" h="38929" extrusionOk="0">
                <a:moveTo>
                  <a:pt x="26741" y="1"/>
                </a:moveTo>
                <a:cubicBezTo>
                  <a:pt x="24763" y="1"/>
                  <a:pt x="22797" y="680"/>
                  <a:pt x="21273" y="2151"/>
                </a:cubicBezTo>
                <a:cubicBezTo>
                  <a:pt x="19977" y="3402"/>
                  <a:pt x="18818" y="4971"/>
                  <a:pt x="17082" y="5450"/>
                </a:cubicBezTo>
                <a:cubicBezTo>
                  <a:pt x="16694" y="5557"/>
                  <a:pt x="16304" y="5602"/>
                  <a:pt x="15913" y="5602"/>
                </a:cubicBezTo>
                <a:cubicBezTo>
                  <a:pt x="13693" y="5602"/>
                  <a:pt x="11435" y="4134"/>
                  <a:pt x="9202" y="4134"/>
                </a:cubicBezTo>
                <a:cubicBezTo>
                  <a:pt x="8850" y="4134"/>
                  <a:pt x="8499" y="4170"/>
                  <a:pt x="8148" y="4255"/>
                </a:cubicBezTo>
                <a:cubicBezTo>
                  <a:pt x="7138" y="4499"/>
                  <a:pt x="6263" y="5122"/>
                  <a:pt x="5461" y="5781"/>
                </a:cubicBezTo>
                <a:cubicBezTo>
                  <a:pt x="4513" y="6561"/>
                  <a:pt x="3609" y="7430"/>
                  <a:pt x="3018" y="8503"/>
                </a:cubicBezTo>
                <a:cubicBezTo>
                  <a:pt x="1542" y="11186"/>
                  <a:pt x="2282" y="14521"/>
                  <a:pt x="1620" y="17509"/>
                </a:cubicBezTo>
                <a:cubicBezTo>
                  <a:pt x="1158" y="19594"/>
                  <a:pt x="0" y="21689"/>
                  <a:pt x="588" y="23744"/>
                </a:cubicBezTo>
                <a:cubicBezTo>
                  <a:pt x="965" y="25069"/>
                  <a:pt x="2041" y="26163"/>
                  <a:pt x="2188" y="27534"/>
                </a:cubicBezTo>
                <a:cubicBezTo>
                  <a:pt x="2317" y="28748"/>
                  <a:pt x="1693" y="29902"/>
                  <a:pt x="1456" y="31100"/>
                </a:cubicBezTo>
                <a:cubicBezTo>
                  <a:pt x="1158" y="32623"/>
                  <a:pt x="1525" y="34264"/>
                  <a:pt x="2443" y="35515"/>
                </a:cubicBezTo>
                <a:lnTo>
                  <a:pt x="35000" y="38928"/>
                </a:lnTo>
                <a:cubicBezTo>
                  <a:pt x="38019" y="38912"/>
                  <a:pt x="41404" y="38721"/>
                  <a:pt x="43463" y="36153"/>
                </a:cubicBezTo>
                <a:cubicBezTo>
                  <a:pt x="45087" y="34125"/>
                  <a:pt x="45420" y="31147"/>
                  <a:pt x="45533" y="28378"/>
                </a:cubicBezTo>
                <a:cubicBezTo>
                  <a:pt x="45611" y="26441"/>
                  <a:pt x="45609" y="24429"/>
                  <a:pt x="44927" y="22662"/>
                </a:cubicBezTo>
                <a:cubicBezTo>
                  <a:pt x="43684" y="19447"/>
                  <a:pt x="40557" y="17851"/>
                  <a:pt x="38688" y="15075"/>
                </a:cubicBezTo>
                <a:cubicBezTo>
                  <a:pt x="36453" y="11759"/>
                  <a:pt x="36212" y="7063"/>
                  <a:pt x="33971" y="3750"/>
                </a:cubicBezTo>
                <a:cubicBezTo>
                  <a:pt x="32355" y="1358"/>
                  <a:pt x="29537" y="1"/>
                  <a:pt x="2674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 name="Group 1"/>
          <p:cNvGrpSpPr/>
          <p:nvPr/>
        </p:nvGrpSpPr>
        <p:grpSpPr>
          <a:xfrm>
            <a:off x="6687364" y="1091405"/>
            <a:ext cx="1849237" cy="3526875"/>
            <a:chOff x="6533789" y="1043670"/>
            <a:chExt cx="1898611" cy="3632173"/>
          </a:xfrm>
        </p:grpSpPr>
        <p:grpSp>
          <p:nvGrpSpPr>
            <p:cNvPr id="193" name="Google Shape;499;p40"/>
            <p:cNvGrpSpPr/>
            <p:nvPr/>
          </p:nvGrpSpPr>
          <p:grpSpPr>
            <a:xfrm flipH="1">
              <a:off x="7157188" y="1043670"/>
              <a:ext cx="1145834" cy="1809051"/>
              <a:chOff x="2241376" y="2173535"/>
              <a:chExt cx="1127901" cy="1780737"/>
            </a:xfrm>
          </p:grpSpPr>
          <p:sp>
            <p:nvSpPr>
              <p:cNvPr id="194" name="Google Shape;500;p40"/>
              <p:cNvSpPr/>
              <p:nvPr/>
            </p:nvSpPr>
            <p:spPr>
              <a:xfrm flipH="1">
                <a:off x="2805256" y="2214469"/>
                <a:ext cx="379645" cy="149093"/>
              </a:xfrm>
              <a:custGeom>
                <a:avLst/>
                <a:gdLst/>
                <a:ahLst/>
                <a:cxnLst/>
                <a:rect l="l" t="t" r="r" b="b"/>
                <a:pathLst>
                  <a:path w="5574" h="2189" extrusionOk="0">
                    <a:moveTo>
                      <a:pt x="4964" y="1"/>
                    </a:moveTo>
                    <a:cubicBezTo>
                      <a:pt x="2453" y="1439"/>
                      <a:pt x="1106" y="1690"/>
                      <a:pt x="473" y="1690"/>
                    </a:cubicBezTo>
                    <a:cubicBezTo>
                      <a:pt x="135" y="1690"/>
                      <a:pt x="0" y="1618"/>
                      <a:pt x="0" y="1618"/>
                    </a:cubicBezTo>
                    <a:lnTo>
                      <a:pt x="0" y="2189"/>
                    </a:lnTo>
                    <a:lnTo>
                      <a:pt x="5573" y="2189"/>
                    </a:lnTo>
                    <a:lnTo>
                      <a:pt x="5573"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501;p40"/>
              <p:cNvSpPr/>
              <p:nvPr/>
            </p:nvSpPr>
            <p:spPr>
              <a:xfrm flipH="1">
                <a:off x="2428877" y="2214469"/>
                <a:ext cx="379645" cy="149093"/>
              </a:xfrm>
              <a:custGeom>
                <a:avLst/>
                <a:gdLst/>
                <a:ahLst/>
                <a:cxnLst/>
                <a:rect l="l" t="t" r="r" b="b"/>
                <a:pathLst>
                  <a:path w="5574" h="2189" extrusionOk="0">
                    <a:moveTo>
                      <a:pt x="0" y="1"/>
                    </a:moveTo>
                    <a:lnTo>
                      <a:pt x="0" y="2189"/>
                    </a:lnTo>
                    <a:lnTo>
                      <a:pt x="5573" y="2189"/>
                    </a:lnTo>
                    <a:lnTo>
                      <a:pt x="5573" y="1618"/>
                    </a:lnTo>
                    <a:cubicBezTo>
                      <a:pt x="5573" y="1618"/>
                      <a:pt x="5438" y="1690"/>
                      <a:pt x="5100" y="1690"/>
                    </a:cubicBezTo>
                    <a:cubicBezTo>
                      <a:pt x="4467" y="1690"/>
                      <a:pt x="3120" y="1439"/>
                      <a:pt x="61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 name="Google Shape;502;p40"/>
              <p:cNvSpPr/>
              <p:nvPr/>
            </p:nvSpPr>
            <p:spPr>
              <a:xfrm flipH="1">
                <a:off x="2763774" y="2363494"/>
                <a:ext cx="83094" cy="1590777"/>
              </a:xfrm>
              <a:custGeom>
                <a:avLst/>
                <a:gdLst/>
                <a:ahLst/>
                <a:cxnLst/>
                <a:rect l="l" t="t" r="r" b="b"/>
                <a:pathLst>
                  <a:path w="1220" h="23356" extrusionOk="0">
                    <a:moveTo>
                      <a:pt x="1" y="1"/>
                    </a:moveTo>
                    <a:lnTo>
                      <a:pt x="1" y="23356"/>
                    </a:lnTo>
                    <a:lnTo>
                      <a:pt x="1219" y="23356"/>
                    </a:lnTo>
                    <a:lnTo>
                      <a:pt x="121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503;p40"/>
              <p:cNvSpPr/>
              <p:nvPr/>
            </p:nvSpPr>
            <p:spPr>
              <a:xfrm flipH="1">
                <a:off x="2805256" y="2214469"/>
                <a:ext cx="379645" cy="149093"/>
              </a:xfrm>
              <a:custGeom>
                <a:avLst/>
                <a:gdLst/>
                <a:ahLst/>
                <a:cxnLst/>
                <a:rect l="l" t="t" r="r" b="b"/>
                <a:pathLst>
                  <a:path w="5574" h="2189" extrusionOk="0">
                    <a:moveTo>
                      <a:pt x="4964" y="1"/>
                    </a:moveTo>
                    <a:cubicBezTo>
                      <a:pt x="2453" y="1439"/>
                      <a:pt x="1106" y="1690"/>
                      <a:pt x="473" y="1690"/>
                    </a:cubicBezTo>
                    <a:cubicBezTo>
                      <a:pt x="135" y="1690"/>
                      <a:pt x="0" y="1618"/>
                      <a:pt x="0" y="1618"/>
                    </a:cubicBezTo>
                    <a:lnTo>
                      <a:pt x="0" y="2189"/>
                    </a:lnTo>
                    <a:lnTo>
                      <a:pt x="5573" y="2189"/>
                    </a:lnTo>
                    <a:lnTo>
                      <a:pt x="5573" y="1"/>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 name="Google Shape;504;p40"/>
              <p:cNvSpPr/>
              <p:nvPr/>
            </p:nvSpPr>
            <p:spPr>
              <a:xfrm flipH="1">
                <a:off x="3180952" y="2339043"/>
                <a:ext cx="168232" cy="786534"/>
              </a:xfrm>
              <a:custGeom>
                <a:avLst/>
                <a:gdLst/>
                <a:ahLst/>
                <a:cxnLst/>
                <a:rect l="l" t="t" r="r" b="b"/>
                <a:pathLst>
                  <a:path w="2470" h="11548" fill="none" extrusionOk="0">
                    <a:moveTo>
                      <a:pt x="2470" y="1"/>
                    </a:moveTo>
                    <a:lnTo>
                      <a:pt x="1" y="11547"/>
                    </a:lnTo>
                  </a:path>
                </a:pathLst>
              </a:custGeom>
              <a:noFill/>
              <a:ln w="5175" cap="flat" cmpd="sng">
                <a:solidFill>
                  <a:schemeClr val="dk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 name="Google Shape;505;p40"/>
              <p:cNvSpPr/>
              <p:nvPr/>
            </p:nvSpPr>
            <p:spPr>
              <a:xfrm flipH="1">
                <a:off x="3012651" y="2339043"/>
                <a:ext cx="168368" cy="786534"/>
              </a:xfrm>
              <a:custGeom>
                <a:avLst/>
                <a:gdLst/>
                <a:ahLst/>
                <a:cxnLst/>
                <a:rect l="l" t="t" r="r" b="b"/>
                <a:pathLst>
                  <a:path w="2472" h="11548" fill="none" extrusionOk="0">
                    <a:moveTo>
                      <a:pt x="1" y="1"/>
                    </a:moveTo>
                    <a:lnTo>
                      <a:pt x="2472" y="11547"/>
                    </a:lnTo>
                  </a:path>
                </a:pathLst>
              </a:custGeom>
              <a:noFill/>
              <a:ln w="5175" cap="flat" cmpd="sng">
                <a:solidFill>
                  <a:schemeClr val="dk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 name="Google Shape;506;p40"/>
              <p:cNvSpPr/>
              <p:nvPr/>
            </p:nvSpPr>
            <p:spPr>
              <a:xfrm flipH="1">
                <a:off x="3012652" y="3092003"/>
                <a:ext cx="336532" cy="191798"/>
              </a:xfrm>
              <a:custGeom>
                <a:avLst/>
                <a:gdLst/>
                <a:ahLst/>
                <a:cxnLst/>
                <a:rect l="l" t="t" r="r" b="b"/>
                <a:pathLst>
                  <a:path w="4941" h="2816" extrusionOk="0">
                    <a:moveTo>
                      <a:pt x="2470" y="1"/>
                    </a:moveTo>
                    <a:cubicBezTo>
                      <a:pt x="1105" y="1"/>
                      <a:pt x="1" y="222"/>
                      <a:pt x="1" y="492"/>
                    </a:cubicBezTo>
                    <a:cubicBezTo>
                      <a:pt x="1" y="762"/>
                      <a:pt x="338" y="2815"/>
                      <a:pt x="2470" y="2815"/>
                    </a:cubicBezTo>
                    <a:cubicBezTo>
                      <a:pt x="4604" y="2815"/>
                      <a:pt x="4941" y="762"/>
                      <a:pt x="4941" y="492"/>
                    </a:cubicBezTo>
                    <a:cubicBezTo>
                      <a:pt x="4941" y="222"/>
                      <a:pt x="3834" y="1"/>
                      <a:pt x="247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 name="Google Shape;507;p40"/>
              <p:cNvSpPr/>
              <p:nvPr/>
            </p:nvSpPr>
            <p:spPr>
              <a:xfrm flipH="1">
                <a:off x="3012652" y="3092003"/>
                <a:ext cx="336532" cy="66884"/>
              </a:xfrm>
              <a:custGeom>
                <a:avLst/>
                <a:gdLst/>
                <a:ahLst/>
                <a:cxnLst/>
                <a:rect l="l" t="t" r="r" b="b"/>
                <a:pathLst>
                  <a:path w="4941" h="982" extrusionOk="0">
                    <a:moveTo>
                      <a:pt x="2470" y="1"/>
                    </a:moveTo>
                    <a:cubicBezTo>
                      <a:pt x="1105" y="1"/>
                      <a:pt x="1" y="222"/>
                      <a:pt x="1" y="492"/>
                    </a:cubicBezTo>
                    <a:cubicBezTo>
                      <a:pt x="1" y="762"/>
                      <a:pt x="1105" y="982"/>
                      <a:pt x="2470" y="982"/>
                    </a:cubicBezTo>
                    <a:cubicBezTo>
                      <a:pt x="3834" y="982"/>
                      <a:pt x="4941" y="762"/>
                      <a:pt x="4941" y="492"/>
                    </a:cubicBezTo>
                    <a:cubicBezTo>
                      <a:pt x="4941" y="222"/>
                      <a:pt x="3834" y="1"/>
                      <a:pt x="2470" y="1"/>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 name="Google Shape;508;p40"/>
              <p:cNvSpPr/>
              <p:nvPr/>
            </p:nvSpPr>
            <p:spPr>
              <a:xfrm flipH="1">
                <a:off x="3040237" y="3101674"/>
                <a:ext cx="281294" cy="47609"/>
              </a:xfrm>
              <a:custGeom>
                <a:avLst/>
                <a:gdLst/>
                <a:ahLst/>
                <a:cxnLst/>
                <a:rect l="l" t="t" r="r" b="b"/>
                <a:pathLst>
                  <a:path w="4130" h="699" extrusionOk="0">
                    <a:moveTo>
                      <a:pt x="2064" y="0"/>
                    </a:moveTo>
                    <a:cubicBezTo>
                      <a:pt x="925" y="0"/>
                      <a:pt x="0" y="157"/>
                      <a:pt x="0" y="350"/>
                    </a:cubicBezTo>
                    <a:cubicBezTo>
                      <a:pt x="0" y="543"/>
                      <a:pt x="925" y="698"/>
                      <a:pt x="2064" y="698"/>
                    </a:cubicBezTo>
                    <a:cubicBezTo>
                      <a:pt x="3204" y="698"/>
                      <a:pt x="4129" y="543"/>
                      <a:pt x="4129" y="350"/>
                    </a:cubicBezTo>
                    <a:cubicBezTo>
                      <a:pt x="4129" y="157"/>
                      <a:pt x="3204" y="0"/>
                      <a:pt x="2064"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 name="Google Shape;509;p40"/>
              <p:cNvSpPr/>
              <p:nvPr/>
            </p:nvSpPr>
            <p:spPr>
              <a:xfrm flipH="1">
                <a:off x="3104600" y="2272090"/>
                <a:ext cx="152090" cy="133904"/>
              </a:xfrm>
              <a:custGeom>
                <a:avLst/>
                <a:gdLst/>
                <a:ahLst/>
                <a:cxnLst/>
                <a:rect l="l" t="t" r="r" b="b"/>
                <a:pathLst>
                  <a:path w="2233" h="1966" extrusionOk="0">
                    <a:moveTo>
                      <a:pt x="1116" y="0"/>
                    </a:moveTo>
                    <a:cubicBezTo>
                      <a:pt x="991" y="0"/>
                      <a:pt x="863" y="24"/>
                      <a:pt x="740" y="75"/>
                    </a:cubicBezTo>
                    <a:cubicBezTo>
                      <a:pt x="238" y="283"/>
                      <a:pt x="1" y="858"/>
                      <a:pt x="209" y="1358"/>
                    </a:cubicBezTo>
                    <a:cubicBezTo>
                      <a:pt x="365" y="1737"/>
                      <a:pt x="731" y="1966"/>
                      <a:pt x="1118" y="1966"/>
                    </a:cubicBezTo>
                    <a:cubicBezTo>
                      <a:pt x="1243" y="1966"/>
                      <a:pt x="1370" y="1942"/>
                      <a:pt x="1493" y="1891"/>
                    </a:cubicBezTo>
                    <a:cubicBezTo>
                      <a:pt x="1995" y="1683"/>
                      <a:pt x="2232" y="1108"/>
                      <a:pt x="2024" y="606"/>
                    </a:cubicBezTo>
                    <a:cubicBezTo>
                      <a:pt x="1868" y="228"/>
                      <a:pt x="1502" y="0"/>
                      <a:pt x="111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 name="Google Shape;510;p40"/>
              <p:cNvSpPr/>
              <p:nvPr/>
            </p:nvSpPr>
            <p:spPr>
              <a:xfrm flipH="1">
                <a:off x="3147577" y="2305737"/>
                <a:ext cx="66748" cy="66748"/>
              </a:xfrm>
              <a:custGeom>
                <a:avLst/>
                <a:gdLst/>
                <a:ahLst/>
                <a:cxnLst/>
                <a:rect l="l" t="t" r="r" b="b"/>
                <a:pathLst>
                  <a:path w="980" h="980" extrusionOk="0">
                    <a:moveTo>
                      <a:pt x="490" y="0"/>
                    </a:moveTo>
                    <a:cubicBezTo>
                      <a:pt x="219" y="0"/>
                      <a:pt x="0" y="219"/>
                      <a:pt x="0" y="490"/>
                    </a:cubicBezTo>
                    <a:cubicBezTo>
                      <a:pt x="0" y="760"/>
                      <a:pt x="219" y="979"/>
                      <a:pt x="490" y="979"/>
                    </a:cubicBezTo>
                    <a:cubicBezTo>
                      <a:pt x="760" y="979"/>
                      <a:pt x="979" y="760"/>
                      <a:pt x="979" y="490"/>
                    </a:cubicBezTo>
                    <a:cubicBezTo>
                      <a:pt x="979" y="219"/>
                      <a:pt x="760" y="0"/>
                      <a:pt x="49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 name="Google Shape;511;p40"/>
              <p:cNvSpPr/>
              <p:nvPr/>
            </p:nvSpPr>
            <p:spPr>
              <a:xfrm flipH="1">
                <a:off x="3329092" y="3098201"/>
                <a:ext cx="40185" cy="40049"/>
              </a:xfrm>
              <a:custGeom>
                <a:avLst/>
                <a:gdLst/>
                <a:ahLst/>
                <a:cxnLst/>
                <a:rect l="l" t="t" r="r" b="b"/>
                <a:pathLst>
                  <a:path w="590" h="588" extrusionOk="0">
                    <a:moveTo>
                      <a:pt x="296" y="0"/>
                    </a:moveTo>
                    <a:cubicBezTo>
                      <a:pt x="132" y="0"/>
                      <a:pt x="0" y="132"/>
                      <a:pt x="0" y="294"/>
                    </a:cubicBezTo>
                    <a:cubicBezTo>
                      <a:pt x="0" y="457"/>
                      <a:pt x="132" y="588"/>
                      <a:pt x="296" y="588"/>
                    </a:cubicBezTo>
                    <a:cubicBezTo>
                      <a:pt x="457" y="588"/>
                      <a:pt x="589" y="457"/>
                      <a:pt x="589" y="294"/>
                    </a:cubicBezTo>
                    <a:cubicBezTo>
                      <a:pt x="589" y="132"/>
                      <a:pt x="457" y="0"/>
                      <a:pt x="29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 name="Google Shape;512;p40"/>
              <p:cNvSpPr/>
              <p:nvPr/>
            </p:nvSpPr>
            <p:spPr>
              <a:xfrm flipH="1">
                <a:off x="2992625" y="3098201"/>
                <a:ext cx="40049" cy="40049"/>
              </a:xfrm>
              <a:custGeom>
                <a:avLst/>
                <a:gdLst/>
                <a:ahLst/>
                <a:cxnLst/>
                <a:rect l="l" t="t" r="r" b="b"/>
                <a:pathLst>
                  <a:path w="588" h="588" extrusionOk="0">
                    <a:moveTo>
                      <a:pt x="294" y="0"/>
                    </a:moveTo>
                    <a:cubicBezTo>
                      <a:pt x="132" y="0"/>
                      <a:pt x="0" y="132"/>
                      <a:pt x="0" y="294"/>
                    </a:cubicBezTo>
                    <a:cubicBezTo>
                      <a:pt x="0" y="457"/>
                      <a:pt x="132" y="588"/>
                      <a:pt x="294" y="588"/>
                    </a:cubicBezTo>
                    <a:cubicBezTo>
                      <a:pt x="457" y="588"/>
                      <a:pt x="587" y="457"/>
                      <a:pt x="587" y="294"/>
                    </a:cubicBezTo>
                    <a:cubicBezTo>
                      <a:pt x="587" y="132"/>
                      <a:pt x="457" y="0"/>
                      <a:pt x="29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 name="Google Shape;513;p40"/>
              <p:cNvSpPr/>
              <p:nvPr/>
            </p:nvSpPr>
            <p:spPr>
              <a:xfrm flipH="1">
                <a:off x="2428877" y="2214469"/>
                <a:ext cx="379645" cy="149093"/>
              </a:xfrm>
              <a:custGeom>
                <a:avLst/>
                <a:gdLst/>
                <a:ahLst/>
                <a:cxnLst/>
                <a:rect l="l" t="t" r="r" b="b"/>
                <a:pathLst>
                  <a:path w="5574" h="2189" extrusionOk="0">
                    <a:moveTo>
                      <a:pt x="0" y="1"/>
                    </a:moveTo>
                    <a:lnTo>
                      <a:pt x="0" y="2189"/>
                    </a:lnTo>
                    <a:lnTo>
                      <a:pt x="5573" y="2189"/>
                    </a:lnTo>
                    <a:lnTo>
                      <a:pt x="5573" y="1618"/>
                    </a:lnTo>
                    <a:cubicBezTo>
                      <a:pt x="5573" y="1618"/>
                      <a:pt x="5438" y="1690"/>
                      <a:pt x="5100" y="1690"/>
                    </a:cubicBezTo>
                    <a:cubicBezTo>
                      <a:pt x="4467" y="1690"/>
                      <a:pt x="3120" y="1439"/>
                      <a:pt x="610"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 name="Google Shape;514;p40"/>
              <p:cNvSpPr/>
              <p:nvPr/>
            </p:nvSpPr>
            <p:spPr>
              <a:xfrm flipH="1">
                <a:off x="2264660" y="2339043"/>
                <a:ext cx="168300" cy="786534"/>
              </a:xfrm>
              <a:custGeom>
                <a:avLst/>
                <a:gdLst/>
                <a:ahLst/>
                <a:cxnLst/>
                <a:rect l="l" t="t" r="r" b="b"/>
                <a:pathLst>
                  <a:path w="2471" h="11548" fill="none" extrusionOk="0">
                    <a:moveTo>
                      <a:pt x="0" y="1"/>
                    </a:moveTo>
                    <a:lnTo>
                      <a:pt x="2471" y="11547"/>
                    </a:lnTo>
                  </a:path>
                </a:pathLst>
              </a:custGeom>
              <a:noFill/>
              <a:ln w="5175" cap="flat" cmpd="sng">
                <a:solidFill>
                  <a:schemeClr val="dk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 name="Google Shape;515;p40"/>
              <p:cNvSpPr/>
              <p:nvPr/>
            </p:nvSpPr>
            <p:spPr>
              <a:xfrm flipH="1">
                <a:off x="2432893" y="2339043"/>
                <a:ext cx="168368" cy="786534"/>
              </a:xfrm>
              <a:custGeom>
                <a:avLst/>
                <a:gdLst/>
                <a:ahLst/>
                <a:cxnLst/>
                <a:rect l="l" t="t" r="r" b="b"/>
                <a:pathLst>
                  <a:path w="2472" h="11548" fill="none" extrusionOk="0">
                    <a:moveTo>
                      <a:pt x="2471" y="1"/>
                    </a:moveTo>
                    <a:lnTo>
                      <a:pt x="0" y="11547"/>
                    </a:lnTo>
                  </a:path>
                </a:pathLst>
              </a:custGeom>
              <a:noFill/>
              <a:ln w="5175" cap="flat" cmpd="sng">
                <a:solidFill>
                  <a:schemeClr val="dk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 name="Google Shape;516;p40"/>
              <p:cNvSpPr/>
              <p:nvPr/>
            </p:nvSpPr>
            <p:spPr>
              <a:xfrm flipH="1">
                <a:off x="2264661" y="3092003"/>
                <a:ext cx="336600" cy="191798"/>
              </a:xfrm>
              <a:custGeom>
                <a:avLst/>
                <a:gdLst/>
                <a:ahLst/>
                <a:cxnLst/>
                <a:rect l="l" t="t" r="r" b="b"/>
                <a:pathLst>
                  <a:path w="4942" h="2816" extrusionOk="0">
                    <a:moveTo>
                      <a:pt x="2471" y="1"/>
                    </a:moveTo>
                    <a:cubicBezTo>
                      <a:pt x="1107" y="1"/>
                      <a:pt x="0" y="222"/>
                      <a:pt x="0" y="492"/>
                    </a:cubicBezTo>
                    <a:cubicBezTo>
                      <a:pt x="0" y="762"/>
                      <a:pt x="339" y="2815"/>
                      <a:pt x="2471" y="2815"/>
                    </a:cubicBezTo>
                    <a:cubicBezTo>
                      <a:pt x="4603" y="2815"/>
                      <a:pt x="4942" y="762"/>
                      <a:pt x="4942" y="492"/>
                    </a:cubicBezTo>
                    <a:cubicBezTo>
                      <a:pt x="4942" y="222"/>
                      <a:pt x="3836" y="1"/>
                      <a:pt x="24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 name="Google Shape;517;p40"/>
              <p:cNvSpPr/>
              <p:nvPr/>
            </p:nvSpPr>
            <p:spPr>
              <a:xfrm flipH="1">
                <a:off x="2264661" y="3092003"/>
                <a:ext cx="336600" cy="66884"/>
              </a:xfrm>
              <a:custGeom>
                <a:avLst/>
                <a:gdLst/>
                <a:ahLst/>
                <a:cxnLst/>
                <a:rect l="l" t="t" r="r" b="b"/>
                <a:pathLst>
                  <a:path w="4942" h="982" extrusionOk="0">
                    <a:moveTo>
                      <a:pt x="2471" y="1"/>
                    </a:moveTo>
                    <a:cubicBezTo>
                      <a:pt x="1107" y="1"/>
                      <a:pt x="0" y="222"/>
                      <a:pt x="0" y="492"/>
                    </a:cubicBezTo>
                    <a:cubicBezTo>
                      <a:pt x="0" y="762"/>
                      <a:pt x="1107" y="982"/>
                      <a:pt x="2471" y="982"/>
                    </a:cubicBezTo>
                    <a:cubicBezTo>
                      <a:pt x="3836" y="982"/>
                      <a:pt x="4942" y="762"/>
                      <a:pt x="4942" y="492"/>
                    </a:cubicBezTo>
                    <a:cubicBezTo>
                      <a:pt x="4942" y="222"/>
                      <a:pt x="3836" y="1"/>
                      <a:pt x="2471" y="1"/>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 name="Google Shape;518;p40"/>
              <p:cNvSpPr/>
              <p:nvPr/>
            </p:nvSpPr>
            <p:spPr>
              <a:xfrm flipH="1">
                <a:off x="2292246" y="3101674"/>
                <a:ext cx="281294" cy="47609"/>
              </a:xfrm>
              <a:custGeom>
                <a:avLst/>
                <a:gdLst/>
                <a:ahLst/>
                <a:cxnLst/>
                <a:rect l="l" t="t" r="r" b="b"/>
                <a:pathLst>
                  <a:path w="4130" h="699" extrusionOk="0">
                    <a:moveTo>
                      <a:pt x="2064" y="0"/>
                    </a:moveTo>
                    <a:cubicBezTo>
                      <a:pt x="923" y="0"/>
                      <a:pt x="0" y="157"/>
                      <a:pt x="0" y="350"/>
                    </a:cubicBezTo>
                    <a:cubicBezTo>
                      <a:pt x="0" y="543"/>
                      <a:pt x="923" y="698"/>
                      <a:pt x="2064" y="698"/>
                    </a:cubicBezTo>
                    <a:cubicBezTo>
                      <a:pt x="3205" y="698"/>
                      <a:pt x="4129" y="543"/>
                      <a:pt x="4129" y="350"/>
                    </a:cubicBezTo>
                    <a:cubicBezTo>
                      <a:pt x="4129" y="157"/>
                      <a:pt x="3205" y="0"/>
                      <a:pt x="2064"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 name="Google Shape;519;p40"/>
              <p:cNvSpPr/>
              <p:nvPr/>
            </p:nvSpPr>
            <p:spPr>
              <a:xfrm flipH="1">
                <a:off x="2359538" y="2272158"/>
                <a:ext cx="146981" cy="133904"/>
              </a:xfrm>
              <a:custGeom>
                <a:avLst/>
                <a:gdLst/>
                <a:ahLst/>
                <a:cxnLst/>
                <a:rect l="l" t="t" r="r" b="b"/>
                <a:pathLst>
                  <a:path w="2158" h="1966" extrusionOk="0">
                    <a:moveTo>
                      <a:pt x="1079" y="0"/>
                    </a:moveTo>
                    <a:cubicBezTo>
                      <a:pt x="827" y="0"/>
                      <a:pt x="576" y="96"/>
                      <a:pt x="384" y="288"/>
                    </a:cubicBezTo>
                    <a:cubicBezTo>
                      <a:pt x="0" y="672"/>
                      <a:pt x="0" y="1293"/>
                      <a:pt x="384" y="1677"/>
                    </a:cubicBezTo>
                    <a:cubicBezTo>
                      <a:pt x="576" y="1869"/>
                      <a:pt x="827" y="1965"/>
                      <a:pt x="1079" y="1965"/>
                    </a:cubicBezTo>
                    <a:cubicBezTo>
                      <a:pt x="1330" y="1965"/>
                      <a:pt x="1581" y="1869"/>
                      <a:pt x="1773" y="1677"/>
                    </a:cubicBezTo>
                    <a:cubicBezTo>
                      <a:pt x="2157" y="1293"/>
                      <a:pt x="2157" y="672"/>
                      <a:pt x="1773" y="288"/>
                    </a:cubicBezTo>
                    <a:cubicBezTo>
                      <a:pt x="1581" y="96"/>
                      <a:pt x="1330" y="0"/>
                      <a:pt x="107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 name="Google Shape;520;p40"/>
              <p:cNvSpPr/>
              <p:nvPr/>
            </p:nvSpPr>
            <p:spPr>
              <a:xfrm flipH="1">
                <a:off x="2399586" y="2305737"/>
                <a:ext cx="66748" cy="66748"/>
              </a:xfrm>
              <a:custGeom>
                <a:avLst/>
                <a:gdLst/>
                <a:ahLst/>
                <a:cxnLst/>
                <a:rect l="l" t="t" r="r" b="b"/>
                <a:pathLst>
                  <a:path w="980" h="980" extrusionOk="0">
                    <a:moveTo>
                      <a:pt x="490" y="0"/>
                    </a:moveTo>
                    <a:cubicBezTo>
                      <a:pt x="220" y="0"/>
                      <a:pt x="1" y="219"/>
                      <a:pt x="1" y="490"/>
                    </a:cubicBezTo>
                    <a:cubicBezTo>
                      <a:pt x="1" y="760"/>
                      <a:pt x="220" y="979"/>
                      <a:pt x="490" y="979"/>
                    </a:cubicBezTo>
                    <a:cubicBezTo>
                      <a:pt x="761" y="979"/>
                      <a:pt x="980" y="760"/>
                      <a:pt x="980" y="490"/>
                    </a:cubicBezTo>
                    <a:cubicBezTo>
                      <a:pt x="980" y="219"/>
                      <a:pt x="761" y="0"/>
                      <a:pt x="49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 name="Google Shape;521;p40"/>
              <p:cNvSpPr/>
              <p:nvPr/>
            </p:nvSpPr>
            <p:spPr>
              <a:xfrm flipH="1">
                <a:off x="2581101" y="3098201"/>
                <a:ext cx="40185" cy="40049"/>
              </a:xfrm>
              <a:custGeom>
                <a:avLst/>
                <a:gdLst/>
                <a:ahLst/>
                <a:cxnLst/>
                <a:rect l="l" t="t" r="r" b="b"/>
                <a:pathLst>
                  <a:path w="590" h="588" extrusionOk="0">
                    <a:moveTo>
                      <a:pt x="294" y="0"/>
                    </a:moveTo>
                    <a:cubicBezTo>
                      <a:pt x="133" y="0"/>
                      <a:pt x="1" y="132"/>
                      <a:pt x="1" y="294"/>
                    </a:cubicBezTo>
                    <a:cubicBezTo>
                      <a:pt x="1" y="457"/>
                      <a:pt x="133" y="588"/>
                      <a:pt x="294" y="588"/>
                    </a:cubicBezTo>
                    <a:cubicBezTo>
                      <a:pt x="457" y="588"/>
                      <a:pt x="589" y="457"/>
                      <a:pt x="589" y="294"/>
                    </a:cubicBezTo>
                    <a:cubicBezTo>
                      <a:pt x="589" y="132"/>
                      <a:pt x="457" y="0"/>
                      <a:pt x="29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 name="Google Shape;522;p40"/>
              <p:cNvSpPr/>
              <p:nvPr/>
            </p:nvSpPr>
            <p:spPr>
              <a:xfrm flipH="1">
                <a:off x="2733738" y="2173535"/>
                <a:ext cx="146232" cy="132883"/>
              </a:xfrm>
              <a:custGeom>
                <a:avLst/>
                <a:gdLst/>
                <a:ahLst/>
                <a:cxnLst/>
                <a:rect l="l" t="t" r="r" b="b"/>
                <a:pathLst>
                  <a:path w="2147" h="1951" extrusionOk="0">
                    <a:moveTo>
                      <a:pt x="1072" y="0"/>
                    </a:moveTo>
                    <a:cubicBezTo>
                      <a:pt x="630" y="0"/>
                      <a:pt x="230" y="303"/>
                      <a:pt x="125" y="751"/>
                    </a:cubicBezTo>
                    <a:cubicBezTo>
                      <a:pt x="0" y="1276"/>
                      <a:pt x="325" y="1801"/>
                      <a:pt x="849" y="1924"/>
                    </a:cubicBezTo>
                    <a:cubicBezTo>
                      <a:pt x="925" y="1942"/>
                      <a:pt x="1000" y="1951"/>
                      <a:pt x="1075" y="1951"/>
                    </a:cubicBezTo>
                    <a:cubicBezTo>
                      <a:pt x="1517" y="1951"/>
                      <a:pt x="1917" y="1648"/>
                      <a:pt x="2022" y="1200"/>
                    </a:cubicBezTo>
                    <a:cubicBezTo>
                      <a:pt x="2147" y="676"/>
                      <a:pt x="1822" y="149"/>
                      <a:pt x="1298" y="27"/>
                    </a:cubicBezTo>
                    <a:cubicBezTo>
                      <a:pt x="1222" y="9"/>
                      <a:pt x="1147" y="0"/>
                      <a:pt x="107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 name="Google Shape;523;p40"/>
              <p:cNvSpPr/>
              <p:nvPr/>
            </p:nvSpPr>
            <p:spPr>
              <a:xfrm flipH="1">
                <a:off x="2768746" y="2201119"/>
                <a:ext cx="76419" cy="76283"/>
              </a:xfrm>
              <a:custGeom>
                <a:avLst/>
                <a:gdLst/>
                <a:ahLst/>
                <a:cxnLst/>
                <a:rect l="l" t="t" r="r" b="b"/>
                <a:pathLst>
                  <a:path w="1122" h="1120" extrusionOk="0">
                    <a:moveTo>
                      <a:pt x="560" y="1"/>
                    </a:moveTo>
                    <a:cubicBezTo>
                      <a:pt x="251" y="1"/>
                      <a:pt x="1" y="251"/>
                      <a:pt x="1" y="560"/>
                    </a:cubicBezTo>
                    <a:cubicBezTo>
                      <a:pt x="1" y="869"/>
                      <a:pt x="251" y="1120"/>
                      <a:pt x="560" y="1120"/>
                    </a:cubicBezTo>
                    <a:cubicBezTo>
                      <a:pt x="869" y="1120"/>
                      <a:pt x="1121" y="869"/>
                      <a:pt x="1121" y="560"/>
                    </a:cubicBezTo>
                    <a:cubicBezTo>
                      <a:pt x="1121" y="251"/>
                      <a:pt x="869" y="1"/>
                      <a:pt x="56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 name="Google Shape;524;p40"/>
              <p:cNvSpPr/>
              <p:nvPr/>
            </p:nvSpPr>
            <p:spPr>
              <a:xfrm flipH="1">
                <a:off x="2241376" y="3098201"/>
                <a:ext cx="40185" cy="40049"/>
              </a:xfrm>
              <a:custGeom>
                <a:avLst/>
                <a:gdLst/>
                <a:ahLst/>
                <a:cxnLst/>
                <a:rect l="l" t="t" r="r" b="b"/>
                <a:pathLst>
                  <a:path w="590" h="588" extrusionOk="0">
                    <a:moveTo>
                      <a:pt x="294" y="0"/>
                    </a:moveTo>
                    <a:cubicBezTo>
                      <a:pt x="133" y="0"/>
                      <a:pt x="1" y="132"/>
                      <a:pt x="1" y="294"/>
                    </a:cubicBezTo>
                    <a:cubicBezTo>
                      <a:pt x="1" y="457"/>
                      <a:pt x="133" y="588"/>
                      <a:pt x="294" y="588"/>
                    </a:cubicBezTo>
                    <a:cubicBezTo>
                      <a:pt x="457" y="588"/>
                      <a:pt x="589" y="457"/>
                      <a:pt x="589" y="294"/>
                    </a:cubicBezTo>
                    <a:cubicBezTo>
                      <a:pt x="589" y="132"/>
                      <a:pt x="457" y="0"/>
                      <a:pt x="29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19" name="Google Shape;525;p40"/>
            <p:cNvGrpSpPr/>
            <p:nvPr/>
          </p:nvGrpSpPr>
          <p:grpSpPr>
            <a:xfrm rot="-383972" flipH="1">
              <a:off x="6533789" y="3589652"/>
              <a:ext cx="862147" cy="1086191"/>
              <a:chOff x="3103876" y="3567413"/>
              <a:chExt cx="673883" cy="849128"/>
            </a:xfrm>
          </p:grpSpPr>
          <p:sp>
            <p:nvSpPr>
              <p:cNvPr id="220" name="Google Shape;526;p40"/>
              <p:cNvSpPr/>
              <p:nvPr/>
            </p:nvSpPr>
            <p:spPr>
              <a:xfrm flipH="1">
                <a:off x="3107965" y="3693349"/>
                <a:ext cx="669794" cy="723192"/>
              </a:xfrm>
              <a:custGeom>
                <a:avLst/>
                <a:gdLst/>
                <a:ahLst/>
                <a:cxnLst/>
                <a:rect l="l" t="t" r="r" b="b"/>
                <a:pathLst>
                  <a:path w="9834" h="10618" extrusionOk="0">
                    <a:moveTo>
                      <a:pt x="346" y="0"/>
                    </a:moveTo>
                    <a:cubicBezTo>
                      <a:pt x="346" y="0"/>
                      <a:pt x="1" y="1150"/>
                      <a:pt x="1985" y="3777"/>
                    </a:cubicBezTo>
                    <a:cubicBezTo>
                      <a:pt x="3970" y="6404"/>
                      <a:pt x="2161" y="8757"/>
                      <a:pt x="6997" y="10617"/>
                    </a:cubicBezTo>
                    <a:lnTo>
                      <a:pt x="9833" y="9607"/>
                    </a:lnTo>
                    <a:cubicBezTo>
                      <a:pt x="9833" y="9607"/>
                      <a:pt x="7953" y="8061"/>
                      <a:pt x="6845" y="5948"/>
                    </a:cubicBezTo>
                    <a:cubicBezTo>
                      <a:pt x="5735" y="3833"/>
                      <a:pt x="5101" y="3073"/>
                      <a:pt x="3221" y="2470"/>
                    </a:cubicBezTo>
                    <a:cubicBezTo>
                      <a:pt x="1340" y="1865"/>
                      <a:pt x="346" y="0"/>
                      <a:pt x="34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 name="Google Shape;527;p40"/>
              <p:cNvSpPr/>
              <p:nvPr/>
            </p:nvSpPr>
            <p:spPr>
              <a:xfrm flipH="1">
                <a:off x="3107965" y="3693349"/>
                <a:ext cx="669794" cy="723192"/>
              </a:xfrm>
              <a:custGeom>
                <a:avLst/>
                <a:gdLst/>
                <a:ahLst/>
                <a:cxnLst/>
                <a:rect l="l" t="t" r="r" b="b"/>
                <a:pathLst>
                  <a:path w="9834" h="10618" extrusionOk="0">
                    <a:moveTo>
                      <a:pt x="346" y="0"/>
                    </a:moveTo>
                    <a:cubicBezTo>
                      <a:pt x="346" y="0"/>
                      <a:pt x="1" y="1150"/>
                      <a:pt x="1985" y="3777"/>
                    </a:cubicBezTo>
                    <a:cubicBezTo>
                      <a:pt x="3970" y="6404"/>
                      <a:pt x="2161" y="8757"/>
                      <a:pt x="6997" y="10617"/>
                    </a:cubicBezTo>
                    <a:lnTo>
                      <a:pt x="9833" y="9607"/>
                    </a:lnTo>
                    <a:cubicBezTo>
                      <a:pt x="9833" y="9607"/>
                      <a:pt x="7953" y="8061"/>
                      <a:pt x="6845" y="5948"/>
                    </a:cubicBezTo>
                    <a:cubicBezTo>
                      <a:pt x="5735" y="3833"/>
                      <a:pt x="5101" y="3073"/>
                      <a:pt x="3221" y="2470"/>
                    </a:cubicBezTo>
                    <a:cubicBezTo>
                      <a:pt x="1340" y="1865"/>
                      <a:pt x="346" y="0"/>
                      <a:pt x="346"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 name="Google Shape;528;p40"/>
              <p:cNvSpPr/>
              <p:nvPr/>
            </p:nvSpPr>
            <p:spPr>
              <a:xfrm flipH="1">
                <a:off x="3224228" y="3693349"/>
                <a:ext cx="530032" cy="664754"/>
              </a:xfrm>
              <a:custGeom>
                <a:avLst/>
                <a:gdLst/>
                <a:ahLst/>
                <a:cxnLst/>
                <a:rect l="l" t="t" r="r" b="b"/>
                <a:pathLst>
                  <a:path w="7782" h="9760" fill="none" extrusionOk="0">
                    <a:moveTo>
                      <a:pt x="1" y="0"/>
                    </a:moveTo>
                    <a:cubicBezTo>
                      <a:pt x="1640" y="3777"/>
                      <a:pt x="3845" y="3831"/>
                      <a:pt x="4733" y="6467"/>
                    </a:cubicBezTo>
                    <a:cubicBezTo>
                      <a:pt x="5620" y="9104"/>
                      <a:pt x="7782" y="9760"/>
                      <a:pt x="7782" y="9760"/>
                    </a:cubicBezTo>
                  </a:path>
                </a:pathLst>
              </a:custGeom>
              <a:noFill/>
              <a:ln w="2600" cap="flat" cmpd="sng">
                <a:solidFill>
                  <a:schemeClr val="l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 name="Google Shape;529;p40"/>
              <p:cNvSpPr/>
              <p:nvPr/>
            </p:nvSpPr>
            <p:spPr>
              <a:xfrm flipH="1">
                <a:off x="3103876" y="3567413"/>
                <a:ext cx="417582" cy="602297"/>
              </a:xfrm>
              <a:custGeom>
                <a:avLst/>
                <a:gdLst/>
                <a:ahLst/>
                <a:cxnLst/>
                <a:rect l="l" t="t" r="r" b="b"/>
                <a:pathLst>
                  <a:path w="6131" h="8843" extrusionOk="0">
                    <a:moveTo>
                      <a:pt x="420" y="0"/>
                    </a:moveTo>
                    <a:cubicBezTo>
                      <a:pt x="420" y="0"/>
                      <a:pt x="0" y="808"/>
                      <a:pt x="1108" y="3043"/>
                    </a:cubicBezTo>
                    <a:cubicBezTo>
                      <a:pt x="2216" y="5277"/>
                      <a:pt x="538" y="6777"/>
                      <a:pt x="3877" y="8842"/>
                    </a:cubicBezTo>
                    <a:lnTo>
                      <a:pt x="6131" y="8488"/>
                    </a:lnTo>
                    <a:cubicBezTo>
                      <a:pt x="6131" y="8488"/>
                      <a:pt x="4950" y="7072"/>
                      <a:pt x="4421" y="5343"/>
                    </a:cubicBezTo>
                    <a:cubicBezTo>
                      <a:pt x="3893" y="3613"/>
                      <a:pt x="3528" y="2957"/>
                      <a:pt x="2211" y="2242"/>
                    </a:cubicBezTo>
                    <a:cubicBezTo>
                      <a:pt x="897" y="1529"/>
                      <a:pt x="420" y="0"/>
                      <a:pt x="42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 name="Google Shape;530;p40"/>
              <p:cNvSpPr/>
              <p:nvPr/>
            </p:nvSpPr>
            <p:spPr>
              <a:xfrm flipH="1">
                <a:off x="3191805" y="3567413"/>
                <a:ext cx="301114" cy="569604"/>
              </a:xfrm>
              <a:custGeom>
                <a:avLst/>
                <a:gdLst/>
                <a:ahLst/>
                <a:cxnLst/>
                <a:rect l="l" t="t" r="r" b="b"/>
                <a:pathLst>
                  <a:path w="4421" h="8363" fill="none" extrusionOk="0">
                    <a:moveTo>
                      <a:pt x="1" y="0"/>
                    </a:moveTo>
                    <a:cubicBezTo>
                      <a:pt x="689" y="3043"/>
                      <a:pt x="2324" y="3392"/>
                      <a:pt x="2613" y="5481"/>
                    </a:cubicBezTo>
                    <a:cubicBezTo>
                      <a:pt x="2904" y="7570"/>
                      <a:pt x="4420" y="8362"/>
                      <a:pt x="4420" y="8362"/>
                    </a:cubicBezTo>
                  </a:path>
                </a:pathLst>
              </a:custGeom>
              <a:noFill/>
              <a:ln w="2600" cap="flat" cmpd="sng">
                <a:solidFill>
                  <a:schemeClr val="l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25" name="Google Shape;533;p40"/>
            <p:cNvGrpSpPr/>
            <p:nvPr/>
          </p:nvGrpSpPr>
          <p:grpSpPr>
            <a:xfrm>
              <a:off x="7295291" y="2514797"/>
              <a:ext cx="1047594" cy="244571"/>
              <a:chOff x="5942217" y="4142332"/>
              <a:chExt cx="1279583" cy="298731"/>
            </a:xfrm>
          </p:grpSpPr>
          <p:sp>
            <p:nvSpPr>
              <p:cNvPr id="226" name="Google Shape;534;p40"/>
              <p:cNvSpPr/>
              <p:nvPr/>
            </p:nvSpPr>
            <p:spPr>
              <a:xfrm flipH="1">
                <a:off x="5942217" y="4142332"/>
                <a:ext cx="1279583" cy="298730"/>
              </a:xfrm>
              <a:custGeom>
                <a:avLst/>
                <a:gdLst/>
                <a:ahLst/>
                <a:cxnLst/>
                <a:rect l="l" t="t" r="r" b="b"/>
                <a:pathLst>
                  <a:path w="18787" h="4386" extrusionOk="0">
                    <a:moveTo>
                      <a:pt x="0" y="0"/>
                    </a:moveTo>
                    <a:lnTo>
                      <a:pt x="0" y="4386"/>
                    </a:lnTo>
                    <a:lnTo>
                      <a:pt x="18381" y="4386"/>
                    </a:lnTo>
                    <a:cubicBezTo>
                      <a:pt x="18605" y="4386"/>
                      <a:pt x="18787" y="4204"/>
                      <a:pt x="18787" y="3980"/>
                    </a:cubicBezTo>
                    <a:lnTo>
                      <a:pt x="18787" y="406"/>
                    </a:lnTo>
                    <a:cubicBezTo>
                      <a:pt x="18787" y="182"/>
                      <a:pt x="18605" y="0"/>
                      <a:pt x="1838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 name="Google Shape;535;p40"/>
              <p:cNvSpPr/>
              <p:nvPr/>
            </p:nvSpPr>
            <p:spPr>
              <a:xfrm flipH="1">
                <a:off x="6046486" y="4142332"/>
                <a:ext cx="270669" cy="298730"/>
              </a:xfrm>
              <a:custGeom>
                <a:avLst/>
                <a:gdLst/>
                <a:ahLst/>
                <a:cxnLst/>
                <a:rect l="l" t="t" r="r" b="b"/>
                <a:pathLst>
                  <a:path w="3974" h="4386" extrusionOk="0">
                    <a:moveTo>
                      <a:pt x="0" y="0"/>
                    </a:moveTo>
                    <a:cubicBezTo>
                      <a:pt x="1211" y="0"/>
                      <a:pt x="2191" y="983"/>
                      <a:pt x="2191" y="2193"/>
                    </a:cubicBezTo>
                    <a:cubicBezTo>
                      <a:pt x="2191" y="2799"/>
                      <a:pt x="1946" y="3346"/>
                      <a:pt x="1550" y="3744"/>
                    </a:cubicBezTo>
                    <a:cubicBezTo>
                      <a:pt x="1153" y="4140"/>
                      <a:pt x="605" y="4386"/>
                      <a:pt x="0" y="4386"/>
                    </a:cubicBezTo>
                    <a:lnTo>
                      <a:pt x="1781" y="4386"/>
                    </a:lnTo>
                    <a:cubicBezTo>
                      <a:pt x="2387" y="4386"/>
                      <a:pt x="2934" y="4140"/>
                      <a:pt x="3332" y="3744"/>
                    </a:cubicBezTo>
                    <a:cubicBezTo>
                      <a:pt x="3728" y="3346"/>
                      <a:pt x="3974" y="2799"/>
                      <a:pt x="3974" y="2193"/>
                    </a:cubicBezTo>
                    <a:cubicBezTo>
                      <a:pt x="3974" y="983"/>
                      <a:pt x="2992" y="0"/>
                      <a:pt x="1781"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 name="Google Shape;536;p40"/>
              <p:cNvSpPr/>
              <p:nvPr/>
            </p:nvSpPr>
            <p:spPr>
              <a:xfrm flipH="1">
                <a:off x="5942217" y="4221681"/>
                <a:ext cx="1279514" cy="219382"/>
              </a:xfrm>
              <a:custGeom>
                <a:avLst/>
                <a:gdLst/>
                <a:ahLst/>
                <a:cxnLst/>
                <a:rect l="l" t="t" r="r" b="b"/>
                <a:pathLst>
                  <a:path w="18786" h="3221" extrusionOk="0">
                    <a:moveTo>
                      <a:pt x="18531" y="1"/>
                    </a:moveTo>
                    <a:cubicBezTo>
                      <a:pt x="18428" y="195"/>
                      <a:pt x="18298" y="371"/>
                      <a:pt x="18144" y="525"/>
                    </a:cubicBezTo>
                    <a:cubicBezTo>
                      <a:pt x="17746" y="921"/>
                      <a:pt x="17199" y="1166"/>
                      <a:pt x="16593" y="1166"/>
                    </a:cubicBezTo>
                    <a:lnTo>
                      <a:pt x="1" y="1166"/>
                    </a:lnTo>
                    <a:lnTo>
                      <a:pt x="1" y="3221"/>
                    </a:lnTo>
                    <a:lnTo>
                      <a:pt x="16593" y="3221"/>
                    </a:lnTo>
                    <a:cubicBezTo>
                      <a:pt x="17199" y="3221"/>
                      <a:pt x="17746" y="2975"/>
                      <a:pt x="18144" y="2579"/>
                    </a:cubicBezTo>
                    <a:cubicBezTo>
                      <a:pt x="18540" y="2181"/>
                      <a:pt x="18786" y="1634"/>
                      <a:pt x="18786" y="1028"/>
                    </a:cubicBezTo>
                    <a:cubicBezTo>
                      <a:pt x="18786" y="657"/>
                      <a:pt x="18694" y="307"/>
                      <a:pt x="18531"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 name="Google Shape;537;p40"/>
              <p:cNvSpPr/>
              <p:nvPr/>
            </p:nvSpPr>
            <p:spPr>
              <a:xfrm flipH="1">
                <a:off x="6319002" y="4142332"/>
                <a:ext cx="902730" cy="298730"/>
              </a:xfrm>
              <a:custGeom>
                <a:avLst/>
                <a:gdLst/>
                <a:ahLst/>
                <a:cxnLst/>
                <a:rect l="l" t="t" r="r" b="b"/>
                <a:pathLst>
                  <a:path w="13254" h="4386" extrusionOk="0">
                    <a:moveTo>
                      <a:pt x="1" y="0"/>
                    </a:moveTo>
                    <a:lnTo>
                      <a:pt x="1" y="4386"/>
                    </a:lnTo>
                    <a:lnTo>
                      <a:pt x="11061" y="4386"/>
                    </a:lnTo>
                    <a:cubicBezTo>
                      <a:pt x="11667" y="4386"/>
                      <a:pt x="12215" y="4140"/>
                      <a:pt x="12611" y="3744"/>
                    </a:cubicBezTo>
                    <a:cubicBezTo>
                      <a:pt x="13008" y="3346"/>
                      <a:pt x="13253" y="2799"/>
                      <a:pt x="13253" y="2193"/>
                    </a:cubicBezTo>
                    <a:cubicBezTo>
                      <a:pt x="13253" y="983"/>
                      <a:pt x="12273" y="0"/>
                      <a:pt x="11061"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 name="Google Shape;538;p40"/>
              <p:cNvSpPr/>
              <p:nvPr/>
            </p:nvSpPr>
            <p:spPr>
              <a:xfrm flipH="1">
                <a:off x="6366951" y="4183403"/>
                <a:ext cx="854849" cy="216590"/>
              </a:xfrm>
              <a:custGeom>
                <a:avLst/>
                <a:gdLst/>
                <a:ahLst/>
                <a:cxnLst/>
                <a:rect l="l" t="t" r="r" b="b"/>
                <a:pathLst>
                  <a:path w="12551" h="3180" extrusionOk="0">
                    <a:moveTo>
                      <a:pt x="0" y="0"/>
                    </a:moveTo>
                    <a:lnTo>
                      <a:pt x="0" y="3180"/>
                    </a:lnTo>
                    <a:lnTo>
                      <a:pt x="12257" y="3180"/>
                    </a:lnTo>
                    <a:cubicBezTo>
                      <a:pt x="12418" y="3180"/>
                      <a:pt x="12550" y="3048"/>
                      <a:pt x="12550" y="2885"/>
                    </a:cubicBezTo>
                    <a:lnTo>
                      <a:pt x="12550" y="296"/>
                    </a:lnTo>
                    <a:cubicBezTo>
                      <a:pt x="12550" y="133"/>
                      <a:pt x="12418" y="0"/>
                      <a:pt x="1225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1" name="Google Shape;539;p40"/>
              <p:cNvSpPr/>
              <p:nvPr/>
            </p:nvSpPr>
            <p:spPr>
              <a:xfrm flipH="1">
                <a:off x="6501196" y="4221681"/>
                <a:ext cx="687843" cy="24043"/>
              </a:xfrm>
              <a:custGeom>
                <a:avLst/>
                <a:gdLst/>
                <a:ahLst/>
                <a:cxnLst/>
                <a:rect l="l" t="t" r="r" b="b"/>
                <a:pathLst>
                  <a:path w="10099" h="353" extrusionOk="0">
                    <a:moveTo>
                      <a:pt x="33" y="1"/>
                    </a:moveTo>
                    <a:cubicBezTo>
                      <a:pt x="16" y="1"/>
                      <a:pt x="1" y="15"/>
                      <a:pt x="1" y="34"/>
                    </a:cubicBezTo>
                    <a:lnTo>
                      <a:pt x="1" y="320"/>
                    </a:lnTo>
                    <a:cubicBezTo>
                      <a:pt x="1" y="338"/>
                      <a:pt x="16" y="352"/>
                      <a:pt x="33" y="352"/>
                    </a:cubicBezTo>
                    <a:lnTo>
                      <a:pt x="10066" y="352"/>
                    </a:lnTo>
                    <a:cubicBezTo>
                      <a:pt x="10085" y="352"/>
                      <a:pt x="10099" y="338"/>
                      <a:pt x="10099" y="320"/>
                    </a:cubicBezTo>
                    <a:lnTo>
                      <a:pt x="10099" y="34"/>
                    </a:lnTo>
                    <a:cubicBezTo>
                      <a:pt x="10099" y="15"/>
                      <a:pt x="10085" y="1"/>
                      <a:pt x="100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 name="Google Shape;540;p40"/>
              <p:cNvSpPr/>
              <p:nvPr/>
            </p:nvSpPr>
            <p:spPr>
              <a:xfrm flipH="1">
                <a:off x="6501196" y="4279711"/>
                <a:ext cx="687843" cy="23975"/>
              </a:xfrm>
              <a:custGeom>
                <a:avLst/>
                <a:gdLst/>
                <a:ahLst/>
                <a:cxnLst/>
                <a:rect l="l" t="t" r="r" b="b"/>
                <a:pathLst>
                  <a:path w="10099" h="352" extrusionOk="0">
                    <a:moveTo>
                      <a:pt x="33" y="1"/>
                    </a:moveTo>
                    <a:cubicBezTo>
                      <a:pt x="16" y="1"/>
                      <a:pt x="1" y="15"/>
                      <a:pt x="1" y="33"/>
                    </a:cubicBezTo>
                    <a:lnTo>
                      <a:pt x="1" y="319"/>
                    </a:lnTo>
                    <a:cubicBezTo>
                      <a:pt x="1" y="338"/>
                      <a:pt x="16" y="352"/>
                      <a:pt x="33" y="352"/>
                    </a:cubicBezTo>
                    <a:lnTo>
                      <a:pt x="10066" y="352"/>
                    </a:lnTo>
                    <a:cubicBezTo>
                      <a:pt x="10085" y="352"/>
                      <a:pt x="10099" y="338"/>
                      <a:pt x="10099" y="319"/>
                    </a:cubicBezTo>
                    <a:lnTo>
                      <a:pt x="10099" y="33"/>
                    </a:lnTo>
                    <a:cubicBezTo>
                      <a:pt x="10099" y="15"/>
                      <a:pt x="10085" y="1"/>
                      <a:pt x="100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3" name="Google Shape;541;p40"/>
              <p:cNvSpPr/>
              <p:nvPr/>
            </p:nvSpPr>
            <p:spPr>
              <a:xfrm flipH="1">
                <a:off x="6501196" y="4337741"/>
                <a:ext cx="687843" cy="24043"/>
              </a:xfrm>
              <a:custGeom>
                <a:avLst/>
                <a:gdLst/>
                <a:ahLst/>
                <a:cxnLst/>
                <a:rect l="l" t="t" r="r" b="b"/>
                <a:pathLst>
                  <a:path w="10099" h="353" extrusionOk="0">
                    <a:moveTo>
                      <a:pt x="33" y="0"/>
                    </a:moveTo>
                    <a:cubicBezTo>
                      <a:pt x="16" y="0"/>
                      <a:pt x="1" y="16"/>
                      <a:pt x="1" y="33"/>
                    </a:cubicBezTo>
                    <a:lnTo>
                      <a:pt x="1" y="320"/>
                    </a:lnTo>
                    <a:cubicBezTo>
                      <a:pt x="1" y="337"/>
                      <a:pt x="16" y="353"/>
                      <a:pt x="33" y="353"/>
                    </a:cubicBezTo>
                    <a:lnTo>
                      <a:pt x="10066" y="353"/>
                    </a:lnTo>
                    <a:cubicBezTo>
                      <a:pt x="10085" y="353"/>
                      <a:pt x="10099" y="337"/>
                      <a:pt x="10099" y="320"/>
                    </a:cubicBezTo>
                    <a:lnTo>
                      <a:pt x="10099" y="33"/>
                    </a:lnTo>
                    <a:cubicBezTo>
                      <a:pt x="10099" y="16"/>
                      <a:pt x="10085" y="0"/>
                      <a:pt x="1006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34" name="Google Shape;542;p40"/>
            <p:cNvGrpSpPr/>
            <p:nvPr/>
          </p:nvGrpSpPr>
          <p:grpSpPr>
            <a:xfrm flipH="1">
              <a:off x="7045655" y="2278887"/>
              <a:ext cx="1047594" cy="244571"/>
              <a:chOff x="5942217" y="4142332"/>
              <a:chExt cx="1279583" cy="298731"/>
            </a:xfrm>
          </p:grpSpPr>
          <p:sp>
            <p:nvSpPr>
              <p:cNvPr id="235" name="Google Shape;543;p40"/>
              <p:cNvSpPr/>
              <p:nvPr/>
            </p:nvSpPr>
            <p:spPr>
              <a:xfrm flipH="1">
                <a:off x="5942217" y="4142332"/>
                <a:ext cx="1279583" cy="298730"/>
              </a:xfrm>
              <a:custGeom>
                <a:avLst/>
                <a:gdLst/>
                <a:ahLst/>
                <a:cxnLst/>
                <a:rect l="l" t="t" r="r" b="b"/>
                <a:pathLst>
                  <a:path w="18787" h="4386" extrusionOk="0">
                    <a:moveTo>
                      <a:pt x="0" y="0"/>
                    </a:moveTo>
                    <a:lnTo>
                      <a:pt x="0" y="4386"/>
                    </a:lnTo>
                    <a:lnTo>
                      <a:pt x="18381" y="4386"/>
                    </a:lnTo>
                    <a:cubicBezTo>
                      <a:pt x="18605" y="4386"/>
                      <a:pt x="18787" y="4204"/>
                      <a:pt x="18787" y="3980"/>
                    </a:cubicBezTo>
                    <a:lnTo>
                      <a:pt x="18787" y="406"/>
                    </a:lnTo>
                    <a:cubicBezTo>
                      <a:pt x="18787" y="182"/>
                      <a:pt x="18605" y="0"/>
                      <a:pt x="1838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 name="Google Shape;544;p40"/>
              <p:cNvSpPr/>
              <p:nvPr/>
            </p:nvSpPr>
            <p:spPr>
              <a:xfrm flipH="1">
                <a:off x="6046486" y="4142332"/>
                <a:ext cx="270669" cy="298730"/>
              </a:xfrm>
              <a:custGeom>
                <a:avLst/>
                <a:gdLst/>
                <a:ahLst/>
                <a:cxnLst/>
                <a:rect l="l" t="t" r="r" b="b"/>
                <a:pathLst>
                  <a:path w="3974" h="4386" extrusionOk="0">
                    <a:moveTo>
                      <a:pt x="0" y="0"/>
                    </a:moveTo>
                    <a:cubicBezTo>
                      <a:pt x="1211" y="0"/>
                      <a:pt x="2191" y="983"/>
                      <a:pt x="2191" y="2193"/>
                    </a:cubicBezTo>
                    <a:cubicBezTo>
                      <a:pt x="2191" y="2799"/>
                      <a:pt x="1946" y="3346"/>
                      <a:pt x="1550" y="3744"/>
                    </a:cubicBezTo>
                    <a:cubicBezTo>
                      <a:pt x="1153" y="4140"/>
                      <a:pt x="605" y="4386"/>
                      <a:pt x="0" y="4386"/>
                    </a:cubicBezTo>
                    <a:lnTo>
                      <a:pt x="1781" y="4386"/>
                    </a:lnTo>
                    <a:cubicBezTo>
                      <a:pt x="2387" y="4386"/>
                      <a:pt x="2934" y="4140"/>
                      <a:pt x="3332" y="3744"/>
                    </a:cubicBezTo>
                    <a:cubicBezTo>
                      <a:pt x="3728" y="3346"/>
                      <a:pt x="3974" y="2799"/>
                      <a:pt x="3974" y="2193"/>
                    </a:cubicBezTo>
                    <a:cubicBezTo>
                      <a:pt x="3974" y="983"/>
                      <a:pt x="2992" y="0"/>
                      <a:pt x="1781"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 name="Google Shape;545;p40"/>
              <p:cNvSpPr/>
              <p:nvPr/>
            </p:nvSpPr>
            <p:spPr>
              <a:xfrm flipH="1">
                <a:off x="5942217" y="4221681"/>
                <a:ext cx="1279514" cy="219382"/>
              </a:xfrm>
              <a:custGeom>
                <a:avLst/>
                <a:gdLst/>
                <a:ahLst/>
                <a:cxnLst/>
                <a:rect l="l" t="t" r="r" b="b"/>
                <a:pathLst>
                  <a:path w="18786" h="3221" extrusionOk="0">
                    <a:moveTo>
                      <a:pt x="18531" y="1"/>
                    </a:moveTo>
                    <a:cubicBezTo>
                      <a:pt x="18428" y="195"/>
                      <a:pt x="18298" y="371"/>
                      <a:pt x="18144" y="525"/>
                    </a:cubicBezTo>
                    <a:cubicBezTo>
                      <a:pt x="17746" y="921"/>
                      <a:pt x="17199" y="1166"/>
                      <a:pt x="16593" y="1166"/>
                    </a:cubicBezTo>
                    <a:lnTo>
                      <a:pt x="1" y="1166"/>
                    </a:lnTo>
                    <a:lnTo>
                      <a:pt x="1" y="3221"/>
                    </a:lnTo>
                    <a:lnTo>
                      <a:pt x="16593" y="3221"/>
                    </a:lnTo>
                    <a:cubicBezTo>
                      <a:pt x="17199" y="3221"/>
                      <a:pt x="17746" y="2975"/>
                      <a:pt x="18144" y="2579"/>
                    </a:cubicBezTo>
                    <a:cubicBezTo>
                      <a:pt x="18540" y="2181"/>
                      <a:pt x="18786" y="1634"/>
                      <a:pt x="18786" y="1028"/>
                    </a:cubicBezTo>
                    <a:cubicBezTo>
                      <a:pt x="18786" y="657"/>
                      <a:pt x="18694" y="307"/>
                      <a:pt x="18531"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 name="Google Shape;546;p40"/>
              <p:cNvSpPr/>
              <p:nvPr/>
            </p:nvSpPr>
            <p:spPr>
              <a:xfrm flipH="1">
                <a:off x="6319002" y="4142332"/>
                <a:ext cx="902730" cy="298730"/>
              </a:xfrm>
              <a:custGeom>
                <a:avLst/>
                <a:gdLst/>
                <a:ahLst/>
                <a:cxnLst/>
                <a:rect l="l" t="t" r="r" b="b"/>
                <a:pathLst>
                  <a:path w="13254" h="4386" extrusionOk="0">
                    <a:moveTo>
                      <a:pt x="1" y="0"/>
                    </a:moveTo>
                    <a:lnTo>
                      <a:pt x="1" y="4386"/>
                    </a:lnTo>
                    <a:lnTo>
                      <a:pt x="11061" y="4386"/>
                    </a:lnTo>
                    <a:cubicBezTo>
                      <a:pt x="11667" y="4386"/>
                      <a:pt x="12215" y="4140"/>
                      <a:pt x="12611" y="3744"/>
                    </a:cubicBezTo>
                    <a:cubicBezTo>
                      <a:pt x="13008" y="3346"/>
                      <a:pt x="13253" y="2799"/>
                      <a:pt x="13253" y="2193"/>
                    </a:cubicBezTo>
                    <a:cubicBezTo>
                      <a:pt x="13253" y="983"/>
                      <a:pt x="12273" y="0"/>
                      <a:pt x="11061"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 name="Google Shape;547;p40"/>
              <p:cNvSpPr/>
              <p:nvPr/>
            </p:nvSpPr>
            <p:spPr>
              <a:xfrm flipH="1">
                <a:off x="6366951" y="4183403"/>
                <a:ext cx="854849" cy="216590"/>
              </a:xfrm>
              <a:custGeom>
                <a:avLst/>
                <a:gdLst/>
                <a:ahLst/>
                <a:cxnLst/>
                <a:rect l="l" t="t" r="r" b="b"/>
                <a:pathLst>
                  <a:path w="12551" h="3180" extrusionOk="0">
                    <a:moveTo>
                      <a:pt x="0" y="0"/>
                    </a:moveTo>
                    <a:lnTo>
                      <a:pt x="0" y="3180"/>
                    </a:lnTo>
                    <a:lnTo>
                      <a:pt x="12257" y="3180"/>
                    </a:lnTo>
                    <a:cubicBezTo>
                      <a:pt x="12418" y="3180"/>
                      <a:pt x="12550" y="3048"/>
                      <a:pt x="12550" y="2885"/>
                    </a:cubicBezTo>
                    <a:lnTo>
                      <a:pt x="12550" y="296"/>
                    </a:lnTo>
                    <a:cubicBezTo>
                      <a:pt x="12550" y="133"/>
                      <a:pt x="12418" y="0"/>
                      <a:pt x="1225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 name="Google Shape;548;p40"/>
              <p:cNvSpPr/>
              <p:nvPr/>
            </p:nvSpPr>
            <p:spPr>
              <a:xfrm flipH="1">
                <a:off x="6501196" y="4221681"/>
                <a:ext cx="687843" cy="24043"/>
              </a:xfrm>
              <a:custGeom>
                <a:avLst/>
                <a:gdLst/>
                <a:ahLst/>
                <a:cxnLst/>
                <a:rect l="l" t="t" r="r" b="b"/>
                <a:pathLst>
                  <a:path w="10099" h="353" extrusionOk="0">
                    <a:moveTo>
                      <a:pt x="33" y="1"/>
                    </a:moveTo>
                    <a:cubicBezTo>
                      <a:pt x="16" y="1"/>
                      <a:pt x="1" y="15"/>
                      <a:pt x="1" y="34"/>
                    </a:cubicBezTo>
                    <a:lnTo>
                      <a:pt x="1" y="320"/>
                    </a:lnTo>
                    <a:cubicBezTo>
                      <a:pt x="1" y="338"/>
                      <a:pt x="16" y="352"/>
                      <a:pt x="33" y="352"/>
                    </a:cubicBezTo>
                    <a:lnTo>
                      <a:pt x="10066" y="352"/>
                    </a:lnTo>
                    <a:cubicBezTo>
                      <a:pt x="10085" y="352"/>
                      <a:pt x="10099" y="338"/>
                      <a:pt x="10099" y="320"/>
                    </a:cubicBezTo>
                    <a:lnTo>
                      <a:pt x="10099" y="34"/>
                    </a:lnTo>
                    <a:cubicBezTo>
                      <a:pt x="10099" y="15"/>
                      <a:pt x="10085" y="1"/>
                      <a:pt x="100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 name="Google Shape;549;p40"/>
              <p:cNvSpPr/>
              <p:nvPr/>
            </p:nvSpPr>
            <p:spPr>
              <a:xfrm flipH="1">
                <a:off x="6501196" y="4279711"/>
                <a:ext cx="687843" cy="23975"/>
              </a:xfrm>
              <a:custGeom>
                <a:avLst/>
                <a:gdLst/>
                <a:ahLst/>
                <a:cxnLst/>
                <a:rect l="l" t="t" r="r" b="b"/>
                <a:pathLst>
                  <a:path w="10099" h="352" extrusionOk="0">
                    <a:moveTo>
                      <a:pt x="33" y="1"/>
                    </a:moveTo>
                    <a:cubicBezTo>
                      <a:pt x="16" y="1"/>
                      <a:pt x="1" y="15"/>
                      <a:pt x="1" y="33"/>
                    </a:cubicBezTo>
                    <a:lnTo>
                      <a:pt x="1" y="319"/>
                    </a:lnTo>
                    <a:cubicBezTo>
                      <a:pt x="1" y="338"/>
                      <a:pt x="16" y="352"/>
                      <a:pt x="33" y="352"/>
                    </a:cubicBezTo>
                    <a:lnTo>
                      <a:pt x="10066" y="352"/>
                    </a:lnTo>
                    <a:cubicBezTo>
                      <a:pt x="10085" y="352"/>
                      <a:pt x="10099" y="338"/>
                      <a:pt x="10099" y="319"/>
                    </a:cubicBezTo>
                    <a:lnTo>
                      <a:pt x="10099" y="33"/>
                    </a:lnTo>
                    <a:cubicBezTo>
                      <a:pt x="10099" y="15"/>
                      <a:pt x="10085" y="1"/>
                      <a:pt x="100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 name="Google Shape;550;p40"/>
              <p:cNvSpPr/>
              <p:nvPr/>
            </p:nvSpPr>
            <p:spPr>
              <a:xfrm flipH="1">
                <a:off x="6501196" y="4337741"/>
                <a:ext cx="687843" cy="24043"/>
              </a:xfrm>
              <a:custGeom>
                <a:avLst/>
                <a:gdLst/>
                <a:ahLst/>
                <a:cxnLst/>
                <a:rect l="l" t="t" r="r" b="b"/>
                <a:pathLst>
                  <a:path w="10099" h="353" extrusionOk="0">
                    <a:moveTo>
                      <a:pt x="33" y="0"/>
                    </a:moveTo>
                    <a:cubicBezTo>
                      <a:pt x="16" y="0"/>
                      <a:pt x="1" y="16"/>
                      <a:pt x="1" y="33"/>
                    </a:cubicBezTo>
                    <a:lnTo>
                      <a:pt x="1" y="320"/>
                    </a:lnTo>
                    <a:cubicBezTo>
                      <a:pt x="1" y="337"/>
                      <a:pt x="16" y="353"/>
                      <a:pt x="33" y="353"/>
                    </a:cubicBezTo>
                    <a:lnTo>
                      <a:pt x="10066" y="353"/>
                    </a:lnTo>
                    <a:cubicBezTo>
                      <a:pt x="10085" y="353"/>
                      <a:pt x="10099" y="337"/>
                      <a:pt x="10099" y="320"/>
                    </a:cubicBezTo>
                    <a:lnTo>
                      <a:pt x="10099" y="33"/>
                    </a:lnTo>
                    <a:cubicBezTo>
                      <a:pt x="10099" y="16"/>
                      <a:pt x="10085" y="0"/>
                      <a:pt x="1006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43" name="Google Shape;551;p40"/>
            <p:cNvGrpSpPr/>
            <p:nvPr/>
          </p:nvGrpSpPr>
          <p:grpSpPr>
            <a:xfrm>
              <a:off x="7027953" y="2759961"/>
              <a:ext cx="1404447" cy="1831089"/>
              <a:chOff x="5373725" y="1934250"/>
              <a:chExt cx="492875" cy="642600"/>
            </a:xfrm>
          </p:grpSpPr>
          <p:sp>
            <p:nvSpPr>
              <p:cNvPr id="244" name="Google Shape;552;p40"/>
              <p:cNvSpPr/>
              <p:nvPr/>
            </p:nvSpPr>
            <p:spPr>
              <a:xfrm>
                <a:off x="5373725" y="1934250"/>
                <a:ext cx="492875" cy="37700"/>
              </a:xfrm>
              <a:custGeom>
                <a:avLst/>
                <a:gdLst/>
                <a:ahLst/>
                <a:cxnLst/>
                <a:rect l="l" t="t" r="r" b="b"/>
                <a:pathLst>
                  <a:path w="19715" h="1508" extrusionOk="0">
                    <a:moveTo>
                      <a:pt x="0" y="0"/>
                    </a:moveTo>
                    <a:lnTo>
                      <a:pt x="0" y="1508"/>
                    </a:lnTo>
                    <a:lnTo>
                      <a:pt x="19714" y="1508"/>
                    </a:lnTo>
                    <a:lnTo>
                      <a:pt x="19714"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 name="Google Shape;553;p40"/>
              <p:cNvSpPr/>
              <p:nvPr/>
            </p:nvSpPr>
            <p:spPr>
              <a:xfrm>
                <a:off x="5412500" y="1971925"/>
                <a:ext cx="415325" cy="604925"/>
              </a:xfrm>
              <a:custGeom>
                <a:avLst/>
                <a:gdLst/>
                <a:ahLst/>
                <a:cxnLst/>
                <a:rect l="l" t="t" r="r" b="b"/>
                <a:pathLst>
                  <a:path w="16613" h="24197" extrusionOk="0">
                    <a:moveTo>
                      <a:pt x="0" y="1"/>
                    </a:moveTo>
                    <a:lnTo>
                      <a:pt x="0" y="24197"/>
                    </a:lnTo>
                    <a:lnTo>
                      <a:pt x="16613" y="24197"/>
                    </a:lnTo>
                    <a:lnTo>
                      <a:pt x="16613"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 name="Google Shape;554;p40"/>
              <p:cNvSpPr/>
              <p:nvPr/>
            </p:nvSpPr>
            <p:spPr>
              <a:xfrm>
                <a:off x="5632625" y="1971925"/>
                <a:ext cx="194925" cy="604925"/>
              </a:xfrm>
              <a:custGeom>
                <a:avLst/>
                <a:gdLst/>
                <a:ahLst/>
                <a:cxnLst/>
                <a:rect l="l" t="t" r="r" b="b"/>
                <a:pathLst>
                  <a:path w="7797" h="24197" extrusionOk="0">
                    <a:moveTo>
                      <a:pt x="0" y="1"/>
                    </a:moveTo>
                    <a:lnTo>
                      <a:pt x="0" y="24197"/>
                    </a:lnTo>
                    <a:lnTo>
                      <a:pt x="7797" y="24197"/>
                    </a:lnTo>
                    <a:lnTo>
                      <a:pt x="7797" y="1"/>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 name="Google Shape;555;p40"/>
              <p:cNvSpPr/>
              <p:nvPr/>
            </p:nvSpPr>
            <p:spPr>
              <a:xfrm>
                <a:off x="5494000" y="2112075"/>
                <a:ext cx="252325" cy="257900"/>
              </a:xfrm>
              <a:custGeom>
                <a:avLst/>
                <a:gdLst/>
                <a:ahLst/>
                <a:cxnLst/>
                <a:rect l="l" t="t" r="r" b="b"/>
                <a:pathLst>
                  <a:path w="10093" h="10316" extrusionOk="0">
                    <a:moveTo>
                      <a:pt x="2664" y="0"/>
                    </a:moveTo>
                    <a:lnTo>
                      <a:pt x="2544" y="106"/>
                    </a:lnTo>
                    <a:cubicBezTo>
                      <a:pt x="2248" y="370"/>
                      <a:pt x="1310" y="1089"/>
                      <a:pt x="560" y="1240"/>
                    </a:cubicBezTo>
                    <a:lnTo>
                      <a:pt x="260" y="1301"/>
                    </a:lnTo>
                    <a:lnTo>
                      <a:pt x="226" y="1604"/>
                    </a:lnTo>
                    <a:cubicBezTo>
                      <a:pt x="0" y="3630"/>
                      <a:pt x="774" y="5462"/>
                      <a:pt x="1463" y="6642"/>
                    </a:cubicBezTo>
                    <a:cubicBezTo>
                      <a:pt x="2331" y="8132"/>
                      <a:pt x="3559" y="9424"/>
                      <a:pt x="4832" y="10187"/>
                    </a:cubicBezTo>
                    <a:lnTo>
                      <a:pt x="5046" y="10316"/>
                    </a:lnTo>
                    <a:lnTo>
                      <a:pt x="5261" y="10187"/>
                    </a:lnTo>
                    <a:cubicBezTo>
                      <a:pt x="6532" y="9424"/>
                      <a:pt x="7760" y="8131"/>
                      <a:pt x="8630" y="6642"/>
                    </a:cubicBezTo>
                    <a:cubicBezTo>
                      <a:pt x="9318" y="5462"/>
                      <a:pt x="10092" y="3630"/>
                      <a:pt x="9865" y="1604"/>
                    </a:cubicBezTo>
                    <a:lnTo>
                      <a:pt x="9833" y="1301"/>
                    </a:lnTo>
                    <a:lnTo>
                      <a:pt x="9533" y="1240"/>
                    </a:lnTo>
                    <a:cubicBezTo>
                      <a:pt x="8630" y="1060"/>
                      <a:pt x="7558" y="115"/>
                      <a:pt x="7548" y="106"/>
                    </a:cubicBezTo>
                    <a:lnTo>
                      <a:pt x="7429"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 name="Google Shape;556;p40"/>
              <p:cNvSpPr/>
              <p:nvPr/>
            </p:nvSpPr>
            <p:spPr>
              <a:xfrm>
                <a:off x="5412500" y="1971925"/>
                <a:ext cx="415325" cy="29275"/>
              </a:xfrm>
              <a:custGeom>
                <a:avLst/>
                <a:gdLst/>
                <a:ahLst/>
                <a:cxnLst/>
                <a:rect l="l" t="t" r="r" b="b"/>
                <a:pathLst>
                  <a:path w="16613" h="1171" extrusionOk="0">
                    <a:moveTo>
                      <a:pt x="0" y="1"/>
                    </a:moveTo>
                    <a:lnTo>
                      <a:pt x="0" y="1171"/>
                    </a:lnTo>
                    <a:lnTo>
                      <a:pt x="16613" y="1171"/>
                    </a:lnTo>
                    <a:lnTo>
                      <a:pt x="16613" y="1"/>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 name="Google Shape;557;p40"/>
              <p:cNvSpPr/>
              <p:nvPr/>
            </p:nvSpPr>
            <p:spPr>
              <a:xfrm>
                <a:off x="5500925" y="2122475"/>
                <a:ext cx="119250" cy="235350"/>
              </a:xfrm>
              <a:custGeom>
                <a:avLst/>
                <a:gdLst/>
                <a:ahLst/>
                <a:cxnLst/>
                <a:rect l="l" t="t" r="r" b="b"/>
                <a:pathLst>
                  <a:path w="4770" h="9414" extrusionOk="0">
                    <a:moveTo>
                      <a:pt x="2546" y="1"/>
                    </a:moveTo>
                    <a:cubicBezTo>
                      <a:pt x="2546" y="1"/>
                      <a:pt x="1392" y="1028"/>
                      <a:pt x="364" y="1233"/>
                    </a:cubicBezTo>
                    <a:cubicBezTo>
                      <a:pt x="0" y="4496"/>
                      <a:pt x="2412" y="7998"/>
                      <a:pt x="4769" y="9413"/>
                    </a:cubicBezTo>
                    <a:lnTo>
                      <a:pt x="4769" y="1"/>
                    </a:ln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 name="Google Shape;558;p40"/>
              <p:cNvSpPr/>
              <p:nvPr/>
            </p:nvSpPr>
            <p:spPr>
              <a:xfrm>
                <a:off x="5620150" y="2122475"/>
                <a:ext cx="119250" cy="235350"/>
              </a:xfrm>
              <a:custGeom>
                <a:avLst/>
                <a:gdLst/>
                <a:ahLst/>
                <a:cxnLst/>
                <a:rect l="l" t="t" r="r" b="b"/>
                <a:pathLst>
                  <a:path w="4770" h="9414" extrusionOk="0">
                    <a:moveTo>
                      <a:pt x="0" y="1"/>
                    </a:moveTo>
                    <a:lnTo>
                      <a:pt x="0" y="9413"/>
                    </a:lnTo>
                    <a:cubicBezTo>
                      <a:pt x="2356" y="7998"/>
                      <a:pt x="4770" y="4496"/>
                      <a:pt x="4406" y="1233"/>
                    </a:cubicBezTo>
                    <a:cubicBezTo>
                      <a:pt x="3377" y="1028"/>
                      <a:pt x="2224" y="1"/>
                      <a:pt x="2224"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 name="Google Shape;559;p40"/>
              <p:cNvSpPr/>
              <p:nvPr/>
            </p:nvSpPr>
            <p:spPr>
              <a:xfrm>
                <a:off x="5559025" y="2168050"/>
                <a:ext cx="122250" cy="122250"/>
              </a:xfrm>
              <a:custGeom>
                <a:avLst/>
                <a:gdLst/>
                <a:ahLst/>
                <a:cxnLst/>
                <a:rect l="l" t="t" r="r" b="b"/>
                <a:pathLst>
                  <a:path w="4890" h="4890" extrusionOk="0">
                    <a:moveTo>
                      <a:pt x="2445" y="0"/>
                    </a:moveTo>
                    <a:cubicBezTo>
                      <a:pt x="1095" y="0"/>
                      <a:pt x="1" y="1094"/>
                      <a:pt x="1" y="2445"/>
                    </a:cubicBezTo>
                    <a:cubicBezTo>
                      <a:pt x="1" y="3795"/>
                      <a:pt x="1095" y="4889"/>
                      <a:pt x="2445" y="4889"/>
                    </a:cubicBezTo>
                    <a:cubicBezTo>
                      <a:pt x="3796" y="4889"/>
                      <a:pt x="4890" y="3795"/>
                      <a:pt x="4890" y="2445"/>
                    </a:cubicBezTo>
                    <a:cubicBezTo>
                      <a:pt x="4890" y="1094"/>
                      <a:pt x="3796" y="0"/>
                      <a:pt x="244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 name="Google Shape;560;p40"/>
              <p:cNvSpPr/>
              <p:nvPr/>
            </p:nvSpPr>
            <p:spPr>
              <a:xfrm>
                <a:off x="5578975" y="2188025"/>
                <a:ext cx="82375" cy="82350"/>
              </a:xfrm>
              <a:custGeom>
                <a:avLst/>
                <a:gdLst/>
                <a:ahLst/>
                <a:cxnLst/>
                <a:rect l="l" t="t" r="r" b="b"/>
                <a:pathLst>
                  <a:path w="3295" h="3294" fill="none" extrusionOk="0">
                    <a:moveTo>
                      <a:pt x="3295" y="1646"/>
                    </a:moveTo>
                    <a:cubicBezTo>
                      <a:pt x="3295" y="2151"/>
                      <a:pt x="3066" y="2603"/>
                      <a:pt x="2707" y="2905"/>
                    </a:cubicBezTo>
                    <a:cubicBezTo>
                      <a:pt x="2421" y="3147"/>
                      <a:pt x="2051" y="3293"/>
                      <a:pt x="1647" y="3293"/>
                    </a:cubicBezTo>
                    <a:cubicBezTo>
                      <a:pt x="1243" y="3293"/>
                      <a:pt x="873" y="3147"/>
                      <a:pt x="587" y="2905"/>
                    </a:cubicBezTo>
                    <a:cubicBezTo>
                      <a:pt x="228" y="2605"/>
                      <a:pt x="0" y="2152"/>
                      <a:pt x="0" y="1646"/>
                    </a:cubicBezTo>
                    <a:cubicBezTo>
                      <a:pt x="0" y="1141"/>
                      <a:pt x="228" y="689"/>
                      <a:pt x="587" y="387"/>
                    </a:cubicBezTo>
                    <a:cubicBezTo>
                      <a:pt x="873" y="146"/>
                      <a:pt x="1243" y="0"/>
                      <a:pt x="1647" y="0"/>
                    </a:cubicBezTo>
                    <a:cubicBezTo>
                      <a:pt x="2051" y="0"/>
                      <a:pt x="2421" y="146"/>
                      <a:pt x="2707" y="387"/>
                    </a:cubicBezTo>
                    <a:cubicBezTo>
                      <a:pt x="3066" y="690"/>
                      <a:pt x="3295" y="1141"/>
                      <a:pt x="3295" y="1646"/>
                    </a:cubicBezTo>
                    <a:close/>
                  </a:path>
                </a:pathLst>
              </a:custGeom>
              <a:solidFill>
                <a:schemeClr val="accent1"/>
              </a:solidFill>
              <a:ln w="5200" cap="flat" cmpd="sng">
                <a:solidFill>
                  <a:schemeClr val="accen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 name="Google Shape;561;p40"/>
              <p:cNvSpPr/>
              <p:nvPr/>
            </p:nvSpPr>
            <p:spPr>
              <a:xfrm>
                <a:off x="5578975" y="2197700"/>
                <a:ext cx="29300" cy="62950"/>
              </a:xfrm>
              <a:custGeom>
                <a:avLst/>
                <a:gdLst/>
                <a:ahLst/>
                <a:cxnLst/>
                <a:rect l="l" t="t" r="r" b="b"/>
                <a:pathLst>
                  <a:path w="1172" h="2518" fill="none" extrusionOk="0">
                    <a:moveTo>
                      <a:pt x="1172" y="1259"/>
                    </a:moveTo>
                    <a:cubicBezTo>
                      <a:pt x="1172" y="1764"/>
                      <a:pt x="945" y="2216"/>
                      <a:pt x="587" y="2518"/>
                    </a:cubicBezTo>
                    <a:cubicBezTo>
                      <a:pt x="228" y="2218"/>
                      <a:pt x="0" y="1765"/>
                      <a:pt x="0" y="1259"/>
                    </a:cubicBezTo>
                    <a:cubicBezTo>
                      <a:pt x="0" y="754"/>
                      <a:pt x="228" y="302"/>
                      <a:pt x="587" y="0"/>
                    </a:cubicBezTo>
                    <a:cubicBezTo>
                      <a:pt x="945" y="303"/>
                      <a:pt x="1172" y="754"/>
                      <a:pt x="1172" y="1259"/>
                    </a:cubicBezTo>
                    <a:close/>
                  </a:path>
                </a:pathLst>
              </a:custGeom>
              <a:solidFill>
                <a:schemeClr val="accent1"/>
              </a:solidFill>
              <a:ln w="5200" cap="flat" cmpd="sng">
                <a:solidFill>
                  <a:schemeClr val="accen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 name="Google Shape;562;p40"/>
              <p:cNvSpPr/>
              <p:nvPr/>
            </p:nvSpPr>
            <p:spPr>
              <a:xfrm>
                <a:off x="5632025" y="2197700"/>
                <a:ext cx="29325" cy="62950"/>
              </a:xfrm>
              <a:custGeom>
                <a:avLst/>
                <a:gdLst/>
                <a:ahLst/>
                <a:cxnLst/>
                <a:rect l="l" t="t" r="r" b="b"/>
                <a:pathLst>
                  <a:path w="1173" h="2518" fill="none" extrusionOk="0">
                    <a:moveTo>
                      <a:pt x="1173" y="1259"/>
                    </a:moveTo>
                    <a:cubicBezTo>
                      <a:pt x="1173" y="1764"/>
                      <a:pt x="944" y="2216"/>
                      <a:pt x="585" y="2518"/>
                    </a:cubicBezTo>
                    <a:cubicBezTo>
                      <a:pt x="228" y="2216"/>
                      <a:pt x="1" y="1764"/>
                      <a:pt x="1" y="1259"/>
                    </a:cubicBezTo>
                    <a:cubicBezTo>
                      <a:pt x="1" y="754"/>
                      <a:pt x="228" y="303"/>
                      <a:pt x="585" y="0"/>
                    </a:cubicBezTo>
                    <a:cubicBezTo>
                      <a:pt x="944" y="303"/>
                      <a:pt x="1173" y="754"/>
                      <a:pt x="1173" y="1259"/>
                    </a:cubicBezTo>
                    <a:close/>
                  </a:path>
                </a:pathLst>
              </a:custGeom>
              <a:solidFill>
                <a:schemeClr val="accent1"/>
              </a:solidFill>
              <a:ln w="5200" cap="flat" cmpd="sng">
                <a:solidFill>
                  <a:schemeClr val="accen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 name="Google Shape;563;p40"/>
              <p:cNvSpPr/>
              <p:nvPr/>
            </p:nvSpPr>
            <p:spPr>
              <a:xfrm>
                <a:off x="5620150" y="2188025"/>
                <a:ext cx="25" cy="82350"/>
              </a:xfrm>
              <a:custGeom>
                <a:avLst/>
                <a:gdLst/>
                <a:ahLst/>
                <a:cxnLst/>
                <a:rect l="l" t="t" r="r" b="b"/>
                <a:pathLst>
                  <a:path w="1" h="3294" fill="none" extrusionOk="0">
                    <a:moveTo>
                      <a:pt x="0" y="0"/>
                    </a:moveTo>
                    <a:lnTo>
                      <a:pt x="0" y="3293"/>
                    </a:lnTo>
                  </a:path>
                </a:pathLst>
              </a:custGeom>
              <a:solidFill>
                <a:schemeClr val="accent1"/>
              </a:solidFill>
              <a:ln w="5200" cap="flat" cmpd="sng">
                <a:solidFill>
                  <a:schemeClr val="accen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 name="Google Shape;564;p40"/>
              <p:cNvSpPr/>
              <p:nvPr/>
            </p:nvSpPr>
            <p:spPr>
              <a:xfrm>
                <a:off x="5578975" y="2229150"/>
                <a:ext cx="82375" cy="25"/>
              </a:xfrm>
              <a:custGeom>
                <a:avLst/>
                <a:gdLst/>
                <a:ahLst/>
                <a:cxnLst/>
                <a:rect l="l" t="t" r="r" b="b"/>
                <a:pathLst>
                  <a:path w="3295" h="1" fill="none" extrusionOk="0">
                    <a:moveTo>
                      <a:pt x="0" y="1"/>
                    </a:moveTo>
                    <a:lnTo>
                      <a:pt x="3295" y="1"/>
                    </a:lnTo>
                  </a:path>
                </a:pathLst>
              </a:custGeom>
              <a:solidFill>
                <a:schemeClr val="accent1"/>
              </a:solidFill>
              <a:ln w="5200" cap="flat" cmpd="sng">
                <a:solidFill>
                  <a:schemeClr val="accen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257" name="Google Shape;565;p40"/>
          <p:cNvSpPr/>
          <p:nvPr/>
        </p:nvSpPr>
        <p:spPr>
          <a:xfrm flipH="1">
            <a:off x="6423060" y="4451147"/>
            <a:ext cx="2431555" cy="313554"/>
          </a:xfrm>
          <a:custGeom>
            <a:avLst/>
            <a:gdLst/>
            <a:ahLst/>
            <a:cxnLst/>
            <a:rect l="l" t="t" r="r" b="b"/>
            <a:pathLst>
              <a:path w="46329" h="2845" extrusionOk="0">
                <a:moveTo>
                  <a:pt x="263" y="0"/>
                </a:moveTo>
                <a:cubicBezTo>
                  <a:pt x="119" y="0"/>
                  <a:pt x="1" y="118"/>
                  <a:pt x="1" y="264"/>
                </a:cubicBezTo>
                <a:lnTo>
                  <a:pt x="1" y="2581"/>
                </a:lnTo>
                <a:cubicBezTo>
                  <a:pt x="1" y="2726"/>
                  <a:pt x="119" y="2844"/>
                  <a:pt x="263" y="2844"/>
                </a:cubicBezTo>
                <a:lnTo>
                  <a:pt x="46065" y="2844"/>
                </a:lnTo>
                <a:cubicBezTo>
                  <a:pt x="46211" y="2844"/>
                  <a:pt x="46329" y="2726"/>
                  <a:pt x="46329" y="2581"/>
                </a:cubicBezTo>
                <a:lnTo>
                  <a:pt x="46329" y="264"/>
                </a:lnTo>
                <a:cubicBezTo>
                  <a:pt x="46329" y="118"/>
                  <a:pt x="46211" y="0"/>
                  <a:pt x="4606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83401089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878"/>
        <p:cNvGrpSpPr/>
        <p:nvPr/>
      </p:nvGrpSpPr>
      <p:grpSpPr>
        <a:xfrm>
          <a:off x="0" y="0"/>
          <a:ext cx="0" cy="0"/>
          <a:chOff x="0" y="0"/>
          <a:chExt cx="0" cy="0"/>
        </a:xfrm>
      </p:grpSpPr>
      <p:sp>
        <p:nvSpPr>
          <p:cNvPr id="68" name="Rectangle 67"/>
          <p:cNvSpPr/>
          <p:nvPr/>
        </p:nvSpPr>
        <p:spPr>
          <a:xfrm>
            <a:off x="0" y="381339"/>
            <a:ext cx="2172929" cy="55490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algn="ctr"/>
            <a:r>
              <a:rPr lang="en-US" sz="2800" b="1" smtClean="0"/>
              <a:t>NHÓM 5, 6</a:t>
            </a:r>
            <a:endParaRPr lang="en-US" sz="2800" b="1"/>
          </a:p>
        </p:txBody>
      </p:sp>
      <p:sp>
        <p:nvSpPr>
          <p:cNvPr id="10" name="Rectangle 9"/>
          <p:cNvSpPr/>
          <p:nvPr/>
        </p:nvSpPr>
        <p:spPr>
          <a:xfrm>
            <a:off x="284649" y="1008823"/>
            <a:ext cx="5547977" cy="3831818"/>
          </a:xfrm>
          <a:prstGeom prst="rect">
            <a:avLst/>
          </a:prstGeom>
        </p:spPr>
        <p:txBody>
          <a:bodyPr wrap="square">
            <a:spAutoFit/>
          </a:bodyPr>
          <a:lstStyle/>
          <a:p>
            <a:pPr algn="just">
              <a:lnSpc>
                <a:spcPct val="150000"/>
              </a:lnSpc>
            </a:pPr>
            <a:r>
              <a:rPr lang="en-US" sz="1800" b="1">
                <a:solidFill>
                  <a:schemeClr val="tx2"/>
                </a:solidFill>
                <a:latin typeface="+mn-lt"/>
                <a:ea typeface="Pontano Sans"/>
                <a:cs typeface="Pontano Sans"/>
                <a:sym typeface="Pontano Sans"/>
              </a:rPr>
              <a:t>H</a:t>
            </a:r>
            <a:r>
              <a:rPr lang="vi-VN" sz="1800" b="1" smtClean="0">
                <a:solidFill>
                  <a:schemeClr val="tx2"/>
                </a:solidFill>
                <a:latin typeface="+mn-lt"/>
                <a:ea typeface="Pontano Sans"/>
                <a:cs typeface="Pontano Sans"/>
                <a:sym typeface="Pontano Sans"/>
              </a:rPr>
              <a:t>ậu </a:t>
            </a:r>
            <a:r>
              <a:rPr lang="vi-VN" sz="1800" b="1">
                <a:solidFill>
                  <a:schemeClr val="tx2"/>
                </a:solidFill>
                <a:latin typeface="+mn-lt"/>
                <a:ea typeface="Pontano Sans"/>
                <a:cs typeface="Pontano Sans"/>
                <a:sym typeface="Pontano Sans"/>
              </a:rPr>
              <a:t>quả sau cho công dân và xã hội</a:t>
            </a:r>
            <a:r>
              <a:rPr lang="vi-VN" sz="1800" b="1" smtClean="0">
                <a:solidFill>
                  <a:schemeClr val="tx2"/>
                </a:solidFill>
                <a:latin typeface="+mn-lt"/>
                <a:ea typeface="Pontano Sans"/>
                <a:cs typeface="Pontano Sans"/>
                <a:sym typeface="Pontano Sans"/>
              </a:rPr>
              <a:t>:</a:t>
            </a:r>
            <a:endParaRPr lang="en-US" sz="1800" b="1" smtClean="0">
              <a:solidFill>
                <a:schemeClr val="tx2"/>
              </a:solidFill>
              <a:latin typeface="+mn-lt"/>
              <a:ea typeface="Pontano Sans"/>
              <a:cs typeface="Pontano Sans"/>
              <a:sym typeface="Pontano Sans"/>
            </a:endParaRPr>
          </a:p>
          <a:p>
            <a:pPr marL="285750" indent="-285750" algn="just">
              <a:lnSpc>
                <a:spcPct val="150000"/>
              </a:lnSpc>
              <a:buFont typeface="Arial" panose="020B0604020202020204" pitchFamily="34" charset="0"/>
              <a:buChar char="•"/>
            </a:pPr>
            <a:r>
              <a:rPr lang="vi-VN" sz="1800" b="1" smtClean="0">
                <a:solidFill>
                  <a:schemeClr val="tx2"/>
                </a:solidFill>
                <a:latin typeface="+mn-lt"/>
                <a:ea typeface="Pontano Sans"/>
                <a:cs typeface="Pontano Sans"/>
                <a:sym typeface="Pontano Sans"/>
              </a:rPr>
              <a:t>Công </a:t>
            </a:r>
            <a:r>
              <a:rPr lang="vi-VN" sz="1800" b="1">
                <a:solidFill>
                  <a:schemeClr val="tx2"/>
                </a:solidFill>
                <a:latin typeface="+mn-lt"/>
                <a:ea typeface="Pontano Sans"/>
                <a:cs typeface="Pontano Sans"/>
                <a:sym typeface="Pontano Sans"/>
              </a:rPr>
              <a:t>dân: </a:t>
            </a:r>
            <a:r>
              <a:rPr lang="vi-VN" sz="1800">
                <a:solidFill>
                  <a:schemeClr val="tx1"/>
                </a:solidFill>
                <a:latin typeface="+mn-lt"/>
                <a:ea typeface="Pontano Sans"/>
                <a:cs typeface="Pontano Sans"/>
                <a:sym typeface="Pontano Sans"/>
              </a:rPr>
              <a:t>Bị phân biệt đối xử trong đời sống chính trị, dân sự, kinh tế, văn hóa, xã hội; Mất đi quyền lợi học tập và phát triển; Tạo ra khoảng cách giữa các dân tộc, các công dân với nhau. </a:t>
            </a:r>
          </a:p>
          <a:p>
            <a:pPr marL="285750" indent="-285750" algn="just">
              <a:lnSpc>
                <a:spcPct val="150000"/>
              </a:lnSpc>
              <a:buFont typeface="Arial" panose="020B0604020202020204" pitchFamily="34" charset="0"/>
              <a:buChar char="•"/>
            </a:pPr>
            <a:r>
              <a:rPr lang="vi-VN" sz="1800" b="1" smtClean="0">
                <a:solidFill>
                  <a:schemeClr val="tx2"/>
                </a:solidFill>
                <a:latin typeface="+mn-lt"/>
                <a:ea typeface="Pontano Sans"/>
                <a:cs typeface="Pontano Sans"/>
                <a:sym typeface="Pontano Sans"/>
              </a:rPr>
              <a:t>Xã </a:t>
            </a:r>
            <a:r>
              <a:rPr lang="vi-VN" sz="1800" b="1">
                <a:solidFill>
                  <a:schemeClr val="tx2"/>
                </a:solidFill>
                <a:latin typeface="+mn-lt"/>
                <a:ea typeface="Pontano Sans"/>
                <a:cs typeface="Pontano Sans"/>
                <a:sym typeface="Pontano Sans"/>
              </a:rPr>
              <a:t>hội: </a:t>
            </a:r>
            <a:r>
              <a:rPr lang="vi-VN" sz="1800">
                <a:solidFill>
                  <a:schemeClr val="tx1"/>
                </a:solidFill>
                <a:latin typeface="+mn-lt"/>
                <a:ea typeface="Pontano Sans"/>
                <a:cs typeface="Pontano Sans"/>
                <a:sym typeface="Pontano Sans"/>
              </a:rPr>
              <a:t>Mất đi sự đoàn kết, dân chủ, công bằng; Cuộc sống không hạnh phúc, ấm no; Có thể dẫn tới hậu quả khôn lường là các cuộc đả đảo chính quyền đòi bình đẳng. </a:t>
            </a:r>
            <a:endParaRPr lang="en-US" sz="1800">
              <a:solidFill>
                <a:schemeClr val="tx1"/>
              </a:solidFill>
              <a:latin typeface="+mn-lt"/>
              <a:ea typeface="Pontano Sans"/>
              <a:cs typeface="Pontano Sans"/>
              <a:sym typeface="Pontano Sans"/>
            </a:endParaRPr>
          </a:p>
        </p:txBody>
      </p:sp>
      <p:sp>
        <p:nvSpPr>
          <p:cNvPr id="192" name="Google Shape;498;p40"/>
          <p:cNvSpPr/>
          <p:nvPr/>
        </p:nvSpPr>
        <p:spPr>
          <a:xfrm rot="518917" flipH="1">
            <a:off x="6379690" y="1266053"/>
            <a:ext cx="3749611" cy="4247864"/>
          </a:xfrm>
          <a:custGeom>
            <a:avLst/>
            <a:gdLst/>
            <a:ahLst/>
            <a:cxnLst/>
            <a:rect l="l" t="t" r="r" b="b"/>
            <a:pathLst>
              <a:path w="45611" h="38929" extrusionOk="0">
                <a:moveTo>
                  <a:pt x="26741" y="1"/>
                </a:moveTo>
                <a:cubicBezTo>
                  <a:pt x="24763" y="1"/>
                  <a:pt x="22797" y="680"/>
                  <a:pt x="21273" y="2151"/>
                </a:cubicBezTo>
                <a:cubicBezTo>
                  <a:pt x="19977" y="3402"/>
                  <a:pt x="18818" y="4971"/>
                  <a:pt x="17082" y="5450"/>
                </a:cubicBezTo>
                <a:cubicBezTo>
                  <a:pt x="16694" y="5557"/>
                  <a:pt x="16304" y="5602"/>
                  <a:pt x="15913" y="5602"/>
                </a:cubicBezTo>
                <a:cubicBezTo>
                  <a:pt x="13693" y="5602"/>
                  <a:pt x="11435" y="4134"/>
                  <a:pt x="9202" y="4134"/>
                </a:cubicBezTo>
                <a:cubicBezTo>
                  <a:pt x="8850" y="4134"/>
                  <a:pt x="8499" y="4170"/>
                  <a:pt x="8148" y="4255"/>
                </a:cubicBezTo>
                <a:cubicBezTo>
                  <a:pt x="7138" y="4499"/>
                  <a:pt x="6263" y="5122"/>
                  <a:pt x="5461" y="5781"/>
                </a:cubicBezTo>
                <a:cubicBezTo>
                  <a:pt x="4513" y="6561"/>
                  <a:pt x="3609" y="7430"/>
                  <a:pt x="3018" y="8503"/>
                </a:cubicBezTo>
                <a:cubicBezTo>
                  <a:pt x="1542" y="11186"/>
                  <a:pt x="2282" y="14521"/>
                  <a:pt x="1620" y="17509"/>
                </a:cubicBezTo>
                <a:cubicBezTo>
                  <a:pt x="1158" y="19594"/>
                  <a:pt x="0" y="21689"/>
                  <a:pt x="588" y="23744"/>
                </a:cubicBezTo>
                <a:cubicBezTo>
                  <a:pt x="965" y="25069"/>
                  <a:pt x="2041" y="26163"/>
                  <a:pt x="2188" y="27534"/>
                </a:cubicBezTo>
                <a:cubicBezTo>
                  <a:pt x="2317" y="28748"/>
                  <a:pt x="1693" y="29902"/>
                  <a:pt x="1456" y="31100"/>
                </a:cubicBezTo>
                <a:cubicBezTo>
                  <a:pt x="1158" y="32623"/>
                  <a:pt x="1525" y="34264"/>
                  <a:pt x="2443" y="35515"/>
                </a:cubicBezTo>
                <a:lnTo>
                  <a:pt x="35000" y="38928"/>
                </a:lnTo>
                <a:cubicBezTo>
                  <a:pt x="38019" y="38912"/>
                  <a:pt x="41404" y="38721"/>
                  <a:pt x="43463" y="36153"/>
                </a:cubicBezTo>
                <a:cubicBezTo>
                  <a:pt x="45087" y="34125"/>
                  <a:pt x="45420" y="31147"/>
                  <a:pt x="45533" y="28378"/>
                </a:cubicBezTo>
                <a:cubicBezTo>
                  <a:pt x="45611" y="26441"/>
                  <a:pt x="45609" y="24429"/>
                  <a:pt x="44927" y="22662"/>
                </a:cubicBezTo>
                <a:cubicBezTo>
                  <a:pt x="43684" y="19447"/>
                  <a:pt x="40557" y="17851"/>
                  <a:pt x="38688" y="15075"/>
                </a:cubicBezTo>
                <a:cubicBezTo>
                  <a:pt x="36453" y="11759"/>
                  <a:pt x="36212" y="7063"/>
                  <a:pt x="33971" y="3750"/>
                </a:cubicBezTo>
                <a:cubicBezTo>
                  <a:pt x="32355" y="1358"/>
                  <a:pt x="29537" y="1"/>
                  <a:pt x="2674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 name="Group 1"/>
          <p:cNvGrpSpPr/>
          <p:nvPr/>
        </p:nvGrpSpPr>
        <p:grpSpPr>
          <a:xfrm>
            <a:off x="6687364" y="1091405"/>
            <a:ext cx="1849237" cy="3526875"/>
            <a:chOff x="6533789" y="1043670"/>
            <a:chExt cx="1898611" cy="3632173"/>
          </a:xfrm>
        </p:grpSpPr>
        <p:grpSp>
          <p:nvGrpSpPr>
            <p:cNvPr id="193" name="Google Shape;499;p40"/>
            <p:cNvGrpSpPr/>
            <p:nvPr/>
          </p:nvGrpSpPr>
          <p:grpSpPr>
            <a:xfrm flipH="1">
              <a:off x="7157188" y="1043670"/>
              <a:ext cx="1145834" cy="1809051"/>
              <a:chOff x="2241376" y="2173535"/>
              <a:chExt cx="1127901" cy="1780737"/>
            </a:xfrm>
          </p:grpSpPr>
          <p:sp>
            <p:nvSpPr>
              <p:cNvPr id="194" name="Google Shape;500;p40"/>
              <p:cNvSpPr/>
              <p:nvPr/>
            </p:nvSpPr>
            <p:spPr>
              <a:xfrm flipH="1">
                <a:off x="2805256" y="2214469"/>
                <a:ext cx="379645" cy="149093"/>
              </a:xfrm>
              <a:custGeom>
                <a:avLst/>
                <a:gdLst/>
                <a:ahLst/>
                <a:cxnLst/>
                <a:rect l="l" t="t" r="r" b="b"/>
                <a:pathLst>
                  <a:path w="5574" h="2189" extrusionOk="0">
                    <a:moveTo>
                      <a:pt x="4964" y="1"/>
                    </a:moveTo>
                    <a:cubicBezTo>
                      <a:pt x="2453" y="1439"/>
                      <a:pt x="1106" y="1690"/>
                      <a:pt x="473" y="1690"/>
                    </a:cubicBezTo>
                    <a:cubicBezTo>
                      <a:pt x="135" y="1690"/>
                      <a:pt x="0" y="1618"/>
                      <a:pt x="0" y="1618"/>
                    </a:cubicBezTo>
                    <a:lnTo>
                      <a:pt x="0" y="2189"/>
                    </a:lnTo>
                    <a:lnTo>
                      <a:pt x="5573" y="2189"/>
                    </a:lnTo>
                    <a:lnTo>
                      <a:pt x="5573"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501;p40"/>
              <p:cNvSpPr/>
              <p:nvPr/>
            </p:nvSpPr>
            <p:spPr>
              <a:xfrm flipH="1">
                <a:off x="2428877" y="2214469"/>
                <a:ext cx="379645" cy="149093"/>
              </a:xfrm>
              <a:custGeom>
                <a:avLst/>
                <a:gdLst/>
                <a:ahLst/>
                <a:cxnLst/>
                <a:rect l="l" t="t" r="r" b="b"/>
                <a:pathLst>
                  <a:path w="5574" h="2189" extrusionOk="0">
                    <a:moveTo>
                      <a:pt x="0" y="1"/>
                    </a:moveTo>
                    <a:lnTo>
                      <a:pt x="0" y="2189"/>
                    </a:lnTo>
                    <a:lnTo>
                      <a:pt x="5573" y="2189"/>
                    </a:lnTo>
                    <a:lnTo>
                      <a:pt x="5573" y="1618"/>
                    </a:lnTo>
                    <a:cubicBezTo>
                      <a:pt x="5573" y="1618"/>
                      <a:pt x="5438" y="1690"/>
                      <a:pt x="5100" y="1690"/>
                    </a:cubicBezTo>
                    <a:cubicBezTo>
                      <a:pt x="4467" y="1690"/>
                      <a:pt x="3120" y="1439"/>
                      <a:pt x="61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 name="Google Shape;502;p40"/>
              <p:cNvSpPr/>
              <p:nvPr/>
            </p:nvSpPr>
            <p:spPr>
              <a:xfrm flipH="1">
                <a:off x="2763774" y="2363494"/>
                <a:ext cx="83094" cy="1590777"/>
              </a:xfrm>
              <a:custGeom>
                <a:avLst/>
                <a:gdLst/>
                <a:ahLst/>
                <a:cxnLst/>
                <a:rect l="l" t="t" r="r" b="b"/>
                <a:pathLst>
                  <a:path w="1220" h="23356" extrusionOk="0">
                    <a:moveTo>
                      <a:pt x="1" y="1"/>
                    </a:moveTo>
                    <a:lnTo>
                      <a:pt x="1" y="23356"/>
                    </a:lnTo>
                    <a:lnTo>
                      <a:pt x="1219" y="23356"/>
                    </a:lnTo>
                    <a:lnTo>
                      <a:pt x="121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503;p40"/>
              <p:cNvSpPr/>
              <p:nvPr/>
            </p:nvSpPr>
            <p:spPr>
              <a:xfrm flipH="1">
                <a:off x="2805256" y="2214469"/>
                <a:ext cx="379645" cy="149093"/>
              </a:xfrm>
              <a:custGeom>
                <a:avLst/>
                <a:gdLst/>
                <a:ahLst/>
                <a:cxnLst/>
                <a:rect l="l" t="t" r="r" b="b"/>
                <a:pathLst>
                  <a:path w="5574" h="2189" extrusionOk="0">
                    <a:moveTo>
                      <a:pt x="4964" y="1"/>
                    </a:moveTo>
                    <a:cubicBezTo>
                      <a:pt x="2453" y="1439"/>
                      <a:pt x="1106" y="1690"/>
                      <a:pt x="473" y="1690"/>
                    </a:cubicBezTo>
                    <a:cubicBezTo>
                      <a:pt x="135" y="1690"/>
                      <a:pt x="0" y="1618"/>
                      <a:pt x="0" y="1618"/>
                    </a:cubicBezTo>
                    <a:lnTo>
                      <a:pt x="0" y="2189"/>
                    </a:lnTo>
                    <a:lnTo>
                      <a:pt x="5573" y="2189"/>
                    </a:lnTo>
                    <a:lnTo>
                      <a:pt x="5573" y="1"/>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 name="Google Shape;504;p40"/>
              <p:cNvSpPr/>
              <p:nvPr/>
            </p:nvSpPr>
            <p:spPr>
              <a:xfrm flipH="1">
                <a:off x="3180952" y="2339043"/>
                <a:ext cx="168232" cy="786534"/>
              </a:xfrm>
              <a:custGeom>
                <a:avLst/>
                <a:gdLst/>
                <a:ahLst/>
                <a:cxnLst/>
                <a:rect l="l" t="t" r="r" b="b"/>
                <a:pathLst>
                  <a:path w="2470" h="11548" fill="none" extrusionOk="0">
                    <a:moveTo>
                      <a:pt x="2470" y="1"/>
                    </a:moveTo>
                    <a:lnTo>
                      <a:pt x="1" y="11547"/>
                    </a:lnTo>
                  </a:path>
                </a:pathLst>
              </a:custGeom>
              <a:noFill/>
              <a:ln w="5175" cap="flat" cmpd="sng">
                <a:solidFill>
                  <a:schemeClr val="dk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 name="Google Shape;505;p40"/>
              <p:cNvSpPr/>
              <p:nvPr/>
            </p:nvSpPr>
            <p:spPr>
              <a:xfrm flipH="1">
                <a:off x="3012651" y="2339043"/>
                <a:ext cx="168368" cy="786534"/>
              </a:xfrm>
              <a:custGeom>
                <a:avLst/>
                <a:gdLst/>
                <a:ahLst/>
                <a:cxnLst/>
                <a:rect l="l" t="t" r="r" b="b"/>
                <a:pathLst>
                  <a:path w="2472" h="11548" fill="none" extrusionOk="0">
                    <a:moveTo>
                      <a:pt x="1" y="1"/>
                    </a:moveTo>
                    <a:lnTo>
                      <a:pt x="2472" y="11547"/>
                    </a:lnTo>
                  </a:path>
                </a:pathLst>
              </a:custGeom>
              <a:noFill/>
              <a:ln w="5175" cap="flat" cmpd="sng">
                <a:solidFill>
                  <a:schemeClr val="dk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 name="Google Shape;506;p40"/>
              <p:cNvSpPr/>
              <p:nvPr/>
            </p:nvSpPr>
            <p:spPr>
              <a:xfrm flipH="1">
                <a:off x="3012652" y="3092003"/>
                <a:ext cx="336532" cy="191798"/>
              </a:xfrm>
              <a:custGeom>
                <a:avLst/>
                <a:gdLst/>
                <a:ahLst/>
                <a:cxnLst/>
                <a:rect l="l" t="t" r="r" b="b"/>
                <a:pathLst>
                  <a:path w="4941" h="2816" extrusionOk="0">
                    <a:moveTo>
                      <a:pt x="2470" y="1"/>
                    </a:moveTo>
                    <a:cubicBezTo>
                      <a:pt x="1105" y="1"/>
                      <a:pt x="1" y="222"/>
                      <a:pt x="1" y="492"/>
                    </a:cubicBezTo>
                    <a:cubicBezTo>
                      <a:pt x="1" y="762"/>
                      <a:pt x="338" y="2815"/>
                      <a:pt x="2470" y="2815"/>
                    </a:cubicBezTo>
                    <a:cubicBezTo>
                      <a:pt x="4604" y="2815"/>
                      <a:pt x="4941" y="762"/>
                      <a:pt x="4941" y="492"/>
                    </a:cubicBezTo>
                    <a:cubicBezTo>
                      <a:pt x="4941" y="222"/>
                      <a:pt x="3834" y="1"/>
                      <a:pt x="247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 name="Google Shape;507;p40"/>
              <p:cNvSpPr/>
              <p:nvPr/>
            </p:nvSpPr>
            <p:spPr>
              <a:xfrm flipH="1">
                <a:off x="3012652" y="3092003"/>
                <a:ext cx="336532" cy="66884"/>
              </a:xfrm>
              <a:custGeom>
                <a:avLst/>
                <a:gdLst/>
                <a:ahLst/>
                <a:cxnLst/>
                <a:rect l="l" t="t" r="r" b="b"/>
                <a:pathLst>
                  <a:path w="4941" h="982" extrusionOk="0">
                    <a:moveTo>
                      <a:pt x="2470" y="1"/>
                    </a:moveTo>
                    <a:cubicBezTo>
                      <a:pt x="1105" y="1"/>
                      <a:pt x="1" y="222"/>
                      <a:pt x="1" y="492"/>
                    </a:cubicBezTo>
                    <a:cubicBezTo>
                      <a:pt x="1" y="762"/>
                      <a:pt x="1105" y="982"/>
                      <a:pt x="2470" y="982"/>
                    </a:cubicBezTo>
                    <a:cubicBezTo>
                      <a:pt x="3834" y="982"/>
                      <a:pt x="4941" y="762"/>
                      <a:pt x="4941" y="492"/>
                    </a:cubicBezTo>
                    <a:cubicBezTo>
                      <a:pt x="4941" y="222"/>
                      <a:pt x="3834" y="1"/>
                      <a:pt x="2470" y="1"/>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 name="Google Shape;508;p40"/>
              <p:cNvSpPr/>
              <p:nvPr/>
            </p:nvSpPr>
            <p:spPr>
              <a:xfrm flipH="1">
                <a:off x="3040237" y="3101674"/>
                <a:ext cx="281294" cy="47609"/>
              </a:xfrm>
              <a:custGeom>
                <a:avLst/>
                <a:gdLst/>
                <a:ahLst/>
                <a:cxnLst/>
                <a:rect l="l" t="t" r="r" b="b"/>
                <a:pathLst>
                  <a:path w="4130" h="699" extrusionOk="0">
                    <a:moveTo>
                      <a:pt x="2064" y="0"/>
                    </a:moveTo>
                    <a:cubicBezTo>
                      <a:pt x="925" y="0"/>
                      <a:pt x="0" y="157"/>
                      <a:pt x="0" y="350"/>
                    </a:cubicBezTo>
                    <a:cubicBezTo>
                      <a:pt x="0" y="543"/>
                      <a:pt x="925" y="698"/>
                      <a:pt x="2064" y="698"/>
                    </a:cubicBezTo>
                    <a:cubicBezTo>
                      <a:pt x="3204" y="698"/>
                      <a:pt x="4129" y="543"/>
                      <a:pt x="4129" y="350"/>
                    </a:cubicBezTo>
                    <a:cubicBezTo>
                      <a:pt x="4129" y="157"/>
                      <a:pt x="3204" y="0"/>
                      <a:pt x="2064"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 name="Google Shape;509;p40"/>
              <p:cNvSpPr/>
              <p:nvPr/>
            </p:nvSpPr>
            <p:spPr>
              <a:xfrm flipH="1">
                <a:off x="3104600" y="2272090"/>
                <a:ext cx="152090" cy="133904"/>
              </a:xfrm>
              <a:custGeom>
                <a:avLst/>
                <a:gdLst/>
                <a:ahLst/>
                <a:cxnLst/>
                <a:rect l="l" t="t" r="r" b="b"/>
                <a:pathLst>
                  <a:path w="2233" h="1966" extrusionOk="0">
                    <a:moveTo>
                      <a:pt x="1116" y="0"/>
                    </a:moveTo>
                    <a:cubicBezTo>
                      <a:pt x="991" y="0"/>
                      <a:pt x="863" y="24"/>
                      <a:pt x="740" y="75"/>
                    </a:cubicBezTo>
                    <a:cubicBezTo>
                      <a:pt x="238" y="283"/>
                      <a:pt x="1" y="858"/>
                      <a:pt x="209" y="1358"/>
                    </a:cubicBezTo>
                    <a:cubicBezTo>
                      <a:pt x="365" y="1737"/>
                      <a:pt x="731" y="1966"/>
                      <a:pt x="1118" y="1966"/>
                    </a:cubicBezTo>
                    <a:cubicBezTo>
                      <a:pt x="1243" y="1966"/>
                      <a:pt x="1370" y="1942"/>
                      <a:pt x="1493" y="1891"/>
                    </a:cubicBezTo>
                    <a:cubicBezTo>
                      <a:pt x="1995" y="1683"/>
                      <a:pt x="2232" y="1108"/>
                      <a:pt x="2024" y="606"/>
                    </a:cubicBezTo>
                    <a:cubicBezTo>
                      <a:pt x="1868" y="228"/>
                      <a:pt x="1502" y="0"/>
                      <a:pt x="111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 name="Google Shape;510;p40"/>
              <p:cNvSpPr/>
              <p:nvPr/>
            </p:nvSpPr>
            <p:spPr>
              <a:xfrm flipH="1">
                <a:off x="3147577" y="2305737"/>
                <a:ext cx="66748" cy="66748"/>
              </a:xfrm>
              <a:custGeom>
                <a:avLst/>
                <a:gdLst/>
                <a:ahLst/>
                <a:cxnLst/>
                <a:rect l="l" t="t" r="r" b="b"/>
                <a:pathLst>
                  <a:path w="980" h="980" extrusionOk="0">
                    <a:moveTo>
                      <a:pt x="490" y="0"/>
                    </a:moveTo>
                    <a:cubicBezTo>
                      <a:pt x="219" y="0"/>
                      <a:pt x="0" y="219"/>
                      <a:pt x="0" y="490"/>
                    </a:cubicBezTo>
                    <a:cubicBezTo>
                      <a:pt x="0" y="760"/>
                      <a:pt x="219" y="979"/>
                      <a:pt x="490" y="979"/>
                    </a:cubicBezTo>
                    <a:cubicBezTo>
                      <a:pt x="760" y="979"/>
                      <a:pt x="979" y="760"/>
                      <a:pt x="979" y="490"/>
                    </a:cubicBezTo>
                    <a:cubicBezTo>
                      <a:pt x="979" y="219"/>
                      <a:pt x="760" y="0"/>
                      <a:pt x="49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 name="Google Shape;511;p40"/>
              <p:cNvSpPr/>
              <p:nvPr/>
            </p:nvSpPr>
            <p:spPr>
              <a:xfrm flipH="1">
                <a:off x="3329092" y="3098201"/>
                <a:ext cx="40185" cy="40049"/>
              </a:xfrm>
              <a:custGeom>
                <a:avLst/>
                <a:gdLst/>
                <a:ahLst/>
                <a:cxnLst/>
                <a:rect l="l" t="t" r="r" b="b"/>
                <a:pathLst>
                  <a:path w="590" h="588" extrusionOk="0">
                    <a:moveTo>
                      <a:pt x="296" y="0"/>
                    </a:moveTo>
                    <a:cubicBezTo>
                      <a:pt x="132" y="0"/>
                      <a:pt x="0" y="132"/>
                      <a:pt x="0" y="294"/>
                    </a:cubicBezTo>
                    <a:cubicBezTo>
                      <a:pt x="0" y="457"/>
                      <a:pt x="132" y="588"/>
                      <a:pt x="296" y="588"/>
                    </a:cubicBezTo>
                    <a:cubicBezTo>
                      <a:pt x="457" y="588"/>
                      <a:pt x="589" y="457"/>
                      <a:pt x="589" y="294"/>
                    </a:cubicBezTo>
                    <a:cubicBezTo>
                      <a:pt x="589" y="132"/>
                      <a:pt x="457" y="0"/>
                      <a:pt x="29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 name="Google Shape;512;p40"/>
              <p:cNvSpPr/>
              <p:nvPr/>
            </p:nvSpPr>
            <p:spPr>
              <a:xfrm flipH="1">
                <a:off x="2992625" y="3098201"/>
                <a:ext cx="40049" cy="40049"/>
              </a:xfrm>
              <a:custGeom>
                <a:avLst/>
                <a:gdLst/>
                <a:ahLst/>
                <a:cxnLst/>
                <a:rect l="l" t="t" r="r" b="b"/>
                <a:pathLst>
                  <a:path w="588" h="588" extrusionOk="0">
                    <a:moveTo>
                      <a:pt x="294" y="0"/>
                    </a:moveTo>
                    <a:cubicBezTo>
                      <a:pt x="132" y="0"/>
                      <a:pt x="0" y="132"/>
                      <a:pt x="0" y="294"/>
                    </a:cubicBezTo>
                    <a:cubicBezTo>
                      <a:pt x="0" y="457"/>
                      <a:pt x="132" y="588"/>
                      <a:pt x="294" y="588"/>
                    </a:cubicBezTo>
                    <a:cubicBezTo>
                      <a:pt x="457" y="588"/>
                      <a:pt x="587" y="457"/>
                      <a:pt x="587" y="294"/>
                    </a:cubicBezTo>
                    <a:cubicBezTo>
                      <a:pt x="587" y="132"/>
                      <a:pt x="457" y="0"/>
                      <a:pt x="29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 name="Google Shape;513;p40"/>
              <p:cNvSpPr/>
              <p:nvPr/>
            </p:nvSpPr>
            <p:spPr>
              <a:xfrm flipH="1">
                <a:off x="2428877" y="2214469"/>
                <a:ext cx="379645" cy="149093"/>
              </a:xfrm>
              <a:custGeom>
                <a:avLst/>
                <a:gdLst/>
                <a:ahLst/>
                <a:cxnLst/>
                <a:rect l="l" t="t" r="r" b="b"/>
                <a:pathLst>
                  <a:path w="5574" h="2189" extrusionOk="0">
                    <a:moveTo>
                      <a:pt x="0" y="1"/>
                    </a:moveTo>
                    <a:lnTo>
                      <a:pt x="0" y="2189"/>
                    </a:lnTo>
                    <a:lnTo>
                      <a:pt x="5573" y="2189"/>
                    </a:lnTo>
                    <a:lnTo>
                      <a:pt x="5573" y="1618"/>
                    </a:lnTo>
                    <a:cubicBezTo>
                      <a:pt x="5573" y="1618"/>
                      <a:pt x="5438" y="1690"/>
                      <a:pt x="5100" y="1690"/>
                    </a:cubicBezTo>
                    <a:cubicBezTo>
                      <a:pt x="4467" y="1690"/>
                      <a:pt x="3120" y="1439"/>
                      <a:pt x="610"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 name="Google Shape;514;p40"/>
              <p:cNvSpPr/>
              <p:nvPr/>
            </p:nvSpPr>
            <p:spPr>
              <a:xfrm flipH="1">
                <a:off x="2264660" y="2339043"/>
                <a:ext cx="168300" cy="786534"/>
              </a:xfrm>
              <a:custGeom>
                <a:avLst/>
                <a:gdLst/>
                <a:ahLst/>
                <a:cxnLst/>
                <a:rect l="l" t="t" r="r" b="b"/>
                <a:pathLst>
                  <a:path w="2471" h="11548" fill="none" extrusionOk="0">
                    <a:moveTo>
                      <a:pt x="0" y="1"/>
                    </a:moveTo>
                    <a:lnTo>
                      <a:pt x="2471" y="11547"/>
                    </a:lnTo>
                  </a:path>
                </a:pathLst>
              </a:custGeom>
              <a:noFill/>
              <a:ln w="5175" cap="flat" cmpd="sng">
                <a:solidFill>
                  <a:schemeClr val="dk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 name="Google Shape;515;p40"/>
              <p:cNvSpPr/>
              <p:nvPr/>
            </p:nvSpPr>
            <p:spPr>
              <a:xfrm flipH="1">
                <a:off x="2432893" y="2339043"/>
                <a:ext cx="168368" cy="786534"/>
              </a:xfrm>
              <a:custGeom>
                <a:avLst/>
                <a:gdLst/>
                <a:ahLst/>
                <a:cxnLst/>
                <a:rect l="l" t="t" r="r" b="b"/>
                <a:pathLst>
                  <a:path w="2472" h="11548" fill="none" extrusionOk="0">
                    <a:moveTo>
                      <a:pt x="2471" y="1"/>
                    </a:moveTo>
                    <a:lnTo>
                      <a:pt x="0" y="11547"/>
                    </a:lnTo>
                  </a:path>
                </a:pathLst>
              </a:custGeom>
              <a:noFill/>
              <a:ln w="5175" cap="flat" cmpd="sng">
                <a:solidFill>
                  <a:schemeClr val="dk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 name="Google Shape;516;p40"/>
              <p:cNvSpPr/>
              <p:nvPr/>
            </p:nvSpPr>
            <p:spPr>
              <a:xfrm flipH="1">
                <a:off x="2264661" y="3092003"/>
                <a:ext cx="336600" cy="191798"/>
              </a:xfrm>
              <a:custGeom>
                <a:avLst/>
                <a:gdLst/>
                <a:ahLst/>
                <a:cxnLst/>
                <a:rect l="l" t="t" r="r" b="b"/>
                <a:pathLst>
                  <a:path w="4942" h="2816" extrusionOk="0">
                    <a:moveTo>
                      <a:pt x="2471" y="1"/>
                    </a:moveTo>
                    <a:cubicBezTo>
                      <a:pt x="1107" y="1"/>
                      <a:pt x="0" y="222"/>
                      <a:pt x="0" y="492"/>
                    </a:cubicBezTo>
                    <a:cubicBezTo>
                      <a:pt x="0" y="762"/>
                      <a:pt x="339" y="2815"/>
                      <a:pt x="2471" y="2815"/>
                    </a:cubicBezTo>
                    <a:cubicBezTo>
                      <a:pt x="4603" y="2815"/>
                      <a:pt x="4942" y="762"/>
                      <a:pt x="4942" y="492"/>
                    </a:cubicBezTo>
                    <a:cubicBezTo>
                      <a:pt x="4942" y="222"/>
                      <a:pt x="3836" y="1"/>
                      <a:pt x="24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 name="Google Shape;517;p40"/>
              <p:cNvSpPr/>
              <p:nvPr/>
            </p:nvSpPr>
            <p:spPr>
              <a:xfrm flipH="1">
                <a:off x="2264661" y="3092003"/>
                <a:ext cx="336600" cy="66884"/>
              </a:xfrm>
              <a:custGeom>
                <a:avLst/>
                <a:gdLst/>
                <a:ahLst/>
                <a:cxnLst/>
                <a:rect l="l" t="t" r="r" b="b"/>
                <a:pathLst>
                  <a:path w="4942" h="982" extrusionOk="0">
                    <a:moveTo>
                      <a:pt x="2471" y="1"/>
                    </a:moveTo>
                    <a:cubicBezTo>
                      <a:pt x="1107" y="1"/>
                      <a:pt x="0" y="222"/>
                      <a:pt x="0" y="492"/>
                    </a:cubicBezTo>
                    <a:cubicBezTo>
                      <a:pt x="0" y="762"/>
                      <a:pt x="1107" y="982"/>
                      <a:pt x="2471" y="982"/>
                    </a:cubicBezTo>
                    <a:cubicBezTo>
                      <a:pt x="3836" y="982"/>
                      <a:pt x="4942" y="762"/>
                      <a:pt x="4942" y="492"/>
                    </a:cubicBezTo>
                    <a:cubicBezTo>
                      <a:pt x="4942" y="222"/>
                      <a:pt x="3836" y="1"/>
                      <a:pt x="2471" y="1"/>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 name="Google Shape;518;p40"/>
              <p:cNvSpPr/>
              <p:nvPr/>
            </p:nvSpPr>
            <p:spPr>
              <a:xfrm flipH="1">
                <a:off x="2292246" y="3101674"/>
                <a:ext cx="281294" cy="47609"/>
              </a:xfrm>
              <a:custGeom>
                <a:avLst/>
                <a:gdLst/>
                <a:ahLst/>
                <a:cxnLst/>
                <a:rect l="l" t="t" r="r" b="b"/>
                <a:pathLst>
                  <a:path w="4130" h="699" extrusionOk="0">
                    <a:moveTo>
                      <a:pt x="2064" y="0"/>
                    </a:moveTo>
                    <a:cubicBezTo>
                      <a:pt x="923" y="0"/>
                      <a:pt x="0" y="157"/>
                      <a:pt x="0" y="350"/>
                    </a:cubicBezTo>
                    <a:cubicBezTo>
                      <a:pt x="0" y="543"/>
                      <a:pt x="923" y="698"/>
                      <a:pt x="2064" y="698"/>
                    </a:cubicBezTo>
                    <a:cubicBezTo>
                      <a:pt x="3205" y="698"/>
                      <a:pt x="4129" y="543"/>
                      <a:pt x="4129" y="350"/>
                    </a:cubicBezTo>
                    <a:cubicBezTo>
                      <a:pt x="4129" y="157"/>
                      <a:pt x="3205" y="0"/>
                      <a:pt x="2064"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 name="Google Shape;519;p40"/>
              <p:cNvSpPr/>
              <p:nvPr/>
            </p:nvSpPr>
            <p:spPr>
              <a:xfrm flipH="1">
                <a:off x="2359538" y="2272158"/>
                <a:ext cx="146981" cy="133904"/>
              </a:xfrm>
              <a:custGeom>
                <a:avLst/>
                <a:gdLst/>
                <a:ahLst/>
                <a:cxnLst/>
                <a:rect l="l" t="t" r="r" b="b"/>
                <a:pathLst>
                  <a:path w="2158" h="1966" extrusionOk="0">
                    <a:moveTo>
                      <a:pt x="1079" y="0"/>
                    </a:moveTo>
                    <a:cubicBezTo>
                      <a:pt x="827" y="0"/>
                      <a:pt x="576" y="96"/>
                      <a:pt x="384" y="288"/>
                    </a:cubicBezTo>
                    <a:cubicBezTo>
                      <a:pt x="0" y="672"/>
                      <a:pt x="0" y="1293"/>
                      <a:pt x="384" y="1677"/>
                    </a:cubicBezTo>
                    <a:cubicBezTo>
                      <a:pt x="576" y="1869"/>
                      <a:pt x="827" y="1965"/>
                      <a:pt x="1079" y="1965"/>
                    </a:cubicBezTo>
                    <a:cubicBezTo>
                      <a:pt x="1330" y="1965"/>
                      <a:pt x="1581" y="1869"/>
                      <a:pt x="1773" y="1677"/>
                    </a:cubicBezTo>
                    <a:cubicBezTo>
                      <a:pt x="2157" y="1293"/>
                      <a:pt x="2157" y="672"/>
                      <a:pt x="1773" y="288"/>
                    </a:cubicBezTo>
                    <a:cubicBezTo>
                      <a:pt x="1581" y="96"/>
                      <a:pt x="1330" y="0"/>
                      <a:pt x="107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 name="Google Shape;520;p40"/>
              <p:cNvSpPr/>
              <p:nvPr/>
            </p:nvSpPr>
            <p:spPr>
              <a:xfrm flipH="1">
                <a:off x="2399586" y="2305737"/>
                <a:ext cx="66748" cy="66748"/>
              </a:xfrm>
              <a:custGeom>
                <a:avLst/>
                <a:gdLst/>
                <a:ahLst/>
                <a:cxnLst/>
                <a:rect l="l" t="t" r="r" b="b"/>
                <a:pathLst>
                  <a:path w="980" h="980" extrusionOk="0">
                    <a:moveTo>
                      <a:pt x="490" y="0"/>
                    </a:moveTo>
                    <a:cubicBezTo>
                      <a:pt x="220" y="0"/>
                      <a:pt x="1" y="219"/>
                      <a:pt x="1" y="490"/>
                    </a:cubicBezTo>
                    <a:cubicBezTo>
                      <a:pt x="1" y="760"/>
                      <a:pt x="220" y="979"/>
                      <a:pt x="490" y="979"/>
                    </a:cubicBezTo>
                    <a:cubicBezTo>
                      <a:pt x="761" y="979"/>
                      <a:pt x="980" y="760"/>
                      <a:pt x="980" y="490"/>
                    </a:cubicBezTo>
                    <a:cubicBezTo>
                      <a:pt x="980" y="219"/>
                      <a:pt x="761" y="0"/>
                      <a:pt x="49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 name="Google Shape;521;p40"/>
              <p:cNvSpPr/>
              <p:nvPr/>
            </p:nvSpPr>
            <p:spPr>
              <a:xfrm flipH="1">
                <a:off x="2581101" y="3098201"/>
                <a:ext cx="40185" cy="40049"/>
              </a:xfrm>
              <a:custGeom>
                <a:avLst/>
                <a:gdLst/>
                <a:ahLst/>
                <a:cxnLst/>
                <a:rect l="l" t="t" r="r" b="b"/>
                <a:pathLst>
                  <a:path w="590" h="588" extrusionOk="0">
                    <a:moveTo>
                      <a:pt x="294" y="0"/>
                    </a:moveTo>
                    <a:cubicBezTo>
                      <a:pt x="133" y="0"/>
                      <a:pt x="1" y="132"/>
                      <a:pt x="1" y="294"/>
                    </a:cubicBezTo>
                    <a:cubicBezTo>
                      <a:pt x="1" y="457"/>
                      <a:pt x="133" y="588"/>
                      <a:pt x="294" y="588"/>
                    </a:cubicBezTo>
                    <a:cubicBezTo>
                      <a:pt x="457" y="588"/>
                      <a:pt x="589" y="457"/>
                      <a:pt x="589" y="294"/>
                    </a:cubicBezTo>
                    <a:cubicBezTo>
                      <a:pt x="589" y="132"/>
                      <a:pt x="457" y="0"/>
                      <a:pt x="29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 name="Google Shape;522;p40"/>
              <p:cNvSpPr/>
              <p:nvPr/>
            </p:nvSpPr>
            <p:spPr>
              <a:xfrm flipH="1">
                <a:off x="2733738" y="2173535"/>
                <a:ext cx="146232" cy="132883"/>
              </a:xfrm>
              <a:custGeom>
                <a:avLst/>
                <a:gdLst/>
                <a:ahLst/>
                <a:cxnLst/>
                <a:rect l="l" t="t" r="r" b="b"/>
                <a:pathLst>
                  <a:path w="2147" h="1951" extrusionOk="0">
                    <a:moveTo>
                      <a:pt x="1072" y="0"/>
                    </a:moveTo>
                    <a:cubicBezTo>
                      <a:pt x="630" y="0"/>
                      <a:pt x="230" y="303"/>
                      <a:pt x="125" y="751"/>
                    </a:cubicBezTo>
                    <a:cubicBezTo>
                      <a:pt x="0" y="1276"/>
                      <a:pt x="325" y="1801"/>
                      <a:pt x="849" y="1924"/>
                    </a:cubicBezTo>
                    <a:cubicBezTo>
                      <a:pt x="925" y="1942"/>
                      <a:pt x="1000" y="1951"/>
                      <a:pt x="1075" y="1951"/>
                    </a:cubicBezTo>
                    <a:cubicBezTo>
                      <a:pt x="1517" y="1951"/>
                      <a:pt x="1917" y="1648"/>
                      <a:pt x="2022" y="1200"/>
                    </a:cubicBezTo>
                    <a:cubicBezTo>
                      <a:pt x="2147" y="676"/>
                      <a:pt x="1822" y="149"/>
                      <a:pt x="1298" y="27"/>
                    </a:cubicBezTo>
                    <a:cubicBezTo>
                      <a:pt x="1222" y="9"/>
                      <a:pt x="1147" y="0"/>
                      <a:pt x="107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 name="Google Shape;523;p40"/>
              <p:cNvSpPr/>
              <p:nvPr/>
            </p:nvSpPr>
            <p:spPr>
              <a:xfrm flipH="1">
                <a:off x="2768746" y="2201119"/>
                <a:ext cx="76419" cy="76283"/>
              </a:xfrm>
              <a:custGeom>
                <a:avLst/>
                <a:gdLst/>
                <a:ahLst/>
                <a:cxnLst/>
                <a:rect l="l" t="t" r="r" b="b"/>
                <a:pathLst>
                  <a:path w="1122" h="1120" extrusionOk="0">
                    <a:moveTo>
                      <a:pt x="560" y="1"/>
                    </a:moveTo>
                    <a:cubicBezTo>
                      <a:pt x="251" y="1"/>
                      <a:pt x="1" y="251"/>
                      <a:pt x="1" y="560"/>
                    </a:cubicBezTo>
                    <a:cubicBezTo>
                      <a:pt x="1" y="869"/>
                      <a:pt x="251" y="1120"/>
                      <a:pt x="560" y="1120"/>
                    </a:cubicBezTo>
                    <a:cubicBezTo>
                      <a:pt x="869" y="1120"/>
                      <a:pt x="1121" y="869"/>
                      <a:pt x="1121" y="560"/>
                    </a:cubicBezTo>
                    <a:cubicBezTo>
                      <a:pt x="1121" y="251"/>
                      <a:pt x="869" y="1"/>
                      <a:pt x="56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 name="Google Shape;524;p40"/>
              <p:cNvSpPr/>
              <p:nvPr/>
            </p:nvSpPr>
            <p:spPr>
              <a:xfrm flipH="1">
                <a:off x="2241376" y="3098201"/>
                <a:ext cx="40185" cy="40049"/>
              </a:xfrm>
              <a:custGeom>
                <a:avLst/>
                <a:gdLst/>
                <a:ahLst/>
                <a:cxnLst/>
                <a:rect l="l" t="t" r="r" b="b"/>
                <a:pathLst>
                  <a:path w="590" h="588" extrusionOk="0">
                    <a:moveTo>
                      <a:pt x="294" y="0"/>
                    </a:moveTo>
                    <a:cubicBezTo>
                      <a:pt x="133" y="0"/>
                      <a:pt x="1" y="132"/>
                      <a:pt x="1" y="294"/>
                    </a:cubicBezTo>
                    <a:cubicBezTo>
                      <a:pt x="1" y="457"/>
                      <a:pt x="133" y="588"/>
                      <a:pt x="294" y="588"/>
                    </a:cubicBezTo>
                    <a:cubicBezTo>
                      <a:pt x="457" y="588"/>
                      <a:pt x="589" y="457"/>
                      <a:pt x="589" y="294"/>
                    </a:cubicBezTo>
                    <a:cubicBezTo>
                      <a:pt x="589" y="132"/>
                      <a:pt x="457" y="0"/>
                      <a:pt x="29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19" name="Google Shape;525;p40"/>
            <p:cNvGrpSpPr/>
            <p:nvPr/>
          </p:nvGrpSpPr>
          <p:grpSpPr>
            <a:xfrm rot="-383972" flipH="1">
              <a:off x="6533789" y="3589652"/>
              <a:ext cx="862147" cy="1086191"/>
              <a:chOff x="3103876" y="3567413"/>
              <a:chExt cx="673883" cy="849128"/>
            </a:xfrm>
          </p:grpSpPr>
          <p:sp>
            <p:nvSpPr>
              <p:cNvPr id="220" name="Google Shape;526;p40"/>
              <p:cNvSpPr/>
              <p:nvPr/>
            </p:nvSpPr>
            <p:spPr>
              <a:xfrm flipH="1">
                <a:off x="3107965" y="3693349"/>
                <a:ext cx="669794" cy="723192"/>
              </a:xfrm>
              <a:custGeom>
                <a:avLst/>
                <a:gdLst/>
                <a:ahLst/>
                <a:cxnLst/>
                <a:rect l="l" t="t" r="r" b="b"/>
                <a:pathLst>
                  <a:path w="9834" h="10618" extrusionOk="0">
                    <a:moveTo>
                      <a:pt x="346" y="0"/>
                    </a:moveTo>
                    <a:cubicBezTo>
                      <a:pt x="346" y="0"/>
                      <a:pt x="1" y="1150"/>
                      <a:pt x="1985" y="3777"/>
                    </a:cubicBezTo>
                    <a:cubicBezTo>
                      <a:pt x="3970" y="6404"/>
                      <a:pt x="2161" y="8757"/>
                      <a:pt x="6997" y="10617"/>
                    </a:cubicBezTo>
                    <a:lnTo>
                      <a:pt x="9833" y="9607"/>
                    </a:lnTo>
                    <a:cubicBezTo>
                      <a:pt x="9833" y="9607"/>
                      <a:pt x="7953" y="8061"/>
                      <a:pt x="6845" y="5948"/>
                    </a:cubicBezTo>
                    <a:cubicBezTo>
                      <a:pt x="5735" y="3833"/>
                      <a:pt x="5101" y="3073"/>
                      <a:pt x="3221" y="2470"/>
                    </a:cubicBezTo>
                    <a:cubicBezTo>
                      <a:pt x="1340" y="1865"/>
                      <a:pt x="346" y="0"/>
                      <a:pt x="34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 name="Google Shape;527;p40"/>
              <p:cNvSpPr/>
              <p:nvPr/>
            </p:nvSpPr>
            <p:spPr>
              <a:xfrm flipH="1">
                <a:off x="3107965" y="3693349"/>
                <a:ext cx="669794" cy="723192"/>
              </a:xfrm>
              <a:custGeom>
                <a:avLst/>
                <a:gdLst/>
                <a:ahLst/>
                <a:cxnLst/>
                <a:rect l="l" t="t" r="r" b="b"/>
                <a:pathLst>
                  <a:path w="9834" h="10618" extrusionOk="0">
                    <a:moveTo>
                      <a:pt x="346" y="0"/>
                    </a:moveTo>
                    <a:cubicBezTo>
                      <a:pt x="346" y="0"/>
                      <a:pt x="1" y="1150"/>
                      <a:pt x="1985" y="3777"/>
                    </a:cubicBezTo>
                    <a:cubicBezTo>
                      <a:pt x="3970" y="6404"/>
                      <a:pt x="2161" y="8757"/>
                      <a:pt x="6997" y="10617"/>
                    </a:cubicBezTo>
                    <a:lnTo>
                      <a:pt x="9833" y="9607"/>
                    </a:lnTo>
                    <a:cubicBezTo>
                      <a:pt x="9833" y="9607"/>
                      <a:pt x="7953" y="8061"/>
                      <a:pt x="6845" y="5948"/>
                    </a:cubicBezTo>
                    <a:cubicBezTo>
                      <a:pt x="5735" y="3833"/>
                      <a:pt x="5101" y="3073"/>
                      <a:pt x="3221" y="2470"/>
                    </a:cubicBezTo>
                    <a:cubicBezTo>
                      <a:pt x="1340" y="1865"/>
                      <a:pt x="346" y="0"/>
                      <a:pt x="346"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 name="Google Shape;528;p40"/>
              <p:cNvSpPr/>
              <p:nvPr/>
            </p:nvSpPr>
            <p:spPr>
              <a:xfrm flipH="1">
                <a:off x="3224228" y="3693349"/>
                <a:ext cx="530032" cy="664754"/>
              </a:xfrm>
              <a:custGeom>
                <a:avLst/>
                <a:gdLst/>
                <a:ahLst/>
                <a:cxnLst/>
                <a:rect l="l" t="t" r="r" b="b"/>
                <a:pathLst>
                  <a:path w="7782" h="9760" fill="none" extrusionOk="0">
                    <a:moveTo>
                      <a:pt x="1" y="0"/>
                    </a:moveTo>
                    <a:cubicBezTo>
                      <a:pt x="1640" y="3777"/>
                      <a:pt x="3845" y="3831"/>
                      <a:pt x="4733" y="6467"/>
                    </a:cubicBezTo>
                    <a:cubicBezTo>
                      <a:pt x="5620" y="9104"/>
                      <a:pt x="7782" y="9760"/>
                      <a:pt x="7782" y="9760"/>
                    </a:cubicBezTo>
                  </a:path>
                </a:pathLst>
              </a:custGeom>
              <a:noFill/>
              <a:ln w="2600" cap="flat" cmpd="sng">
                <a:solidFill>
                  <a:schemeClr val="l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 name="Google Shape;529;p40"/>
              <p:cNvSpPr/>
              <p:nvPr/>
            </p:nvSpPr>
            <p:spPr>
              <a:xfrm flipH="1">
                <a:off x="3103876" y="3567413"/>
                <a:ext cx="417582" cy="602297"/>
              </a:xfrm>
              <a:custGeom>
                <a:avLst/>
                <a:gdLst/>
                <a:ahLst/>
                <a:cxnLst/>
                <a:rect l="l" t="t" r="r" b="b"/>
                <a:pathLst>
                  <a:path w="6131" h="8843" extrusionOk="0">
                    <a:moveTo>
                      <a:pt x="420" y="0"/>
                    </a:moveTo>
                    <a:cubicBezTo>
                      <a:pt x="420" y="0"/>
                      <a:pt x="0" y="808"/>
                      <a:pt x="1108" y="3043"/>
                    </a:cubicBezTo>
                    <a:cubicBezTo>
                      <a:pt x="2216" y="5277"/>
                      <a:pt x="538" y="6777"/>
                      <a:pt x="3877" y="8842"/>
                    </a:cubicBezTo>
                    <a:lnTo>
                      <a:pt x="6131" y="8488"/>
                    </a:lnTo>
                    <a:cubicBezTo>
                      <a:pt x="6131" y="8488"/>
                      <a:pt x="4950" y="7072"/>
                      <a:pt x="4421" y="5343"/>
                    </a:cubicBezTo>
                    <a:cubicBezTo>
                      <a:pt x="3893" y="3613"/>
                      <a:pt x="3528" y="2957"/>
                      <a:pt x="2211" y="2242"/>
                    </a:cubicBezTo>
                    <a:cubicBezTo>
                      <a:pt x="897" y="1529"/>
                      <a:pt x="420" y="0"/>
                      <a:pt x="42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 name="Google Shape;530;p40"/>
              <p:cNvSpPr/>
              <p:nvPr/>
            </p:nvSpPr>
            <p:spPr>
              <a:xfrm flipH="1">
                <a:off x="3191805" y="3567413"/>
                <a:ext cx="301114" cy="569604"/>
              </a:xfrm>
              <a:custGeom>
                <a:avLst/>
                <a:gdLst/>
                <a:ahLst/>
                <a:cxnLst/>
                <a:rect l="l" t="t" r="r" b="b"/>
                <a:pathLst>
                  <a:path w="4421" h="8363" fill="none" extrusionOk="0">
                    <a:moveTo>
                      <a:pt x="1" y="0"/>
                    </a:moveTo>
                    <a:cubicBezTo>
                      <a:pt x="689" y="3043"/>
                      <a:pt x="2324" y="3392"/>
                      <a:pt x="2613" y="5481"/>
                    </a:cubicBezTo>
                    <a:cubicBezTo>
                      <a:pt x="2904" y="7570"/>
                      <a:pt x="4420" y="8362"/>
                      <a:pt x="4420" y="8362"/>
                    </a:cubicBezTo>
                  </a:path>
                </a:pathLst>
              </a:custGeom>
              <a:noFill/>
              <a:ln w="2600" cap="flat" cmpd="sng">
                <a:solidFill>
                  <a:schemeClr val="l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25" name="Google Shape;533;p40"/>
            <p:cNvGrpSpPr/>
            <p:nvPr/>
          </p:nvGrpSpPr>
          <p:grpSpPr>
            <a:xfrm>
              <a:off x="7295291" y="2514797"/>
              <a:ext cx="1047594" cy="244571"/>
              <a:chOff x="5942217" y="4142332"/>
              <a:chExt cx="1279583" cy="298731"/>
            </a:xfrm>
          </p:grpSpPr>
          <p:sp>
            <p:nvSpPr>
              <p:cNvPr id="226" name="Google Shape;534;p40"/>
              <p:cNvSpPr/>
              <p:nvPr/>
            </p:nvSpPr>
            <p:spPr>
              <a:xfrm flipH="1">
                <a:off x="5942217" y="4142332"/>
                <a:ext cx="1279583" cy="298730"/>
              </a:xfrm>
              <a:custGeom>
                <a:avLst/>
                <a:gdLst/>
                <a:ahLst/>
                <a:cxnLst/>
                <a:rect l="l" t="t" r="r" b="b"/>
                <a:pathLst>
                  <a:path w="18787" h="4386" extrusionOk="0">
                    <a:moveTo>
                      <a:pt x="0" y="0"/>
                    </a:moveTo>
                    <a:lnTo>
                      <a:pt x="0" y="4386"/>
                    </a:lnTo>
                    <a:lnTo>
                      <a:pt x="18381" y="4386"/>
                    </a:lnTo>
                    <a:cubicBezTo>
                      <a:pt x="18605" y="4386"/>
                      <a:pt x="18787" y="4204"/>
                      <a:pt x="18787" y="3980"/>
                    </a:cubicBezTo>
                    <a:lnTo>
                      <a:pt x="18787" y="406"/>
                    </a:lnTo>
                    <a:cubicBezTo>
                      <a:pt x="18787" y="182"/>
                      <a:pt x="18605" y="0"/>
                      <a:pt x="1838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 name="Google Shape;535;p40"/>
              <p:cNvSpPr/>
              <p:nvPr/>
            </p:nvSpPr>
            <p:spPr>
              <a:xfrm flipH="1">
                <a:off x="6046486" y="4142332"/>
                <a:ext cx="270669" cy="298730"/>
              </a:xfrm>
              <a:custGeom>
                <a:avLst/>
                <a:gdLst/>
                <a:ahLst/>
                <a:cxnLst/>
                <a:rect l="l" t="t" r="r" b="b"/>
                <a:pathLst>
                  <a:path w="3974" h="4386" extrusionOk="0">
                    <a:moveTo>
                      <a:pt x="0" y="0"/>
                    </a:moveTo>
                    <a:cubicBezTo>
                      <a:pt x="1211" y="0"/>
                      <a:pt x="2191" y="983"/>
                      <a:pt x="2191" y="2193"/>
                    </a:cubicBezTo>
                    <a:cubicBezTo>
                      <a:pt x="2191" y="2799"/>
                      <a:pt x="1946" y="3346"/>
                      <a:pt x="1550" y="3744"/>
                    </a:cubicBezTo>
                    <a:cubicBezTo>
                      <a:pt x="1153" y="4140"/>
                      <a:pt x="605" y="4386"/>
                      <a:pt x="0" y="4386"/>
                    </a:cubicBezTo>
                    <a:lnTo>
                      <a:pt x="1781" y="4386"/>
                    </a:lnTo>
                    <a:cubicBezTo>
                      <a:pt x="2387" y="4386"/>
                      <a:pt x="2934" y="4140"/>
                      <a:pt x="3332" y="3744"/>
                    </a:cubicBezTo>
                    <a:cubicBezTo>
                      <a:pt x="3728" y="3346"/>
                      <a:pt x="3974" y="2799"/>
                      <a:pt x="3974" y="2193"/>
                    </a:cubicBezTo>
                    <a:cubicBezTo>
                      <a:pt x="3974" y="983"/>
                      <a:pt x="2992" y="0"/>
                      <a:pt x="1781"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 name="Google Shape;536;p40"/>
              <p:cNvSpPr/>
              <p:nvPr/>
            </p:nvSpPr>
            <p:spPr>
              <a:xfrm flipH="1">
                <a:off x="5942217" y="4221681"/>
                <a:ext cx="1279514" cy="219382"/>
              </a:xfrm>
              <a:custGeom>
                <a:avLst/>
                <a:gdLst/>
                <a:ahLst/>
                <a:cxnLst/>
                <a:rect l="l" t="t" r="r" b="b"/>
                <a:pathLst>
                  <a:path w="18786" h="3221" extrusionOk="0">
                    <a:moveTo>
                      <a:pt x="18531" y="1"/>
                    </a:moveTo>
                    <a:cubicBezTo>
                      <a:pt x="18428" y="195"/>
                      <a:pt x="18298" y="371"/>
                      <a:pt x="18144" y="525"/>
                    </a:cubicBezTo>
                    <a:cubicBezTo>
                      <a:pt x="17746" y="921"/>
                      <a:pt x="17199" y="1166"/>
                      <a:pt x="16593" y="1166"/>
                    </a:cubicBezTo>
                    <a:lnTo>
                      <a:pt x="1" y="1166"/>
                    </a:lnTo>
                    <a:lnTo>
                      <a:pt x="1" y="3221"/>
                    </a:lnTo>
                    <a:lnTo>
                      <a:pt x="16593" y="3221"/>
                    </a:lnTo>
                    <a:cubicBezTo>
                      <a:pt x="17199" y="3221"/>
                      <a:pt x="17746" y="2975"/>
                      <a:pt x="18144" y="2579"/>
                    </a:cubicBezTo>
                    <a:cubicBezTo>
                      <a:pt x="18540" y="2181"/>
                      <a:pt x="18786" y="1634"/>
                      <a:pt x="18786" y="1028"/>
                    </a:cubicBezTo>
                    <a:cubicBezTo>
                      <a:pt x="18786" y="657"/>
                      <a:pt x="18694" y="307"/>
                      <a:pt x="18531"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 name="Google Shape;537;p40"/>
              <p:cNvSpPr/>
              <p:nvPr/>
            </p:nvSpPr>
            <p:spPr>
              <a:xfrm flipH="1">
                <a:off x="6319002" y="4142332"/>
                <a:ext cx="902730" cy="298730"/>
              </a:xfrm>
              <a:custGeom>
                <a:avLst/>
                <a:gdLst/>
                <a:ahLst/>
                <a:cxnLst/>
                <a:rect l="l" t="t" r="r" b="b"/>
                <a:pathLst>
                  <a:path w="13254" h="4386" extrusionOk="0">
                    <a:moveTo>
                      <a:pt x="1" y="0"/>
                    </a:moveTo>
                    <a:lnTo>
                      <a:pt x="1" y="4386"/>
                    </a:lnTo>
                    <a:lnTo>
                      <a:pt x="11061" y="4386"/>
                    </a:lnTo>
                    <a:cubicBezTo>
                      <a:pt x="11667" y="4386"/>
                      <a:pt x="12215" y="4140"/>
                      <a:pt x="12611" y="3744"/>
                    </a:cubicBezTo>
                    <a:cubicBezTo>
                      <a:pt x="13008" y="3346"/>
                      <a:pt x="13253" y="2799"/>
                      <a:pt x="13253" y="2193"/>
                    </a:cubicBezTo>
                    <a:cubicBezTo>
                      <a:pt x="13253" y="983"/>
                      <a:pt x="12273" y="0"/>
                      <a:pt x="11061"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 name="Google Shape;538;p40"/>
              <p:cNvSpPr/>
              <p:nvPr/>
            </p:nvSpPr>
            <p:spPr>
              <a:xfrm flipH="1">
                <a:off x="6366951" y="4183403"/>
                <a:ext cx="854849" cy="216590"/>
              </a:xfrm>
              <a:custGeom>
                <a:avLst/>
                <a:gdLst/>
                <a:ahLst/>
                <a:cxnLst/>
                <a:rect l="l" t="t" r="r" b="b"/>
                <a:pathLst>
                  <a:path w="12551" h="3180" extrusionOk="0">
                    <a:moveTo>
                      <a:pt x="0" y="0"/>
                    </a:moveTo>
                    <a:lnTo>
                      <a:pt x="0" y="3180"/>
                    </a:lnTo>
                    <a:lnTo>
                      <a:pt x="12257" y="3180"/>
                    </a:lnTo>
                    <a:cubicBezTo>
                      <a:pt x="12418" y="3180"/>
                      <a:pt x="12550" y="3048"/>
                      <a:pt x="12550" y="2885"/>
                    </a:cubicBezTo>
                    <a:lnTo>
                      <a:pt x="12550" y="296"/>
                    </a:lnTo>
                    <a:cubicBezTo>
                      <a:pt x="12550" y="133"/>
                      <a:pt x="12418" y="0"/>
                      <a:pt x="1225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1" name="Google Shape;539;p40"/>
              <p:cNvSpPr/>
              <p:nvPr/>
            </p:nvSpPr>
            <p:spPr>
              <a:xfrm flipH="1">
                <a:off x="6501196" y="4221681"/>
                <a:ext cx="687843" cy="24043"/>
              </a:xfrm>
              <a:custGeom>
                <a:avLst/>
                <a:gdLst/>
                <a:ahLst/>
                <a:cxnLst/>
                <a:rect l="l" t="t" r="r" b="b"/>
                <a:pathLst>
                  <a:path w="10099" h="353" extrusionOk="0">
                    <a:moveTo>
                      <a:pt x="33" y="1"/>
                    </a:moveTo>
                    <a:cubicBezTo>
                      <a:pt x="16" y="1"/>
                      <a:pt x="1" y="15"/>
                      <a:pt x="1" y="34"/>
                    </a:cubicBezTo>
                    <a:lnTo>
                      <a:pt x="1" y="320"/>
                    </a:lnTo>
                    <a:cubicBezTo>
                      <a:pt x="1" y="338"/>
                      <a:pt x="16" y="352"/>
                      <a:pt x="33" y="352"/>
                    </a:cubicBezTo>
                    <a:lnTo>
                      <a:pt x="10066" y="352"/>
                    </a:lnTo>
                    <a:cubicBezTo>
                      <a:pt x="10085" y="352"/>
                      <a:pt x="10099" y="338"/>
                      <a:pt x="10099" y="320"/>
                    </a:cubicBezTo>
                    <a:lnTo>
                      <a:pt x="10099" y="34"/>
                    </a:lnTo>
                    <a:cubicBezTo>
                      <a:pt x="10099" y="15"/>
                      <a:pt x="10085" y="1"/>
                      <a:pt x="100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 name="Google Shape;540;p40"/>
              <p:cNvSpPr/>
              <p:nvPr/>
            </p:nvSpPr>
            <p:spPr>
              <a:xfrm flipH="1">
                <a:off x="6501196" y="4279711"/>
                <a:ext cx="687843" cy="23975"/>
              </a:xfrm>
              <a:custGeom>
                <a:avLst/>
                <a:gdLst/>
                <a:ahLst/>
                <a:cxnLst/>
                <a:rect l="l" t="t" r="r" b="b"/>
                <a:pathLst>
                  <a:path w="10099" h="352" extrusionOk="0">
                    <a:moveTo>
                      <a:pt x="33" y="1"/>
                    </a:moveTo>
                    <a:cubicBezTo>
                      <a:pt x="16" y="1"/>
                      <a:pt x="1" y="15"/>
                      <a:pt x="1" y="33"/>
                    </a:cubicBezTo>
                    <a:lnTo>
                      <a:pt x="1" y="319"/>
                    </a:lnTo>
                    <a:cubicBezTo>
                      <a:pt x="1" y="338"/>
                      <a:pt x="16" y="352"/>
                      <a:pt x="33" y="352"/>
                    </a:cubicBezTo>
                    <a:lnTo>
                      <a:pt x="10066" y="352"/>
                    </a:lnTo>
                    <a:cubicBezTo>
                      <a:pt x="10085" y="352"/>
                      <a:pt x="10099" y="338"/>
                      <a:pt x="10099" y="319"/>
                    </a:cubicBezTo>
                    <a:lnTo>
                      <a:pt x="10099" y="33"/>
                    </a:lnTo>
                    <a:cubicBezTo>
                      <a:pt x="10099" y="15"/>
                      <a:pt x="10085" y="1"/>
                      <a:pt x="100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3" name="Google Shape;541;p40"/>
              <p:cNvSpPr/>
              <p:nvPr/>
            </p:nvSpPr>
            <p:spPr>
              <a:xfrm flipH="1">
                <a:off x="6501196" y="4337741"/>
                <a:ext cx="687843" cy="24043"/>
              </a:xfrm>
              <a:custGeom>
                <a:avLst/>
                <a:gdLst/>
                <a:ahLst/>
                <a:cxnLst/>
                <a:rect l="l" t="t" r="r" b="b"/>
                <a:pathLst>
                  <a:path w="10099" h="353" extrusionOk="0">
                    <a:moveTo>
                      <a:pt x="33" y="0"/>
                    </a:moveTo>
                    <a:cubicBezTo>
                      <a:pt x="16" y="0"/>
                      <a:pt x="1" y="16"/>
                      <a:pt x="1" y="33"/>
                    </a:cubicBezTo>
                    <a:lnTo>
                      <a:pt x="1" y="320"/>
                    </a:lnTo>
                    <a:cubicBezTo>
                      <a:pt x="1" y="337"/>
                      <a:pt x="16" y="353"/>
                      <a:pt x="33" y="353"/>
                    </a:cubicBezTo>
                    <a:lnTo>
                      <a:pt x="10066" y="353"/>
                    </a:lnTo>
                    <a:cubicBezTo>
                      <a:pt x="10085" y="353"/>
                      <a:pt x="10099" y="337"/>
                      <a:pt x="10099" y="320"/>
                    </a:cubicBezTo>
                    <a:lnTo>
                      <a:pt x="10099" y="33"/>
                    </a:lnTo>
                    <a:cubicBezTo>
                      <a:pt x="10099" y="16"/>
                      <a:pt x="10085" y="0"/>
                      <a:pt x="1006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34" name="Google Shape;542;p40"/>
            <p:cNvGrpSpPr/>
            <p:nvPr/>
          </p:nvGrpSpPr>
          <p:grpSpPr>
            <a:xfrm flipH="1">
              <a:off x="7045655" y="2278887"/>
              <a:ext cx="1047594" cy="244571"/>
              <a:chOff x="5942217" y="4142332"/>
              <a:chExt cx="1279583" cy="298731"/>
            </a:xfrm>
          </p:grpSpPr>
          <p:sp>
            <p:nvSpPr>
              <p:cNvPr id="235" name="Google Shape;543;p40"/>
              <p:cNvSpPr/>
              <p:nvPr/>
            </p:nvSpPr>
            <p:spPr>
              <a:xfrm flipH="1">
                <a:off x="5942217" y="4142332"/>
                <a:ext cx="1279583" cy="298730"/>
              </a:xfrm>
              <a:custGeom>
                <a:avLst/>
                <a:gdLst/>
                <a:ahLst/>
                <a:cxnLst/>
                <a:rect l="l" t="t" r="r" b="b"/>
                <a:pathLst>
                  <a:path w="18787" h="4386" extrusionOk="0">
                    <a:moveTo>
                      <a:pt x="0" y="0"/>
                    </a:moveTo>
                    <a:lnTo>
                      <a:pt x="0" y="4386"/>
                    </a:lnTo>
                    <a:lnTo>
                      <a:pt x="18381" y="4386"/>
                    </a:lnTo>
                    <a:cubicBezTo>
                      <a:pt x="18605" y="4386"/>
                      <a:pt x="18787" y="4204"/>
                      <a:pt x="18787" y="3980"/>
                    </a:cubicBezTo>
                    <a:lnTo>
                      <a:pt x="18787" y="406"/>
                    </a:lnTo>
                    <a:cubicBezTo>
                      <a:pt x="18787" y="182"/>
                      <a:pt x="18605" y="0"/>
                      <a:pt x="1838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 name="Google Shape;544;p40"/>
              <p:cNvSpPr/>
              <p:nvPr/>
            </p:nvSpPr>
            <p:spPr>
              <a:xfrm flipH="1">
                <a:off x="6046486" y="4142332"/>
                <a:ext cx="270669" cy="298730"/>
              </a:xfrm>
              <a:custGeom>
                <a:avLst/>
                <a:gdLst/>
                <a:ahLst/>
                <a:cxnLst/>
                <a:rect l="l" t="t" r="r" b="b"/>
                <a:pathLst>
                  <a:path w="3974" h="4386" extrusionOk="0">
                    <a:moveTo>
                      <a:pt x="0" y="0"/>
                    </a:moveTo>
                    <a:cubicBezTo>
                      <a:pt x="1211" y="0"/>
                      <a:pt x="2191" y="983"/>
                      <a:pt x="2191" y="2193"/>
                    </a:cubicBezTo>
                    <a:cubicBezTo>
                      <a:pt x="2191" y="2799"/>
                      <a:pt x="1946" y="3346"/>
                      <a:pt x="1550" y="3744"/>
                    </a:cubicBezTo>
                    <a:cubicBezTo>
                      <a:pt x="1153" y="4140"/>
                      <a:pt x="605" y="4386"/>
                      <a:pt x="0" y="4386"/>
                    </a:cubicBezTo>
                    <a:lnTo>
                      <a:pt x="1781" y="4386"/>
                    </a:lnTo>
                    <a:cubicBezTo>
                      <a:pt x="2387" y="4386"/>
                      <a:pt x="2934" y="4140"/>
                      <a:pt x="3332" y="3744"/>
                    </a:cubicBezTo>
                    <a:cubicBezTo>
                      <a:pt x="3728" y="3346"/>
                      <a:pt x="3974" y="2799"/>
                      <a:pt x="3974" y="2193"/>
                    </a:cubicBezTo>
                    <a:cubicBezTo>
                      <a:pt x="3974" y="983"/>
                      <a:pt x="2992" y="0"/>
                      <a:pt x="1781"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 name="Google Shape;545;p40"/>
              <p:cNvSpPr/>
              <p:nvPr/>
            </p:nvSpPr>
            <p:spPr>
              <a:xfrm flipH="1">
                <a:off x="5942217" y="4221681"/>
                <a:ext cx="1279514" cy="219382"/>
              </a:xfrm>
              <a:custGeom>
                <a:avLst/>
                <a:gdLst/>
                <a:ahLst/>
                <a:cxnLst/>
                <a:rect l="l" t="t" r="r" b="b"/>
                <a:pathLst>
                  <a:path w="18786" h="3221" extrusionOk="0">
                    <a:moveTo>
                      <a:pt x="18531" y="1"/>
                    </a:moveTo>
                    <a:cubicBezTo>
                      <a:pt x="18428" y="195"/>
                      <a:pt x="18298" y="371"/>
                      <a:pt x="18144" y="525"/>
                    </a:cubicBezTo>
                    <a:cubicBezTo>
                      <a:pt x="17746" y="921"/>
                      <a:pt x="17199" y="1166"/>
                      <a:pt x="16593" y="1166"/>
                    </a:cubicBezTo>
                    <a:lnTo>
                      <a:pt x="1" y="1166"/>
                    </a:lnTo>
                    <a:lnTo>
                      <a:pt x="1" y="3221"/>
                    </a:lnTo>
                    <a:lnTo>
                      <a:pt x="16593" y="3221"/>
                    </a:lnTo>
                    <a:cubicBezTo>
                      <a:pt x="17199" y="3221"/>
                      <a:pt x="17746" y="2975"/>
                      <a:pt x="18144" y="2579"/>
                    </a:cubicBezTo>
                    <a:cubicBezTo>
                      <a:pt x="18540" y="2181"/>
                      <a:pt x="18786" y="1634"/>
                      <a:pt x="18786" y="1028"/>
                    </a:cubicBezTo>
                    <a:cubicBezTo>
                      <a:pt x="18786" y="657"/>
                      <a:pt x="18694" y="307"/>
                      <a:pt x="18531"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 name="Google Shape;546;p40"/>
              <p:cNvSpPr/>
              <p:nvPr/>
            </p:nvSpPr>
            <p:spPr>
              <a:xfrm flipH="1">
                <a:off x="6319002" y="4142332"/>
                <a:ext cx="902730" cy="298730"/>
              </a:xfrm>
              <a:custGeom>
                <a:avLst/>
                <a:gdLst/>
                <a:ahLst/>
                <a:cxnLst/>
                <a:rect l="l" t="t" r="r" b="b"/>
                <a:pathLst>
                  <a:path w="13254" h="4386" extrusionOk="0">
                    <a:moveTo>
                      <a:pt x="1" y="0"/>
                    </a:moveTo>
                    <a:lnTo>
                      <a:pt x="1" y="4386"/>
                    </a:lnTo>
                    <a:lnTo>
                      <a:pt x="11061" y="4386"/>
                    </a:lnTo>
                    <a:cubicBezTo>
                      <a:pt x="11667" y="4386"/>
                      <a:pt x="12215" y="4140"/>
                      <a:pt x="12611" y="3744"/>
                    </a:cubicBezTo>
                    <a:cubicBezTo>
                      <a:pt x="13008" y="3346"/>
                      <a:pt x="13253" y="2799"/>
                      <a:pt x="13253" y="2193"/>
                    </a:cubicBezTo>
                    <a:cubicBezTo>
                      <a:pt x="13253" y="983"/>
                      <a:pt x="12273" y="0"/>
                      <a:pt x="11061"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 name="Google Shape;547;p40"/>
              <p:cNvSpPr/>
              <p:nvPr/>
            </p:nvSpPr>
            <p:spPr>
              <a:xfrm flipH="1">
                <a:off x="6366951" y="4183403"/>
                <a:ext cx="854849" cy="216590"/>
              </a:xfrm>
              <a:custGeom>
                <a:avLst/>
                <a:gdLst/>
                <a:ahLst/>
                <a:cxnLst/>
                <a:rect l="l" t="t" r="r" b="b"/>
                <a:pathLst>
                  <a:path w="12551" h="3180" extrusionOk="0">
                    <a:moveTo>
                      <a:pt x="0" y="0"/>
                    </a:moveTo>
                    <a:lnTo>
                      <a:pt x="0" y="3180"/>
                    </a:lnTo>
                    <a:lnTo>
                      <a:pt x="12257" y="3180"/>
                    </a:lnTo>
                    <a:cubicBezTo>
                      <a:pt x="12418" y="3180"/>
                      <a:pt x="12550" y="3048"/>
                      <a:pt x="12550" y="2885"/>
                    </a:cubicBezTo>
                    <a:lnTo>
                      <a:pt x="12550" y="296"/>
                    </a:lnTo>
                    <a:cubicBezTo>
                      <a:pt x="12550" y="133"/>
                      <a:pt x="12418" y="0"/>
                      <a:pt x="1225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 name="Google Shape;548;p40"/>
              <p:cNvSpPr/>
              <p:nvPr/>
            </p:nvSpPr>
            <p:spPr>
              <a:xfrm flipH="1">
                <a:off x="6501196" y="4221681"/>
                <a:ext cx="687843" cy="24043"/>
              </a:xfrm>
              <a:custGeom>
                <a:avLst/>
                <a:gdLst/>
                <a:ahLst/>
                <a:cxnLst/>
                <a:rect l="l" t="t" r="r" b="b"/>
                <a:pathLst>
                  <a:path w="10099" h="353" extrusionOk="0">
                    <a:moveTo>
                      <a:pt x="33" y="1"/>
                    </a:moveTo>
                    <a:cubicBezTo>
                      <a:pt x="16" y="1"/>
                      <a:pt x="1" y="15"/>
                      <a:pt x="1" y="34"/>
                    </a:cubicBezTo>
                    <a:lnTo>
                      <a:pt x="1" y="320"/>
                    </a:lnTo>
                    <a:cubicBezTo>
                      <a:pt x="1" y="338"/>
                      <a:pt x="16" y="352"/>
                      <a:pt x="33" y="352"/>
                    </a:cubicBezTo>
                    <a:lnTo>
                      <a:pt x="10066" y="352"/>
                    </a:lnTo>
                    <a:cubicBezTo>
                      <a:pt x="10085" y="352"/>
                      <a:pt x="10099" y="338"/>
                      <a:pt x="10099" y="320"/>
                    </a:cubicBezTo>
                    <a:lnTo>
                      <a:pt x="10099" y="34"/>
                    </a:lnTo>
                    <a:cubicBezTo>
                      <a:pt x="10099" y="15"/>
                      <a:pt x="10085" y="1"/>
                      <a:pt x="100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 name="Google Shape;549;p40"/>
              <p:cNvSpPr/>
              <p:nvPr/>
            </p:nvSpPr>
            <p:spPr>
              <a:xfrm flipH="1">
                <a:off x="6501196" y="4279711"/>
                <a:ext cx="687843" cy="23975"/>
              </a:xfrm>
              <a:custGeom>
                <a:avLst/>
                <a:gdLst/>
                <a:ahLst/>
                <a:cxnLst/>
                <a:rect l="l" t="t" r="r" b="b"/>
                <a:pathLst>
                  <a:path w="10099" h="352" extrusionOk="0">
                    <a:moveTo>
                      <a:pt x="33" y="1"/>
                    </a:moveTo>
                    <a:cubicBezTo>
                      <a:pt x="16" y="1"/>
                      <a:pt x="1" y="15"/>
                      <a:pt x="1" y="33"/>
                    </a:cubicBezTo>
                    <a:lnTo>
                      <a:pt x="1" y="319"/>
                    </a:lnTo>
                    <a:cubicBezTo>
                      <a:pt x="1" y="338"/>
                      <a:pt x="16" y="352"/>
                      <a:pt x="33" y="352"/>
                    </a:cubicBezTo>
                    <a:lnTo>
                      <a:pt x="10066" y="352"/>
                    </a:lnTo>
                    <a:cubicBezTo>
                      <a:pt x="10085" y="352"/>
                      <a:pt x="10099" y="338"/>
                      <a:pt x="10099" y="319"/>
                    </a:cubicBezTo>
                    <a:lnTo>
                      <a:pt x="10099" y="33"/>
                    </a:lnTo>
                    <a:cubicBezTo>
                      <a:pt x="10099" y="15"/>
                      <a:pt x="10085" y="1"/>
                      <a:pt x="100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 name="Google Shape;550;p40"/>
              <p:cNvSpPr/>
              <p:nvPr/>
            </p:nvSpPr>
            <p:spPr>
              <a:xfrm flipH="1">
                <a:off x="6501196" y="4337741"/>
                <a:ext cx="687843" cy="24043"/>
              </a:xfrm>
              <a:custGeom>
                <a:avLst/>
                <a:gdLst/>
                <a:ahLst/>
                <a:cxnLst/>
                <a:rect l="l" t="t" r="r" b="b"/>
                <a:pathLst>
                  <a:path w="10099" h="353" extrusionOk="0">
                    <a:moveTo>
                      <a:pt x="33" y="0"/>
                    </a:moveTo>
                    <a:cubicBezTo>
                      <a:pt x="16" y="0"/>
                      <a:pt x="1" y="16"/>
                      <a:pt x="1" y="33"/>
                    </a:cubicBezTo>
                    <a:lnTo>
                      <a:pt x="1" y="320"/>
                    </a:lnTo>
                    <a:cubicBezTo>
                      <a:pt x="1" y="337"/>
                      <a:pt x="16" y="353"/>
                      <a:pt x="33" y="353"/>
                    </a:cubicBezTo>
                    <a:lnTo>
                      <a:pt x="10066" y="353"/>
                    </a:lnTo>
                    <a:cubicBezTo>
                      <a:pt x="10085" y="353"/>
                      <a:pt x="10099" y="337"/>
                      <a:pt x="10099" y="320"/>
                    </a:cubicBezTo>
                    <a:lnTo>
                      <a:pt x="10099" y="33"/>
                    </a:lnTo>
                    <a:cubicBezTo>
                      <a:pt x="10099" y="16"/>
                      <a:pt x="10085" y="0"/>
                      <a:pt x="1006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43" name="Google Shape;551;p40"/>
            <p:cNvGrpSpPr/>
            <p:nvPr/>
          </p:nvGrpSpPr>
          <p:grpSpPr>
            <a:xfrm>
              <a:off x="7027953" y="2759961"/>
              <a:ext cx="1404447" cy="1831089"/>
              <a:chOff x="5373725" y="1934250"/>
              <a:chExt cx="492875" cy="642600"/>
            </a:xfrm>
          </p:grpSpPr>
          <p:sp>
            <p:nvSpPr>
              <p:cNvPr id="244" name="Google Shape;552;p40"/>
              <p:cNvSpPr/>
              <p:nvPr/>
            </p:nvSpPr>
            <p:spPr>
              <a:xfrm>
                <a:off x="5373725" y="1934250"/>
                <a:ext cx="492875" cy="37700"/>
              </a:xfrm>
              <a:custGeom>
                <a:avLst/>
                <a:gdLst/>
                <a:ahLst/>
                <a:cxnLst/>
                <a:rect l="l" t="t" r="r" b="b"/>
                <a:pathLst>
                  <a:path w="19715" h="1508" extrusionOk="0">
                    <a:moveTo>
                      <a:pt x="0" y="0"/>
                    </a:moveTo>
                    <a:lnTo>
                      <a:pt x="0" y="1508"/>
                    </a:lnTo>
                    <a:lnTo>
                      <a:pt x="19714" y="1508"/>
                    </a:lnTo>
                    <a:lnTo>
                      <a:pt x="19714"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 name="Google Shape;553;p40"/>
              <p:cNvSpPr/>
              <p:nvPr/>
            </p:nvSpPr>
            <p:spPr>
              <a:xfrm>
                <a:off x="5412500" y="1971925"/>
                <a:ext cx="415325" cy="604925"/>
              </a:xfrm>
              <a:custGeom>
                <a:avLst/>
                <a:gdLst/>
                <a:ahLst/>
                <a:cxnLst/>
                <a:rect l="l" t="t" r="r" b="b"/>
                <a:pathLst>
                  <a:path w="16613" h="24197" extrusionOk="0">
                    <a:moveTo>
                      <a:pt x="0" y="1"/>
                    </a:moveTo>
                    <a:lnTo>
                      <a:pt x="0" y="24197"/>
                    </a:lnTo>
                    <a:lnTo>
                      <a:pt x="16613" y="24197"/>
                    </a:lnTo>
                    <a:lnTo>
                      <a:pt x="16613"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 name="Google Shape;554;p40"/>
              <p:cNvSpPr/>
              <p:nvPr/>
            </p:nvSpPr>
            <p:spPr>
              <a:xfrm>
                <a:off x="5632625" y="1971925"/>
                <a:ext cx="194925" cy="604925"/>
              </a:xfrm>
              <a:custGeom>
                <a:avLst/>
                <a:gdLst/>
                <a:ahLst/>
                <a:cxnLst/>
                <a:rect l="l" t="t" r="r" b="b"/>
                <a:pathLst>
                  <a:path w="7797" h="24197" extrusionOk="0">
                    <a:moveTo>
                      <a:pt x="0" y="1"/>
                    </a:moveTo>
                    <a:lnTo>
                      <a:pt x="0" y="24197"/>
                    </a:lnTo>
                    <a:lnTo>
                      <a:pt x="7797" y="24197"/>
                    </a:lnTo>
                    <a:lnTo>
                      <a:pt x="7797" y="1"/>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 name="Google Shape;555;p40"/>
              <p:cNvSpPr/>
              <p:nvPr/>
            </p:nvSpPr>
            <p:spPr>
              <a:xfrm>
                <a:off x="5494000" y="2112075"/>
                <a:ext cx="252325" cy="257900"/>
              </a:xfrm>
              <a:custGeom>
                <a:avLst/>
                <a:gdLst/>
                <a:ahLst/>
                <a:cxnLst/>
                <a:rect l="l" t="t" r="r" b="b"/>
                <a:pathLst>
                  <a:path w="10093" h="10316" extrusionOk="0">
                    <a:moveTo>
                      <a:pt x="2664" y="0"/>
                    </a:moveTo>
                    <a:lnTo>
                      <a:pt x="2544" y="106"/>
                    </a:lnTo>
                    <a:cubicBezTo>
                      <a:pt x="2248" y="370"/>
                      <a:pt x="1310" y="1089"/>
                      <a:pt x="560" y="1240"/>
                    </a:cubicBezTo>
                    <a:lnTo>
                      <a:pt x="260" y="1301"/>
                    </a:lnTo>
                    <a:lnTo>
                      <a:pt x="226" y="1604"/>
                    </a:lnTo>
                    <a:cubicBezTo>
                      <a:pt x="0" y="3630"/>
                      <a:pt x="774" y="5462"/>
                      <a:pt x="1463" y="6642"/>
                    </a:cubicBezTo>
                    <a:cubicBezTo>
                      <a:pt x="2331" y="8132"/>
                      <a:pt x="3559" y="9424"/>
                      <a:pt x="4832" y="10187"/>
                    </a:cubicBezTo>
                    <a:lnTo>
                      <a:pt x="5046" y="10316"/>
                    </a:lnTo>
                    <a:lnTo>
                      <a:pt x="5261" y="10187"/>
                    </a:lnTo>
                    <a:cubicBezTo>
                      <a:pt x="6532" y="9424"/>
                      <a:pt x="7760" y="8131"/>
                      <a:pt x="8630" y="6642"/>
                    </a:cubicBezTo>
                    <a:cubicBezTo>
                      <a:pt x="9318" y="5462"/>
                      <a:pt x="10092" y="3630"/>
                      <a:pt x="9865" y="1604"/>
                    </a:cubicBezTo>
                    <a:lnTo>
                      <a:pt x="9833" y="1301"/>
                    </a:lnTo>
                    <a:lnTo>
                      <a:pt x="9533" y="1240"/>
                    </a:lnTo>
                    <a:cubicBezTo>
                      <a:pt x="8630" y="1060"/>
                      <a:pt x="7558" y="115"/>
                      <a:pt x="7548" y="106"/>
                    </a:cubicBezTo>
                    <a:lnTo>
                      <a:pt x="7429"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 name="Google Shape;556;p40"/>
              <p:cNvSpPr/>
              <p:nvPr/>
            </p:nvSpPr>
            <p:spPr>
              <a:xfrm>
                <a:off x="5412500" y="1971925"/>
                <a:ext cx="415325" cy="29275"/>
              </a:xfrm>
              <a:custGeom>
                <a:avLst/>
                <a:gdLst/>
                <a:ahLst/>
                <a:cxnLst/>
                <a:rect l="l" t="t" r="r" b="b"/>
                <a:pathLst>
                  <a:path w="16613" h="1171" extrusionOk="0">
                    <a:moveTo>
                      <a:pt x="0" y="1"/>
                    </a:moveTo>
                    <a:lnTo>
                      <a:pt x="0" y="1171"/>
                    </a:lnTo>
                    <a:lnTo>
                      <a:pt x="16613" y="1171"/>
                    </a:lnTo>
                    <a:lnTo>
                      <a:pt x="16613" y="1"/>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 name="Google Shape;557;p40"/>
              <p:cNvSpPr/>
              <p:nvPr/>
            </p:nvSpPr>
            <p:spPr>
              <a:xfrm>
                <a:off x="5500925" y="2122475"/>
                <a:ext cx="119250" cy="235350"/>
              </a:xfrm>
              <a:custGeom>
                <a:avLst/>
                <a:gdLst/>
                <a:ahLst/>
                <a:cxnLst/>
                <a:rect l="l" t="t" r="r" b="b"/>
                <a:pathLst>
                  <a:path w="4770" h="9414" extrusionOk="0">
                    <a:moveTo>
                      <a:pt x="2546" y="1"/>
                    </a:moveTo>
                    <a:cubicBezTo>
                      <a:pt x="2546" y="1"/>
                      <a:pt x="1392" y="1028"/>
                      <a:pt x="364" y="1233"/>
                    </a:cubicBezTo>
                    <a:cubicBezTo>
                      <a:pt x="0" y="4496"/>
                      <a:pt x="2412" y="7998"/>
                      <a:pt x="4769" y="9413"/>
                    </a:cubicBezTo>
                    <a:lnTo>
                      <a:pt x="4769" y="1"/>
                    </a:ln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 name="Google Shape;558;p40"/>
              <p:cNvSpPr/>
              <p:nvPr/>
            </p:nvSpPr>
            <p:spPr>
              <a:xfrm>
                <a:off x="5620150" y="2122475"/>
                <a:ext cx="119250" cy="235350"/>
              </a:xfrm>
              <a:custGeom>
                <a:avLst/>
                <a:gdLst/>
                <a:ahLst/>
                <a:cxnLst/>
                <a:rect l="l" t="t" r="r" b="b"/>
                <a:pathLst>
                  <a:path w="4770" h="9414" extrusionOk="0">
                    <a:moveTo>
                      <a:pt x="0" y="1"/>
                    </a:moveTo>
                    <a:lnTo>
                      <a:pt x="0" y="9413"/>
                    </a:lnTo>
                    <a:cubicBezTo>
                      <a:pt x="2356" y="7998"/>
                      <a:pt x="4770" y="4496"/>
                      <a:pt x="4406" y="1233"/>
                    </a:cubicBezTo>
                    <a:cubicBezTo>
                      <a:pt x="3377" y="1028"/>
                      <a:pt x="2224" y="1"/>
                      <a:pt x="2224"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 name="Google Shape;559;p40"/>
              <p:cNvSpPr/>
              <p:nvPr/>
            </p:nvSpPr>
            <p:spPr>
              <a:xfrm>
                <a:off x="5559025" y="2168050"/>
                <a:ext cx="122250" cy="122250"/>
              </a:xfrm>
              <a:custGeom>
                <a:avLst/>
                <a:gdLst/>
                <a:ahLst/>
                <a:cxnLst/>
                <a:rect l="l" t="t" r="r" b="b"/>
                <a:pathLst>
                  <a:path w="4890" h="4890" extrusionOk="0">
                    <a:moveTo>
                      <a:pt x="2445" y="0"/>
                    </a:moveTo>
                    <a:cubicBezTo>
                      <a:pt x="1095" y="0"/>
                      <a:pt x="1" y="1094"/>
                      <a:pt x="1" y="2445"/>
                    </a:cubicBezTo>
                    <a:cubicBezTo>
                      <a:pt x="1" y="3795"/>
                      <a:pt x="1095" y="4889"/>
                      <a:pt x="2445" y="4889"/>
                    </a:cubicBezTo>
                    <a:cubicBezTo>
                      <a:pt x="3796" y="4889"/>
                      <a:pt x="4890" y="3795"/>
                      <a:pt x="4890" y="2445"/>
                    </a:cubicBezTo>
                    <a:cubicBezTo>
                      <a:pt x="4890" y="1094"/>
                      <a:pt x="3796" y="0"/>
                      <a:pt x="244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 name="Google Shape;560;p40"/>
              <p:cNvSpPr/>
              <p:nvPr/>
            </p:nvSpPr>
            <p:spPr>
              <a:xfrm>
                <a:off x="5578975" y="2188025"/>
                <a:ext cx="82375" cy="82350"/>
              </a:xfrm>
              <a:custGeom>
                <a:avLst/>
                <a:gdLst/>
                <a:ahLst/>
                <a:cxnLst/>
                <a:rect l="l" t="t" r="r" b="b"/>
                <a:pathLst>
                  <a:path w="3295" h="3294" fill="none" extrusionOk="0">
                    <a:moveTo>
                      <a:pt x="3295" y="1646"/>
                    </a:moveTo>
                    <a:cubicBezTo>
                      <a:pt x="3295" y="2151"/>
                      <a:pt x="3066" y="2603"/>
                      <a:pt x="2707" y="2905"/>
                    </a:cubicBezTo>
                    <a:cubicBezTo>
                      <a:pt x="2421" y="3147"/>
                      <a:pt x="2051" y="3293"/>
                      <a:pt x="1647" y="3293"/>
                    </a:cubicBezTo>
                    <a:cubicBezTo>
                      <a:pt x="1243" y="3293"/>
                      <a:pt x="873" y="3147"/>
                      <a:pt x="587" y="2905"/>
                    </a:cubicBezTo>
                    <a:cubicBezTo>
                      <a:pt x="228" y="2605"/>
                      <a:pt x="0" y="2152"/>
                      <a:pt x="0" y="1646"/>
                    </a:cubicBezTo>
                    <a:cubicBezTo>
                      <a:pt x="0" y="1141"/>
                      <a:pt x="228" y="689"/>
                      <a:pt x="587" y="387"/>
                    </a:cubicBezTo>
                    <a:cubicBezTo>
                      <a:pt x="873" y="146"/>
                      <a:pt x="1243" y="0"/>
                      <a:pt x="1647" y="0"/>
                    </a:cubicBezTo>
                    <a:cubicBezTo>
                      <a:pt x="2051" y="0"/>
                      <a:pt x="2421" y="146"/>
                      <a:pt x="2707" y="387"/>
                    </a:cubicBezTo>
                    <a:cubicBezTo>
                      <a:pt x="3066" y="690"/>
                      <a:pt x="3295" y="1141"/>
                      <a:pt x="3295" y="1646"/>
                    </a:cubicBezTo>
                    <a:close/>
                  </a:path>
                </a:pathLst>
              </a:custGeom>
              <a:solidFill>
                <a:schemeClr val="accent1"/>
              </a:solidFill>
              <a:ln w="5200" cap="flat" cmpd="sng">
                <a:solidFill>
                  <a:schemeClr val="accen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 name="Google Shape;561;p40"/>
              <p:cNvSpPr/>
              <p:nvPr/>
            </p:nvSpPr>
            <p:spPr>
              <a:xfrm>
                <a:off x="5578975" y="2197700"/>
                <a:ext cx="29300" cy="62950"/>
              </a:xfrm>
              <a:custGeom>
                <a:avLst/>
                <a:gdLst/>
                <a:ahLst/>
                <a:cxnLst/>
                <a:rect l="l" t="t" r="r" b="b"/>
                <a:pathLst>
                  <a:path w="1172" h="2518" fill="none" extrusionOk="0">
                    <a:moveTo>
                      <a:pt x="1172" y="1259"/>
                    </a:moveTo>
                    <a:cubicBezTo>
                      <a:pt x="1172" y="1764"/>
                      <a:pt x="945" y="2216"/>
                      <a:pt x="587" y="2518"/>
                    </a:cubicBezTo>
                    <a:cubicBezTo>
                      <a:pt x="228" y="2218"/>
                      <a:pt x="0" y="1765"/>
                      <a:pt x="0" y="1259"/>
                    </a:cubicBezTo>
                    <a:cubicBezTo>
                      <a:pt x="0" y="754"/>
                      <a:pt x="228" y="302"/>
                      <a:pt x="587" y="0"/>
                    </a:cubicBezTo>
                    <a:cubicBezTo>
                      <a:pt x="945" y="303"/>
                      <a:pt x="1172" y="754"/>
                      <a:pt x="1172" y="1259"/>
                    </a:cubicBezTo>
                    <a:close/>
                  </a:path>
                </a:pathLst>
              </a:custGeom>
              <a:solidFill>
                <a:schemeClr val="accent1"/>
              </a:solidFill>
              <a:ln w="5200" cap="flat" cmpd="sng">
                <a:solidFill>
                  <a:schemeClr val="accen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 name="Google Shape;562;p40"/>
              <p:cNvSpPr/>
              <p:nvPr/>
            </p:nvSpPr>
            <p:spPr>
              <a:xfrm>
                <a:off x="5632025" y="2197700"/>
                <a:ext cx="29325" cy="62950"/>
              </a:xfrm>
              <a:custGeom>
                <a:avLst/>
                <a:gdLst/>
                <a:ahLst/>
                <a:cxnLst/>
                <a:rect l="l" t="t" r="r" b="b"/>
                <a:pathLst>
                  <a:path w="1173" h="2518" fill="none" extrusionOk="0">
                    <a:moveTo>
                      <a:pt x="1173" y="1259"/>
                    </a:moveTo>
                    <a:cubicBezTo>
                      <a:pt x="1173" y="1764"/>
                      <a:pt x="944" y="2216"/>
                      <a:pt x="585" y="2518"/>
                    </a:cubicBezTo>
                    <a:cubicBezTo>
                      <a:pt x="228" y="2216"/>
                      <a:pt x="1" y="1764"/>
                      <a:pt x="1" y="1259"/>
                    </a:cubicBezTo>
                    <a:cubicBezTo>
                      <a:pt x="1" y="754"/>
                      <a:pt x="228" y="303"/>
                      <a:pt x="585" y="0"/>
                    </a:cubicBezTo>
                    <a:cubicBezTo>
                      <a:pt x="944" y="303"/>
                      <a:pt x="1173" y="754"/>
                      <a:pt x="1173" y="1259"/>
                    </a:cubicBezTo>
                    <a:close/>
                  </a:path>
                </a:pathLst>
              </a:custGeom>
              <a:solidFill>
                <a:schemeClr val="accent1"/>
              </a:solidFill>
              <a:ln w="5200" cap="flat" cmpd="sng">
                <a:solidFill>
                  <a:schemeClr val="accen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 name="Google Shape;563;p40"/>
              <p:cNvSpPr/>
              <p:nvPr/>
            </p:nvSpPr>
            <p:spPr>
              <a:xfrm>
                <a:off x="5620150" y="2188025"/>
                <a:ext cx="25" cy="82350"/>
              </a:xfrm>
              <a:custGeom>
                <a:avLst/>
                <a:gdLst/>
                <a:ahLst/>
                <a:cxnLst/>
                <a:rect l="l" t="t" r="r" b="b"/>
                <a:pathLst>
                  <a:path w="1" h="3294" fill="none" extrusionOk="0">
                    <a:moveTo>
                      <a:pt x="0" y="0"/>
                    </a:moveTo>
                    <a:lnTo>
                      <a:pt x="0" y="3293"/>
                    </a:lnTo>
                  </a:path>
                </a:pathLst>
              </a:custGeom>
              <a:solidFill>
                <a:schemeClr val="accent1"/>
              </a:solidFill>
              <a:ln w="5200" cap="flat" cmpd="sng">
                <a:solidFill>
                  <a:schemeClr val="accen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 name="Google Shape;564;p40"/>
              <p:cNvSpPr/>
              <p:nvPr/>
            </p:nvSpPr>
            <p:spPr>
              <a:xfrm>
                <a:off x="5578975" y="2229150"/>
                <a:ext cx="82375" cy="25"/>
              </a:xfrm>
              <a:custGeom>
                <a:avLst/>
                <a:gdLst/>
                <a:ahLst/>
                <a:cxnLst/>
                <a:rect l="l" t="t" r="r" b="b"/>
                <a:pathLst>
                  <a:path w="3295" h="1" fill="none" extrusionOk="0">
                    <a:moveTo>
                      <a:pt x="0" y="1"/>
                    </a:moveTo>
                    <a:lnTo>
                      <a:pt x="3295" y="1"/>
                    </a:lnTo>
                  </a:path>
                </a:pathLst>
              </a:custGeom>
              <a:solidFill>
                <a:schemeClr val="accent1"/>
              </a:solidFill>
              <a:ln w="5200" cap="flat" cmpd="sng">
                <a:solidFill>
                  <a:schemeClr val="accen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257" name="Google Shape;565;p40"/>
          <p:cNvSpPr/>
          <p:nvPr/>
        </p:nvSpPr>
        <p:spPr>
          <a:xfrm flipH="1">
            <a:off x="6423060" y="4451147"/>
            <a:ext cx="2431555" cy="313554"/>
          </a:xfrm>
          <a:custGeom>
            <a:avLst/>
            <a:gdLst/>
            <a:ahLst/>
            <a:cxnLst/>
            <a:rect l="l" t="t" r="r" b="b"/>
            <a:pathLst>
              <a:path w="46329" h="2845" extrusionOk="0">
                <a:moveTo>
                  <a:pt x="263" y="0"/>
                </a:moveTo>
                <a:cubicBezTo>
                  <a:pt x="119" y="0"/>
                  <a:pt x="1" y="118"/>
                  <a:pt x="1" y="264"/>
                </a:cubicBezTo>
                <a:lnTo>
                  <a:pt x="1" y="2581"/>
                </a:lnTo>
                <a:cubicBezTo>
                  <a:pt x="1" y="2726"/>
                  <a:pt x="119" y="2844"/>
                  <a:pt x="263" y="2844"/>
                </a:cubicBezTo>
                <a:lnTo>
                  <a:pt x="46065" y="2844"/>
                </a:lnTo>
                <a:cubicBezTo>
                  <a:pt x="46211" y="2844"/>
                  <a:pt x="46329" y="2726"/>
                  <a:pt x="46329" y="2581"/>
                </a:cubicBezTo>
                <a:lnTo>
                  <a:pt x="46329" y="264"/>
                </a:lnTo>
                <a:cubicBezTo>
                  <a:pt x="46329" y="118"/>
                  <a:pt x="46211" y="0"/>
                  <a:pt x="4606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2268592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500"/>
                                        <p:tgtEl>
                                          <p:spTgt spid="1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txEl>
                                              <p:pRg st="1" end="1"/>
                                            </p:txEl>
                                          </p:spTgt>
                                        </p:tgtEl>
                                        <p:attrNameLst>
                                          <p:attrName>style.visibility</p:attrName>
                                        </p:attrNameLst>
                                      </p:cBhvr>
                                      <p:to>
                                        <p:strVal val="visible"/>
                                      </p:to>
                                    </p:set>
                                    <p:animEffect transition="in" filter="fade">
                                      <p:cBhvr>
                                        <p:cTn id="12" dur="500"/>
                                        <p:tgtEl>
                                          <p:spTgt spid="1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xEl>
                                              <p:pRg st="2" end="2"/>
                                            </p:txEl>
                                          </p:spTgt>
                                        </p:tgtEl>
                                        <p:attrNameLst>
                                          <p:attrName>style.visibility</p:attrName>
                                        </p:attrNameLst>
                                      </p:cBhvr>
                                      <p:to>
                                        <p:strVal val="visible"/>
                                      </p:to>
                                    </p:set>
                                    <p:animEffect transition="in" filter="fade">
                                      <p:cBhvr>
                                        <p:cTn id="17" dur="500"/>
                                        <p:tgtEl>
                                          <p:spTgt spid="10">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797"/>
        <p:cNvGrpSpPr/>
        <p:nvPr/>
      </p:nvGrpSpPr>
      <p:grpSpPr>
        <a:xfrm>
          <a:off x="0" y="0"/>
          <a:ext cx="0" cy="0"/>
          <a:chOff x="0" y="0"/>
          <a:chExt cx="0" cy="0"/>
        </a:xfrm>
      </p:grpSpPr>
      <p:sp>
        <p:nvSpPr>
          <p:cNvPr id="42" name="Google Shape;599;p40"/>
          <p:cNvSpPr/>
          <p:nvPr/>
        </p:nvSpPr>
        <p:spPr>
          <a:xfrm>
            <a:off x="720000" y="1149199"/>
            <a:ext cx="7704000" cy="939742"/>
          </a:xfrm>
          <a:prstGeom prst="roundRect">
            <a:avLst>
              <a:gd name="adj" fmla="val 20122"/>
            </a:avLst>
          </a:prstGeom>
          <a:solidFill>
            <a:schemeClr val="lt2"/>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latin typeface="+mj-lt"/>
            </a:endParaRPr>
          </a:p>
        </p:txBody>
      </p:sp>
      <p:sp>
        <p:nvSpPr>
          <p:cNvPr id="43" name="Google Shape;601;p40"/>
          <p:cNvSpPr txBox="1">
            <a:spLocks noGrp="1"/>
          </p:cNvSpPr>
          <p:nvPr/>
        </p:nvSpPr>
        <p:spPr>
          <a:xfrm>
            <a:off x="720000" y="403950"/>
            <a:ext cx="7704000" cy="572700"/>
          </a:xfrm>
          <a:prstGeom prst="rect">
            <a:avLst/>
          </a:prstGeom>
          <a:solidFill>
            <a:schemeClr val="accent2"/>
          </a:solid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lt1"/>
              </a:buClr>
              <a:buSzPts val="3200"/>
              <a:buFont typeface="Lexend Deca"/>
              <a:buNone/>
              <a:defRPr sz="3200" b="0" i="0" u="none" strike="noStrike" cap="none">
                <a:solidFill>
                  <a:schemeClr val="lt1"/>
                </a:solidFill>
                <a:latin typeface="Lexend Deca"/>
                <a:ea typeface="Lexend Deca"/>
                <a:cs typeface="Lexend Deca"/>
                <a:sym typeface="Lexend Deca"/>
              </a:defRPr>
            </a:lvl1pPr>
            <a:lvl2pPr marR="0" lvl="1"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2pPr>
            <a:lvl3pPr marR="0" lvl="2"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3pPr>
            <a:lvl4pPr marR="0" lvl="3"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4pPr>
            <a:lvl5pPr marR="0" lvl="4"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5pPr>
            <a:lvl6pPr marR="0" lvl="5"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6pPr>
            <a:lvl7pPr marR="0" lvl="6"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7pPr>
            <a:lvl8pPr marR="0" lvl="7"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8pPr>
            <a:lvl9pPr marR="0" lvl="8"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9pPr>
          </a:lstStyle>
          <a:p>
            <a:pPr lvl="0"/>
            <a:r>
              <a:rPr lang="en-US" sz="2800" b="1">
                <a:latin typeface="+mj-lt"/>
              </a:rPr>
              <a:t>KẾT LUẬN</a:t>
            </a:r>
            <a:endParaRPr sz="2800" b="1">
              <a:solidFill>
                <a:schemeClr val="lt1"/>
              </a:solidFill>
              <a:latin typeface="+mj-lt"/>
            </a:endParaRPr>
          </a:p>
        </p:txBody>
      </p:sp>
      <p:sp>
        <p:nvSpPr>
          <p:cNvPr id="44" name="Google Shape;602;p40"/>
          <p:cNvSpPr txBox="1">
            <a:spLocks noGrp="1"/>
          </p:cNvSpPr>
          <p:nvPr/>
        </p:nvSpPr>
        <p:spPr>
          <a:xfrm>
            <a:off x="836500" y="1090207"/>
            <a:ext cx="7484290" cy="518268"/>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30200" algn="ctr" rtl="0">
              <a:lnSpc>
                <a:spcPct val="100000"/>
              </a:lnSpc>
              <a:spcBef>
                <a:spcPts val="0"/>
              </a:spcBef>
              <a:spcAft>
                <a:spcPts val="0"/>
              </a:spcAft>
              <a:buClr>
                <a:schemeClr val="dk1"/>
              </a:buClr>
              <a:buSzPts val="2000"/>
              <a:buFont typeface="Lexend Deca"/>
              <a:buNone/>
              <a:defRPr sz="2000" b="0" i="0" u="none" strike="noStrike" cap="none">
                <a:solidFill>
                  <a:schemeClr val="dk1"/>
                </a:solidFill>
                <a:latin typeface="Lexend Deca"/>
                <a:ea typeface="Lexend Deca"/>
                <a:cs typeface="Lexend Deca"/>
                <a:sym typeface="Lexend Deca"/>
              </a:defRPr>
            </a:lvl1pPr>
            <a:lvl2pPr marL="914400" marR="0" lvl="1" indent="-330200" algn="ctr" rtl="0">
              <a:lnSpc>
                <a:spcPct val="100000"/>
              </a:lnSpc>
              <a:spcBef>
                <a:spcPts val="0"/>
              </a:spcBef>
              <a:spcAft>
                <a:spcPts val="0"/>
              </a:spcAft>
              <a:buClr>
                <a:schemeClr val="dk1"/>
              </a:buClr>
              <a:buSzPts val="1600"/>
              <a:buFont typeface="Pontano Sans"/>
              <a:buNone/>
              <a:defRPr sz="1600" b="0" i="0" u="none" strike="noStrike" cap="none">
                <a:solidFill>
                  <a:schemeClr val="dk1"/>
                </a:solidFill>
                <a:latin typeface="Pontano Sans"/>
                <a:ea typeface="Pontano Sans"/>
                <a:cs typeface="Pontano Sans"/>
                <a:sym typeface="Pontano Sans"/>
              </a:defRPr>
            </a:lvl2pPr>
            <a:lvl3pPr marL="1371600" marR="0" lvl="2" indent="-330200" algn="ctr" rtl="0">
              <a:lnSpc>
                <a:spcPct val="100000"/>
              </a:lnSpc>
              <a:spcBef>
                <a:spcPts val="0"/>
              </a:spcBef>
              <a:spcAft>
                <a:spcPts val="0"/>
              </a:spcAft>
              <a:buClr>
                <a:schemeClr val="dk1"/>
              </a:buClr>
              <a:buSzPts val="1600"/>
              <a:buFont typeface="Pontano Sans"/>
              <a:buNone/>
              <a:defRPr sz="1600" b="0" i="0" u="none" strike="noStrike" cap="none">
                <a:solidFill>
                  <a:schemeClr val="dk1"/>
                </a:solidFill>
                <a:latin typeface="Pontano Sans"/>
                <a:ea typeface="Pontano Sans"/>
                <a:cs typeface="Pontano Sans"/>
                <a:sym typeface="Pontano Sans"/>
              </a:defRPr>
            </a:lvl3pPr>
            <a:lvl4pPr marL="1828800" marR="0" lvl="3" indent="-330200" algn="ctr" rtl="0">
              <a:lnSpc>
                <a:spcPct val="100000"/>
              </a:lnSpc>
              <a:spcBef>
                <a:spcPts val="0"/>
              </a:spcBef>
              <a:spcAft>
                <a:spcPts val="0"/>
              </a:spcAft>
              <a:buClr>
                <a:schemeClr val="dk1"/>
              </a:buClr>
              <a:buSzPts val="1600"/>
              <a:buFont typeface="Pontano Sans"/>
              <a:buNone/>
              <a:defRPr sz="1600" b="0" i="0" u="none" strike="noStrike" cap="none">
                <a:solidFill>
                  <a:schemeClr val="dk1"/>
                </a:solidFill>
                <a:latin typeface="Pontano Sans"/>
                <a:ea typeface="Pontano Sans"/>
                <a:cs typeface="Pontano Sans"/>
                <a:sym typeface="Pontano Sans"/>
              </a:defRPr>
            </a:lvl4pPr>
            <a:lvl5pPr marL="2286000" marR="0" lvl="4" indent="-330200" algn="ctr" rtl="0">
              <a:lnSpc>
                <a:spcPct val="100000"/>
              </a:lnSpc>
              <a:spcBef>
                <a:spcPts val="0"/>
              </a:spcBef>
              <a:spcAft>
                <a:spcPts val="0"/>
              </a:spcAft>
              <a:buClr>
                <a:schemeClr val="dk1"/>
              </a:buClr>
              <a:buSzPts val="1600"/>
              <a:buFont typeface="Pontano Sans"/>
              <a:buNone/>
              <a:defRPr sz="1600" b="0" i="0" u="none" strike="noStrike" cap="none">
                <a:solidFill>
                  <a:schemeClr val="dk1"/>
                </a:solidFill>
                <a:latin typeface="Pontano Sans"/>
                <a:ea typeface="Pontano Sans"/>
                <a:cs typeface="Pontano Sans"/>
                <a:sym typeface="Pontano Sans"/>
              </a:defRPr>
            </a:lvl5pPr>
            <a:lvl6pPr marL="2743200" marR="0" lvl="5" indent="-330200" algn="ctr" rtl="0">
              <a:lnSpc>
                <a:spcPct val="100000"/>
              </a:lnSpc>
              <a:spcBef>
                <a:spcPts val="0"/>
              </a:spcBef>
              <a:spcAft>
                <a:spcPts val="0"/>
              </a:spcAft>
              <a:buClr>
                <a:schemeClr val="dk1"/>
              </a:buClr>
              <a:buSzPts val="1600"/>
              <a:buFont typeface="Pontano Sans"/>
              <a:buNone/>
              <a:defRPr sz="1600" b="0" i="0" u="none" strike="noStrike" cap="none">
                <a:solidFill>
                  <a:schemeClr val="dk1"/>
                </a:solidFill>
                <a:latin typeface="Pontano Sans"/>
                <a:ea typeface="Pontano Sans"/>
                <a:cs typeface="Pontano Sans"/>
                <a:sym typeface="Pontano Sans"/>
              </a:defRPr>
            </a:lvl6pPr>
            <a:lvl7pPr marL="3200400" marR="0" lvl="6" indent="-330200" algn="ctr" rtl="0">
              <a:lnSpc>
                <a:spcPct val="100000"/>
              </a:lnSpc>
              <a:spcBef>
                <a:spcPts val="0"/>
              </a:spcBef>
              <a:spcAft>
                <a:spcPts val="0"/>
              </a:spcAft>
              <a:buClr>
                <a:schemeClr val="dk1"/>
              </a:buClr>
              <a:buSzPts val="1600"/>
              <a:buFont typeface="Pontano Sans"/>
              <a:buNone/>
              <a:defRPr sz="1600" b="0" i="0" u="none" strike="noStrike" cap="none">
                <a:solidFill>
                  <a:schemeClr val="dk1"/>
                </a:solidFill>
                <a:latin typeface="Pontano Sans"/>
                <a:ea typeface="Pontano Sans"/>
                <a:cs typeface="Pontano Sans"/>
                <a:sym typeface="Pontano Sans"/>
              </a:defRPr>
            </a:lvl7pPr>
            <a:lvl8pPr marL="3657600" marR="0" lvl="7" indent="-330200" algn="ctr" rtl="0">
              <a:lnSpc>
                <a:spcPct val="100000"/>
              </a:lnSpc>
              <a:spcBef>
                <a:spcPts val="0"/>
              </a:spcBef>
              <a:spcAft>
                <a:spcPts val="0"/>
              </a:spcAft>
              <a:buClr>
                <a:schemeClr val="dk1"/>
              </a:buClr>
              <a:buSzPts val="1600"/>
              <a:buFont typeface="Pontano Sans"/>
              <a:buNone/>
              <a:defRPr sz="1600" b="0" i="0" u="none" strike="noStrike" cap="none">
                <a:solidFill>
                  <a:schemeClr val="dk1"/>
                </a:solidFill>
                <a:latin typeface="Pontano Sans"/>
                <a:ea typeface="Pontano Sans"/>
                <a:cs typeface="Pontano Sans"/>
                <a:sym typeface="Pontano Sans"/>
              </a:defRPr>
            </a:lvl8pPr>
            <a:lvl9pPr marL="4114800" marR="0" lvl="8" indent="-330200" algn="ctr" rtl="0">
              <a:lnSpc>
                <a:spcPct val="100000"/>
              </a:lnSpc>
              <a:spcBef>
                <a:spcPts val="0"/>
              </a:spcBef>
              <a:spcAft>
                <a:spcPts val="0"/>
              </a:spcAft>
              <a:buClr>
                <a:schemeClr val="dk1"/>
              </a:buClr>
              <a:buSzPts val="1600"/>
              <a:buFont typeface="Pontano Sans"/>
              <a:buNone/>
              <a:defRPr sz="1600" b="0" i="0" u="none" strike="noStrike" cap="none">
                <a:solidFill>
                  <a:schemeClr val="dk1"/>
                </a:solidFill>
                <a:latin typeface="Pontano Sans"/>
                <a:ea typeface="Pontano Sans"/>
                <a:cs typeface="Pontano Sans"/>
                <a:sym typeface="Pontano Sans"/>
              </a:defRPr>
            </a:lvl9pPr>
          </a:lstStyle>
          <a:p>
            <a:pPr marL="0" lvl="0" indent="0" algn="l">
              <a:lnSpc>
                <a:spcPct val="150000"/>
              </a:lnSpc>
              <a:spcAft>
                <a:spcPts val="1200"/>
              </a:spcAft>
            </a:pPr>
            <a:r>
              <a:rPr lang="vi-VN" b="1">
                <a:solidFill>
                  <a:schemeClr val="lt1"/>
                </a:solidFill>
                <a:latin typeface="+mn-lt"/>
              </a:rPr>
              <a:t>2. Tìm hiểu ý nghĩa quyền bình đẳng của công dân trước pháp luật đối với đời sống con người và xã hội</a:t>
            </a:r>
            <a:endParaRPr b="1">
              <a:solidFill>
                <a:schemeClr val="lt1"/>
              </a:solidFill>
              <a:latin typeface="+mn-lt"/>
            </a:endParaRPr>
          </a:p>
        </p:txBody>
      </p:sp>
      <p:sp>
        <p:nvSpPr>
          <p:cNvPr id="5" name="Rectangle 4"/>
          <p:cNvSpPr/>
          <p:nvPr/>
        </p:nvSpPr>
        <p:spPr>
          <a:xfrm>
            <a:off x="720000" y="2261490"/>
            <a:ext cx="7704000" cy="2559675"/>
          </a:xfrm>
          <a:prstGeom prst="rect">
            <a:avLst/>
          </a:prstGeom>
        </p:spPr>
        <p:txBody>
          <a:bodyPr wrap="square">
            <a:spAutoFit/>
          </a:bodyPr>
          <a:lstStyle/>
          <a:p>
            <a:pPr marL="342900" indent="-342900" algn="just">
              <a:lnSpc>
                <a:spcPct val="150000"/>
              </a:lnSpc>
              <a:spcBef>
                <a:spcPts val="100"/>
              </a:spcBef>
              <a:spcAft>
                <a:spcPts val="100"/>
              </a:spcAft>
              <a:buFont typeface="Arial" panose="020B0604020202020204" pitchFamily="34" charset="0"/>
              <a:buChar char="•"/>
            </a:pPr>
            <a:r>
              <a:rPr lang="vi-VN" sz="1800">
                <a:solidFill>
                  <a:schemeClr val="tx1"/>
                </a:solidFill>
                <a:latin typeface="+mn-lt"/>
                <a:ea typeface="Pontano Sans"/>
                <a:cs typeface="Pontano Sans"/>
              </a:rPr>
              <a:t>Việc quy định quyền bình đẳng của công dân trước pháp luật là tôn trọng sự khác biệt giữa các công dân, không ai bị phân biệt đối xử trong đời sống chính trị, dân sự, kinh tế, văn hoá, xã hội.</a:t>
            </a:r>
            <a:endParaRPr lang="en-US" sz="1800">
              <a:solidFill>
                <a:schemeClr val="tx1"/>
              </a:solidFill>
              <a:latin typeface="+mn-lt"/>
              <a:ea typeface="Pontano Sans"/>
              <a:cs typeface="Pontano Sans"/>
            </a:endParaRPr>
          </a:p>
          <a:p>
            <a:pPr marL="342900" indent="-342900" algn="just">
              <a:lnSpc>
                <a:spcPct val="150000"/>
              </a:lnSpc>
              <a:spcBef>
                <a:spcPts val="100"/>
              </a:spcBef>
              <a:spcAft>
                <a:spcPts val="100"/>
              </a:spcAft>
              <a:buFont typeface="Arial" panose="020B0604020202020204" pitchFamily="34" charset="0"/>
              <a:buChar char="•"/>
            </a:pPr>
            <a:r>
              <a:rPr lang="en-US" sz="1800">
                <a:solidFill>
                  <a:schemeClr val="tx1"/>
                </a:solidFill>
                <a:latin typeface="+mn-lt"/>
                <a:ea typeface="Pontano Sans"/>
                <a:cs typeface="Pontano Sans"/>
              </a:rPr>
              <a:t>Tạo điều kiện để mỗi người, những người yếu thể có điều kiện phát triển, vươn lên, làm cho xã hội đoàn kết dân chủ công bằng, mọi người đều có cuộc sống ấm no, tự do, hạnh phúc</a:t>
            </a:r>
            <a:endParaRPr lang="vi-VN" sz="1800">
              <a:solidFill>
                <a:schemeClr val="tx1"/>
              </a:solidFill>
              <a:latin typeface="+mn-lt"/>
              <a:ea typeface="Pontano Sans"/>
              <a:cs typeface="Pontano Sans"/>
            </a:endParaRPr>
          </a:p>
        </p:txBody>
      </p:sp>
    </p:spTree>
    <p:extLst>
      <p:ext uri="{BB962C8B-B14F-4D97-AF65-F5344CB8AC3E}">
        <p14:creationId xmlns:p14="http://schemas.microsoft.com/office/powerpoint/2010/main" val="7453576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4"/>
                                        </p:tgtEl>
                                        <p:attrNameLst>
                                          <p:attrName>style.visibility</p:attrName>
                                        </p:attrNameLst>
                                      </p:cBhvr>
                                      <p:to>
                                        <p:strVal val="visible"/>
                                      </p:to>
                                    </p:set>
                                    <p:animEffect transition="in" filter="barn(inVertical)">
                                      <p:cBhvr>
                                        <p:cTn id="7" dur="500"/>
                                        <p:tgtEl>
                                          <p:spTgt spid="44"/>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42"/>
                                        </p:tgtEl>
                                        <p:attrNameLst>
                                          <p:attrName>style.visibility</p:attrName>
                                        </p:attrNameLst>
                                      </p:cBhvr>
                                      <p:to>
                                        <p:strVal val="visible"/>
                                      </p:to>
                                    </p:set>
                                    <p:animEffect transition="in" filter="barn(inVertical)">
                                      <p:cBhvr>
                                        <p:cTn id="10" dur="500"/>
                                        <p:tgtEl>
                                          <p:spTgt spid="42"/>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5">
                                            <p:txEl>
                                              <p:pRg st="0" end="0"/>
                                            </p:txEl>
                                          </p:spTgt>
                                        </p:tgtEl>
                                        <p:attrNameLst>
                                          <p:attrName>style.visibility</p:attrName>
                                        </p:attrNameLst>
                                      </p:cBhvr>
                                      <p:to>
                                        <p:strVal val="visible"/>
                                      </p:to>
                                    </p:set>
                                    <p:animEffect transition="in" filter="fade">
                                      <p:cBhvr>
                                        <p:cTn id="15" dur="500"/>
                                        <p:tgtEl>
                                          <p:spTgt spid="5">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5">
                                            <p:txEl>
                                              <p:pRg st="1" end="1"/>
                                            </p:txEl>
                                          </p:spTgt>
                                        </p:tgtEl>
                                        <p:attrNameLst>
                                          <p:attrName>style.visibility</p:attrName>
                                        </p:attrNameLst>
                                      </p:cBhvr>
                                      <p:to>
                                        <p:strVal val="visible"/>
                                      </p:to>
                                    </p:set>
                                    <p:animEffect transition="in" filter="fade">
                                      <p:cBhvr>
                                        <p:cTn id="20"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animBg="1"/>
      <p:bldP spid="44" grpId="0"/>
      <p:bldP spid="5"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771"/>
        <p:cNvGrpSpPr/>
        <p:nvPr/>
      </p:nvGrpSpPr>
      <p:grpSpPr>
        <a:xfrm>
          <a:off x="0" y="0"/>
          <a:ext cx="0" cy="0"/>
          <a:chOff x="0" y="0"/>
          <a:chExt cx="0" cy="0"/>
        </a:xfrm>
      </p:grpSpPr>
      <p:sp>
        <p:nvSpPr>
          <p:cNvPr id="143" name="Google Shape;1127;p54"/>
          <p:cNvSpPr txBox="1">
            <a:spLocks/>
          </p:cNvSpPr>
          <p:nvPr/>
        </p:nvSpPr>
        <p:spPr>
          <a:xfrm>
            <a:off x="3226425" y="156964"/>
            <a:ext cx="2690472" cy="672177"/>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en-US" sz="3200" b="1">
                <a:solidFill>
                  <a:schemeClr val="tx2"/>
                </a:solidFill>
                <a:latin typeface="+mj-lt"/>
                <a:ea typeface="Lexend Deca"/>
                <a:cs typeface="Lexend Deca"/>
              </a:rPr>
              <a:t>LUYỆN TẬP</a:t>
            </a:r>
          </a:p>
        </p:txBody>
      </p:sp>
      <p:sp>
        <p:nvSpPr>
          <p:cNvPr id="145" name="Rounded Rectangle 144"/>
          <p:cNvSpPr/>
          <p:nvPr/>
        </p:nvSpPr>
        <p:spPr>
          <a:xfrm>
            <a:off x="497305" y="3551341"/>
            <a:ext cx="4054661" cy="1325459"/>
          </a:xfrm>
          <a:prstGeom prst="roundRect">
            <a:avLst>
              <a:gd name="adj" fmla="val 955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algn="just">
              <a:lnSpc>
                <a:spcPct val="150000"/>
              </a:lnSpc>
            </a:pPr>
            <a:r>
              <a:rPr lang="en-US" sz="2000" b="1">
                <a:solidFill>
                  <a:sysClr val="windowText" lastClr="000000"/>
                </a:solidFill>
              </a:rPr>
              <a:t>C</a:t>
            </a:r>
            <a:r>
              <a:rPr lang="vi-VN" sz="2000" b="1" smtClean="0">
                <a:solidFill>
                  <a:sysClr val="windowText" lastClr="000000"/>
                </a:solidFill>
              </a:rPr>
              <a:t>. </a:t>
            </a:r>
            <a:r>
              <a:rPr lang="vi-VN" sz="2000">
                <a:solidFill>
                  <a:sysClr val="windowText" lastClr="000000"/>
                </a:solidFill>
              </a:rPr>
              <a:t>Nếu công dân có các hành vi vi phạm pháp luật thì đều bị xử lí theo quy định của pháp luật </a:t>
            </a:r>
          </a:p>
        </p:txBody>
      </p:sp>
      <p:sp>
        <p:nvSpPr>
          <p:cNvPr id="146" name="Rounded Rectangle 145"/>
          <p:cNvSpPr/>
          <p:nvPr/>
        </p:nvSpPr>
        <p:spPr>
          <a:xfrm>
            <a:off x="4713772" y="3551341"/>
            <a:ext cx="3965698" cy="1325459"/>
          </a:xfrm>
          <a:prstGeom prst="roundRect">
            <a:avLst>
              <a:gd name="adj" fmla="val 955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algn="just">
              <a:lnSpc>
                <a:spcPct val="150000"/>
              </a:lnSpc>
            </a:pPr>
            <a:r>
              <a:rPr lang="vi-VN" sz="2000" b="1">
                <a:solidFill>
                  <a:sysClr val="windowText" lastClr="000000"/>
                </a:solidFill>
              </a:rPr>
              <a:t>D. </a:t>
            </a:r>
            <a:r>
              <a:rPr lang="vi-VN" sz="2000">
                <a:solidFill>
                  <a:sysClr val="windowText" lastClr="000000"/>
                </a:solidFill>
              </a:rPr>
              <a:t>Mọi công dân đều không bị đối xử phân biệt về địa vị xã hội</a:t>
            </a:r>
          </a:p>
        </p:txBody>
      </p:sp>
      <p:sp>
        <p:nvSpPr>
          <p:cNvPr id="147" name="Rounded Rectangle 146"/>
          <p:cNvSpPr/>
          <p:nvPr/>
        </p:nvSpPr>
        <p:spPr>
          <a:xfrm>
            <a:off x="497305" y="2064419"/>
            <a:ext cx="4054661" cy="1282196"/>
          </a:xfrm>
          <a:prstGeom prst="roundRect">
            <a:avLst>
              <a:gd name="adj" fmla="val 955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algn="just">
              <a:lnSpc>
                <a:spcPct val="150000"/>
              </a:lnSpc>
            </a:pPr>
            <a:r>
              <a:rPr lang="vi-VN" sz="2000" b="1">
                <a:solidFill>
                  <a:sysClr val="windowText" lastClr="000000"/>
                </a:solidFill>
              </a:rPr>
              <a:t>A. </a:t>
            </a:r>
            <a:r>
              <a:rPr lang="vi-VN" sz="2000">
                <a:solidFill>
                  <a:sysClr val="windowText" lastClr="000000"/>
                </a:solidFill>
              </a:rPr>
              <a:t>Các công dân đều có quyền được đến trường </a:t>
            </a:r>
          </a:p>
        </p:txBody>
      </p:sp>
      <p:sp>
        <p:nvSpPr>
          <p:cNvPr id="148" name="Rounded Rectangle 147"/>
          <p:cNvSpPr/>
          <p:nvPr/>
        </p:nvSpPr>
        <p:spPr>
          <a:xfrm>
            <a:off x="4713772" y="2064419"/>
            <a:ext cx="3965698" cy="1282196"/>
          </a:xfrm>
          <a:prstGeom prst="roundRect">
            <a:avLst>
              <a:gd name="adj" fmla="val 955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algn="just">
              <a:lnSpc>
                <a:spcPct val="150000"/>
              </a:lnSpc>
            </a:pPr>
            <a:r>
              <a:rPr lang="vi-VN" sz="2000" b="1" smtClean="0">
                <a:solidFill>
                  <a:sysClr val="windowText" lastClr="000000"/>
                </a:solidFill>
              </a:rPr>
              <a:t>B</a:t>
            </a:r>
            <a:r>
              <a:rPr lang="en-US" sz="2000" b="1">
                <a:solidFill>
                  <a:sysClr val="windowText" lastClr="000000"/>
                </a:solidFill>
              </a:rPr>
              <a:t>. </a:t>
            </a:r>
            <a:r>
              <a:rPr lang="vi-VN" sz="2000">
                <a:solidFill>
                  <a:sysClr val="windowText" lastClr="000000"/>
                </a:solidFill>
              </a:rPr>
              <a:t>Các công dân đều được phép theo tín ngưỡng tôn giáo riêng của mình </a:t>
            </a:r>
          </a:p>
        </p:txBody>
      </p:sp>
      <p:sp>
        <p:nvSpPr>
          <p:cNvPr id="149" name="Rectangle 148"/>
          <p:cNvSpPr/>
          <p:nvPr/>
        </p:nvSpPr>
        <p:spPr>
          <a:xfrm>
            <a:off x="497305" y="763852"/>
            <a:ext cx="8181474" cy="1131848"/>
          </a:xfrm>
          <a:prstGeom prst="rect">
            <a:avLst/>
          </a:prstGeom>
        </p:spPr>
        <p:txBody>
          <a:bodyPr wrap="squar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lnSpc>
                <a:spcPct val="150000"/>
              </a:lnSpc>
            </a:pPr>
            <a:r>
              <a:rPr lang="vi-VN" sz="2400" b="1">
                <a:solidFill>
                  <a:schemeClr val="tx2"/>
                </a:solidFill>
                <a:latin typeface="+mn-lt"/>
                <a:ea typeface="+mn-ea"/>
                <a:cs typeface="+mn-cs"/>
              </a:rPr>
              <a:t>Câu 1. </a:t>
            </a:r>
            <a:r>
              <a:rPr lang="vi-VN" sz="2400">
                <a:solidFill>
                  <a:schemeClr val="accent6">
                    <a:lumMod val="10000"/>
                  </a:schemeClr>
                </a:solidFill>
                <a:latin typeface="+mn-lt"/>
                <a:ea typeface="+mn-ea"/>
                <a:cs typeface="+mn-cs"/>
              </a:rPr>
              <a:t>Đâu được coi là sự bình đẳng về pháp lí, trách nhiệm của công dân?</a:t>
            </a:r>
            <a:endParaRPr lang="en-US" sz="2400">
              <a:solidFill>
                <a:schemeClr val="accent6">
                  <a:lumMod val="10000"/>
                </a:schemeClr>
              </a:solidFill>
              <a:latin typeface="+mn-lt"/>
              <a:ea typeface="+mn-ea"/>
              <a:cs typeface="+mn-cs"/>
            </a:endParaRPr>
          </a:p>
        </p:txBody>
      </p:sp>
    </p:spTree>
    <p:extLst>
      <p:ext uri="{BB962C8B-B14F-4D97-AF65-F5344CB8AC3E}">
        <p14:creationId xmlns:p14="http://schemas.microsoft.com/office/powerpoint/2010/main" val="31609032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9"/>
                                        </p:tgtEl>
                                        <p:attrNameLst>
                                          <p:attrName>style.visibility</p:attrName>
                                        </p:attrNameLst>
                                      </p:cBhvr>
                                      <p:to>
                                        <p:strVal val="visible"/>
                                      </p:to>
                                    </p:set>
                                    <p:animEffect transition="in" filter="fade">
                                      <p:cBhvr>
                                        <p:cTn id="7" dur="500"/>
                                        <p:tgtEl>
                                          <p:spTgt spid="14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48"/>
                                        </p:tgtEl>
                                        <p:attrNameLst>
                                          <p:attrName>style.visibility</p:attrName>
                                        </p:attrNameLst>
                                      </p:cBhvr>
                                      <p:to>
                                        <p:strVal val="visible"/>
                                      </p:to>
                                    </p:set>
                                    <p:animEffect transition="in" filter="fade">
                                      <p:cBhvr>
                                        <p:cTn id="12" dur="500"/>
                                        <p:tgtEl>
                                          <p:spTgt spid="148"/>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146"/>
                                        </p:tgtEl>
                                        <p:attrNameLst>
                                          <p:attrName>style.visibility</p:attrName>
                                        </p:attrNameLst>
                                      </p:cBhvr>
                                      <p:to>
                                        <p:strVal val="visible"/>
                                      </p:to>
                                    </p:set>
                                    <p:animEffect transition="in" filter="fade">
                                      <p:cBhvr>
                                        <p:cTn id="15" dur="500"/>
                                        <p:tgtEl>
                                          <p:spTgt spid="146"/>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145"/>
                                        </p:tgtEl>
                                        <p:attrNameLst>
                                          <p:attrName>style.visibility</p:attrName>
                                        </p:attrNameLst>
                                      </p:cBhvr>
                                      <p:to>
                                        <p:strVal val="visible"/>
                                      </p:to>
                                    </p:set>
                                    <p:animEffect transition="in" filter="fade">
                                      <p:cBhvr>
                                        <p:cTn id="18" dur="500"/>
                                        <p:tgtEl>
                                          <p:spTgt spid="145"/>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147"/>
                                        </p:tgtEl>
                                        <p:attrNameLst>
                                          <p:attrName>style.visibility</p:attrName>
                                        </p:attrNameLst>
                                      </p:cBhvr>
                                      <p:to>
                                        <p:strVal val="visible"/>
                                      </p:to>
                                    </p:set>
                                    <p:animEffect transition="in" filter="fade">
                                      <p:cBhvr>
                                        <p:cTn id="21" dur="500"/>
                                        <p:tgtEl>
                                          <p:spTgt spid="147"/>
                                        </p:tgtEl>
                                      </p:cBhvr>
                                    </p:animEffect>
                                  </p:childTnLst>
                                </p:cTn>
                              </p:par>
                            </p:childTnLst>
                          </p:cTn>
                        </p:par>
                      </p:childTnLst>
                    </p:cTn>
                  </p:par>
                  <p:par>
                    <p:cTn id="22" fill="hold">
                      <p:stCondLst>
                        <p:cond delay="indefinite"/>
                      </p:stCondLst>
                      <p:childTnLst>
                        <p:par>
                          <p:cTn id="23" fill="hold">
                            <p:stCondLst>
                              <p:cond delay="0"/>
                            </p:stCondLst>
                            <p:childTnLst>
                              <p:par>
                                <p:cTn id="24" presetID="1" presetClass="emph" presetSubtype="2" fill="hold" nodeType="clickEffect">
                                  <p:stCondLst>
                                    <p:cond delay="0"/>
                                  </p:stCondLst>
                                  <p:childTnLst>
                                    <p:animClr clrSpc="rgb" dir="cw">
                                      <p:cBhvr>
                                        <p:cTn id="25" dur="500" fill="hold"/>
                                        <p:tgtEl>
                                          <p:spTgt spid="145"/>
                                        </p:tgtEl>
                                        <p:attrNameLst>
                                          <p:attrName>fillcolor</p:attrName>
                                        </p:attrNameLst>
                                      </p:cBhvr>
                                      <p:to>
                                        <a:srgbClr val="CCCA63"/>
                                      </p:to>
                                    </p:animClr>
                                    <p:set>
                                      <p:cBhvr>
                                        <p:cTn id="26" dur="500" fill="hold"/>
                                        <p:tgtEl>
                                          <p:spTgt spid="145"/>
                                        </p:tgtEl>
                                        <p:attrNameLst>
                                          <p:attrName>fill.type</p:attrName>
                                        </p:attrNameLst>
                                      </p:cBhvr>
                                      <p:to>
                                        <p:strVal val="solid"/>
                                      </p:to>
                                    </p:set>
                                    <p:set>
                                      <p:cBhvr>
                                        <p:cTn id="27" dur="500" fill="hold"/>
                                        <p:tgtEl>
                                          <p:spTgt spid="145"/>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5" grpId="0" animBg="1"/>
      <p:bldP spid="146" grpId="0" animBg="1"/>
      <p:bldP spid="147" grpId="0" animBg="1"/>
      <p:bldP spid="148" grpId="0" animBg="1"/>
      <p:bldP spid="149"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771"/>
        <p:cNvGrpSpPr/>
        <p:nvPr/>
      </p:nvGrpSpPr>
      <p:grpSpPr>
        <a:xfrm>
          <a:off x="0" y="0"/>
          <a:ext cx="0" cy="0"/>
          <a:chOff x="0" y="0"/>
          <a:chExt cx="0" cy="0"/>
        </a:xfrm>
      </p:grpSpPr>
      <p:sp>
        <p:nvSpPr>
          <p:cNvPr id="143" name="Google Shape;1127;p54"/>
          <p:cNvSpPr txBox="1">
            <a:spLocks/>
          </p:cNvSpPr>
          <p:nvPr/>
        </p:nvSpPr>
        <p:spPr>
          <a:xfrm>
            <a:off x="3226425" y="156964"/>
            <a:ext cx="2690472" cy="672177"/>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en-US" sz="3200" b="1">
                <a:solidFill>
                  <a:schemeClr val="tx2"/>
                </a:solidFill>
                <a:latin typeface="+mj-lt"/>
                <a:ea typeface="Lexend Deca"/>
                <a:cs typeface="Lexend Deca"/>
              </a:rPr>
              <a:t>LUYỆN TẬP</a:t>
            </a:r>
          </a:p>
        </p:txBody>
      </p:sp>
      <p:grpSp>
        <p:nvGrpSpPr>
          <p:cNvPr id="144" name="Google Shape;1130;p54"/>
          <p:cNvGrpSpPr/>
          <p:nvPr/>
        </p:nvGrpSpPr>
        <p:grpSpPr>
          <a:xfrm>
            <a:off x="773982" y="3712765"/>
            <a:ext cx="7695900" cy="948239"/>
            <a:chOff x="732021" y="3867201"/>
            <a:chExt cx="7695900" cy="948239"/>
          </a:xfrm>
        </p:grpSpPr>
        <p:grpSp>
          <p:nvGrpSpPr>
            <p:cNvPr id="150" name="Google Shape;1131;p54"/>
            <p:cNvGrpSpPr/>
            <p:nvPr/>
          </p:nvGrpSpPr>
          <p:grpSpPr>
            <a:xfrm rot="-1212320">
              <a:off x="732021" y="3867201"/>
              <a:ext cx="2053959" cy="948239"/>
              <a:chOff x="2538364" y="3982259"/>
              <a:chExt cx="2053873" cy="948201"/>
            </a:xfrm>
          </p:grpSpPr>
          <p:grpSp>
            <p:nvGrpSpPr>
              <p:cNvPr id="163" name="Google Shape;1132;p54"/>
              <p:cNvGrpSpPr/>
              <p:nvPr/>
            </p:nvGrpSpPr>
            <p:grpSpPr>
              <a:xfrm>
                <a:off x="2538364" y="3982259"/>
                <a:ext cx="2053873" cy="948201"/>
                <a:chOff x="998164" y="2108659"/>
                <a:chExt cx="2053873" cy="948201"/>
              </a:xfrm>
            </p:grpSpPr>
            <p:sp>
              <p:nvSpPr>
                <p:cNvPr id="170" name="Google Shape;1133;p54"/>
                <p:cNvSpPr/>
                <p:nvPr/>
              </p:nvSpPr>
              <p:spPr>
                <a:xfrm>
                  <a:off x="1014772" y="2428177"/>
                  <a:ext cx="40257" cy="40257"/>
                </a:xfrm>
                <a:custGeom>
                  <a:avLst/>
                  <a:gdLst/>
                  <a:ahLst/>
                  <a:cxnLst/>
                  <a:rect l="l" t="t" r="r" b="b"/>
                  <a:pathLst>
                    <a:path w="1340" h="1340" extrusionOk="0">
                      <a:moveTo>
                        <a:pt x="670" y="0"/>
                      </a:moveTo>
                      <a:cubicBezTo>
                        <a:pt x="298" y="0"/>
                        <a:pt x="0" y="298"/>
                        <a:pt x="0" y="669"/>
                      </a:cubicBezTo>
                      <a:cubicBezTo>
                        <a:pt x="0" y="1042"/>
                        <a:pt x="298" y="1339"/>
                        <a:pt x="670" y="1339"/>
                      </a:cubicBezTo>
                      <a:cubicBezTo>
                        <a:pt x="1042" y="1339"/>
                        <a:pt x="1340" y="1042"/>
                        <a:pt x="1340" y="669"/>
                      </a:cubicBezTo>
                      <a:cubicBezTo>
                        <a:pt x="1340" y="298"/>
                        <a:pt x="1042" y="0"/>
                        <a:pt x="670" y="0"/>
                      </a:cubicBezTo>
                      <a:close/>
                    </a:path>
                  </a:pathLst>
                </a:custGeom>
                <a:solidFill>
                  <a:schemeClr val="lt2"/>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171" name="Google Shape;1134;p54"/>
                <p:cNvSpPr/>
                <p:nvPr/>
              </p:nvSpPr>
              <p:spPr>
                <a:xfrm>
                  <a:off x="1290959" y="2247702"/>
                  <a:ext cx="40257" cy="40257"/>
                </a:xfrm>
                <a:custGeom>
                  <a:avLst/>
                  <a:gdLst/>
                  <a:ahLst/>
                  <a:cxnLst/>
                  <a:rect l="l" t="t" r="r" b="b"/>
                  <a:pathLst>
                    <a:path w="1340" h="1340" extrusionOk="0">
                      <a:moveTo>
                        <a:pt x="670" y="0"/>
                      </a:moveTo>
                      <a:cubicBezTo>
                        <a:pt x="298" y="0"/>
                        <a:pt x="0" y="298"/>
                        <a:pt x="0" y="669"/>
                      </a:cubicBezTo>
                      <a:cubicBezTo>
                        <a:pt x="0" y="1042"/>
                        <a:pt x="298" y="1339"/>
                        <a:pt x="670" y="1339"/>
                      </a:cubicBezTo>
                      <a:cubicBezTo>
                        <a:pt x="1042" y="1339"/>
                        <a:pt x="1340" y="1042"/>
                        <a:pt x="1340" y="669"/>
                      </a:cubicBezTo>
                      <a:cubicBezTo>
                        <a:pt x="1340" y="298"/>
                        <a:pt x="1042" y="0"/>
                        <a:pt x="670" y="0"/>
                      </a:cubicBezTo>
                      <a:close/>
                    </a:path>
                  </a:pathLst>
                </a:custGeom>
                <a:solidFill>
                  <a:schemeClr val="accent4"/>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172" name="Google Shape;1135;p54"/>
                <p:cNvSpPr/>
                <p:nvPr/>
              </p:nvSpPr>
              <p:spPr>
                <a:xfrm>
                  <a:off x="2978553" y="2983406"/>
                  <a:ext cx="73484" cy="73454"/>
                </a:xfrm>
                <a:custGeom>
                  <a:avLst/>
                  <a:gdLst/>
                  <a:ahLst/>
                  <a:cxnLst/>
                  <a:rect l="l" t="t" r="r" b="b"/>
                  <a:pathLst>
                    <a:path w="2446" h="2445" extrusionOk="0">
                      <a:moveTo>
                        <a:pt x="1224" y="0"/>
                      </a:moveTo>
                      <a:cubicBezTo>
                        <a:pt x="543" y="0"/>
                        <a:pt x="1" y="543"/>
                        <a:pt x="1" y="1223"/>
                      </a:cubicBezTo>
                      <a:cubicBezTo>
                        <a:pt x="1" y="1892"/>
                        <a:pt x="543" y="2445"/>
                        <a:pt x="1224" y="2445"/>
                      </a:cubicBezTo>
                      <a:cubicBezTo>
                        <a:pt x="1893" y="2445"/>
                        <a:pt x="2446" y="1892"/>
                        <a:pt x="2446" y="1223"/>
                      </a:cubicBezTo>
                      <a:cubicBezTo>
                        <a:pt x="2446" y="543"/>
                        <a:pt x="1893" y="0"/>
                        <a:pt x="1224" y="0"/>
                      </a:cubicBezTo>
                      <a:close/>
                    </a:path>
                  </a:pathLst>
                </a:custGeom>
                <a:solidFill>
                  <a:schemeClr val="lt2"/>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173" name="Google Shape;1136;p54"/>
                <p:cNvSpPr/>
                <p:nvPr/>
              </p:nvSpPr>
              <p:spPr>
                <a:xfrm>
                  <a:off x="998164" y="2108659"/>
                  <a:ext cx="73484" cy="73484"/>
                </a:xfrm>
                <a:custGeom>
                  <a:avLst/>
                  <a:gdLst/>
                  <a:ahLst/>
                  <a:cxnLst/>
                  <a:rect l="l" t="t" r="r" b="b"/>
                  <a:pathLst>
                    <a:path w="2446" h="2446" extrusionOk="0">
                      <a:moveTo>
                        <a:pt x="1224" y="1"/>
                      </a:moveTo>
                      <a:cubicBezTo>
                        <a:pt x="543" y="1"/>
                        <a:pt x="1" y="553"/>
                        <a:pt x="1" y="1223"/>
                      </a:cubicBezTo>
                      <a:cubicBezTo>
                        <a:pt x="1" y="1903"/>
                        <a:pt x="543" y="2445"/>
                        <a:pt x="1224" y="2445"/>
                      </a:cubicBezTo>
                      <a:cubicBezTo>
                        <a:pt x="1893" y="2445"/>
                        <a:pt x="2445" y="1903"/>
                        <a:pt x="2445" y="1223"/>
                      </a:cubicBezTo>
                      <a:cubicBezTo>
                        <a:pt x="2445" y="553"/>
                        <a:pt x="1893" y="1"/>
                        <a:pt x="1224" y="1"/>
                      </a:cubicBezTo>
                      <a:close/>
                    </a:path>
                  </a:pathLst>
                </a:custGeom>
                <a:solidFill>
                  <a:schemeClr val="accent4"/>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grpSp>
          <p:grpSp>
            <p:nvGrpSpPr>
              <p:cNvPr id="164" name="Google Shape;1137;p54"/>
              <p:cNvGrpSpPr/>
              <p:nvPr/>
            </p:nvGrpSpPr>
            <p:grpSpPr>
              <a:xfrm rot="3767331">
                <a:off x="3485228" y="4380725"/>
                <a:ext cx="295737" cy="293394"/>
                <a:chOff x="3656800" y="2938925"/>
                <a:chExt cx="246100" cy="244150"/>
              </a:xfrm>
            </p:grpSpPr>
            <p:sp>
              <p:nvSpPr>
                <p:cNvPr id="166" name="Google Shape;1138;p54"/>
                <p:cNvSpPr/>
                <p:nvPr/>
              </p:nvSpPr>
              <p:spPr>
                <a:xfrm>
                  <a:off x="3656800" y="2938925"/>
                  <a:ext cx="246100" cy="244150"/>
                </a:xfrm>
                <a:custGeom>
                  <a:avLst/>
                  <a:gdLst/>
                  <a:ahLst/>
                  <a:cxnLst/>
                  <a:rect l="l" t="t" r="r" b="b"/>
                  <a:pathLst>
                    <a:path w="9844" h="9766" extrusionOk="0">
                      <a:moveTo>
                        <a:pt x="4932" y="252"/>
                      </a:moveTo>
                      <a:cubicBezTo>
                        <a:pt x="5868" y="252"/>
                        <a:pt x="6782" y="539"/>
                        <a:pt x="7569" y="1082"/>
                      </a:cubicBezTo>
                      <a:cubicBezTo>
                        <a:pt x="8578" y="1793"/>
                        <a:pt x="9258" y="2856"/>
                        <a:pt x="9482" y="4068"/>
                      </a:cubicBezTo>
                      <a:cubicBezTo>
                        <a:pt x="9694" y="5280"/>
                        <a:pt x="9428" y="6513"/>
                        <a:pt x="8717" y="7523"/>
                      </a:cubicBezTo>
                      <a:cubicBezTo>
                        <a:pt x="8015" y="8544"/>
                        <a:pt x="6952" y="9213"/>
                        <a:pt x="5740" y="9436"/>
                      </a:cubicBezTo>
                      <a:cubicBezTo>
                        <a:pt x="5464" y="9489"/>
                        <a:pt x="5188" y="9510"/>
                        <a:pt x="4911" y="9510"/>
                      </a:cubicBezTo>
                      <a:cubicBezTo>
                        <a:pt x="3976" y="9510"/>
                        <a:pt x="3062" y="9224"/>
                        <a:pt x="2275" y="8681"/>
                      </a:cubicBezTo>
                      <a:cubicBezTo>
                        <a:pt x="1265" y="7970"/>
                        <a:pt x="584" y="6907"/>
                        <a:pt x="372" y="5695"/>
                      </a:cubicBezTo>
                      <a:cubicBezTo>
                        <a:pt x="149" y="4483"/>
                        <a:pt x="425" y="3250"/>
                        <a:pt x="1127" y="2240"/>
                      </a:cubicBezTo>
                      <a:cubicBezTo>
                        <a:pt x="1839" y="1219"/>
                        <a:pt x="2892" y="550"/>
                        <a:pt x="4113" y="326"/>
                      </a:cubicBezTo>
                      <a:cubicBezTo>
                        <a:pt x="4380" y="274"/>
                        <a:pt x="4656" y="252"/>
                        <a:pt x="4932" y="252"/>
                      </a:cubicBezTo>
                      <a:close/>
                      <a:moveTo>
                        <a:pt x="4913" y="1"/>
                      </a:moveTo>
                      <a:cubicBezTo>
                        <a:pt x="4628" y="1"/>
                        <a:pt x="4344" y="25"/>
                        <a:pt x="4061" y="71"/>
                      </a:cubicBezTo>
                      <a:cubicBezTo>
                        <a:pt x="3412" y="189"/>
                        <a:pt x="2806" y="433"/>
                        <a:pt x="2264" y="784"/>
                      </a:cubicBezTo>
                      <a:cubicBezTo>
                        <a:pt x="1732" y="1134"/>
                        <a:pt x="1276" y="1571"/>
                        <a:pt x="914" y="2091"/>
                      </a:cubicBezTo>
                      <a:cubicBezTo>
                        <a:pt x="553" y="2612"/>
                        <a:pt x="298" y="3186"/>
                        <a:pt x="159" y="3803"/>
                      </a:cubicBezTo>
                      <a:cubicBezTo>
                        <a:pt x="22" y="4441"/>
                        <a:pt x="0" y="5089"/>
                        <a:pt x="117" y="5737"/>
                      </a:cubicBezTo>
                      <a:cubicBezTo>
                        <a:pt x="234" y="6385"/>
                        <a:pt x="478" y="6992"/>
                        <a:pt x="829" y="7544"/>
                      </a:cubicBezTo>
                      <a:cubicBezTo>
                        <a:pt x="1170" y="8076"/>
                        <a:pt x="1616" y="8522"/>
                        <a:pt x="2136" y="8884"/>
                      </a:cubicBezTo>
                      <a:cubicBezTo>
                        <a:pt x="2658" y="9245"/>
                        <a:pt x="3232" y="9500"/>
                        <a:pt x="3848" y="9638"/>
                      </a:cubicBezTo>
                      <a:cubicBezTo>
                        <a:pt x="4199" y="9723"/>
                        <a:pt x="4560" y="9766"/>
                        <a:pt x="4921" y="9766"/>
                      </a:cubicBezTo>
                      <a:cubicBezTo>
                        <a:pt x="5209" y="9766"/>
                        <a:pt x="5495" y="9734"/>
                        <a:pt x="5783" y="9692"/>
                      </a:cubicBezTo>
                      <a:cubicBezTo>
                        <a:pt x="6431" y="9574"/>
                        <a:pt x="7037" y="9330"/>
                        <a:pt x="7590" y="8979"/>
                      </a:cubicBezTo>
                      <a:cubicBezTo>
                        <a:pt x="8110" y="8629"/>
                        <a:pt x="8568" y="8192"/>
                        <a:pt x="8929" y="7672"/>
                      </a:cubicBezTo>
                      <a:cubicBezTo>
                        <a:pt x="9291" y="7151"/>
                        <a:pt x="9546" y="6577"/>
                        <a:pt x="9683" y="5960"/>
                      </a:cubicBezTo>
                      <a:cubicBezTo>
                        <a:pt x="9832" y="5322"/>
                        <a:pt x="9843" y="4674"/>
                        <a:pt x="9726" y="4026"/>
                      </a:cubicBezTo>
                      <a:cubicBezTo>
                        <a:pt x="9609" y="3378"/>
                        <a:pt x="9376" y="2771"/>
                        <a:pt x="9014" y="2219"/>
                      </a:cubicBezTo>
                      <a:cubicBezTo>
                        <a:pt x="8674" y="1687"/>
                        <a:pt x="8238" y="1241"/>
                        <a:pt x="7717" y="879"/>
                      </a:cubicBezTo>
                      <a:cubicBezTo>
                        <a:pt x="7196" y="518"/>
                        <a:pt x="6622" y="263"/>
                        <a:pt x="6006" y="125"/>
                      </a:cubicBezTo>
                      <a:cubicBezTo>
                        <a:pt x="5646" y="41"/>
                        <a:pt x="5280" y="1"/>
                        <a:pt x="4913" y="1"/>
                      </a:cubicBezTo>
                      <a:close/>
                    </a:path>
                  </a:pathLst>
                </a:custGeom>
                <a:solidFill>
                  <a:schemeClr val="accent4"/>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167" name="Google Shape;1139;p54"/>
                <p:cNvSpPr/>
                <p:nvPr/>
              </p:nvSpPr>
              <p:spPr>
                <a:xfrm>
                  <a:off x="3705425" y="3054925"/>
                  <a:ext cx="52900" cy="42850"/>
                </a:xfrm>
                <a:custGeom>
                  <a:avLst/>
                  <a:gdLst/>
                  <a:ahLst/>
                  <a:cxnLst/>
                  <a:rect l="l" t="t" r="r" b="b"/>
                  <a:pathLst>
                    <a:path w="2116" h="1714" extrusionOk="0">
                      <a:moveTo>
                        <a:pt x="133" y="1"/>
                      </a:moveTo>
                      <a:cubicBezTo>
                        <a:pt x="75" y="1"/>
                        <a:pt x="20" y="50"/>
                        <a:pt x="11" y="108"/>
                      </a:cubicBezTo>
                      <a:cubicBezTo>
                        <a:pt x="0" y="183"/>
                        <a:pt x="43" y="247"/>
                        <a:pt x="117" y="257"/>
                      </a:cubicBezTo>
                      <a:lnTo>
                        <a:pt x="1765" y="512"/>
                      </a:lnTo>
                      <a:lnTo>
                        <a:pt x="1084" y="1512"/>
                      </a:lnTo>
                      <a:cubicBezTo>
                        <a:pt x="1042" y="1575"/>
                        <a:pt x="1063" y="1650"/>
                        <a:pt x="1117" y="1693"/>
                      </a:cubicBezTo>
                      <a:cubicBezTo>
                        <a:pt x="1138" y="1714"/>
                        <a:pt x="1169" y="1714"/>
                        <a:pt x="1191" y="1714"/>
                      </a:cubicBezTo>
                      <a:cubicBezTo>
                        <a:pt x="1233" y="1714"/>
                        <a:pt x="1265" y="1693"/>
                        <a:pt x="1297" y="1660"/>
                      </a:cubicBezTo>
                      <a:lnTo>
                        <a:pt x="2083" y="491"/>
                      </a:lnTo>
                      <a:cubicBezTo>
                        <a:pt x="2116" y="460"/>
                        <a:pt x="2116" y="406"/>
                        <a:pt x="2095" y="364"/>
                      </a:cubicBezTo>
                      <a:cubicBezTo>
                        <a:pt x="2083" y="332"/>
                        <a:pt x="2041" y="300"/>
                        <a:pt x="1998" y="290"/>
                      </a:cubicBezTo>
                      <a:lnTo>
                        <a:pt x="149" y="2"/>
                      </a:lnTo>
                      <a:cubicBezTo>
                        <a:pt x="144" y="1"/>
                        <a:pt x="138" y="1"/>
                        <a:pt x="133" y="1"/>
                      </a:cubicBezTo>
                      <a:close/>
                    </a:path>
                  </a:pathLst>
                </a:custGeom>
                <a:solidFill>
                  <a:schemeClr val="accent4"/>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168" name="Google Shape;1140;p54"/>
                <p:cNvSpPr/>
                <p:nvPr/>
              </p:nvSpPr>
              <p:spPr>
                <a:xfrm>
                  <a:off x="3800300" y="2997725"/>
                  <a:ext cx="41725" cy="50100"/>
                </a:xfrm>
                <a:custGeom>
                  <a:avLst/>
                  <a:gdLst/>
                  <a:ahLst/>
                  <a:cxnLst/>
                  <a:rect l="l" t="t" r="r" b="b"/>
                  <a:pathLst>
                    <a:path w="1669" h="2004" extrusionOk="0">
                      <a:moveTo>
                        <a:pt x="1111" y="1"/>
                      </a:moveTo>
                      <a:cubicBezTo>
                        <a:pt x="1067" y="1"/>
                        <a:pt x="1021" y="22"/>
                        <a:pt x="999" y="58"/>
                      </a:cubicBezTo>
                      <a:lnTo>
                        <a:pt x="21" y="1663"/>
                      </a:lnTo>
                      <a:cubicBezTo>
                        <a:pt x="0" y="1695"/>
                        <a:pt x="0" y="1748"/>
                        <a:pt x="21" y="1780"/>
                      </a:cubicBezTo>
                      <a:cubicBezTo>
                        <a:pt x="43" y="1822"/>
                        <a:pt x="74" y="1844"/>
                        <a:pt x="117" y="1855"/>
                      </a:cubicBezTo>
                      <a:lnTo>
                        <a:pt x="1531" y="2004"/>
                      </a:lnTo>
                      <a:lnTo>
                        <a:pt x="1541" y="2004"/>
                      </a:lnTo>
                      <a:cubicBezTo>
                        <a:pt x="1605" y="2004"/>
                        <a:pt x="1658" y="1950"/>
                        <a:pt x="1669" y="1886"/>
                      </a:cubicBezTo>
                      <a:cubicBezTo>
                        <a:pt x="1669" y="1812"/>
                        <a:pt x="1626" y="1759"/>
                        <a:pt x="1552" y="1748"/>
                      </a:cubicBezTo>
                      <a:lnTo>
                        <a:pt x="351" y="1621"/>
                      </a:lnTo>
                      <a:lnTo>
                        <a:pt x="1212" y="196"/>
                      </a:lnTo>
                      <a:cubicBezTo>
                        <a:pt x="1255" y="133"/>
                        <a:pt x="1233" y="58"/>
                        <a:pt x="1169" y="15"/>
                      </a:cubicBezTo>
                      <a:cubicBezTo>
                        <a:pt x="1152" y="5"/>
                        <a:pt x="1132" y="1"/>
                        <a:pt x="1111" y="1"/>
                      </a:cubicBezTo>
                      <a:close/>
                    </a:path>
                  </a:pathLst>
                </a:custGeom>
                <a:solidFill>
                  <a:schemeClr val="accent4"/>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169" name="Google Shape;1141;p54"/>
                <p:cNvSpPr/>
                <p:nvPr/>
              </p:nvSpPr>
              <p:spPr>
                <a:xfrm>
                  <a:off x="3770525" y="3075825"/>
                  <a:ext cx="70975" cy="58100"/>
                </a:xfrm>
                <a:custGeom>
                  <a:avLst/>
                  <a:gdLst/>
                  <a:ahLst/>
                  <a:cxnLst/>
                  <a:rect l="l" t="t" r="r" b="b"/>
                  <a:pathLst>
                    <a:path w="2839" h="2324" extrusionOk="0">
                      <a:moveTo>
                        <a:pt x="1334" y="1"/>
                      </a:moveTo>
                      <a:cubicBezTo>
                        <a:pt x="1293" y="1"/>
                        <a:pt x="1253" y="2"/>
                        <a:pt x="1212" y="6"/>
                      </a:cubicBezTo>
                      <a:cubicBezTo>
                        <a:pt x="904" y="28"/>
                        <a:pt x="490" y="165"/>
                        <a:pt x="224" y="708"/>
                      </a:cubicBezTo>
                      <a:cubicBezTo>
                        <a:pt x="22" y="1101"/>
                        <a:pt x="1" y="1622"/>
                        <a:pt x="160" y="2227"/>
                      </a:cubicBezTo>
                      <a:cubicBezTo>
                        <a:pt x="181" y="2281"/>
                        <a:pt x="224" y="2324"/>
                        <a:pt x="287" y="2324"/>
                      </a:cubicBezTo>
                      <a:lnTo>
                        <a:pt x="320" y="2324"/>
                      </a:lnTo>
                      <a:cubicBezTo>
                        <a:pt x="383" y="2302"/>
                        <a:pt x="426" y="2227"/>
                        <a:pt x="405" y="2164"/>
                      </a:cubicBezTo>
                      <a:cubicBezTo>
                        <a:pt x="266" y="1611"/>
                        <a:pt x="277" y="1164"/>
                        <a:pt x="447" y="814"/>
                      </a:cubicBezTo>
                      <a:cubicBezTo>
                        <a:pt x="617" y="474"/>
                        <a:pt x="883" y="283"/>
                        <a:pt x="1234" y="250"/>
                      </a:cubicBezTo>
                      <a:cubicBezTo>
                        <a:pt x="1258" y="249"/>
                        <a:pt x="1282" y="248"/>
                        <a:pt x="1306" y="248"/>
                      </a:cubicBezTo>
                      <a:cubicBezTo>
                        <a:pt x="1766" y="248"/>
                        <a:pt x="2280" y="528"/>
                        <a:pt x="2583" y="952"/>
                      </a:cubicBezTo>
                      <a:cubicBezTo>
                        <a:pt x="2610" y="985"/>
                        <a:pt x="2653" y="1002"/>
                        <a:pt x="2695" y="1002"/>
                      </a:cubicBezTo>
                      <a:cubicBezTo>
                        <a:pt x="2720" y="1002"/>
                        <a:pt x="2744" y="996"/>
                        <a:pt x="2764" y="984"/>
                      </a:cubicBezTo>
                      <a:cubicBezTo>
                        <a:pt x="2828" y="942"/>
                        <a:pt x="2838" y="857"/>
                        <a:pt x="2796" y="803"/>
                      </a:cubicBezTo>
                      <a:cubicBezTo>
                        <a:pt x="2451" y="320"/>
                        <a:pt x="1866" y="1"/>
                        <a:pt x="1334" y="1"/>
                      </a:cubicBezTo>
                      <a:close/>
                    </a:path>
                  </a:pathLst>
                </a:custGeom>
                <a:solidFill>
                  <a:schemeClr val="accent4"/>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grpSp>
          <p:sp>
            <p:nvSpPr>
              <p:cNvPr id="165" name="Google Shape;1142;p54"/>
              <p:cNvSpPr/>
              <p:nvPr/>
            </p:nvSpPr>
            <p:spPr>
              <a:xfrm rot="1694093">
                <a:off x="3052665" y="4058177"/>
                <a:ext cx="363749" cy="170218"/>
              </a:xfrm>
              <a:custGeom>
                <a:avLst/>
                <a:gdLst/>
                <a:ahLst/>
                <a:cxnLst/>
                <a:rect l="l" t="t" r="r" b="b"/>
                <a:pathLst>
                  <a:path w="12108" h="5666" extrusionOk="0">
                    <a:moveTo>
                      <a:pt x="2446" y="1"/>
                    </a:moveTo>
                    <a:lnTo>
                      <a:pt x="1" y="3051"/>
                    </a:lnTo>
                    <a:lnTo>
                      <a:pt x="4784" y="4252"/>
                    </a:lnTo>
                    <a:lnTo>
                      <a:pt x="3657" y="5666"/>
                    </a:lnTo>
                    <a:lnTo>
                      <a:pt x="3657" y="5666"/>
                    </a:lnTo>
                    <a:lnTo>
                      <a:pt x="12108" y="4252"/>
                    </a:lnTo>
                    <a:lnTo>
                      <a:pt x="7250" y="2860"/>
                    </a:lnTo>
                    <a:lnTo>
                      <a:pt x="8462" y="1489"/>
                    </a:lnTo>
                    <a:lnTo>
                      <a:pt x="2446" y="1"/>
                    </a:lnTo>
                    <a:close/>
                  </a:path>
                </a:pathLst>
              </a:custGeom>
              <a:solidFill>
                <a:schemeClr val="lt2"/>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grpSp>
        <p:grpSp>
          <p:nvGrpSpPr>
            <p:cNvPr id="151" name="Google Shape;1143;p54"/>
            <p:cNvGrpSpPr/>
            <p:nvPr/>
          </p:nvGrpSpPr>
          <p:grpSpPr>
            <a:xfrm>
              <a:off x="7306238" y="3944058"/>
              <a:ext cx="1121683" cy="794542"/>
              <a:chOff x="5476538" y="4115858"/>
              <a:chExt cx="1121683" cy="794542"/>
            </a:xfrm>
          </p:grpSpPr>
          <p:grpSp>
            <p:nvGrpSpPr>
              <p:cNvPr id="154" name="Google Shape;1144;p54"/>
              <p:cNvGrpSpPr/>
              <p:nvPr/>
            </p:nvGrpSpPr>
            <p:grpSpPr>
              <a:xfrm>
                <a:off x="5629344" y="4115858"/>
                <a:ext cx="295738" cy="293395"/>
                <a:chOff x="3656800" y="2938925"/>
                <a:chExt cx="246100" cy="244150"/>
              </a:xfrm>
            </p:grpSpPr>
            <p:sp>
              <p:nvSpPr>
                <p:cNvPr id="159" name="Google Shape;1145;p54"/>
                <p:cNvSpPr/>
                <p:nvPr/>
              </p:nvSpPr>
              <p:spPr>
                <a:xfrm>
                  <a:off x="3656800" y="2938925"/>
                  <a:ext cx="246100" cy="244150"/>
                </a:xfrm>
                <a:custGeom>
                  <a:avLst/>
                  <a:gdLst/>
                  <a:ahLst/>
                  <a:cxnLst/>
                  <a:rect l="l" t="t" r="r" b="b"/>
                  <a:pathLst>
                    <a:path w="9844" h="9766" extrusionOk="0">
                      <a:moveTo>
                        <a:pt x="4932" y="252"/>
                      </a:moveTo>
                      <a:cubicBezTo>
                        <a:pt x="5868" y="252"/>
                        <a:pt x="6782" y="539"/>
                        <a:pt x="7569" y="1082"/>
                      </a:cubicBezTo>
                      <a:cubicBezTo>
                        <a:pt x="8578" y="1793"/>
                        <a:pt x="9258" y="2856"/>
                        <a:pt x="9482" y="4068"/>
                      </a:cubicBezTo>
                      <a:cubicBezTo>
                        <a:pt x="9694" y="5280"/>
                        <a:pt x="9428" y="6513"/>
                        <a:pt x="8717" y="7523"/>
                      </a:cubicBezTo>
                      <a:cubicBezTo>
                        <a:pt x="8015" y="8544"/>
                        <a:pt x="6952" y="9213"/>
                        <a:pt x="5740" y="9436"/>
                      </a:cubicBezTo>
                      <a:cubicBezTo>
                        <a:pt x="5464" y="9489"/>
                        <a:pt x="5188" y="9510"/>
                        <a:pt x="4911" y="9510"/>
                      </a:cubicBezTo>
                      <a:cubicBezTo>
                        <a:pt x="3976" y="9510"/>
                        <a:pt x="3062" y="9224"/>
                        <a:pt x="2275" y="8681"/>
                      </a:cubicBezTo>
                      <a:cubicBezTo>
                        <a:pt x="1265" y="7970"/>
                        <a:pt x="584" y="6907"/>
                        <a:pt x="372" y="5695"/>
                      </a:cubicBezTo>
                      <a:cubicBezTo>
                        <a:pt x="149" y="4483"/>
                        <a:pt x="425" y="3250"/>
                        <a:pt x="1127" y="2240"/>
                      </a:cubicBezTo>
                      <a:cubicBezTo>
                        <a:pt x="1839" y="1219"/>
                        <a:pt x="2892" y="550"/>
                        <a:pt x="4113" y="326"/>
                      </a:cubicBezTo>
                      <a:cubicBezTo>
                        <a:pt x="4380" y="274"/>
                        <a:pt x="4656" y="252"/>
                        <a:pt x="4932" y="252"/>
                      </a:cubicBezTo>
                      <a:close/>
                      <a:moveTo>
                        <a:pt x="4913" y="1"/>
                      </a:moveTo>
                      <a:cubicBezTo>
                        <a:pt x="4628" y="1"/>
                        <a:pt x="4344" y="25"/>
                        <a:pt x="4061" y="71"/>
                      </a:cubicBezTo>
                      <a:cubicBezTo>
                        <a:pt x="3412" y="189"/>
                        <a:pt x="2806" y="433"/>
                        <a:pt x="2264" y="784"/>
                      </a:cubicBezTo>
                      <a:cubicBezTo>
                        <a:pt x="1732" y="1134"/>
                        <a:pt x="1276" y="1571"/>
                        <a:pt x="914" y="2091"/>
                      </a:cubicBezTo>
                      <a:cubicBezTo>
                        <a:pt x="553" y="2612"/>
                        <a:pt x="298" y="3186"/>
                        <a:pt x="159" y="3803"/>
                      </a:cubicBezTo>
                      <a:cubicBezTo>
                        <a:pt x="22" y="4441"/>
                        <a:pt x="0" y="5089"/>
                        <a:pt x="117" y="5737"/>
                      </a:cubicBezTo>
                      <a:cubicBezTo>
                        <a:pt x="234" y="6385"/>
                        <a:pt x="478" y="6992"/>
                        <a:pt x="829" y="7544"/>
                      </a:cubicBezTo>
                      <a:cubicBezTo>
                        <a:pt x="1170" y="8076"/>
                        <a:pt x="1616" y="8522"/>
                        <a:pt x="2136" y="8884"/>
                      </a:cubicBezTo>
                      <a:cubicBezTo>
                        <a:pt x="2658" y="9245"/>
                        <a:pt x="3232" y="9500"/>
                        <a:pt x="3848" y="9638"/>
                      </a:cubicBezTo>
                      <a:cubicBezTo>
                        <a:pt x="4199" y="9723"/>
                        <a:pt x="4560" y="9766"/>
                        <a:pt x="4921" y="9766"/>
                      </a:cubicBezTo>
                      <a:cubicBezTo>
                        <a:pt x="5209" y="9766"/>
                        <a:pt x="5495" y="9734"/>
                        <a:pt x="5783" y="9692"/>
                      </a:cubicBezTo>
                      <a:cubicBezTo>
                        <a:pt x="6431" y="9574"/>
                        <a:pt x="7037" y="9330"/>
                        <a:pt x="7590" y="8979"/>
                      </a:cubicBezTo>
                      <a:cubicBezTo>
                        <a:pt x="8110" y="8629"/>
                        <a:pt x="8568" y="8192"/>
                        <a:pt x="8929" y="7672"/>
                      </a:cubicBezTo>
                      <a:cubicBezTo>
                        <a:pt x="9291" y="7151"/>
                        <a:pt x="9546" y="6577"/>
                        <a:pt x="9683" y="5960"/>
                      </a:cubicBezTo>
                      <a:cubicBezTo>
                        <a:pt x="9832" y="5322"/>
                        <a:pt x="9843" y="4674"/>
                        <a:pt x="9726" y="4026"/>
                      </a:cubicBezTo>
                      <a:cubicBezTo>
                        <a:pt x="9609" y="3378"/>
                        <a:pt x="9376" y="2771"/>
                        <a:pt x="9014" y="2219"/>
                      </a:cubicBezTo>
                      <a:cubicBezTo>
                        <a:pt x="8674" y="1687"/>
                        <a:pt x="8238" y="1241"/>
                        <a:pt x="7717" y="879"/>
                      </a:cubicBezTo>
                      <a:cubicBezTo>
                        <a:pt x="7196" y="518"/>
                        <a:pt x="6622" y="263"/>
                        <a:pt x="6006" y="125"/>
                      </a:cubicBezTo>
                      <a:cubicBezTo>
                        <a:pt x="5646" y="41"/>
                        <a:pt x="5280" y="1"/>
                        <a:pt x="4913" y="1"/>
                      </a:cubicBezTo>
                      <a:close/>
                    </a:path>
                  </a:pathLst>
                </a:custGeom>
                <a:solidFill>
                  <a:schemeClr val="accent4"/>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160" name="Google Shape;1146;p54"/>
                <p:cNvSpPr/>
                <p:nvPr/>
              </p:nvSpPr>
              <p:spPr>
                <a:xfrm>
                  <a:off x="3705425" y="3054925"/>
                  <a:ext cx="52900" cy="42850"/>
                </a:xfrm>
                <a:custGeom>
                  <a:avLst/>
                  <a:gdLst/>
                  <a:ahLst/>
                  <a:cxnLst/>
                  <a:rect l="l" t="t" r="r" b="b"/>
                  <a:pathLst>
                    <a:path w="2116" h="1714" extrusionOk="0">
                      <a:moveTo>
                        <a:pt x="133" y="1"/>
                      </a:moveTo>
                      <a:cubicBezTo>
                        <a:pt x="75" y="1"/>
                        <a:pt x="20" y="50"/>
                        <a:pt x="11" y="108"/>
                      </a:cubicBezTo>
                      <a:cubicBezTo>
                        <a:pt x="0" y="183"/>
                        <a:pt x="43" y="247"/>
                        <a:pt x="117" y="257"/>
                      </a:cubicBezTo>
                      <a:lnTo>
                        <a:pt x="1765" y="512"/>
                      </a:lnTo>
                      <a:lnTo>
                        <a:pt x="1084" y="1512"/>
                      </a:lnTo>
                      <a:cubicBezTo>
                        <a:pt x="1042" y="1575"/>
                        <a:pt x="1063" y="1650"/>
                        <a:pt x="1117" y="1693"/>
                      </a:cubicBezTo>
                      <a:cubicBezTo>
                        <a:pt x="1138" y="1714"/>
                        <a:pt x="1169" y="1714"/>
                        <a:pt x="1191" y="1714"/>
                      </a:cubicBezTo>
                      <a:cubicBezTo>
                        <a:pt x="1233" y="1714"/>
                        <a:pt x="1265" y="1693"/>
                        <a:pt x="1297" y="1660"/>
                      </a:cubicBezTo>
                      <a:lnTo>
                        <a:pt x="2083" y="491"/>
                      </a:lnTo>
                      <a:cubicBezTo>
                        <a:pt x="2116" y="460"/>
                        <a:pt x="2116" y="406"/>
                        <a:pt x="2095" y="364"/>
                      </a:cubicBezTo>
                      <a:cubicBezTo>
                        <a:pt x="2083" y="332"/>
                        <a:pt x="2041" y="300"/>
                        <a:pt x="1998" y="290"/>
                      </a:cubicBezTo>
                      <a:lnTo>
                        <a:pt x="149" y="2"/>
                      </a:lnTo>
                      <a:cubicBezTo>
                        <a:pt x="144" y="1"/>
                        <a:pt x="138" y="1"/>
                        <a:pt x="133" y="1"/>
                      </a:cubicBezTo>
                      <a:close/>
                    </a:path>
                  </a:pathLst>
                </a:custGeom>
                <a:solidFill>
                  <a:schemeClr val="accent4"/>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161" name="Google Shape;1147;p54"/>
                <p:cNvSpPr/>
                <p:nvPr/>
              </p:nvSpPr>
              <p:spPr>
                <a:xfrm>
                  <a:off x="3800300" y="2997725"/>
                  <a:ext cx="41725" cy="50100"/>
                </a:xfrm>
                <a:custGeom>
                  <a:avLst/>
                  <a:gdLst/>
                  <a:ahLst/>
                  <a:cxnLst/>
                  <a:rect l="l" t="t" r="r" b="b"/>
                  <a:pathLst>
                    <a:path w="1669" h="2004" extrusionOk="0">
                      <a:moveTo>
                        <a:pt x="1111" y="1"/>
                      </a:moveTo>
                      <a:cubicBezTo>
                        <a:pt x="1067" y="1"/>
                        <a:pt x="1021" y="22"/>
                        <a:pt x="999" y="58"/>
                      </a:cubicBezTo>
                      <a:lnTo>
                        <a:pt x="21" y="1663"/>
                      </a:lnTo>
                      <a:cubicBezTo>
                        <a:pt x="0" y="1695"/>
                        <a:pt x="0" y="1748"/>
                        <a:pt x="21" y="1780"/>
                      </a:cubicBezTo>
                      <a:cubicBezTo>
                        <a:pt x="43" y="1822"/>
                        <a:pt x="74" y="1844"/>
                        <a:pt x="117" y="1855"/>
                      </a:cubicBezTo>
                      <a:lnTo>
                        <a:pt x="1531" y="2004"/>
                      </a:lnTo>
                      <a:lnTo>
                        <a:pt x="1541" y="2004"/>
                      </a:lnTo>
                      <a:cubicBezTo>
                        <a:pt x="1605" y="2004"/>
                        <a:pt x="1658" y="1950"/>
                        <a:pt x="1669" y="1886"/>
                      </a:cubicBezTo>
                      <a:cubicBezTo>
                        <a:pt x="1669" y="1812"/>
                        <a:pt x="1626" y="1759"/>
                        <a:pt x="1552" y="1748"/>
                      </a:cubicBezTo>
                      <a:lnTo>
                        <a:pt x="351" y="1621"/>
                      </a:lnTo>
                      <a:lnTo>
                        <a:pt x="1212" y="196"/>
                      </a:lnTo>
                      <a:cubicBezTo>
                        <a:pt x="1255" y="133"/>
                        <a:pt x="1233" y="58"/>
                        <a:pt x="1169" y="15"/>
                      </a:cubicBezTo>
                      <a:cubicBezTo>
                        <a:pt x="1152" y="5"/>
                        <a:pt x="1132" y="1"/>
                        <a:pt x="1111" y="1"/>
                      </a:cubicBezTo>
                      <a:close/>
                    </a:path>
                  </a:pathLst>
                </a:custGeom>
                <a:solidFill>
                  <a:schemeClr val="accent4"/>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162" name="Google Shape;1148;p54"/>
                <p:cNvSpPr/>
                <p:nvPr/>
              </p:nvSpPr>
              <p:spPr>
                <a:xfrm>
                  <a:off x="3770525" y="3075825"/>
                  <a:ext cx="70975" cy="58100"/>
                </a:xfrm>
                <a:custGeom>
                  <a:avLst/>
                  <a:gdLst/>
                  <a:ahLst/>
                  <a:cxnLst/>
                  <a:rect l="l" t="t" r="r" b="b"/>
                  <a:pathLst>
                    <a:path w="2839" h="2324" extrusionOk="0">
                      <a:moveTo>
                        <a:pt x="1334" y="1"/>
                      </a:moveTo>
                      <a:cubicBezTo>
                        <a:pt x="1293" y="1"/>
                        <a:pt x="1253" y="2"/>
                        <a:pt x="1212" y="6"/>
                      </a:cubicBezTo>
                      <a:cubicBezTo>
                        <a:pt x="904" y="28"/>
                        <a:pt x="490" y="165"/>
                        <a:pt x="224" y="708"/>
                      </a:cubicBezTo>
                      <a:cubicBezTo>
                        <a:pt x="22" y="1101"/>
                        <a:pt x="1" y="1622"/>
                        <a:pt x="160" y="2227"/>
                      </a:cubicBezTo>
                      <a:cubicBezTo>
                        <a:pt x="181" y="2281"/>
                        <a:pt x="224" y="2324"/>
                        <a:pt x="287" y="2324"/>
                      </a:cubicBezTo>
                      <a:lnTo>
                        <a:pt x="320" y="2324"/>
                      </a:lnTo>
                      <a:cubicBezTo>
                        <a:pt x="383" y="2302"/>
                        <a:pt x="426" y="2227"/>
                        <a:pt x="405" y="2164"/>
                      </a:cubicBezTo>
                      <a:cubicBezTo>
                        <a:pt x="266" y="1611"/>
                        <a:pt x="277" y="1164"/>
                        <a:pt x="447" y="814"/>
                      </a:cubicBezTo>
                      <a:cubicBezTo>
                        <a:pt x="617" y="474"/>
                        <a:pt x="883" y="283"/>
                        <a:pt x="1234" y="250"/>
                      </a:cubicBezTo>
                      <a:cubicBezTo>
                        <a:pt x="1258" y="249"/>
                        <a:pt x="1282" y="248"/>
                        <a:pt x="1306" y="248"/>
                      </a:cubicBezTo>
                      <a:cubicBezTo>
                        <a:pt x="1766" y="248"/>
                        <a:pt x="2280" y="528"/>
                        <a:pt x="2583" y="952"/>
                      </a:cubicBezTo>
                      <a:cubicBezTo>
                        <a:pt x="2610" y="985"/>
                        <a:pt x="2653" y="1002"/>
                        <a:pt x="2695" y="1002"/>
                      </a:cubicBezTo>
                      <a:cubicBezTo>
                        <a:pt x="2720" y="1002"/>
                        <a:pt x="2744" y="996"/>
                        <a:pt x="2764" y="984"/>
                      </a:cubicBezTo>
                      <a:cubicBezTo>
                        <a:pt x="2828" y="942"/>
                        <a:pt x="2838" y="857"/>
                        <a:pt x="2796" y="803"/>
                      </a:cubicBezTo>
                      <a:cubicBezTo>
                        <a:pt x="2451" y="320"/>
                        <a:pt x="1866" y="1"/>
                        <a:pt x="1334" y="1"/>
                      </a:cubicBezTo>
                      <a:close/>
                    </a:path>
                  </a:pathLst>
                </a:custGeom>
                <a:solidFill>
                  <a:schemeClr val="accent4"/>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grpSp>
          <p:sp>
            <p:nvSpPr>
              <p:cNvPr id="155" name="Google Shape;1149;p54"/>
              <p:cNvSpPr/>
              <p:nvPr/>
            </p:nvSpPr>
            <p:spPr>
              <a:xfrm>
                <a:off x="5878164" y="4570621"/>
                <a:ext cx="73484" cy="73484"/>
              </a:xfrm>
              <a:custGeom>
                <a:avLst/>
                <a:gdLst/>
                <a:ahLst/>
                <a:cxnLst/>
                <a:rect l="l" t="t" r="r" b="b"/>
                <a:pathLst>
                  <a:path w="2446" h="2446" extrusionOk="0">
                    <a:moveTo>
                      <a:pt x="1224" y="1"/>
                    </a:moveTo>
                    <a:cubicBezTo>
                      <a:pt x="543" y="1"/>
                      <a:pt x="1" y="553"/>
                      <a:pt x="1" y="1223"/>
                    </a:cubicBezTo>
                    <a:cubicBezTo>
                      <a:pt x="1" y="1903"/>
                      <a:pt x="543" y="2445"/>
                      <a:pt x="1224" y="2445"/>
                    </a:cubicBezTo>
                    <a:cubicBezTo>
                      <a:pt x="1893" y="2445"/>
                      <a:pt x="2445" y="1903"/>
                      <a:pt x="2445" y="1223"/>
                    </a:cubicBezTo>
                    <a:cubicBezTo>
                      <a:pt x="2445" y="553"/>
                      <a:pt x="1893" y="1"/>
                      <a:pt x="1224" y="1"/>
                    </a:cubicBezTo>
                    <a:close/>
                  </a:path>
                </a:pathLst>
              </a:custGeom>
              <a:solidFill>
                <a:schemeClr val="accent4"/>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156" name="Google Shape;1150;p54"/>
              <p:cNvSpPr/>
              <p:nvPr/>
            </p:nvSpPr>
            <p:spPr>
              <a:xfrm>
                <a:off x="5476538" y="4640893"/>
                <a:ext cx="40287" cy="40257"/>
              </a:xfrm>
              <a:custGeom>
                <a:avLst/>
                <a:gdLst/>
                <a:ahLst/>
                <a:cxnLst/>
                <a:rect l="l" t="t" r="r" b="b"/>
                <a:pathLst>
                  <a:path w="1341" h="1340" extrusionOk="0">
                    <a:moveTo>
                      <a:pt x="670" y="0"/>
                    </a:moveTo>
                    <a:cubicBezTo>
                      <a:pt x="299" y="0"/>
                      <a:pt x="1" y="298"/>
                      <a:pt x="1" y="670"/>
                    </a:cubicBezTo>
                    <a:cubicBezTo>
                      <a:pt x="1" y="1042"/>
                      <a:pt x="299" y="1340"/>
                      <a:pt x="670" y="1340"/>
                    </a:cubicBezTo>
                    <a:cubicBezTo>
                      <a:pt x="1043" y="1340"/>
                      <a:pt x="1340" y="1042"/>
                      <a:pt x="1340" y="670"/>
                    </a:cubicBezTo>
                    <a:cubicBezTo>
                      <a:pt x="1340" y="298"/>
                      <a:pt x="1043" y="0"/>
                      <a:pt x="670" y="0"/>
                    </a:cubicBezTo>
                    <a:close/>
                  </a:path>
                </a:pathLst>
              </a:custGeom>
              <a:solidFill>
                <a:schemeClr val="lt2"/>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157" name="Google Shape;1151;p54"/>
              <p:cNvSpPr/>
              <p:nvPr/>
            </p:nvSpPr>
            <p:spPr>
              <a:xfrm>
                <a:off x="6394142" y="4342028"/>
                <a:ext cx="204079" cy="304991"/>
              </a:xfrm>
              <a:custGeom>
                <a:avLst/>
                <a:gdLst/>
                <a:ahLst/>
                <a:cxnLst/>
                <a:rect l="l" t="t" r="r" b="b"/>
                <a:pathLst>
                  <a:path w="6793" h="10152" extrusionOk="0">
                    <a:moveTo>
                      <a:pt x="2881" y="1"/>
                    </a:moveTo>
                    <a:lnTo>
                      <a:pt x="192" y="5581"/>
                    </a:lnTo>
                    <a:lnTo>
                      <a:pt x="192" y="5581"/>
                    </a:lnTo>
                    <a:lnTo>
                      <a:pt x="2020" y="5517"/>
                    </a:lnTo>
                    <a:lnTo>
                      <a:pt x="1" y="10152"/>
                    </a:lnTo>
                    <a:lnTo>
                      <a:pt x="6474" y="4539"/>
                    </a:lnTo>
                    <a:lnTo>
                      <a:pt x="4678" y="4508"/>
                    </a:lnTo>
                    <a:lnTo>
                      <a:pt x="6793" y="53"/>
                    </a:lnTo>
                    <a:lnTo>
                      <a:pt x="2881" y="1"/>
                    </a:lnTo>
                    <a:close/>
                  </a:path>
                </a:pathLst>
              </a:custGeom>
              <a:solidFill>
                <a:schemeClr val="lt2"/>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158" name="Google Shape;1152;p54"/>
              <p:cNvSpPr/>
              <p:nvPr/>
            </p:nvSpPr>
            <p:spPr>
              <a:xfrm>
                <a:off x="5757075" y="4870143"/>
                <a:ext cx="40287" cy="40257"/>
              </a:xfrm>
              <a:custGeom>
                <a:avLst/>
                <a:gdLst/>
                <a:ahLst/>
                <a:cxnLst/>
                <a:rect l="l" t="t" r="r" b="b"/>
                <a:pathLst>
                  <a:path w="1341" h="1340" extrusionOk="0">
                    <a:moveTo>
                      <a:pt x="670" y="0"/>
                    </a:moveTo>
                    <a:cubicBezTo>
                      <a:pt x="299" y="0"/>
                      <a:pt x="1" y="298"/>
                      <a:pt x="1" y="670"/>
                    </a:cubicBezTo>
                    <a:cubicBezTo>
                      <a:pt x="1" y="1042"/>
                      <a:pt x="299" y="1340"/>
                      <a:pt x="670" y="1340"/>
                    </a:cubicBezTo>
                    <a:cubicBezTo>
                      <a:pt x="1043" y="1340"/>
                      <a:pt x="1340" y="1042"/>
                      <a:pt x="1340" y="670"/>
                    </a:cubicBezTo>
                    <a:cubicBezTo>
                      <a:pt x="1340" y="298"/>
                      <a:pt x="1043" y="0"/>
                      <a:pt x="670" y="0"/>
                    </a:cubicBezTo>
                    <a:close/>
                  </a:path>
                </a:pathLst>
              </a:custGeom>
              <a:solidFill>
                <a:schemeClr val="lt2"/>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grpSp>
        <p:sp>
          <p:nvSpPr>
            <p:cNvPr id="152" name="Google Shape;1153;p54"/>
            <p:cNvSpPr/>
            <p:nvPr/>
          </p:nvSpPr>
          <p:spPr>
            <a:xfrm>
              <a:off x="6368264" y="4304584"/>
              <a:ext cx="73484" cy="73484"/>
            </a:xfrm>
            <a:custGeom>
              <a:avLst/>
              <a:gdLst/>
              <a:ahLst/>
              <a:cxnLst/>
              <a:rect l="l" t="t" r="r" b="b"/>
              <a:pathLst>
                <a:path w="2446" h="2446" extrusionOk="0">
                  <a:moveTo>
                    <a:pt x="1224" y="1"/>
                  </a:moveTo>
                  <a:cubicBezTo>
                    <a:pt x="543" y="1"/>
                    <a:pt x="1" y="553"/>
                    <a:pt x="1" y="1223"/>
                  </a:cubicBezTo>
                  <a:cubicBezTo>
                    <a:pt x="1" y="1903"/>
                    <a:pt x="543" y="2445"/>
                    <a:pt x="1224" y="2445"/>
                  </a:cubicBezTo>
                  <a:cubicBezTo>
                    <a:pt x="1893" y="2445"/>
                    <a:pt x="2445" y="1903"/>
                    <a:pt x="2445" y="1223"/>
                  </a:cubicBezTo>
                  <a:cubicBezTo>
                    <a:pt x="2445" y="553"/>
                    <a:pt x="1893" y="1"/>
                    <a:pt x="1224" y="1"/>
                  </a:cubicBezTo>
                  <a:close/>
                </a:path>
              </a:pathLst>
            </a:custGeom>
            <a:solidFill>
              <a:schemeClr val="lt2"/>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153" name="Google Shape;1154;p54"/>
            <p:cNvSpPr/>
            <p:nvPr/>
          </p:nvSpPr>
          <p:spPr>
            <a:xfrm>
              <a:off x="4171238" y="4487337"/>
              <a:ext cx="73484" cy="73484"/>
            </a:xfrm>
            <a:custGeom>
              <a:avLst/>
              <a:gdLst/>
              <a:ahLst/>
              <a:cxnLst/>
              <a:rect l="l" t="t" r="r" b="b"/>
              <a:pathLst>
                <a:path w="2446" h="2446" extrusionOk="0">
                  <a:moveTo>
                    <a:pt x="1223" y="0"/>
                  </a:moveTo>
                  <a:cubicBezTo>
                    <a:pt x="543" y="0"/>
                    <a:pt x="1" y="553"/>
                    <a:pt x="1" y="1223"/>
                  </a:cubicBezTo>
                  <a:cubicBezTo>
                    <a:pt x="1" y="1903"/>
                    <a:pt x="543" y="2445"/>
                    <a:pt x="1223" y="2445"/>
                  </a:cubicBezTo>
                  <a:cubicBezTo>
                    <a:pt x="1893" y="2445"/>
                    <a:pt x="2445" y="1903"/>
                    <a:pt x="2445" y="1223"/>
                  </a:cubicBezTo>
                  <a:cubicBezTo>
                    <a:pt x="2445" y="553"/>
                    <a:pt x="1893" y="0"/>
                    <a:pt x="1223" y="0"/>
                  </a:cubicBezTo>
                  <a:close/>
                </a:path>
              </a:pathLst>
            </a:custGeom>
            <a:solidFill>
              <a:schemeClr val="accent4"/>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grpSp>
      <p:sp>
        <p:nvSpPr>
          <p:cNvPr id="145" name="Rounded Rectangle 144"/>
          <p:cNvSpPr/>
          <p:nvPr/>
        </p:nvSpPr>
        <p:spPr>
          <a:xfrm>
            <a:off x="497305" y="3551341"/>
            <a:ext cx="4054661" cy="1278925"/>
          </a:xfrm>
          <a:prstGeom prst="roundRect">
            <a:avLst>
              <a:gd name="adj" fmla="val 955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algn="just">
              <a:lnSpc>
                <a:spcPct val="150000"/>
              </a:lnSpc>
            </a:pPr>
            <a:r>
              <a:rPr lang="en-US" sz="1800" b="1">
                <a:solidFill>
                  <a:sysClr val="windowText" lastClr="000000"/>
                </a:solidFill>
              </a:rPr>
              <a:t>C</a:t>
            </a:r>
            <a:r>
              <a:rPr lang="vi-VN" sz="1800" b="1" smtClean="0">
                <a:solidFill>
                  <a:sysClr val="windowText" lastClr="000000"/>
                </a:solidFill>
              </a:rPr>
              <a:t>. </a:t>
            </a:r>
            <a:r>
              <a:rPr lang="vi-VN" sz="1800">
                <a:solidFill>
                  <a:sysClr val="windowText" lastClr="000000"/>
                </a:solidFill>
              </a:rPr>
              <a:t>Người vợ có quyền quyết định về việc nuôi dạy con. </a:t>
            </a:r>
          </a:p>
        </p:txBody>
      </p:sp>
      <p:sp>
        <p:nvSpPr>
          <p:cNvPr id="146" name="Rounded Rectangle 145"/>
          <p:cNvSpPr/>
          <p:nvPr/>
        </p:nvSpPr>
        <p:spPr>
          <a:xfrm>
            <a:off x="4713081" y="3551341"/>
            <a:ext cx="3965698" cy="1278925"/>
          </a:xfrm>
          <a:prstGeom prst="roundRect">
            <a:avLst>
              <a:gd name="adj" fmla="val 955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algn="just">
              <a:lnSpc>
                <a:spcPct val="150000"/>
              </a:lnSpc>
            </a:pPr>
            <a:r>
              <a:rPr lang="vi-VN" sz="1800" b="1">
                <a:solidFill>
                  <a:sysClr val="windowText" lastClr="000000"/>
                </a:solidFill>
              </a:rPr>
              <a:t>D. </a:t>
            </a:r>
            <a:r>
              <a:rPr lang="vi-VN" sz="1800">
                <a:solidFill>
                  <a:sysClr val="windowText" lastClr="000000"/>
                </a:solidFill>
              </a:rPr>
              <a:t>Người vợ cần làm công việc của gia đình nhiều hơn chồng để tạo điều kiện cho chồng phát triển.</a:t>
            </a:r>
          </a:p>
        </p:txBody>
      </p:sp>
      <p:sp>
        <p:nvSpPr>
          <p:cNvPr id="147" name="Rounded Rectangle 146"/>
          <p:cNvSpPr/>
          <p:nvPr/>
        </p:nvSpPr>
        <p:spPr>
          <a:xfrm>
            <a:off x="497305" y="2064419"/>
            <a:ext cx="4054661" cy="1282196"/>
          </a:xfrm>
          <a:prstGeom prst="roundRect">
            <a:avLst>
              <a:gd name="adj" fmla="val 955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algn="just">
              <a:lnSpc>
                <a:spcPct val="150000"/>
              </a:lnSpc>
            </a:pPr>
            <a:r>
              <a:rPr lang="vi-VN" sz="1800" b="1">
                <a:solidFill>
                  <a:sysClr val="windowText" lastClr="000000"/>
                </a:solidFill>
              </a:rPr>
              <a:t>A. </a:t>
            </a:r>
            <a:r>
              <a:rPr lang="vi-VN" sz="1800">
                <a:solidFill>
                  <a:sysClr val="windowText" lastClr="000000"/>
                </a:solidFill>
              </a:rPr>
              <a:t>Vợ chồng có quyền cùng nhau quyết định về kinh tế trong gia đình.  </a:t>
            </a:r>
          </a:p>
        </p:txBody>
      </p:sp>
      <p:sp>
        <p:nvSpPr>
          <p:cNvPr id="148" name="Rounded Rectangle 147"/>
          <p:cNvSpPr/>
          <p:nvPr/>
        </p:nvSpPr>
        <p:spPr>
          <a:xfrm>
            <a:off x="4713772" y="2064419"/>
            <a:ext cx="3965698" cy="1282196"/>
          </a:xfrm>
          <a:prstGeom prst="roundRect">
            <a:avLst>
              <a:gd name="adj" fmla="val 955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algn="just">
              <a:lnSpc>
                <a:spcPct val="150000"/>
              </a:lnSpc>
            </a:pPr>
            <a:r>
              <a:rPr lang="vi-VN" sz="1800" b="1" smtClean="0">
                <a:solidFill>
                  <a:sysClr val="windowText" lastClr="000000"/>
                </a:solidFill>
              </a:rPr>
              <a:t>B</a:t>
            </a:r>
            <a:r>
              <a:rPr lang="en-US" sz="1800" b="1">
                <a:solidFill>
                  <a:sysClr val="windowText" lastClr="000000"/>
                </a:solidFill>
              </a:rPr>
              <a:t>. </a:t>
            </a:r>
            <a:r>
              <a:rPr lang="vi-VN" sz="1800">
                <a:solidFill>
                  <a:sysClr val="windowText" lastClr="000000"/>
                </a:solidFill>
              </a:rPr>
              <a:t>Vợ chồng tôn trọng và giữ gìn danh dự, nhân phẩm, uy tín của nhau. </a:t>
            </a:r>
          </a:p>
        </p:txBody>
      </p:sp>
      <p:sp>
        <p:nvSpPr>
          <p:cNvPr id="149" name="Rectangle 148"/>
          <p:cNvSpPr/>
          <p:nvPr/>
        </p:nvSpPr>
        <p:spPr>
          <a:xfrm>
            <a:off x="497305" y="763852"/>
            <a:ext cx="8181474" cy="1131848"/>
          </a:xfrm>
          <a:prstGeom prst="rect">
            <a:avLst/>
          </a:prstGeom>
        </p:spPr>
        <p:txBody>
          <a:bodyPr wrap="squar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lnSpc>
                <a:spcPct val="150000"/>
              </a:lnSpc>
            </a:pPr>
            <a:r>
              <a:rPr lang="vi-VN" sz="2400" b="1">
                <a:solidFill>
                  <a:schemeClr val="tx2"/>
                </a:solidFill>
                <a:latin typeface="+mn-lt"/>
                <a:ea typeface="+mn-ea"/>
                <a:cs typeface="+mn-cs"/>
              </a:rPr>
              <a:t>Câu 2. </a:t>
            </a:r>
            <a:r>
              <a:rPr lang="vi-VN" sz="2400">
                <a:solidFill>
                  <a:schemeClr val="accent6">
                    <a:lumMod val="10000"/>
                  </a:schemeClr>
                </a:solidFill>
                <a:latin typeface="+mn-lt"/>
                <a:ea typeface="+mn-ea"/>
                <a:cs typeface="+mn-cs"/>
              </a:rPr>
              <a:t>Bình đẳng trong quan hệ thân nhân giữa vợ và chồng được thể hiện ở nội dung nào dưới đây?</a:t>
            </a:r>
            <a:endParaRPr lang="en-US" sz="2400">
              <a:solidFill>
                <a:schemeClr val="accent6">
                  <a:lumMod val="10000"/>
                </a:schemeClr>
              </a:solidFill>
              <a:latin typeface="+mn-lt"/>
              <a:ea typeface="+mn-ea"/>
              <a:cs typeface="+mn-cs"/>
            </a:endParaRPr>
          </a:p>
        </p:txBody>
      </p:sp>
    </p:spTree>
    <p:extLst>
      <p:ext uri="{BB962C8B-B14F-4D97-AF65-F5344CB8AC3E}">
        <p14:creationId xmlns:p14="http://schemas.microsoft.com/office/powerpoint/2010/main" val="34286082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5"/>
                                        </p:tgtEl>
                                        <p:attrNameLst>
                                          <p:attrName>style.visibility</p:attrName>
                                        </p:attrNameLst>
                                      </p:cBhvr>
                                      <p:to>
                                        <p:strVal val="visible"/>
                                      </p:to>
                                    </p:set>
                                    <p:animEffect transition="in" filter="fade">
                                      <p:cBhvr>
                                        <p:cTn id="7" dur="500"/>
                                        <p:tgtEl>
                                          <p:spTgt spid="14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46"/>
                                        </p:tgtEl>
                                        <p:attrNameLst>
                                          <p:attrName>style.visibility</p:attrName>
                                        </p:attrNameLst>
                                      </p:cBhvr>
                                      <p:to>
                                        <p:strVal val="visible"/>
                                      </p:to>
                                    </p:set>
                                    <p:animEffect transition="in" filter="fade">
                                      <p:cBhvr>
                                        <p:cTn id="10" dur="500"/>
                                        <p:tgtEl>
                                          <p:spTgt spid="146"/>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48"/>
                                        </p:tgtEl>
                                        <p:attrNameLst>
                                          <p:attrName>style.visibility</p:attrName>
                                        </p:attrNameLst>
                                      </p:cBhvr>
                                      <p:to>
                                        <p:strVal val="visible"/>
                                      </p:to>
                                    </p:set>
                                    <p:animEffect transition="in" filter="fade">
                                      <p:cBhvr>
                                        <p:cTn id="13" dur="500"/>
                                        <p:tgtEl>
                                          <p:spTgt spid="148"/>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47"/>
                                        </p:tgtEl>
                                        <p:attrNameLst>
                                          <p:attrName>style.visibility</p:attrName>
                                        </p:attrNameLst>
                                      </p:cBhvr>
                                      <p:to>
                                        <p:strVal val="visible"/>
                                      </p:to>
                                    </p:set>
                                    <p:animEffect transition="in" filter="fade">
                                      <p:cBhvr>
                                        <p:cTn id="16" dur="500"/>
                                        <p:tgtEl>
                                          <p:spTgt spid="147"/>
                                        </p:tgtEl>
                                      </p:cBhvr>
                                    </p:animEffect>
                                  </p:childTnLst>
                                </p:cTn>
                              </p:par>
                            </p:childTnLst>
                          </p:cTn>
                        </p:par>
                      </p:childTnLst>
                    </p:cTn>
                  </p:par>
                  <p:par>
                    <p:cTn id="17" fill="hold">
                      <p:stCondLst>
                        <p:cond delay="indefinite"/>
                      </p:stCondLst>
                      <p:childTnLst>
                        <p:par>
                          <p:cTn id="18" fill="hold">
                            <p:stCondLst>
                              <p:cond delay="0"/>
                            </p:stCondLst>
                            <p:childTnLst>
                              <p:par>
                                <p:cTn id="19" presetID="1" presetClass="emph" presetSubtype="2" fill="hold" nodeType="clickEffect">
                                  <p:stCondLst>
                                    <p:cond delay="0"/>
                                  </p:stCondLst>
                                  <p:childTnLst>
                                    <p:animClr clrSpc="rgb" dir="cw">
                                      <p:cBhvr>
                                        <p:cTn id="20" dur="500" fill="hold"/>
                                        <p:tgtEl>
                                          <p:spTgt spid="148"/>
                                        </p:tgtEl>
                                        <p:attrNameLst>
                                          <p:attrName>fillcolor</p:attrName>
                                        </p:attrNameLst>
                                      </p:cBhvr>
                                      <p:to>
                                        <a:srgbClr val="CCCA63"/>
                                      </p:to>
                                    </p:animClr>
                                    <p:set>
                                      <p:cBhvr>
                                        <p:cTn id="21" dur="500" fill="hold"/>
                                        <p:tgtEl>
                                          <p:spTgt spid="148"/>
                                        </p:tgtEl>
                                        <p:attrNameLst>
                                          <p:attrName>fill.type</p:attrName>
                                        </p:attrNameLst>
                                      </p:cBhvr>
                                      <p:to>
                                        <p:strVal val="solid"/>
                                      </p:to>
                                    </p:set>
                                    <p:set>
                                      <p:cBhvr>
                                        <p:cTn id="22" dur="500" fill="hold"/>
                                        <p:tgtEl>
                                          <p:spTgt spid="148"/>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5" grpId="0" animBg="1"/>
      <p:bldP spid="146" grpId="0" animBg="1"/>
      <p:bldP spid="147" grpId="0" animBg="1"/>
      <p:bldP spid="148"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771"/>
        <p:cNvGrpSpPr/>
        <p:nvPr/>
      </p:nvGrpSpPr>
      <p:grpSpPr>
        <a:xfrm>
          <a:off x="0" y="0"/>
          <a:ext cx="0" cy="0"/>
          <a:chOff x="0" y="0"/>
          <a:chExt cx="0" cy="0"/>
        </a:xfrm>
      </p:grpSpPr>
      <p:sp>
        <p:nvSpPr>
          <p:cNvPr id="143" name="Google Shape;1127;p54"/>
          <p:cNvSpPr txBox="1">
            <a:spLocks/>
          </p:cNvSpPr>
          <p:nvPr/>
        </p:nvSpPr>
        <p:spPr>
          <a:xfrm>
            <a:off x="3226425" y="124880"/>
            <a:ext cx="2690472" cy="672177"/>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en-US" sz="3200" b="1">
                <a:solidFill>
                  <a:schemeClr val="tx2"/>
                </a:solidFill>
                <a:latin typeface="+mj-lt"/>
                <a:ea typeface="Lexend Deca"/>
                <a:cs typeface="Lexend Deca"/>
              </a:rPr>
              <a:t>LUYỆN TẬP</a:t>
            </a:r>
          </a:p>
        </p:txBody>
      </p:sp>
      <p:grpSp>
        <p:nvGrpSpPr>
          <p:cNvPr id="144" name="Google Shape;1130;p54"/>
          <p:cNvGrpSpPr/>
          <p:nvPr/>
        </p:nvGrpSpPr>
        <p:grpSpPr>
          <a:xfrm>
            <a:off x="773982" y="3712765"/>
            <a:ext cx="7695900" cy="948239"/>
            <a:chOff x="732021" y="3867201"/>
            <a:chExt cx="7695900" cy="948239"/>
          </a:xfrm>
        </p:grpSpPr>
        <p:grpSp>
          <p:nvGrpSpPr>
            <p:cNvPr id="150" name="Google Shape;1131;p54"/>
            <p:cNvGrpSpPr/>
            <p:nvPr/>
          </p:nvGrpSpPr>
          <p:grpSpPr>
            <a:xfrm rot="-1212320">
              <a:off x="732021" y="3867201"/>
              <a:ext cx="2053959" cy="948239"/>
              <a:chOff x="2538364" y="3982259"/>
              <a:chExt cx="2053873" cy="948201"/>
            </a:xfrm>
          </p:grpSpPr>
          <p:grpSp>
            <p:nvGrpSpPr>
              <p:cNvPr id="163" name="Google Shape;1132;p54"/>
              <p:cNvGrpSpPr/>
              <p:nvPr/>
            </p:nvGrpSpPr>
            <p:grpSpPr>
              <a:xfrm>
                <a:off x="2538364" y="3982259"/>
                <a:ext cx="2053873" cy="948201"/>
                <a:chOff x="998164" y="2108659"/>
                <a:chExt cx="2053873" cy="948201"/>
              </a:xfrm>
            </p:grpSpPr>
            <p:sp>
              <p:nvSpPr>
                <p:cNvPr id="170" name="Google Shape;1133;p54"/>
                <p:cNvSpPr/>
                <p:nvPr/>
              </p:nvSpPr>
              <p:spPr>
                <a:xfrm>
                  <a:off x="1014772" y="2428177"/>
                  <a:ext cx="40257" cy="40257"/>
                </a:xfrm>
                <a:custGeom>
                  <a:avLst/>
                  <a:gdLst/>
                  <a:ahLst/>
                  <a:cxnLst/>
                  <a:rect l="l" t="t" r="r" b="b"/>
                  <a:pathLst>
                    <a:path w="1340" h="1340" extrusionOk="0">
                      <a:moveTo>
                        <a:pt x="670" y="0"/>
                      </a:moveTo>
                      <a:cubicBezTo>
                        <a:pt x="298" y="0"/>
                        <a:pt x="0" y="298"/>
                        <a:pt x="0" y="669"/>
                      </a:cubicBezTo>
                      <a:cubicBezTo>
                        <a:pt x="0" y="1042"/>
                        <a:pt x="298" y="1339"/>
                        <a:pt x="670" y="1339"/>
                      </a:cubicBezTo>
                      <a:cubicBezTo>
                        <a:pt x="1042" y="1339"/>
                        <a:pt x="1340" y="1042"/>
                        <a:pt x="1340" y="669"/>
                      </a:cubicBezTo>
                      <a:cubicBezTo>
                        <a:pt x="1340" y="298"/>
                        <a:pt x="1042" y="0"/>
                        <a:pt x="670" y="0"/>
                      </a:cubicBezTo>
                      <a:close/>
                    </a:path>
                  </a:pathLst>
                </a:custGeom>
                <a:solidFill>
                  <a:schemeClr val="lt2"/>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171" name="Google Shape;1134;p54"/>
                <p:cNvSpPr/>
                <p:nvPr/>
              </p:nvSpPr>
              <p:spPr>
                <a:xfrm>
                  <a:off x="1290959" y="2247702"/>
                  <a:ext cx="40257" cy="40257"/>
                </a:xfrm>
                <a:custGeom>
                  <a:avLst/>
                  <a:gdLst/>
                  <a:ahLst/>
                  <a:cxnLst/>
                  <a:rect l="l" t="t" r="r" b="b"/>
                  <a:pathLst>
                    <a:path w="1340" h="1340" extrusionOk="0">
                      <a:moveTo>
                        <a:pt x="670" y="0"/>
                      </a:moveTo>
                      <a:cubicBezTo>
                        <a:pt x="298" y="0"/>
                        <a:pt x="0" y="298"/>
                        <a:pt x="0" y="669"/>
                      </a:cubicBezTo>
                      <a:cubicBezTo>
                        <a:pt x="0" y="1042"/>
                        <a:pt x="298" y="1339"/>
                        <a:pt x="670" y="1339"/>
                      </a:cubicBezTo>
                      <a:cubicBezTo>
                        <a:pt x="1042" y="1339"/>
                        <a:pt x="1340" y="1042"/>
                        <a:pt x="1340" y="669"/>
                      </a:cubicBezTo>
                      <a:cubicBezTo>
                        <a:pt x="1340" y="298"/>
                        <a:pt x="1042" y="0"/>
                        <a:pt x="670" y="0"/>
                      </a:cubicBezTo>
                      <a:close/>
                    </a:path>
                  </a:pathLst>
                </a:custGeom>
                <a:solidFill>
                  <a:schemeClr val="accent4"/>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172" name="Google Shape;1135;p54"/>
                <p:cNvSpPr/>
                <p:nvPr/>
              </p:nvSpPr>
              <p:spPr>
                <a:xfrm>
                  <a:off x="2978553" y="2983406"/>
                  <a:ext cx="73484" cy="73454"/>
                </a:xfrm>
                <a:custGeom>
                  <a:avLst/>
                  <a:gdLst/>
                  <a:ahLst/>
                  <a:cxnLst/>
                  <a:rect l="l" t="t" r="r" b="b"/>
                  <a:pathLst>
                    <a:path w="2446" h="2445" extrusionOk="0">
                      <a:moveTo>
                        <a:pt x="1224" y="0"/>
                      </a:moveTo>
                      <a:cubicBezTo>
                        <a:pt x="543" y="0"/>
                        <a:pt x="1" y="543"/>
                        <a:pt x="1" y="1223"/>
                      </a:cubicBezTo>
                      <a:cubicBezTo>
                        <a:pt x="1" y="1892"/>
                        <a:pt x="543" y="2445"/>
                        <a:pt x="1224" y="2445"/>
                      </a:cubicBezTo>
                      <a:cubicBezTo>
                        <a:pt x="1893" y="2445"/>
                        <a:pt x="2446" y="1892"/>
                        <a:pt x="2446" y="1223"/>
                      </a:cubicBezTo>
                      <a:cubicBezTo>
                        <a:pt x="2446" y="543"/>
                        <a:pt x="1893" y="0"/>
                        <a:pt x="1224" y="0"/>
                      </a:cubicBezTo>
                      <a:close/>
                    </a:path>
                  </a:pathLst>
                </a:custGeom>
                <a:solidFill>
                  <a:schemeClr val="lt2"/>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173" name="Google Shape;1136;p54"/>
                <p:cNvSpPr/>
                <p:nvPr/>
              </p:nvSpPr>
              <p:spPr>
                <a:xfrm>
                  <a:off x="998164" y="2108659"/>
                  <a:ext cx="73484" cy="73484"/>
                </a:xfrm>
                <a:custGeom>
                  <a:avLst/>
                  <a:gdLst/>
                  <a:ahLst/>
                  <a:cxnLst/>
                  <a:rect l="l" t="t" r="r" b="b"/>
                  <a:pathLst>
                    <a:path w="2446" h="2446" extrusionOk="0">
                      <a:moveTo>
                        <a:pt x="1224" y="1"/>
                      </a:moveTo>
                      <a:cubicBezTo>
                        <a:pt x="543" y="1"/>
                        <a:pt x="1" y="553"/>
                        <a:pt x="1" y="1223"/>
                      </a:cubicBezTo>
                      <a:cubicBezTo>
                        <a:pt x="1" y="1903"/>
                        <a:pt x="543" y="2445"/>
                        <a:pt x="1224" y="2445"/>
                      </a:cubicBezTo>
                      <a:cubicBezTo>
                        <a:pt x="1893" y="2445"/>
                        <a:pt x="2445" y="1903"/>
                        <a:pt x="2445" y="1223"/>
                      </a:cubicBezTo>
                      <a:cubicBezTo>
                        <a:pt x="2445" y="553"/>
                        <a:pt x="1893" y="1"/>
                        <a:pt x="1224" y="1"/>
                      </a:cubicBezTo>
                      <a:close/>
                    </a:path>
                  </a:pathLst>
                </a:custGeom>
                <a:solidFill>
                  <a:schemeClr val="accent4"/>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grpSp>
          <p:grpSp>
            <p:nvGrpSpPr>
              <p:cNvPr id="164" name="Google Shape;1137;p54"/>
              <p:cNvGrpSpPr/>
              <p:nvPr/>
            </p:nvGrpSpPr>
            <p:grpSpPr>
              <a:xfrm rot="3767331">
                <a:off x="3485228" y="4380725"/>
                <a:ext cx="295737" cy="293394"/>
                <a:chOff x="3656800" y="2938925"/>
                <a:chExt cx="246100" cy="244150"/>
              </a:xfrm>
            </p:grpSpPr>
            <p:sp>
              <p:nvSpPr>
                <p:cNvPr id="166" name="Google Shape;1138;p54"/>
                <p:cNvSpPr/>
                <p:nvPr/>
              </p:nvSpPr>
              <p:spPr>
                <a:xfrm>
                  <a:off x="3656800" y="2938925"/>
                  <a:ext cx="246100" cy="244150"/>
                </a:xfrm>
                <a:custGeom>
                  <a:avLst/>
                  <a:gdLst/>
                  <a:ahLst/>
                  <a:cxnLst/>
                  <a:rect l="l" t="t" r="r" b="b"/>
                  <a:pathLst>
                    <a:path w="9844" h="9766" extrusionOk="0">
                      <a:moveTo>
                        <a:pt x="4932" y="252"/>
                      </a:moveTo>
                      <a:cubicBezTo>
                        <a:pt x="5868" y="252"/>
                        <a:pt x="6782" y="539"/>
                        <a:pt x="7569" y="1082"/>
                      </a:cubicBezTo>
                      <a:cubicBezTo>
                        <a:pt x="8578" y="1793"/>
                        <a:pt x="9258" y="2856"/>
                        <a:pt x="9482" y="4068"/>
                      </a:cubicBezTo>
                      <a:cubicBezTo>
                        <a:pt x="9694" y="5280"/>
                        <a:pt x="9428" y="6513"/>
                        <a:pt x="8717" y="7523"/>
                      </a:cubicBezTo>
                      <a:cubicBezTo>
                        <a:pt x="8015" y="8544"/>
                        <a:pt x="6952" y="9213"/>
                        <a:pt x="5740" y="9436"/>
                      </a:cubicBezTo>
                      <a:cubicBezTo>
                        <a:pt x="5464" y="9489"/>
                        <a:pt x="5188" y="9510"/>
                        <a:pt x="4911" y="9510"/>
                      </a:cubicBezTo>
                      <a:cubicBezTo>
                        <a:pt x="3976" y="9510"/>
                        <a:pt x="3062" y="9224"/>
                        <a:pt x="2275" y="8681"/>
                      </a:cubicBezTo>
                      <a:cubicBezTo>
                        <a:pt x="1265" y="7970"/>
                        <a:pt x="584" y="6907"/>
                        <a:pt x="372" y="5695"/>
                      </a:cubicBezTo>
                      <a:cubicBezTo>
                        <a:pt x="149" y="4483"/>
                        <a:pt x="425" y="3250"/>
                        <a:pt x="1127" y="2240"/>
                      </a:cubicBezTo>
                      <a:cubicBezTo>
                        <a:pt x="1839" y="1219"/>
                        <a:pt x="2892" y="550"/>
                        <a:pt x="4113" y="326"/>
                      </a:cubicBezTo>
                      <a:cubicBezTo>
                        <a:pt x="4380" y="274"/>
                        <a:pt x="4656" y="252"/>
                        <a:pt x="4932" y="252"/>
                      </a:cubicBezTo>
                      <a:close/>
                      <a:moveTo>
                        <a:pt x="4913" y="1"/>
                      </a:moveTo>
                      <a:cubicBezTo>
                        <a:pt x="4628" y="1"/>
                        <a:pt x="4344" y="25"/>
                        <a:pt x="4061" y="71"/>
                      </a:cubicBezTo>
                      <a:cubicBezTo>
                        <a:pt x="3412" y="189"/>
                        <a:pt x="2806" y="433"/>
                        <a:pt x="2264" y="784"/>
                      </a:cubicBezTo>
                      <a:cubicBezTo>
                        <a:pt x="1732" y="1134"/>
                        <a:pt x="1276" y="1571"/>
                        <a:pt x="914" y="2091"/>
                      </a:cubicBezTo>
                      <a:cubicBezTo>
                        <a:pt x="553" y="2612"/>
                        <a:pt x="298" y="3186"/>
                        <a:pt x="159" y="3803"/>
                      </a:cubicBezTo>
                      <a:cubicBezTo>
                        <a:pt x="22" y="4441"/>
                        <a:pt x="0" y="5089"/>
                        <a:pt x="117" y="5737"/>
                      </a:cubicBezTo>
                      <a:cubicBezTo>
                        <a:pt x="234" y="6385"/>
                        <a:pt x="478" y="6992"/>
                        <a:pt x="829" y="7544"/>
                      </a:cubicBezTo>
                      <a:cubicBezTo>
                        <a:pt x="1170" y="8076"/>
                        <a:pt x="1616" y="8522"/>
                        <a:pt x="2136" y="8884"/>
                      </a:cubicBezTo>
                      <a:cubicBezTo>
                        <a:pt x="2658" y="9245"/>
                        <a:pt x="3232" y="9500"/>
                        <a:pt x="3848" y="9638"/>
                      </a:cubicBezTo>
                      <a:cubicBezTo>
                        <a:pt x="4199" y="9723"/>
                        <a:pt x="4560" y="9766"/>
                        <a:pt x="4921" y="9766"/>
                      </a:cubicBezTo>
                      <a:cubicBezTo>
                        <a:pt x="5209" y="9766"/>
                        <a:pt x="5495" y="9734"/>
                        <a:pt x="5783" y="9692"/>
                      </a:cubicBezTo>
                      <a:cubicBezTo>
                        <a:pt x="6431" y="9574"/>
                        <a:pt x="7037" y="9330"/>
                        <a:pt x="7590" y="8979"/>
                      </a:cubicBezTo>
                      <a:cubicBezTo>
                        <a:pt x="8110" y="8629"/>
                        <a:pt x="8568" y="8192"/>
                        <a:pt x="8929" y="7672"/>
                      </a:cubicBezTo>
                      <a:cubicBezTo>
                        <a:pt x="9291" y="7151"/>
                        <a:pt x="9546" y="6577"/>
                        <a:pt x="9683" y="5960"/>
                      </a:cubicBezTo>
                      <a:cubicBezTo>
                        <a:pt x="9832" y="5322"/>
                        <a:pt x="9843" y="4674"/>
                        <a:pt x="9726" y="4026"/>
                      </a:cubicBezTo>
                      <a:cubicBezTo>
                        <a:pt x="9609" y="3378"/>
                        <a:pt x="9376" y="2771"/>
                        <a:pt x="9014" y="2219"/>
                      </a:cubicBezTo>
                      <a:cubicBezTo>
                        <a:pt x="8674" y="1687"/>
                        <a:pt x="8238" y="1241"/>
                        <a:pt x="7717" y="879"/>
                      </a:cubicBezTo>
                      <a:cubicBezTo>
                        <a:pt x="7196" y="518"/>
                        <a:pt x="6622" y="263"/>
                        <a:pt x="6006" y="125"/>
                      </a:cubicBezTo>
                      <a:cubicBezTo>
                        <a:pt x="5646" y="41"/>
                        <a:pt x="5280" y="1"/>
                        <a:pt x="4913" y="1"/>
                      </a:cubicBezTo>
                      <a:close/>
                    </a:path>
                  </a:pathLst>
                </a:custGeom>
                <a:solidFill>
                  <a:schemeClr val="accent4"/>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167" name="Google Shape;1139;p54"/>
                <p:cNvSpPr/>
                <p:nvPr/>
              </p:nvSpPr>
              <p:spPr>
                <a:xfrm>
                  <a:off x="3705425" y="3054925"/>
                  <a:ext cx="52900" cy="42850"/>
                </a:xfrm>
                <a:custGeom>
                  <a:avLst/>
                  <a:gdLst/>
                  <a:ahLst/>
                  <a:cxnLst/>
                  <a:rect l="l" t="t" r="r" b="b"/>
                  <a:pathLst>
                    <a:path w="2116" h="1714" extrusionOk="0">
                      <a:moveTo>
                        <a:pt x="133" y="1"/>
                      </a:moveTo>
                      <a:cubicBezTo>
                        <a:pt x="75" y="1"/>
                        <a:pt x="20" y="50"/>
                        <a:pt x="11" y="108"/>
                      </a:cubicBezTo>
                      <a:cubicBezTo>
                        <a:pt x="0" y="183"/>
                        <a:pt x="43" y="247"/>
                        <a:pt x="117" y="257"/>
                      </a:cubicBezTo>
                      <a:lnTo>
                        <a:pt x="1765" y="512"/>
                      </a:lnTo>
                      <a:lnTo>
                        <a:pt x="1084" y="1512"/>
                      </a:lnTo>
                      <a:cubicBezTo>
                        <a:pt x="1042" y="1575"/>
                        <a:pt x="1063" y="1650"/>
                        <a:pt x="1117" y="1693"/>
                      </a:cubicBezTo>
                      <a:cubicBezTo>
                        <a:pt x="1138" y="1714"/>
                        <a:pt x="1169" y="1714"/>
                        <a:pt x="1191" y="1714"/>
                      </a:cubicBezTo>
                      <a:cubicBezTo>
                        <a:pt x="1233" y="1714"/>
                        <a:pt x="1265" y="1693"/>
                        <a:pt x="1297" y="1660"/>
                      </a:cubicBezTo>
                      <a:lnTo>
                        <a:pt x="2083" y="491"/>
                      </a:lnTo>
                      <a:cubicBezTo>
                        <a:pt x="2116" y="460"/>
                        <a:pt x="2116" y="406"/>
                        <a:pt x="2095" y="364"/>
                      </a:cubicBezTo>
                      <a:cubicBezTo>
                        <a:pt x="2083" y="332"/>
                        <a:pt x="2041" y="300"/>
                        <a:pt x="1998" y="290"/>
                      </a:cubicBezTo>
                      <a:lnTo>
                        <a:pt x="149" y="2"/>
                      </a:lnTo>
                      <a:cubicBezTo>
                        <a:pt x="144" y="1"/>
                        <a:pt x="138" y="1"/>
                        <a:pt x="133" y="1"/>
                      </a:cubicBezTo>
                      <a:close/>
                    </a:path>
                  </a:pathLst>
                </a:custGeom>
                <a:solidFill>
                  <a:schemeClr val="accent4"/>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168" name="Google Shape;1140;p54"/>
                <p:cNvSpPr/>
                <p:nvPr/>
              </p:nvSpPr>
              <p:spPr>
                <a:xfrm>
                  <a:off x="3800300" y="2997725"/>
                  <a:ext cx="41725" cy="50100"/>
                </a:xfrm>
                <a:custGeom>
                  <a:avLst/>
                  <a:gdLst/>
                  <a:ahLst/>
                  <a:cxnLst/>
                  <a:rect l="l" t="t" r="r" b="b"/>
                  <a:pathLst>
                    <a:path w="1669" h="2004" extrusionOk="0">
                      <a:moveTo>
                        <a:pt x="1111" y="1"/>
                      </a:moveTo>
                      <a:cubicBezTo>
                        <a:pt x="1067" y="1"/>
                        <a:pt x="1021" y="22"/>
                        <a:pt x="999" y="58"/>
                      </a:cubicBezTo>
                      <a:lnTo>
                        <a:pt x="21" y="1663"/>
                      </a:lnTo>
                      <a:cubicBezTo>
                        <a:pt x="0" y="1695"/>
                        <a:pt x="0" y="1748"/>
                        <a:pt x="21" y="1780"/>
                      </a:cubicBezTo>
                      <a:cubicBezTo>
                        <a:pt x="43" y="1822"/>
                        <a:pt x="74" y="1844"/>
                        <a:pt x="117" y="1855"/>
                      </a:cubicBezTo>
                      <a:lnTo>
                        <a:pt x="1531" y="2004"/>
                      </a:lnTo>
                      <a:lnTo>
                        <a:pt x="1541" y="2004"/>
                      </a:lnTo>
                      <a:cubicBezTo>
                        <a:pt x="1605" y="2004"/>
                        <a:pt x="1658" y="1950"/>
                        <a:pt x="1669" y="1886"/>
                      </a:cubicBezTo>
                      <a:cubicBezTo>
                        <a:pt x="1669" y="1812"/>
                        <a:pt x="1626" y="1759"/>
                        <a:pt x="1552" y="1748"/>
                      </a:cubicBezTo>
                      <a:lnTo>
                        <a:pt x="351" y="1621"/>
                      </a:lnTo>
                      <a:lnTo>
                        <a:pt x="1212" y="196"/>
                      </a:lnTo>
                      <a:cubicBezTo>
                        <a:pt x="1255" y="133"/>
                        <a:pt x="1233" y="58"/>
                        <a:pt x="1169" y="15"/>
                      </a:cubicBezTo>
                      <a:cubicBezTo>
                        <a:pt x="1152" y="5"/>
                        <a:pt x="1132" y="1"/>
                        <a:pt x="1111" y="1"/>
                      </a:cubicBezTo>
                      <a:close/>
                    </a:path>
                  </a:pathLst>
                </a:custGeom>
                <a:solidFill>
                  <a:schemeClr val="accent4"/>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169" name="Google Shape;1141;p54"/>
                <p:cNvSpPr/>
                <p:nvPr/>
              </p:nvSpPr>
              <p:spPr>
                <a:xfrm>
                  <a:off x="3770525" y="3075825"/>
                  <a:ext cx="70975" cy="58100"/>
                </a:xfrm>
                <a:custGeom>
                  <a:avLst/>
                  <a:gdLst/>
                  <a:ahLst/>
                  <a:cxnLst/>
                  <a:rect l="l" t="t" r="r" b="b"/>
                  <a:pathLst>
                    <a:path w="2839" h="2324" extrusionOk="0">
                      <a:moveTo>
                        <a:pt x="1334" y="1"/>
                      </a:moveTo>
                      <a:cubicBezTo>
                        <a:pt x="1293" y="1"/>
                        <a:pt x="1253" y="2"/>
                        <a:pt x="1212" y="6"/>
                      </a:cubicBezTo>
                      <a:cubicBezTo>
                        <a:pt x="904" y="28"/>
                        <a:pt x="490" y="165"/>
                        <a:pt x="224" y="708"/>
                      </a:cubicBezTo>
                      <a:cubicBezTo>
                        <a:pt x="22" y="1101"/>
                        <a:pt x="1" y="1622"/>
                        <a:pt x="160" y="2227"/>
                      </a:cubicBezTo>
                      <a:cubicBezTo>
                        <a:pt x="181" y="2281"/>
                        <a:pt x="224" y="2324"/>
                        <a:pt x="287" y="2324"/>
                      </a:cubicBezTo>
                      <a:lnTo>
                        <a:pt x="320" y="2324"/>
                      </a:lnTo>
                      <a:cubicBezTo>
                        <a:pt x="383" y="2302"/>
                        <a:pt x="426" y="2227"/>
                        <a:pt x="405" y="2164"/>
                      </a:cubicBezTo>
                      <a:cubicBezTo>
                        <a:pt x="266" y="1611"/>
                        <a:pt x="277" y="1164"/>
                        <a:pt x="447" y="814"/>
                      </a:cubicBezTo>
                      <a:cubicBezTo>
                        <a:pt x="617" y="474"/>
                        <a:pt x="883" y="283"/>
                        <a:pt x="1234" y="250"/>
                      </a:cubicBezTo>
                      <a:cubicBezTo>
                        <a:pt x="1258" y="249"/>
                        <a:pt x="1282" y="248"/>
                        <a:pt x="1306" y="248"/>
                      </a:cubicBezTo>
                      <a:cubicBezTo>
                        <a:pt x="1766" y="248"/>
                        <a:pt x="2280" y="528"/>
                        <a:pt x="2583" y="952"/>
                      </a:cubicBezTo>
                      <a:cubicBezTo>
                        <a:pt x="2610" y="985"/>
                        <a:pt x="2653" y="1002"/>
                        <a:pt x="2695" y="1002"/>
                      </a:cubicBezTo>
                      <a:cubicBezTo>
                        <a:pt x="2720" y="1002"/>
                        <a:pt x="2744" y="996"/>
                        <a:pt x="2764" y="984"/>
                      </a:cubicBezTo>
                      <a:cubicBezTo>
                        <a:pt x="2828" y="942"/>
                        <a:pt x="2838" y="857"/>
                        <a:pt x="2796" y="803"/>
                      </a:cubicBezTo>
                      <a:cubicBezTo>
                        <a:pt x="2451" y="320"/>
                        <a:pt x="1866" y="1"/>
                        <a:pt x="1334" y="1"/>
                      </a:cubicBezTo>
                      <a:close/>
                    </a:path>
                  </a:pathLst>
                </a:custGeom>
                <a:solidFill>
                  <a:schemeClr val="accent4"/>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grpSp>
          <p:sp>
            <p:nvSpPr>
              <p:cNvPr id="165" name="Google Shape;1142;p54"/>
              <p:cNvSpPr/>
              <p:nvPr/>
            </p:nvSpPr>
            <p:spPr>
              <a:xfrm rot="1694093">
                <a:off x="3052665" y="4058177"/>
                <a:ext cx="363749" cy="170218"/>
              </a:xfrm>
              <a:custGeom>
                <a:avLst/>
                <a:gdLst/>
                <a:ahLst/>
                <a:cxnLst/>
                <a:rect l="l" t="t" r="r" b="b"/>
                <a:pathLst>
                  <a:path w="12108" h="5666" extrusionOk="0">
                    <a:moveTo>
                      <a:pt x="2446" y="1"/>
                    </a:moveTo>
                    <a:lnTo>
                      <a:pt x="1" y="3051"/>
                    </a:lnTo>
                    <a:lnTo>
                      <a:pt x="4784" y="4252"/>
                    </a:lnTo>
                    <a:lnTo>
                      <a:pt x="3657" y="5666"/>
                    </a:lnTo>
                    <a:lnTo>
                      <a:pt x="3657" y="5666"/>
                    </a:lnTo>
                    <a:lnTo>
                      <a:pt x="12108" y="4252"/>
                    </a:lnTo>
                    <a:lnTo>
                      <a:pt x="7250" y="2860"/>
                    </a:lnTo>
                    <a:lnTo>
                      <a:pt x="8462" y="1489"/>
                    </a:lnTo>
                    <a:lnTo>
                      <a:pt x="2446" y="1"/>
                    </a:lnTo>
                    <a:close/>
                  </a:path>
                </a:pathLst>
              </a:custGeom>
              <a:solidFill>
                <a:schemeClr val="lt2"/>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grpSp>
        <p:grpSp>
          <p:nvGrpSpPr>
            <p:cNvPr id="151" name="Google Shape;1143;p54"/>
            <p:cNvGrpSpPr/>
            <p:nvPr/>
          </p:nvGrpSpPr>
          <p:grpSpPr>
            <a:xfrm>
              <a:off x="7306238" y="3944058"/>
              <a:ext cx="1121683" cy="794542"/>
              <a:chOff x="5476538" y="4115858"/>
              <a:chExt cx="1121683" cy="794542"/>
            </a:xfrm>
          </p:grpSpPr>
          <p:grpSp>
            <p:nvGrpSpPr>
              <p:cNvPr id="154" name="Google Shape;1144;p54"/>
              <p:cNvGrpSpPr/>
              <p:nvPr/>
            </p:nvGrpSpPr>
            <p:grpSpPr>
              <a:xfrm>
                <a:off x="5629344" y="4115858"/>
                <a:ext cx="295738" cy="293395"/>
                <a:chOff x="3656800" y="2938925"/>
                <a:chExt cx="246100" cy="244150"/>
              </a:xfrm>
            </p:grpSpPr>
            <p:sp>
              <p:nvSpPr>
                <p:cNvPr id="159" name="Google Shape;1145;p54"/>
                <p:cNvSpPr/>
                <p:nvPr/>
              </p:nvSpPr>
              <p:spPr>
                <a:xfrm>
                  <a:off x="3656800" y="2938925"/>
                  <a:ext cx="246100" cy="244150"/>
                </a:xfrm>
                <a:custGeom>
                  <a:avLst/>
                  <a:gdLst/>
                  <a:ahLst/>
                  <a:cxnLst/>
                  <a:rect l="l" t="t" r="r" b="b"/>
                  <a:pathLst>
                    <a:path w="9844" h="9766" extrusionOk="0">
                      <a:moveTo>
                        <a:pt x="4932" y="252"/>
                      </a:moveTo>
                      <a:cubicBezTo>
                        <a:pt x="5868" y="252"/>
                        <a:pt x="6782" y="539"/>
                        <a:pt x="7569" y="1082"/>
                      </a:cubicBezTo>
                      <a:cubicBezTo>
                        <a:pt x="8578" y="1793"/>
                        <a:pt x="9258" y="2856"/>
                        <a:pt x="9482" y="4068"/>
                      </a:cubicBezTo>
                      <a:cubicBezTo>
                        <a:pt x="9694" y="5280"/>
                        <a:pt x="9428" y="6513"/>
                        <a:pt x="8717" y="7523"/>
                      </a:cubicBezTo>
                      <a:cubicBezTo>
                        <a:pt x="8015" y="8544"/>
                        <a:pt x="6952" y="9213"/>
                        <a:pt x="5740" y="9436"/>
                      </a:cubicBezTo>
                      <a:cubicBezTo>
                        <a:pt x="5464" y="9489"/>
                        <a:pt x="5188" y="9510"/>
                        <a:pt x="4911" y="9510"/>
                      </a:cubicBezTo>
                      <a:cubicBezTo>
                        <a:pt x="3976" y="9510"/>
                        <a:pt x="3062" y="9224"/>
                        <a:pt x="2275" y="8681"/>
                      </a:cubicBezTo>
                      <a:cubicBezTo>
                        <a:pt x="1265" y="7970"/>
                        <a:pt x="584" y="6907"/>
                        <a:pt x="372" y="5695"/>
                      </a:cubicBezTo>
                      <a:cubicBezTo>
                        <a:pt x="149" y="4483"/>
                        <a:pt x="425" y="3250"/>
                        <a:pt x="1127" y="2240"/>
                      </a:cubicBezTo>
                      <a:cubicBezTo>
                        <a:pt x="1839" y="1219"/>
                        <a:pt x="2892" y="550"/>
                        <a:pt x="4113" y="326"/>
                      </a:cubicBezTo>
                      <a:cubicBezTo>
                        <a:pt x="4380" y="274"/>
                        <a:pt x="4656" y="252"/>
                        <a:pt x="4932" y="252"/>
                      </a:cubicBezTo>
                      <a:close/>
                      <a:moveTo>
                        <a:pt x="4913" y="1"/>
                      </a:moveTo>
                      <a:cubicBezTo>
                        <a:pt x="4628" y="1"/>
                        <a:pt x="4344" y="25"/>
                        <a:pt x="4061" y="71"/>
                      </a:cubicBezTo>
                      <a:cubicBezTo>
                        <a:pt x="3412" y="189"/>
                        <a:pt x="2806" y="433"/>
                        <a:pt x="2264" y="784"/>
                      </a:cubicBezTo>
                      <a:cubicBezTo>
                        <a:pt x="1732" y="1134"/>
                        <a:pt x="1276" y="1571"/>
                        <a:pt x="914" y="2091"/>
                      </a:cubicBezTo>
                      <a:cubicBezTo>
                        <a:pt x="553" y="2612"/>
                        <a:pt x="298" y="3186"/>
                        <a:pt x="159" y="3803"/>
                      </a:cubicBezTo>
                      <a:cubicBezTo>
                        <a:pt x="22" y="4441"/>
                        <a:pt x="0" y="5089"/>
                        <a:pt x="117" y="5737"/>
                      </a:cubicBezTo>
                      <a:cubicBezTo>
                        <a:pt x="234" y="6385"/>
                        <a:pt x="478" y="6992"/>
                        <a:pt x="829" y="7544"/>
                      </a:cubicBezTo>
                      <a:cubicBezTo>
                        <a:pt x="1170" y="8076"/>
                        <a:pt x="1616" y="8522"/>
                        <a:pt x="2136" y="8884"/>
                      </a:cubicBezTo>
                      <a:cubicBezTo>
                        <a:pt x="2658" y="9245"/>
                        <a:pt x="3232" y="9500"/>
                        <a:pt x="3848" y="9638"/>
                      </a:cubicBezTo>
                      <a:cubicBezTo>
                        <a:pt x="4199" y="9723"/>
                        <a:pt x="4560" y="9766"/>
                        <a:pt x="4921" y="9766"/>
                      </a:cubicBezTo>
                      <a:cubicBezTo>
                        <a:pt x="5209" y="9766"/>
                        <a:pt x="5495" y="9734"/>
                        <a:pt x="5783" y="9692"/>
                      </a:cubicBezTo>
                      <a:cubicBezTo>
                        <a:pt x="6431" y="9574"/>
                        <a:pt x="7037" y="9330"/>
                        <a:pt x="7590" y="8979"/>
                      </a:cubicBezTo>
                      <a:cubicBezTo>
                        <a:pt x="8110" y="8629"/>
                        <a:pt x="8568" y="8192"/>
                        <a:pt x="8929" y="7672"/>
                      </a:cubicBezTo>
                      <a:cubicBezTo>
                        <a:pt x="9291" y="7151"/>
                        <a:pt x="9546" y="6577"/>
                        <a:pt x="9683" y="5960"/>
                      </a:cubicBezTo>
                      <a:cubicBezTo>
                        <a:pt x="9832" y="5322"/>
                        <a:pt x="9843" y="4674"/>
                        <a:pt x="9726" y="4026"/>
                      </a:cubicBezTo>
                      <a:cubicBezTo>
                        <a:pt x="9609" y="3378"/>
                        <a:pt x="9376" y="2771"/>
                        <a:pt x="9014" y="2219"/>
                      </a:cubicBezTo>
                      <a:cubicBezTo>
                        <a:pt x="8674" y="1687"/>
                        <a:pt x="8238" y="1241"/>
                        <a:pt x="7717" y="879"/>
                      </a:cubicBezTo>
                      <a:cubicBezTo>
                        <a:pt x="7196" y="518"/>
                        <a:pt x="6622" y="263"/>
                        <a:pt x="6006" y="125"/>
                      </a:cubicBezTo>
                      <a:cubicBezTo>
                        <a:pt x="5646" y="41"/>
                        <a:pt x="5280" y="1"/>
                        <a:pt x="4913" y="1"/>
                      </a:cubicBezTo>
                      <a:close/>
                    </a:path>
                  </a:pathLst>
                </a:custGeom>
                <a:solidFill>
                  <a:schemeClr val="accent4"/>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160" name="Google Shape;1146;p54"/>
                <p:cNvSpPr/>
                <p:nvPr/>
              </p:nvSpPr>
              <p:spPr>
                <a:xfrm>
                  <a:off x="3705425" y="3054925"/>
                  <a:ext cx="52900" cy="42850"/>
                </a:xfrm>
                <a:custGeom>
                  <a:avLst/>
                  <a:gdLst/>
                  <a:ahLst/>
                  <a:cxnLst/>
                  <a:rect l="l" t="t" r="r" b="b"/>
                  <a:pathLst>
                    <a:path w="2116" h="1714" extrusionOk="0">
                      <a:moveTo>
                        <a:pt x="133" y="1"/>
                      </a:moveTo>
                      <a:cubicBezTo>
                        <a:pt x="75" y="1"/>
                        <a:pt x="20" y="50"/>
                        <a:pt x="11" y="108"/>
                      </a:cubicBezTo>
                      <a:cubicBezTo>
                        <a:pt x="0" y="183"/>
                        <a:pt x="43" y="247"/>
                        <a:pt x="117" y="257"/>
                      </a:cubicBezTo>
                      <a:lnTo>
                        <a:pt x="1765" y="512"/>
                      </a:lnTo>
                      <a:lnTo>
                        <a:pt x="1084" y="1512"/>
                      </a:lnTo>
                      <a:cubicBezTo>
                        <a:pt x="1042" y="1575"/>
                        <a:pt x="1063" y="1650"/>
                        <a:pt x="1117" y="1693"/>
                      </a:cubicBezTo>
                      <a:cubicBezTo>
                        <a:pt x="1138" y="1714"/>
                        <a:pt x="1169" y="1714"/>
                        <a:pt x="1191" y="1714"/>
                      </a:cubicBezTo>
                      <a:cubicBezTo>
                        <a:pt x="1233" y="1714"/>
                        <a:pt x="1265" y="1693"/>
                        <a:pt x="1297" y="1660"/>
                      </a:cubicBezTo>
                      <a:lnTo>
                        <a:pt x="2083" y="491"/>
                      </a:lnTo>
                      <a:cubicBezTo>
                        <a:pt x="2116" y="460"/>
                        <a:pt x="2116" y="406"/>
                        <a:pt x="2095" y="364"/>
                      </a:cubicBezTo>
                      <a:cubicBezTo>
                        <a:pt x="2083" y="332"/>
                        <a:pt x="2041" y="300"/>
                        <a:pt x="1998" y="290"/>
                      </a:cubicBezTo>
                      <a:lnTo>
                        <a:pt x="149" y="2"/>
                      </a:lnTo>
                      <a:cubicBezTo>
                        <a:pt x="144" y="1"/>
                        <a:pt x="138" y="1"/>
                        <a:pt x="133" y="1"/>
                      </a:cubicBezTo>
                      <a:close/>
                    </a:path>
                  </a:pathLst>
                </a:custGeom>
                <a:solidFill>
                  <a:schemeClr val="accent4"/>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161" name="Google Shape;1147;p54"/>
                <p:cNvSpPr/>
                <p:nvPr/>
              </p:nvSpPr>
              <p:spPr>
                <a:xfrm>
                  <a:off x="3800300" y="2997725"/>
                  <a:ext cx="41725" cy="50100"/>
                </a:xfrm>
                <a:custGeom>
                  <a:avLst/>
                  <a:gdLst/>
                  <a:ahLst/>
                  <a:cxnLst/>
                  <a:rect l="l" t="t" r="r" b="b"/>
                  <a:pathLst>
                    <a:path w="1669" h="2004" extrusionOk="0">
                      <a:moveTo>
                        <a:pt x="1111" y="1"/>
                      </a:moveTo>
                      <a:cubicBezTo>
                        <a:pt x="1067" y="1"/>
                        <a:pt x="1021" y="22"/>
                        <a:pt x="999" y="58"/>
                      </a:cubicBezTo>
                      <a:lnTo>
                        <a:pt x="21" y="1663"/>
                      </a:lnTo>
                      <a:cubicBezTo>
                        <a:pt x="0" y="1695"/>
                        <a:pt x="0" y="1748"/>
                        <a:pt x="21" y="1780"/>
                      </a:cubicBezTo>
                      <a:cubicBezTo>
                        <a:pt x="43" y="1822"/>
                        <a:pt x="74" y="1844"/>
                        <a:pt x="117" y="1855"/>
                      </a:cubicBezTo>
                      <a:lnTo>
                        <a:pt x="1531" y="2004"/>
                      </a:lnTo>
                      <a:lnTo>
                        <a:pt x="1541" y="2004"/>
                      </a:lnTo>
                      <a:cubicBezTo>
                        <a:pt x="1605" y="2004"/>
                        <a:pt x="1658" y="1950"/>
                        <a:pt x="1669" y="1886"/>
                      </a:cubicBezTo>
                      <a:cubicBezTo>
                        <a:pt x="1669" y="1812"/>
                        <a:pt x="1626" y="1759"/>
                        <a:pt x="1552" y="1748"/>
                      </a:cubicBezTo>
                      <a:lnTo>
                        <a:pt x="351" y="1621"/>
                      </a:lnTo>
                      <a:lnTo>
                        <a:pt x="1212" y="196"/>
                      </a:lnTo>
                      <a:cubicBezTo>
                        <a:pt x="1255" y="133"/>
                        <a:pt x="1233" y="58"/>
                        <a:pt x="1169" y="15"/>
                      </a:cubicBezTo>
                      <a:cubicBezTo>
                        <a:pt x="1152" y="5"/>
                        <a:pt x="1132" y="1"/>
                        <a:pt x="1111" y="1"/>
                      </a:cubicBezTo>
                      <a:close/>
                    </a:path>
                  </a:pathLst>
                </a:custGeom>
                <a:solidFill>
                  <a:schemeClr val="accent4"/>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162" name="Google Shape;1148;p54"/>
                <p:cNvSpPr/>
                <p:nvPr/>
              </p:nvSpPr>
              <p:spPr>
                <a:xfrm>
                  <a:off x="3770525" y="3075825"/>
                  <a:ext cx="70975" cy="58100"/>
                </a:xfrm>
                <a:custGeom>
                  <a:avLst/>
                  <a:gdLst/>
                  <a:ahLst/>
                  <a:cxnLst/>
                  <a:rect l="l" t="t" r="r" b="b"/>
                  <a:pathLst>
                    <a:path w="2839" h="2324" extrusionOk="0">
                      <a:moveTo>
                        <a:pt x="1334" y="1"/>
                      </a:moveTo>
                      <a:cubicBezTo>
                        <a:pt x="1293" y="1"/>
                        <a:pt x="1253" y="2"/>
                        <a:pt x="1212" y="6"/>
                      </a:cubicBezTo>
                      <a:cubicBezTo>
                        <a:pt x="904" y="28"/>
                        <a:pt x="490" y="165"/>
                        <a:pt x="224" y="708"/>
                      </a:cubicBezTo>
                      <a:cubicBezTo>
                        <a:pt x="22" y="1101"/>
                        <a:pt x="1" y="1622"/>
                        <a:pt x="160" y="2227"/>
                      </a:cubicBezTo>
                      <a:cubicBezTo>
                        <a:pt x="181" y="2281"/>
                        <a:pt x="224" y="2324"/>
                        <a:pt x="287" y="2324"/>
                      </a:cubicBezTo>
                      <a:lnTo>
                        <a:pt x="320" y="2324"/>
                      </a:lnTo>
                      <a:cubicBezTo>
                        <a:pt x="383" y="2302"/>
                        <a:pt x="426" y="2227"/>
                        <a:pt x="405" y="2164"/>
                      </a:cubicBezTo>
                      <a:cubicBezTo>
                        <a:pt x="266" y="1611"/>
                        <a:pt x="277" y="1164"/>
                        <a:pt x="447" y="814"/>
                      </a:cubicBezTo>
                      <a:cubicBezTo>
                        <a:pt x="617" y="474"/>
                        <a:pt x="883" y="283"/>
                        <a:pt x="1234" y="250"/>
                      </a:cubicBezTo>
                      <a:cubicBezTo>
                        <a:pt x="1258" y="249"/>
                        <a:pt x="1282" y="248"/>
                        <a:pt x="1306" y="248"/>
                      </a:cubicBezTo>
                      <a:cubicBezTo>
                        <a:pt x="1766" y="248"/>
                        <a:pt x="2280" y="528"/>
                        <a:pt x="2583" y="952"/>
                      </a:cubicBezTo>
                      <a:cubicBezTo>
                        <a:pt x="2610" y="985"/>
                        <a:pt x="2653" y="1002"/>
                        <a:pt x="2695" y="1002"/>
                      </a:cubicBezTo>
                      <a:cubicBezTo>
                        <a:pt x="2720" y="1002"/>
                        <a:pt x="2744" y="996"/>
                        <a:pt x="2764" y="984"/>
                      </a:cubicBezTo>
                      <a:cubicBezTo>
                        <a:pt x="2828" y="942"/>
                        <a:pt x="2838" y="857"/>
                        <a:pt x="2796" y="803"/>
                      </a:cubicBezTo>
                      <a:cubicBezTo>
                        <a:pt x="2451" y="320"/>
                        <a:pt x="1866" y="1"/>
                        <a:pt x="1334" y="1"/>
                      </a:cubicBezTo>
                      <a:close/>
                    </a:path>
                  </a:pathLst>
                </a:custGeom>
                <a:solidFill>
                  <a:schemeClr val="accent4"/>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grpSp>
          <p:sp>
            <p:nvSpPr>
              <p:cNvPr id="155" name="Google Shape;1149;p54"/>
              <p:cNvSpPr/>
              <p:nvPr/>
            </p:nvSpPr>
            <p:spPr>
              <a:xfrm>
                <a:off x="5878164" y="4570621"/>
                <a:ext cx="73484" cy="73484"/>
              </a:xfrm>
              <a:custGeom>
                <a:avLst/>
                <a:gdLst/>
                <a:ahLst/>
                <a:cxnLst/>
                <a:rect l="l" t="t" r="r" b="b"/>
                <a:pathLst>
                  <a:path w="2446" h="2446" extrusionOk="0">
                    <a:moveTo>
                      <a:pt x="1224" y="1"/>
                    </a:moveTo>
                    <a:cubicBezTo>
                      <a:pt x="543" y="1"/>
                      <a:pt x="1" y="553"/>
                      <a:pt x="1" y="1223"/>
                    </a:cubicBezTo>
                    <a:cubicBezTo>
                      <a:pt x="1" y="1903"/>
                      <a:pt x="543" y="2445"/>
                      <a:pt x="1224" y="2445"/>
                    </a:cubicBezTo>
                    <a:cubicBezTo>
                      <a:pt x="1893" y="2445"/>
                      <a:pt x="2445" y="1903"/>
                      <a:pt x="2445" y="1223"/>
                    </a:cubicBezTo>
                    <a:cubicBezTo>
                      <a:pt x="2445" y="553"/>
                      <a:pt x="1893" y="1"/>
                      <a:pt x="1224" y="1"/>
                    </a:cubicBezTo>
                    <a:close/>
                  </a:path>
                </a:pathLst>
              </a:custGeom>
              <a:solidFill>
                <a:schemeClr val="accent4"/>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156" name="Google Shape;1150;p54"/>
              <p:cNvSpPr/>
              <p:nvPr/>
            </p:nvSpPr>
            <p:spPr>
              <a:xfrm>
                <a:off x="5476538" y="4640893"/>
                <a:ext cx="40287" cy="40257"/>
              </a:xfrm>
              <a:custGeom>
                <a:avLst/>
                <a:gdLst/>
                <a:ahLst/>
                <a:cxnLst/>
                <a:rect l="l" t="t" r="r" b="b"/>
                <a:pathLst>
                  <a:path w="1341" h="1340" extrusionOk="0">
                    <a:moveTo>
                      <a:pt x="670" y="0"/>
                    </a:moveTo>
                    <a:cubicBezTo>
                      <a:pt x="299" y="0"/>
                      <a:pt x="1" y="298"/>
                      <a:pt x="1" y="670"/>
                    </a:cubicBezTo>
                    <a:cubicBezTo>
                      <a:pt x="1" y="1042"/>
                      <a:pt x="299" y="1340"/>
                      <a:pt x="670" y="1340"/>
                    </a:cubicBezTo>
                    <a:cubicBezTo>
                      <a:pt x="1043" y="1340"/>
                      <a:pt x="1340" y="1042"/>
                      <a:pt x="1340" y="670"/>
                    </a:cubicBezTo>
                    <a:cubicBezTo>
                      <a:pt x="1340" y="298"/>
                      <a:pt x="1043" y="0"/>
                      <a:pt x="670" y="0"/>
                    </a:cubicBezTo>
                    <a:close/>
                  </a:path>
                </a:pathLst>
              </a:custGeom>
              <a:solidFill>
                <a:schemeClr val="lt2"/>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157" name="Google Shape;1151;p54"/>
              <p:cNvSpPr/>
              <p:nvPr/>
            </p:nvSpPr>
            <p:spPr>
              <a:xfrm>
                <a:off x="6394142" y="4342028"/>
                <a:ext cx="204079" cy="304991"/>
              </a:xfrm>
              <a:custGeom>
                <a:avLst/>
                <a:gdLst/>
                <a:ahLst/>
                <a:cxnLst/>
                <a:rect l="l" t="t" r="r" b="b"/>
                <a:pathLst>
                  <a:path w="6793" h="10152" extrusionOk="0">
                    <a:moveTo>
                      <a:pt x="2881" y="1"/>
                    </a:moveTo>
                    <a:lnTo>
                      <a:pt x="192" y="5581"/>
                    </a:lnTo>
                    <a:lnTo>
                      <a:pt x="192" y="5581"/>
                    </a:lnTo>
                    <a:lnTo>
                      <a:pt x="2020" y="5517"/>
                    </a:lnTo>
                    <a:lnTo>
                      <a:pt x="1" y="10152"/>
                    </a:lnTo>
                    <a:lnTo>
                      <a:pt x="6474" y="4539"/>
                    </a:lnTo>
                    <a:lnTo>
                      <a:pt x="4678" y="4508"/>
                    </a:lnTo>
                    <a:lnTo>
                      <a:pt x="6793" y="53"/>
                    </a:lnTo>
                    <a:lnTo>
                      <a:pt x="2881" y="1"/>
                    </a:lnTo>
                    <a:close/>
                  </a:path>
                </a:pathLst>
              </a:custGeom>
              <a:solidFill>
                <a:schemeClr val="lt2"/>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158" name="Google Shape;1152;p54"/>
              <p:cNvSpPr/>
              <p:nvPr/>
            </p:nvSpPr>
            <p:spPr>
              <a:xfrm>
                <a:off x="5757075" y="4870143"/>
                <a:ext cx="40287" cy="40257"/>
              </a:xfrm>
              <a:custGeom>
                <a:avLst/>
                <a:gdLst/>
                <a:ahLst/>
                <a:cxnLst/>
                <a:rect l="l" t="t" r="r" b="b"/>
                <a:pathLst>
                  <a:path w="1341" h="1340" extrusionOk="0">
                    <a:moveTo>
                      <a:pt x="670" y="0"/>
                    </a:moveTo>
                    <a:cubicBezTo>
                      <a:pt x="299" y="0"/>
                      <a:pt x="1" y="298"/>
                      <a:pt x="1" y="670"/>
                    </a:cubicBezTo>
                    <a:cubicBezTo>
                      <a:pt x="1" y="1042"/>
                      <a:pt x="299" y="1340"/>
                      <a:pt x="670" y="1340"/>
                    </a:cubicBezTo>
                    <a:cubicBezTo>
                      <a:pt x="1043" y="1340"/>
                      <a:pt x="1340" y="1042"/>
                      <a:pt x="1340" y="670"/>
                    </a:cubicBezTo>
                    <a:cubicBezTo>
                      <a:pt x="1340" y="298"/>
                      <a:pt x="1043" y="0"/>
                      <a:pt x="670" y="0"/>
                    </a:cubicBezTo>
                    <a:close/>
                  </a:path>
                </a:pathLst>
              </a:custGeom>
              <a:solidFill>
                <a:schemeClr val="lt2"/>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grpSp>
        <p:sp>
          <p:nvSpPr>
            <p:cNvPr id="152" name="Google Shape;1153;p54"/>
            <p:cNvSpPr/>
            <p:nvPr/>
          </p:nvSpPr>
          <p:spPr>
            <a:xfrm>
              <a:off x="6368264" y="4304584"/>
              <a:ext cx="73484" cy="73484"/>
            </a:xfrm>
            <a:custGeom>
              <a:avLst/>
              <a:gdLst/>
              <a:ahLst/>
              <a:cxnLst/>
              <a:rect l="l" t="t" r="r" b="b"/>
              <a:pathLst>
                <a:path w="2446" h="2446" extrusionOk="0">
                  <a:moveTo>
                    <a:pt x="1224" y="1"/>
                  </a:moveTo>
                  <a:cubicBezTo>
                    <a:pt x="543" y="1"/>
                    <a:pt x="1" y="553"/>
                    <a:pt x="1" y="1223"/>
                  </a:cubicBezTo>
                  <a:cubicBezTo>
                    <a:pt x="1" y="1903"/>
                    <a:pt x="543" y="2445"/>
                    <a:pt x="1224" y="2445"/>
                  </a:cubicBezTo>
                  <a:cubicBezTo>
                    <a:pt x="1893" y="2445"/>
                    <a:pt x="2445" y="1903"/>
                    <a:pt x="2445" y="1223"/>
                  </a:cubicBezTo>
                  <a:cubicBezTo>
                    <a:pt x="2445" y="553"/>
                    <a:pt x="1893" y="1"/>
                    <a:pt x="1224" y="1"/>
                  </a:cubicBezTo>
                  <a:close/>
                </a:path>
              </a:pathLst>
            </a:custGeom>
            <a:solidFill>
              <a:schemeClr val="lt2"/>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153" name="Google Shape;1154;p54"/>
            <p:cNvSpPr/>
            <p:nvPr/>
          </p:nvSpPr>
          <p:spPr>
            <a:xfrm>
              <a:off x="4171238" y="4487337"/>
              <a:ext cx="73484" cy="73484"/>
            </a:xfrm>
            <a:custGeom>
              <a:avLst/>
              <a:gdLst/>
              <a:ahLst/>
              <a:cxnLst/>
              <a:rect l="l" t="t" r="r" b="b"/>
              <a:pathLst>
                <a:path w="2446" h="2446" extrusionOk="0">
                  <a:moveTo>
                    <a:pt x="1223" y="0"/>
                  </a:moveTo>
                  <a:cubicBezTo>
                    <a:pt x="543" y="0"/>
                    <a:pt x="1" y="553"/>
                    <a:pt x="1" y="1223"/>
                  </a:cubicBezTo>
                  <a:cubicBezTo>
                    <a:pt x="1" y="1903"/>
                    <a:pt x="543" y="2445"/>
                    <a:pt x="1223" y="2445"/>
                  </a:cubicBezTo>
                  <a:cubicBezTo>
                    <a:pt x="1893" y="2445"/>
                    <a:pt x="2445" y="1903"/>
                    <a:pt x="2445" y="1223"/>
                  </a:cubicBezTo>
                  <a:cubicBezTo>
                    <a:pt x="2445" y="553"/>
                    <a:pt x="1893" y="0"/>
                    <a:pt x="1223" y="0"/>
                  </a:cubicBezTo>
                  <a:close/>
                </a:path>
              </a:pathLst>
            </a:custGeom>
            <a:solidFill>
              <a:schemeClr val="accent4"/>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grpSp>
      <p:sp>
        <p:nvSpPr>
          <p:cNvPr id="145" name="Rounded Rectangle 144"/>
          <p:cNvSpPr/>
          <p:nvPr/>
        </p:nvSpPr>
        <p:spPr>
          <a:xfrm>
            <a:off x="256675" y="3390921"/>
            <a:ext cx="4284288" cy="1592159"/>
          </a:xfrm>
          <a:prstGeom prst="roundRect">
            <a:avLst>
              <a:gd name="adj" fmla="val 955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algn="just">
              <a:lnSpc>
                <a:spcPct val="150000"/>
              </a:lnSpc>
            </a:pPr>
            <a:r>
              <a:rPr lang="en-US" sz="1600" b="1">
                <a:solidFill>
                  <a:sysClr val="windowText" lastClr="000000"/>
                </a:solidFill>
              </a:rPr>
              <a:t>C</a:t>
            </a:r>
            <a:r>
              <a:rPr lang="vi-VN" sz="1600" b="1" smtClean="0">
                <a:solidFill>
                  <a:sysClr val="windowText" lastClr="000000"/>
                </a:solidFill>
              </a:rPr>
              <a:t>. </a:t>
            </a:r>
            <a:r>
              <a:rPr lang="vi-VN" sz="1600">
                <a:solidFill>
                  <a:sysClr val="windowText" lastClr="000000"/>
                </a:solidFill>
              </a:rPr>
              <a:t>Thể hiện sự tôn trọng sự khác biệt giữa các công dân trước pháp luật, không ai bị đối xử phân biệt, ai cũng có điều kiện như nhau để phát triển, vươn lên. </a:t>
            </a:r>
          </a:p>
        </p:txBody>
      </p:sp>
      <p:sp>
        <p:nvSpPr>
          <p:cNvPr id="146" name="Rounded Rectangle 145"/>
          <p:cNvSpPr/>
          <p:nvPr/>
        </p:nvSpPr>
        <p:spPr>
          <a:xfrm>
            <a:off x="4713080" y="3390921"/>
            <a:ext cx="4190287" cy="1592159"/>
          </a:xfrm>
          <a:prstGeom prst="roundRect">
            <a:avLst>
              <a:gd name="adj" fmla="val 955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algn="just">
              <a:lnSpc>
                <a:spcPct val="150000"/>
              </a:lnSpc>
            </a:pPr>
            <a:r>
              <a:rPr lang="vi-VN" sz="1600" b="1">
                <a:solidFill>
                  <a:sysClr val="windowText" lastClr="000000"/>
                </a:solidFill>
              </a:rPr>
              <a:t>D. </a:t>
            </a:r>
            <a:r>
              <a:rPr lang="vi-VN" sz="1600">
                <a:solidFill>
                  <a:sysClr val="windowText" lastClr="000000"/>
                </a:solidFill>
              </a:rPr>
              <a:t>Để chứng minh cho các quốc gia khác thấy rằng công dân của nước ta được đối xử rất tốt, được sống trong điều kiện ấm no, tự do sống và tự phát triển.</a:t>
            </a:r>
          </a:p>
        </p:txBody>
      </p:sp>
      <p:sp>
        <p:nvSpPr>
          <p:cNvPr id="147" name="Rounded Rectangle 146"/>
          <p:cNvSpPr/>
          <p:nvPr/>
        </p:nvSpPr>
        <p:spPr>
          <a:xfrm>
            <a:off x="256675" y="1903999"/>
            <a:ext cx="4284288" cy="1282196"/>
          </a:xfrm>
          <a:prstGeom prst="roundRect">
            <a:avLst>
              <a:gd name="adj" fmla="val 955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algn="just">
              <a:lnSpc>
                <a:spcPct val="150000"/>
              </a:lnSpc>
            </a:pPr>
            <a:r>
              <a:rPr lang="vi-VN" sz="1800" b="1">
                <a:solidFill>
                  <a:sysClr val="windowText" lastClr="000000"/>
                </a:solidFill>
              </a:rPr>
              <a:t>A. </a:t>
            </a:r>
            <a:r>
              <a:rPr lang="vi-VN" sz="1800">
                <a:solidFill>
                  <a:sysClr val="windowText" lastClr="000000"/>
                </a:solidFill>
              </a:rPr>
              <a:t>Để chứng mình cho các nước bạn thấy rằng thể chế chính trị của nước ta tốt, đáng để học tập.  </a:t>
            </a:r>
          </a:p>
        </p:txBody>
      </p:sp>
      <p:sp>
        <p:nvSpPr>
          <p:cNvPr id="148" name="Rounded Rectangle 147"/>
          <p:cNvSpPr/>
          <p:nvPr/>
        </p:nvSpPr>
        <p:spPr>
          <a:xfrm>
            <a:off x="4713771" y="1903999"/>
            <a:ext cx="4190287" cy="1282196"/>
          </a:xfrm>
          <a:prstGeom prst="roundRect">
            <a:avLst>
              <a:gd name="adj" fmla="val 955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algn="just">
              <a:lnSpc>
                <a:spcPct val="150000"/>
              </a:lnSpc>
            </a:pPr>
            <a:r>
              <a:rPr lang="vi-VN" sz="1800" b="1" smtClean="0">
                <a:solidFill>
                  <a:sysClr val="windowText" lastClr="000000"/>
                </a:solidFill>
              </a:rPr>
              <a:t>B</a:t>
            </a:r>
            <a:r>
              <a:rPr lang="en-US" sz="1800" b="1">
                <a:solidFill>
                  <a:sysClr val="windowText" lastClr="000000"/>
                </a:solidFill>
              </a:rPr>
              <a:t>. </a:t>
            </a:r>
            <a:r>
              <a:rPr lang="vi-VN" sz="1800">
                <a:solidFill>
                  <a:sysClr val="windowText" lastClr="000000"/>
                </a:solidFill>
              </a:rPr>
              <a:t>Thể hiện sự phân biệt đối với những thành phần không cùng đẳng cấp chung. </a:t>
            </a:r>
          </a:p>
        </p:txBody>
      </p:sp>
      <p:sp>
        <p:nvSpPr>
          <p:cNvPr id="149" name="Rectangle 148"/>
          <p:cNvSpPr/>
          <p:nvPr/>
        </p:nvSpPr>
        <p:spPr>
          <a:xfrm>
            <a:off x="256675" y="731768"/>
            <a:ext cx="8646692" cy="1131848"/>
          </a:xfrm>
          <a:prstGeom prst="rect">
            <a:avLst/>
          </a:prstGeom>
        </p:spPr>
        <p:txBody>
          <a:bodyPr wrap="squar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lnSpc>
                <a:spcPct val="150000"/>
              </a:lnSpc>
            </a:pPr>
            <a:r>
              <a:rPr lang="vi-VN" sz="2400" b="1">
                <a:solidFill>
                  <a:schemeClr val="tx2"/>
                </a:solidFill>
                <a:latin typeface="+mn-lt"/>
                <a:ea typeface="+mn-ea"/>
                <a:cs typeface="+mn-cs"/>
              </a:rPr>
              <a:t>Câu 3. </a:t>
            </a:r>
            <a:r>
              <a:rPr lang="vi-VN" sz="2400">
                <a:solidFill>
                  <a:schemeClr val="accent6">
                    <a:lumMod val="10000"/>
                  </a:schemeClr>
                </a:solidFill>
                <a:latin typeface="+mn-lt"/>
                <a:ea typeface="+mn-ea"/>
                <a:cs typeface="+mn-cs"/>
              </a:rPr>
              <a:t>Vì sao cần quy định quyền bình đẳng của công dân trước pháp luật?</a:t>
            </a:r>
            <a:endParaRPr lang="en-US" sz="2400">
              <a:solidFill>
                <a:schemeClr val="accent6">
                  <a:lumMod val="10000"/>
                </a:schemeClr>
              </a:solidFill>
              <a:latin typeface="+mn-lt"/>
              <a:ea typeface="+mn-ea"/>
              <a:cs typeface="+mn-cs"/>
            </a:endParaRPr>
          </a:p>
        </p:txBody>
      </p:sp>
    </p:spTree>
    <p:extLst>
      <p:ext uri="{BB962C8B-B14F-4D97-AF65-F5344CB8AC3E}">
        <p14:creationId xmlns:p14="http://schemas.microsoft.com/office/powerpoint/2010/main" val="42681015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7"/>
                                        </p:tgtEl>
                                        <p:attrNameLst>
                                          <p:attrName>style.visibility</p:attrName>
                                        </p:attrNameLst>
                                      </p:cBhvr>
                                      <p:to>
                                        <p:strVal val="visible"/>
                                      </p:to>
                                    </p:set>
                                    <p:animEffect transition="in" filter="fade">
                                      <p:cBhvr>
                                        <p:cTn id="7" dur="500"/>
                                        <p:tgtEl>
                                          <p:spTgt spid="147"/>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48"/>
                                        </p:tgtEl>
                                        <p:attrNameLst>
                                          <p:attrName>style.visibility</p:attrName>
                                        </p:attrNameLst>
                                      </p:cBhvr>
                                      <p:to>
                                        <p:strVal val="visible"/>
                                      </p:to>
                                    </p:set>
                                    <p:animEffect transition="in" filter="fade">
                                      <p:cBhvr>
                                        <p:cTn id="10" dur="500"/>
                                        <p:tgtEl>
                                          <p:spTgt spid="148"/>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46"/>
                                        </p:tgtEl>
                                        <p:attrNameLst>
                                          <p:attrName>style.visibility</p:attrName>
                                        </p:attrNameLst>
                                      </p:cBhvr>
                                      <p:to>
                                        <p:strVal val="visible"/>
                                      </p:to>
                                    </p:set>
                                    <p:animEffect transition="in" filter="fade">
                                      <p:cBhvr>
                                        <p:cTn id="13" dur="500"/>
                                        <p:tgtEl>
                                          <p:spTgt spid="146"/>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45"/>
                                        </p:tgtEl>
                                        <p:attrNameLst>
                                          <p:attrName>style.visibility</p:attrName>
                                        </p:attrNameLst>
                                      </p:cBhvr>
                                      <p:to>
                                        <p:strVal val="visible"/>
                                      </p:to>
                                    </p:set>
                                    <p:animEffect transition="in" filter="fade">
                                      <p:cBhvr>
                                        <p:cTn id="16" dur="500"/>
                                        <p:tgtEl>
                                          <p:spTgt spid="145"/>
                                        </p:tgtEl>
                                      </p:cBhvr>
                                    </p:animEffect>
                                  </p:childTnLst>
                                </p:cTn>
                              </p:par>
                            </p:childTnLst>
                          </p:cTn>
                        </p:par>
                      </p:childTnLst>
                    </p:cTn>
                  </p:par>
                  <p:par>
                    <p:cTn id="17" fill="hold">
                      <p:stCondLst>
                        <p:cond delay="indefinite"/>
                      </p:stCondLst>
                      <p:childTnLst>
                        <p:par>
                          <p:cTn id="18" fill="hold">
                            <p:stCondLst>
                              <p:cond delay="0"/>
                            </p:stCondLst>
                            <p:childTnLst>
                              <p:par>
                                <p:cTn id="19" presetID="1" presetClass="emph" presetSubtype="2" fill="hold" nodeType="clickEffect">
                                  <p:stCondLst>
                                    <p:cond delay="0"/>
                                  </p:stCondLst>
                                  <p:childTnLst>
                                    <p:animClr clrSpc="rgb" dir="cw">
                                      <p:cBhvr>
                                        <p:cTn id="20" dur="500" fill="hold"/>
                                        <p:tgtEl>
                                          <p:spTgt spid="145"/>
                                        </p:tgtEl>
                                        <p:attrNameLst>
                                          <p:attrName>fillcolor</p:attrName>
                                        </p:attrNameLst>
                                      </p:cBhvr>
                                      <p:to>
                                        <a:srgbClr val="CCCA63"/>
                                      </p:to>
                                    </p:animClr>
                                    <p:set>
                                      <p:cBhvr>
                                        <p:cTn id="21" dur="500" fill="hold"/>
                                        <p:tgtEl>
                                          <p:spTgt spid="145"/>
                                        </p:tgtEl>
                                        <p:attrNameLst>
                                          <p:attrName>fill.type</p:attrName>
                                        </p:attrNameLst>
                                      </p:cBhvr>
                                      <p:to>
                                        <p:strVal val="solid"/>
                                      </p:to>
                                    </p:set>
                                    <p:set>
                                      <p:cBhvr>
                                        <p:cTn id="22" dur="500" fill="hold"/>
                                        <p:tgtEl>
                                          <p:spTgt spid="145"/>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5" grpId="0" animBg="1"/>
      <p:bldP spid="146" grpId="0" animBg="1"/>
      <p:bldP spid="147" grpId="0" animBg="1"/>
      <p:bldP spid="148"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771"/>
        <p:cNvGrpSpPr/>
        <p:nvPr/>
      </p:nvGrpSpPr>
      <p:grpSpPr>
        <a:xfrm>
          <a:off x="0" y="0"/>
          <a:ext cx="0" cy="0"/>
          <a:chOff x="0" y="0"/>
          <a:chExt cx="0" cy="0"/>
        </a:xfrm>
      </p:grpSpPr>
      <p:sp>
        <p:nvSpPr>
          <p:cNvPr id="143" name="Google Shape;1127;p54"/>
          <p:cNvSpPr txBox="1">
            <a:spLocks/>
          </p:cNvSpPr>
          <p:nvPr/>
        </p:nvSpPr>
        <p:spPr>
          <a:xfrm>
            <a:off x="3226425" y="124880"/>
            <a:ext cx="2690472" cy="672177"/>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en-US" sz="3200" b="1">
                <a:solidFill>
                  <a:schemeClr val="tx2"/>
                </a:solidFill>
                <a:latin typeface="+mj-lt"/>
                <a:ea typeface="Lexend Deca"/>
                <a:cs typeface="Lexend Deca"/>
              </a:rPr>
              <a:t>LUYỆN TẬP</a:t>
            </a:r>
          </a:p>
        </p:txBody>
      </p:sp>
      <p:sp>
        <p:nvSpPr>
          <p:cNvPr id="149" name="Rectangle 148"/>
          <p:cNvSpPr/>
          <p:nvPr/>
        </p:nvSpPr>
        <p:spPr>
          <a:xfrm>
            <a:off x="248315" y="797057"/>
            <a:ext cx="8646692" cy="3970318"/>
          </a:xfrm>
          <a:prstGeom prst="rect">
            <a:avLst/>
          </a:prstGeom>
        </p:spPr>
        <p:txBody>
          <a:bodyPr wrap="squar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just">
              <a:lnSpc>
                <a:spcPct val="150000"/>
              </a:lnSpc>
            </a:pPr>
            <a:r>
              <a:rPr lang="vi-VN" sz="2400" b="1">
                <a:solidFill>
                  <a:schemeClr val="tx2"/>
                </a:solidFill>
                <a:latin typeface="+mn-lt"/>
                <a:ea typeface="+mn-ea"/>
                <a:cs typeface="+mn-cs"/>
              </a:rPr>
              <a:t>Câu 4. </a:t>
            </a:r>
            <a:r>
              <a:rPr lang="vi-VN" sz="2400">
                <a:solidFill>
                  <a:schemeClr val="accent6">
                    <a:lumMod val="10000"/>
                  </a:schemeClr>
                </a:solidFill>
                <a:latin typeface="+mn-lt"/>
                <a:ea typeface="+mn-ea"/>
                <a:cs typeface="+mn-cs"/>
              </a:rPr>
              <a:t>Anh A là công an, một hôm trời mưa tầm nhìn bị hạn chế, anh A đi xe máy va vào chị B làm chị bị thương ở chân, anh A không hỏi thăm chị B vì cho rằng đó chỉ là điều không may. Chị B muốn đem chuyện trình báo lên cơ quan chức năng thì bị anh A nói rằng mình là công an thì mọi quyền hạn sẽ luôn đứng về phía mình. Theo em, việc làm của anh A đã đúng chưa?</a:t>
            </a:r>
            <a:endParaRPr lang="en-US" sz="2400">
              <a:solidFill>
                <a:schemeClr val="accent6">
                  <a:lumMod val="10000"/>
                </a:schemeClr>
              </a:solidFill>
              <a:latin typeface="+mn-lt"/>
              <a:ea typeface="+mn-ea"/>
              <a:cs typeface="+mn-cs"/>
            </a:endParaRPr>
          </a:p>
        </p:txBody>
      </p:sp>
    </p:spTree>
    <p:extLst>
      <p:ext uri="{BB962C8B-B14F-4D97-AF65-F5344CB8AC3E}">
        <p14:creationId xmlns:p14="http://schemas.microsoft.com/office/powerpoint/2010/main" val="3181110399"/>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771"/>
        <p:cNvGrpSpPr/>
        <p:nvPr/>
      </p:nvGrpSpPr>
      <p:grpSpPr>
        <a:xfrm>
          <a:off x="0" y="0"/>
          <a:ext cx="0" cy="0"/>
          <a:chOff x="0" y="0"/>
          <a:chExt cx="0" cy="0"/>
        </a:xfrm>
      </p:grpSpPr>
      <p:sp>
        <p:nvSpPr>
          <p:cNvPr id="143" name="Google Shape;1127;p54"/>
          <p:cNvSpPr txBox="1">
            <a:spLocks/>
          </p:cNvSpPr>
          <p:nvPr/>
        </p:nvSpPr>
        <p:spPr>
          <a:xfrm>
            <a:off x="3226425" y="124880"/>
            <a:ext cx="2690472" cy="672177"/>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en-US" sz="3200" b="1">
                <a:solidFill>
                  <a:schemeClr val="tx2"/>
                </a:solidFill>
                <a:latin typeface="+mj-lt"/>
                <a:ea typeface="Lexend Deca"/>
                <a:cs typeface="Lexend Deca"/>
              </a:rPr>
              <a:t>LUYỆN TẬP</a:t>
            </a:r>
          </a:p>
        </p:txBody>
      </p:sp>
      <p:grpSp>
        <p:nvGrpSpPr>
          <p:cNvPr id="144" name="Google Shape;1130;p54"/>
          <p:cNvGrpSpPr/>
          <p:nvPr/>
        </p:nvGrpSpPr>
        <p:grpSpPr>
          <a:xfrm>
            <a:off x="773982" y="3712765"/>
            <a:ext cx="7695900" cy="948239"/>
            <a:chOff x="732021" y="3867201"/>
            <a:chExt cx="7695900" cy="948239"/>
          </a:xfrm>
        </p:grpSpPr>
        <p:grpSp>
          <p:nvGrpSpPr>
            <p:cNvPr id="150" name="Google Shape;1131;p54"/>
            <p:cNvGrpSpPr/>
            <p:nvPr/>
          </p:nvGrpSpPr>
          <p:grpSpPr>
            <a:xfrm rot="-1212320">
              <a:off x="732021" y="3867201"/>
              <a:ext cx="2053959" cy="948239"/>
              <a:chOff x="2538364" y="3982259"/>
              <a:chExt cx="2053873" cy="948201"/>
            </a:xfrm>
          </p:grpSpPr>
          <p:grpSp>
            <p:nvGrpSpPr>
              <p:cNvPr id="163" name="Google Shape;1132;p54"/>
              <p:cNvGrpSpPr/>
              <p:nvPr/>
            </p:nvGrpSpPr>
            <p:grpSpPr>
              <a:xfrm>
                <a:off x="2538364" y="3982259"/>
                <a:ext cx="2053873" cy="948201"/>
                <a:chOff x="998164" y="2108659"/>
                <a:chExt cx="2053873" cy="948201"/>
              </a:xfrm>
            </p:grpSpPr>
            <p:sp>
              <p:nvSpPr>
                <p:cNvPr id="170" name="Google Shape;1133;p54"/>
                <p:cNvSpPr/>
                <p:nvPr/>
              </p:nvSpPr>
              <p:spPr>
                <a:xfrm>
                  <a:off x="1014772" y="2428177"/>
                  <a:ext cx="40257" cy="40257"/>
                </a:xfrm>
                <a:custGeom>
                  <a:avLst/>
                  <a:gdLst/>
                  <a:ahLst/>
                  <a:cxnLst/>
                  <a:rect l="l" t="t" r="r" b="b"/>
                  <a:pathLst>
                    <a:path w="1340" h="1340" extrusionOk="0">
                      <a:moveTo>
                        <a:pt x="670" y="0"/>
                      </a:moveTo>
                      <a:cubicBezTo>
                        <a:pt x="298" y="0"/>
                        <a:pt x="0" y="298"/>
                        <a:pt x="0" y="669"/>
                      </a:cubicBezTo>
                      <a:cubicBezTo>
                        <a:pt x="0" y="1042"/>
                        <a:pt x="298" y="1339"/>
                        <a:pt x="670" y="1339"/>
                      </a:cubicBezTo>
                      <a:cubicBezTo>
                        <a:pt x="1042" y="1339"/>
                        <a:pt x="1340" y="1042"/>
                        <a:pt x="1340" y="669"/>
                      </a:cubicBezTo>
                      <a:cubicBezTo>
                        <a:pt x="1340" y="298"/>
                        <a:pt x="1042" y="0"/>
                        <a:pt x="670" y="0"/>
                      </a:cubicBezTo>
                      <a:close/>
                    </a:path>
                  </a:pathLst>
                </a:custGeom>
                <a:solidFill>
                  <a:schemeClr val="lt2"/>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171" name="Google Shape;1134;p54"/>
                <p:cNvSpPr/>
                <p:nvPr/>
              </p:nvSpPr>
              <p:spPr>
                <a:xfrm>
                  <a:off x="1290959" y="2247702"/>
                  <a:ext cx="40257" cy="40257"/>
                </a:xfrm>
                <a:custGeom>
                  <a:avLst/>
                  <a:gdLst/>
                  <a:ahLst/>
                  <a:cxnLst/>
                  <a:rect l="l" t="t" r="r" b="b"/>
                  <a:pathLst>
                    <a:path w="1340" h="1340" extrusionOk="0">
                      <a:moveTo>
                        <a:pt x="670" y="0"/>
                      </a:moveTo>
                      <a:cubicBezTo>
                        <a:pt x="298" y="0"/>
                        <a:pt x="0" y="298"/>
                        <a:pt x="0" y="669"/>
                      </a:cubicBezTo>
                      <a:cubicBezTo>
                        <a:pt x="0" y="1042"/>
                        <a:pt x="298" y="1339"/>
                        <a:pt x="670" y="1339"/>
                      </a:cubicBezTo>
                      <a:cubicBezTo>
                        <a:pt x="1042" y="1339"/>
                        <a:pt x="1340" y="1042"/>
                        <a:pt x="1340" y="669"/>
                      </a:cubicBezTo>
                      <a:cubicBezTo>
                        <a:pt x="1340" y="298"/>
                        <a:pt x="1042" y="0"/>
                        <a:pt x="670" y="0"/>
                      </a:cubicBezTo>
                      <a:close/>
                    </a:path>
                  </a:pathLst>
                </a:custGeom>
                <a:solidFill>
                  <a:schemeClr val="accent4"/>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172" name="Google Shape;1135;p54"/>
                <p:cNvSpPr/>
                <p:nvPr/>
              </p:nvSpPr>
              <p:spPr>
                <a:xfrm>
                  <a:off x="2978553" y="2983406"/>
                  <a:ext cx="73484" cy="73454"/>
                </a:xfrm>
                <a:custGeom>
                  <a:avLst/>
                  <a:gdLst/>
                  <a:ahLst/>
                  <a:cxnLst/>
                  <a:rect l="l" t="t" r="r" b="b"/>
                  <a:pathLst>
                    <a:path w="2446" h="2445" extrusionOk="0">
                      <a:moveTo>
                        <a:pt x="1224" y="0"/>
                      </a:moveTo>
                      <a:cubicBezTo>
                        <a:pt x="543" y="0"/>
                        <a:pt x="1" y="543"/>
                        <a:pt x="1" y="1223"/>
                      </a:cubicBezTo>
                      <a:cubicBezTo>
                        <a:pt x="1" y="1892"/>
                        <a:pt x="543" y="2445"/>
                        <a:pt x="1224" y="2445"/>
                      </a:cubicBezTo>
                      <a:cubicBezTo>
                        <a:pt x="1893" y="2445"/>
                        <a:pt x="2446" y="1892"/>
                        <a:pt x="2446" y="1223"/>
                      </a:cubicBezTo>
                      <a:cubicBezTo>
                        <a:pt x="2446" y="543"/>
                        <a:pt x="1893" y="0"/>
                        <a:pt x="1224" y="0"/>
                      </a:cubicBezTo>
                      <a:close/>
                    </a:path>
                  </a:pathLst>
                </a:custGeom>
                <a:solidFill>
                  <a:schemeClr val="lt2"/>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173" name="Google Shape;1136;p54"/>
                <p:cNvSpPr/>
                <p:nvPr/>
              </p:nvSpPr>
              <p:spPr>
                <a:xfrm>
                  <a:off x="998164" y="2108659"/>
                  <a:ext cx="73484" cy="73484"/>
                </a:xfrm>
                <a:custGeom>
                  <a:avLst/>
                  <a:gdLst/>
                  <a:ahLst/>
                  <a:cxnLst/>
                  <a:rect l="l" t="t" r="r" b="b"/>
                  <a:pathLst>
                    <a:path w="2446" h="2446" extrusionOk="0">
                      <a:moveTo>
                        <a:pt x="1224" y="1"/>
                      </a:moveTo>
                      <a:cubicBezTo>
                        <a:pt x="543" y="1"/>
                        <a:pt x="1" y="553"/>
                        <a:pt x="1" y="1223"/>
                      </a:cubicBezTo>
                      <a:cubicBezTo>
                        <a:pt x="1" y="1903"/>
                        <a:pt x="543" y="2445"/>
                        <a:pt x="1224" y="2445"/>
                      </a:cubicBezTo>
                      <a:cubicBezTo>
                        <a:pt x="1893" y="2445"/>
                        <a:pt x="2445" y="1903"/>
                        <a:pt x="2445" y="1223"/>
                      </a:cubicBezTo>
                      <a:cubicBezTo>
                        <a:pt x="2445" y="553"/>
                        <a:pt x="1893" y="1"/>
                        <a:pt x="1224" y="1"/>
                      </a:cubicBezTo>
                      <a:close/>
                    </a:path>
                  </a:pathLst>
                </a:custGeom>
                <a:solidFill>
                  <a:schemeClr val="accent4"/>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grpSp>
          <p:grpSp>
            <p:nvGrpSpPr>
              <p:cNvPr id="164" name="Google Shape;1137;p54"/>
              <p:cNvGrpSpPr/>
              <p:nvPr/>
            </p:nvGrpSpPr>
            <p:grpSpPr>
              <a:xfrm rot="3767331">
                <a:off x="3485228" y="4380725"/>
                <a:ext cx="295737" cy="293394"/>
                <a:chOff x="3656800" y="2938925"/>
                <a:chExt cx="246100" cy="244150"/>
              </a:xfrm>
            </p:grpSpPr>
            <p:sp>
              <p:nvSpPr>
                <p:cNvPr id="166" name="Google Shape;1138;p54"/>
                <p:cNvSpPr/>
                <p:nvPr/>
              </p:nvSpPr>
              <p:spPr>
                <a:xfrm>
                  <a:off x="3656800" y="2938925"/>
                  <a:ext cx="246100" cy="244150"/>
                </a:xfrm>
                <a:custGeom>
                  <a:avLst/>
                  <a:gdLst/>
                  <a:ahLst/>
                  <a:cxnLst/>
                  <a:rect l="l" t="t" r="r" b="b"/>
                  <a:pathLst>
                    <a:path w="9844" h="9766" extrusionOk="0">
                      <a:moveTo>
                        <a:pt x="4932" y="252"/>
                      </a:moveTo>
                      <a:cubicBezTo>
                        <a:pt x="5868" y="252"/>
                        <a:pt x="6782" y="539"/>
                        <a:pt x="7569" y="1082"/>
                      </a:cubicBezTo>
                      <a:cubicBezTo>
                        <a:pt x="8578" y="1793"/>
                        <a:pt x="9258" y="2856"/>
                        <a:pt x="9482" y="4068"/>
                      </a:cubicBezTo>
                      <a:cubicBezTo>
                        <a:pt x="9694" y="5280"/>
                        <a:pt x="9428" y="6513"/>
                        <a:pt x="8717" y="7523"/>
                      </a:cubicBezTo>
                      <a:cubicBezTo>
                        <a:pt x="8015" y="8544"/>
                        <a:pt x="6952" y="9213"/>
                        <a:pt x="5740" y="9436"/>
                      </a:cubicBezTo>
                      <a:cubicBezTo>
                        <a:pt x="5464" y="9489"/>
                        <a:pt x="5188" y="9510"/>
                        <a:pt x="4911" y="9510"/>
                      </a:cubicBezTo>
                      <a:cubicBezTo>
                        <a:pt x="3976" y="9510"/>
                        <a:pt x="3062" y="9224"/>
                        <a:pt x="2275" y="8681"/>
                      </a:cubicBezTo>
                      <a:cubicBezTo>
                        <a:pt x="1265" y="7970"/>
                        <a:pt x="584" y="6907"/>
                        <a:pt x="372" y="5695"/>
                      </a:cubicBezTo>
                      <a:cubicBezTo>
                        <a:pt x="149" y="4483"/>
                        <a:pt x="425" y="3250"/>
                        <a:pt x="1127" y="2240"/>
                      </a:cubicBezTo>
                      <a:cubicBezTo>
                        <a:pt x="1839" y="1219"/>
                        <a:pt x="2892" y="550"/>
                        <a:pt x="4113" y="326"/>
                      </a:cubicBezTo>
                      <a:cubicBezTo>
                        <a:pt x="4380" y="274"/>
                        <a:pt x="4656" y="252"/>
                        <a:pt x="4932" y="252"/>
                      </a:cubicBezTo>
                      <a:close/>
                      <a:moveTo>
                        <a:pt x="4913" y="1"/>
                      </a:moveTo>
                      <a:cubicBezTo>
                        <a:pt x="4628" y="1"/>
                        <a:pt x="4344" y="25"/>
                        <a:pt x="4061" y="71"/>
                      </a:cubicBezTo>
                      <a:cubicBezTo>
                        <a:pt x="3412" y="189"/>
                        <a:pt x="2806" y="433"/>
                        <a:pt x="2264" y="784"/>
                      </a:cubicBezTo>
                      <a:cubicBezTo>
                        <a:pt x="1732" y="1134"/>
                        <a:pt x="1276" y="1571"/>
                        <a:pt x="914" y="2091"/>
                      </a:cubicBezTo>
                      <a:cubicBezTo>
                        <a:pt x="553" y="2612"/>
                        <a:pt x="298" y="3186"/>
                        <a:pt x="159" y="3803"/>
                      </a:cubicBezTo>
                      <a:cubicBezTo>
                        <a:pt x="22" y="4441"/>
                        <a:pt x="0" y="5089"/>
                        <a:pt x="117" y="5737"/>
                      </a:cubicBezTo>
                      <a:cubicBezTo>
                        <a:pt x="234" y="6385"/>
                        <a:pt x="478" y="6992"/>
                        <a:pt x="829" y="7544"/>
                      </a:cubicBezTo>
                      <a:cubicBezTo>
                        <a:pt x="1170" y="8076"/>
                        <a:pt x="1616" y="8522"/>
                        <a:pt x="2136" y="8884"/>
                      </a:cubicBezTo>
                      <a:cubicBezTo>
                        <a:pt x="2658" y="9245"/>
                        <a:pt x="3232" y="9500"/>
                        <a:pt x="3848" y="9638"/>
                      </a:cubicBezTo>
                      <a:cubicBezTo>
                        <a:pt x="4199" y="9723"/>
                        <a:pt x="4560" y="9766"/>
                        <a:pt x="4921" y="9766"/>
                      </a:cubicBezTo>
                      <a:cubicBezTo>
                        <a:pt x="5209" y="9766"/>
                        <a:pt x="5495" y="9734"/>
                        <a:pt x="5783" y="9692"/>
                      </a:cubicBezTo>
                      <a:cubicBezTo>
                        <a:pt x="6431" y="9574"/>
                        <a:pt x="7037" y="9330"/>
                        <a:pt x="7590" y="8979"/>
                      </a:cubicBezTo>
                      <a:cubicBezTo>
                        <a:pt x="8110" y="8629"/>
                        <a:pt x="8568" y="8192"/>
                        <a:pt x="8929" y="7672"/>
                      </a:cubicBezTo>
                      <a:cubicBezTo>
                        <a:pt x="9291" y="7151"/>
                        <a:pt x="9546" y="6577"/>
                        <a:pt x="9683" y="5960"/>
                      </a:cubicBezTo>
                      <a:cubicBezTo>
                        <a:pt x="9832" y="5322"/>
                        <a:pt x="9843" y="4674"/>
                        <a:pt x="9726" y="4026"/>
                      </a:cubicBezTo>
                      <a:cubicBezTo>
                        <a:pt x="9609" y="3378"/>
                        <a:pt x="9376" y="2771"/>
                        <a:pt x="9014" y="2219"/>
                      </a:cubicBezTo>
                      <a:cubicBezTo>
                        <a:pt x="8674" y="1687"/>
                        <a:pt x="8238" y="1241"/>
                        <a:pt x="7717" y="879"/>
                      </a:cubicBezTo>
                      <a:cubicBezTo>
                        <a:pt x="7196" y="518"/>
                        <a:pt x="6622" y="263"/>
                        <a:pt x="6006" y="125"/>
                      </a:cubicBezTo>
                      <a:cubicBezTo>
                        <a:pt x="5646" y="41"/>
                        <a:pt x="5280" y="1"/>
                        <a:pt x="4913" y="1"/>
                      </a:cubicBezTo>
                      <a:close/>
                    </a:path>
                  </a:pathLst>
                </a:custGeom>
                <a:solidFill>
                  <a:schemeClr val="accent4"/>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167" name="Google Shape;1139;p54"/>
                <p:cNvSpPr/>
                <p:nvPr/>
              </p:nvSpPr>
              <p:spPr>
                <a:xfrm>
                  <a:off x="3705425" y="3054925"/>
                  <a:ext cx="52900" cy="42850"/>
                </a:xfrm>
                <a:custGeom>
                  <a:avLst/>
                  <a:gdLst/>
                  <a:ahLst/>
                  <a:cxnLst/>
                  <a:rect l="l" t="t" r="r" b="b"/>
                  <a:pathLst>
                    <a:path w="2116" h="1714" extrusionOk="0">
                      <a:moveTo>
                        <a:pt x="133" y="1"/>
                      </a:moveTo>
                      <a:cubicBezTo>
                        <a:pt x="75" y="1"/>
                        <a:pt x="20" y="50"/>
                        <a:pt x="11" y="108"/>
                      </a:cubicBezTo>
                      <a:cubicBezTo>
                        <a:pt x="0" y="183"/>
                        <a:pt x="43" y="247"/>
                        <a:pt x="117" y="257"/>
                      </a:cubicBezTo>
                      <a:lnTo>
                        <a:pt x="1765" y="512"/>
                      </a:lnTo>
                      <a:lnTo>
                        <a:pt x="1084" y="1512"/>
                      </a:lnTo>
                      <a:cubicBezTo>
                        <a:pt x="1042" y="1575"/>
                        <a:pt x="1063" y="1650"/>
                        <a:pt x="1117" y="1693"/>
                      </a:cubicBezTo>
                      <a:cubicBezTo>
                        <a:pt x="1138" y="1714"/>
                        <a:pt x="1169" y="1714"/>
                        <a:pt x="1191" y="1714"/>
                      </a:cubicBezTo>
                      <a:cubicBezTo>
                        <a:pt x="1233" y="1714"/>
                        <a:pt x="1265" y="1693"/>
                        <a:pt x="1297" y="1660"/>
                      </a:cubicBezTo>
                      <a:lnTo>
                        <a:pt x="2083" y="491"/>
                      </a:lnTo>
                      <a:cubicBezTo>
                        <a:pt x="2116" y="460"/>
                        <a:pt x="2116" y="406"/>
                        <a:pt x="2095" y="364"/>
                      </a:cubicBezTo>
                      <a:cubicBezTo>
                        <a:pt x="2083" y="332"/>
                        <a:pt x="2041" y="300"/>
                        <a:pt x="1998" y="290"/>
                      </a:cubicBezTo>
                      <a:lnTo>
                        <a:pt x="149" y="2"/>
                      </a:lnTo>
                      <a:cubicBezTo>
                        <a:pt x="144" y="1"/>
                        <a:pt x="138" y="1"/>
                        <a:pt x="133" y="1"/>
                      </a:cubicBezTo>
                      <a:close/>
                    </a:path>
                  </a:pathLst>
                </a:custGeom>
                <a:solidFill>
                  <a:schemeClr val="accent4"/>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168" name="Google Shape;1140;p54"/>
                <p:cNvSpPr/>
                <p:nvPr/>
              </p:nvSpPr>
              <p:spPr>
                <a:xfrm>
                  <a:off x="3800300" y="2997725"/>
                  <a:ext cx="41725" cy="50100"/>
                </a:xfrm>
                <a:custGeom>
                  <a:avLst/>
                  <a:gdLst/>
                  <a:ahLst/>
                  <a:cxnLst/>
                  <a:rect l="l" t="t" r="r" b="b"/>
                  <a:pathLst>
                    <a:path w="1669" h="2004" extrusionOk="0">
                      <a:moveTo>
                        <a:pt x="1111" y="1"/>
                      </a:moveTo>
                      <a:cubicBezTo>
                        <a:pt x="1067" y="1"/>
                        <a:pt x="1021" y="22"/>
                        <a:pt x="999" y="58"/>
                      </a:cubicBezTo>
                      <a:lnTo>
                        <a:pt x="21" y="1663"/>
                      </a:lnTo>
                      <a:cubicBezTo>
                        <a:pt x="0" y="1695"/>
                        <a:pt x="0" y="1748"/>
                        <a:pt x="21" y="1780"/>
                      </a:cubicBezTo>
                      <a:cubicBezTo>
                        <a:pt x="43" y="1822"/>
                        <a:pt x="74" y="1844"/>
                        <a:pt x="117" y="1855"/>
                      </a:cubicBezTo>
                      <a:lnTo>
                        <a:pt x="1531" y="2004"/>
                      </a:lnTo>
                      <a:lnTo>
                        <a:pt x="1541" y="2004"/>
                      </a:lnTo>
                      <a:cubicBezTo>
                        <a:pt x="1605" y="2004"/>
                        <a:pt x="1658" y="1950"/>
                        <a:pt x="1669" y="1886"/>
                      </a:cubicBezTo>
                      <a:cubicBezTo>
                        <a:pt x="1669" y="1812"/>
                        <a:pt x="1626" y="1759"/>
                        <a:pt x="1552" y="1748"/>
                      </a:cubicBezTo>
                      <a:lnTo>
                        <a:pt x="351" y="1621"/>
                      </a:lnTo>
                      <a:lnTo>
                        <a:pt x="1212" y="196"/>
                      </a:lnTo>
                      <a:cubicBezTo>
                        <a:pt x="1255" y="133"/>
                        <a:pt x="1233" y="58"/>
                        <a:pt x="1169" y="15"/>
                      </a:cubicBezTo>
                      <a:cubicBezTo>
                        <a:pt x="1152" y="5"/>
                        <a:pt x="1132" y="1"/>
                        <a:pt x="1111" y="1"/>
                      </a:cubicBezTo>
                      <a:close/>
                    </a:path>
                  </a:pathLst>
                </a:custGeom>
                <a:solidFill>
                  <a:schemeClr val="accent4"/>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169" name="Google Shape;1141;p54"/>
                <p:cNvSpPr/>
                <p:nvPr/>
              </p:nvSpPr>
              <p:spPr>
                <a:xfrm>
                  <a:off x="3770525" y="3075825"/>
                  <a:ext cx="70975" cy="58100"/>
                </a:xfrm>
                <a:custGeom>
                  <a:avLst/>
                  <a:gdLst/>
                  <a:ahLst/>
                  <a:cxnLst/>
                  <a:rect l="l" t="t" r="r" b="b"/>
                  <a:pathLst>
                    <a:path w="2839" h="2324" extrusionOk="0">
                      <a:moveTo>
                        <a:pt x="1334" y="1"/>
                      </a:moveTo>
                      <a:cubicBezTo>
                        <a:pt x="1293" y="1"/>
                        <a:pt x="1253" y="2"/>
                        <a:pt x="1212" y="6"/>
                      </a:cubicBezTo>
                      <a:cubicBezTo>
                        <a:pt x="904" y="28"/>
                        <a:pt x="490" y="165"/>
                        <a:pt x="224" y="708"/>
                      </a:cubicBezTo>
                      <a:cubicBezTo>
                        <a:pt x="22" y="1101"/>
                        <a:pt x="1" y="1622"/>
                        <a:pt x="160" y="2227"/>
                      </a:cubicBezTo>
                      <a:cubicBezTo>
                        <a:pt x="181" y="2281"/>
                        <a:pt x="224" y="2324"/>
                        <a:pt x="287" y="2324"/>
                      </a:cubicBezTo>
                      <a:lnTo>
                        <a:pt x="320" y="2324"/>
                      </a:lnTo>
                      <a:cubicBezTo>
                        <a:pt x="383" y="2302"/>
                        <a:pt x="426" y="2227"/>
                        <a:pt x="405" y="2164"/>
                      </a:cubicBezTo>
                      <a:cubicBezTo>
                        <a:pt x="266" y="1611"/>
                        <a:pt x="277" y="1164"/>
                        <a:pt x="447" y="814"/>
                      </a:cubicBezTo>
                      <a:cubicBezTo>
                        <a:pt x="617" y="474"/>
                        <a:pt x="883" y="283"/>
                        <a:pt x="1234" y="250"/>
                      </a:cubicBezTo>
                      <a:cubicBezTo>
                        <a:pt x="1258" y="249"/>
                        <a:pt x="1282" y="248"/>
                        <a:pt x="1306" y="248"/>
                      </a:cubicBezTo>
                      <a:cubicBezTo>
                        <a:pt x="1766" y="248"/>
                        <a:pt x="2280" y="528"/>
                        <a:pt x="2583" y="952"/>
                      </a:cubicBezTo>
                      <a:cubicBezTo>
                        <a:pt x="2610" y="985"/>
                        <a:pt x="2653" y="1002"/>
                        <a:pt x="2695" y="1002"/>
                      </a:cubicBezTo>
                      <a:cubicBezTo>
                        <a:pt x="2720" y="1002"/>
                        <a:pt x="2744" y="996"/>
                        <a:pt x="2764" y="984"/>
                      </a:cubicBezTo>
                      <a:cubicBezTo>
                        <a:pt x="2828" y="942"/>
                        <a:pt x="2838" y="857"/>
                        <a:pt x="2796" y="803"/>
                      </a:cubicBezTo>
                      <a:cubicBezTo>
                        <a:pt x="2451" y="320"/>
                        <a:pt x="1866" y="1"/>
                        <a:pt x="1334" y="1"/>
                      </a:cubicBezTo>
                      <a:close/>
                    </a:path>
                  </a:pathLst>
                </a:custGeom>
                <a:solidFill>
                  <a:schemeClr val="accent4"/>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grpSp>
          <p:sp>
            <p:nvSpPr>
              <p:cNvPr id="165" name="Google Shape;1142;p54"/>
              <p:cNvSpPr/>
              <p:nvPr/>
            </p:nvSpPr>
            <p:spPr>
              <a:xfrm rot="1694093">
                <a:off x="3052665" y="4058177"/>
                <a:ext cx="363749" cy="170218"/>
              </a:xfrm>
              <a:custGeom>
                <a:avLst/>
                <a:gdLst/>
                <a:ahLst/>
                <a:cxnLst/>
                <a:rect l="l" t="t" r="r" b="b"/>
                <a:pathLst>
                  <a:path w="12108" h="5666" extrusionOk="0">
                    <a:moveTo>
                      <a:pt x="2446" y="1"/>
                    </a:moveTo>
                    <a:lnTo>
                      <a:pt x="1" y="3051"/>
                    </a:lnTo>
                    <a:lnTo>
                      <a:pt x="4784" y="4252"/>
                    </a:lnTo>
                    <a:lnTo>
                      <a:pt x="3657" y="5666"/>
                    </a:lnTo>
                    <a:lnTo>
                      <a:pt x="3657" y="5666"/>
                    </a:lnTo>
                    <a:lnTo>
                      <a:pt x="12108" y="4252"/>
                    </a:lnTo>
                    <a:lnTo>
                      <a:pt x="7250" y="2860"/>
                    </a:lnTo>
                    <a:lnTo>
                      <a:pt x="8462" y="1489"/>
                    </a:lnTo>
                    <a:lnTo>
                      <a:pt x="2446" y="1"/>
                    </a:lnTo>
                    <a:close/>
                  </a:path>
                </a:pathLst>
              </a:custGeom>
              <a:solidFill>
                <a:schemeClr val="lt2"/>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grpSp>
        <p:grpSp>
          <p:nvGrpSpPr>
            <p:cNvPr id="151" name="Google Shape;1143;p54"/>
            <p:cNvGrpSpPr/>
            <p:nvPr/>
          </p:nvGrpSpPr>
          <p:grpSpPr>
            <a:xfrm>
              <a:off x="7306238" y="3944058"/>
              <a:ext cx="1121683" cy="794542"/>
              <a:chOff x="5476538" y="4115858"/>
              <a:chExt cx="1121683" cy="794542"/>
            </a:xfrm>
          </p:grpSpPr>
          <p:grpSp>
            <p:nvGrpSpPr>
              <p:cNvPr id="154" name="Google Shape;1144;p54"/>
              <p:cNvGrpSpPr/>
              <p:nvPr/>
            </p:nvGrpSpPr>
            <p:grpSpPr>
              <a:xfrm>
                <a:off x="5629344" y="4115858"/>
                <a:ext cx="295738" cy="293395"/>
                <a:chOff x="3656800" y="2938925"/>
                <a:chExt cx="246100" cy="244150"/>
              </a:xfrm>
            </p:grpSpPr>
            <p:sp>
              <p:nvSpPr>
                <p:cNvPr id="159" name="Google Shape;1145;p54"/>
                <p:cNvSpPr/>
                <p:nvPr/>
              </p:nvSpPr>
              <p:spPr>
                <a:xfrm>
                  <a:off x="3656800" y="2938925"/>
                  <a:ext cx="246100" cy="244150"/>
                </a:xfrm>
                <a:custGeom>
                  <a:avLst/>
                  <a:gdLst/>
                  <a:ahLst/>
                  <a:cxnLst/>
                  <a:rect l="l" t="t" r="r" b="b"/>
                  <a:pathLst>
                    <a:path w="9844" h="9766" extrusionOk="0">
                      <a:moveTo>
                        <a:pt x="4932" y="252"/>
                      </a:moveTo>
                      <a:cubicBezTo>
                        <a:pt x="5868" y="252"/>
                        <a:pt x="6782" y="539"/>
                        <a:pt x="7569" y="1082"/>
                      </a:cubicBezTo>
                      <a:cubicBezTo>
                        <a:pt x="8578" y="1793"/>
                        <a:pt x="9258" y="2856"/>
                        <a:pt x="9482" y="4068"/>
                      </a:cubicBezTo>
                      <a:cubicBezTo>
                        <a:pt x="9694" y="5280"/>
                        <a:pt x="9428" y="6513"/>
                        <a:pt x="8717" y="7523"/>
                      </a:cubicBezTo>
                      <a:cubicBezTo>
                        <a:pt x="8015" y="8544"/>
                        <a:pt x="6952" y="9213"/>
                        <a:pt x="5740" y="9436"/>
                      </a:cubicBezTo>
                      <a:cubicBezTo>
                        <a:pt x="5464" y="9489"/>
                        <a:pt x="5188" y="9510"/>
                        <a:pt x="4911" y="9510"/>
                      </a:cubicBezTo>
                      <a:cubicBezTo>
                        <a:pt x="3976" y="9510"/>
                        <a:pt x="3062" y="9224"/>
                        <a:pt x="2275" y="8681"/>
                      </a:cubicBezTo>
                      <a:cubicBezTo>
                        <a:pt x="1265" y="7970"/>
                        <a:pt x="584" y="6907"/>
                        <a:pt x="372" y="5695"/>
                      </a:cubicBezTo>
                      <a:cubicBezTo>
                        <a:pt x="149" y="4483"/>
                        <a:pt x="425" y="3250"/>
                        <a:pt x="1127" y="2240"/>
                      </a:cubicBezTo>
                      <a:cubicBezTo>
                        <a:pt x="1839" y="1219"/>
                        <a:pt x="2892" y="550"/>
                        <a:pt x="4113" y="326"/>
                      </a:cubicBezTo>
                      <a:cubicBezTo>
                        <a:pt x="4380" y="274"/>
                        <a:pt x="4656" y="252"/>
                        <a:pt x="4932" y="252"/>
                      </a:cubicBezTo>
                      <a:close/>
                      <a:moveTo>
                        <a:pt x="4913" y="1"/>
                      </a:moveTo>
                      <a:cubicBezTo>
                        <a:pt x="4628" y="1"/>
                        <a:pt x="4344" y="25"/>
                        <a:pt x="4061" y="71"/>
                      </a:cubicBezTo>
                      <a:cubicBezTo>
                        <a:pt x="3412" y="189"/>
                        <a:pt x="2806" y="433"/>
                        <a:pt x="2264" y="784"/>
                      </a:cubicBezTo>
                      <a:cubicBezTo>
                        <a:pt x="1732" y="1134"/>
                        <a:pt x="1276" y="1571"/>
                        <a:pt x="914" y="2091"/>
                      </a:cubicBezTo>
                      <a:cubicBezTo>
                        <a:pt x="553" y="2612"/>
                        <a:pt x="298" y="3186"/>
                        <a:pt x="159" y="3803"/>
                      </a:cubicBezTo>
                      <a:cubicBezTo>
                        <a:pt x="22" y="4441"/>
                        <a:pt x="0" y="5089"/>
                        <a:pt x="117" y="5737"/>
                      </a:cubicBezTo>
                      <a:cubicBezTo>
                        <a:pt x="234" y="6385"/>
                        <a:pt x="478" y="6992"/>
                        <a:pt x="829" y="7544"/>
                      </a:cubicBezTo>
                      <a:cubicBezTo>
                        <a:pt x="1170" y="8076"/>
                        <a:pt x="1616" y="8522"/>
                        <a:pt x="2136" y="8884"/>
                      </a:cubicBezTo>
                      <a:cubicBezTo>
                        <a:pt x="2658" y="9245"/>
                        <a:pt x="3232" y="9500"/>
                        <a:pt x="3848" y="9638"/>
                      </a:cubicBezTo>
                      <a:cubicBezTo>
                        <a:pt x="4199" y="9723"/>
                        <a:pt x="4560" y="9766"/>
                        <a:pt x="4921" y="9766"/>
                      </a:cubicBezTo>
                      <a:cubicBezTo>
                        <a:pt x="5209" y="9766"/>
                        <a:pt x="5495" y="9734"/>
                        <a:pt x="5783" y="9692"/>
                      </a:cubicBezTo>
                      <a:cubicBezTo>
                        <a:pt x="6431" y="9574"/>
                        <a:pt x="7037" y="9330"/>
                        <a:pt x="7590" y="8979"/>
                      </a:cubicBezTo>
                      <a:cubicBezTo>
                        <a:pt x="8110" y="8629"/>
                        <a:pt x="8568" y="8192"/>
                        <a:pt x="8929" y="7672"/>
                      </a:cubicBezTo>
                      <a:cubicBezTo>
                        <a:pt x="9291" y="7151"/>
                        <a:pt x="9546" y="6577"/>
                        <a:pt x="9683" y="5960"/>
                      </a:cubicBezTo>
                      <a:cubicBezTo>
                        <a:pt x="9832" y="5322"/>
                        <a:pt x="9843" y="4674"/>
                        <a:pt x="9726" y="4026"/>
                      </a:cubicBezTo>
                      <a:cubicBezTo>
                        <a:pt x="9609" y="3378"/>
                        <a:pt x="9376" y="2771"/>
                        <a:pt x="9014" y="2219"/>
                      </a:cubicBezTo>
                      <a:cubicBezTo>
                        <a:pt x="8674" y="1687"/>
                        <a:pt x="8238" y="1241"/>
                        <a:pt x="7717" y="879"/>
                      </a:cubicBezTo>
                      <a:cubicBezTo>
                        <a:pt x="7196" y="518"/>
                        <a:pt x="6622" y="263"/>
                        <a:pt x="6006" y="125"/>
                      </a:cubicBezTo>
                      <a:cubicBezTo>
                        <a:pt x="5646" y="41"/>
                        <a:pt x="5280" y="1"/>
                        <a:pt x="4913" y="1"/>
                      </a:cubicBezTo>
                      <a:close/>
                    </a:path>
                  </a:pathLst>
                </a:custGeom>
                <a:solidFill>
                  <a:schemeClr val="accent4"/>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160" name="Google Shape;1146;p54"/>
                <p:cNvSpPr/>
                <p:nvPr/>
              </p:nvSpPr>
              <p:spPr>
                <a:xfrm>
                  <a:off x="3705425" y="3054925"/>
                  <a:ext cx="52900" cy="42850"/>
                </a:xfrm>
                <a:custGeom>
                  <a:avLst/>
                  <a:gdLst/>
                  <a:ahLst/>
                  <a:cxnLst/>
                  <a:rect l="l" t="t" r="r" b="b"/>
                  <a:pathLst>
                    <a:path w="2116" h="1714" extrusionOk="0">
                      <a:moveTo>
                        <a:pt x="133" y="1"/>
                      </a:moveTo>
                      <a:cubicBezTo>
                        <a:pt x="75" y="1"/>
                        <a:pt x="20" y="50"/>
                        <a:pt x="11" y="108"/>
                      </a:cubicBezTo>
                      <a:cubicBezTo>
                        <a:pt x="0" y="183"/>
                        <a:pt x="43" y="247"/>
                        <a:pt x="117" y="257"/>
                      </a:cubicBezTo>
                      <a:lnTo>
                        <a:pt x="1765" y="512"/>
                      </a:lnTo>
                      <a:lnTo>
                        <a:pt x="1084" y="1512"/>
                      </a:lnTo>
                      <a:cubicBezTo>
                        <a:pt x="1042" y="1575"/>
                        <a:pt x="1063" y="1650"/>
                        <a:pt x="1117" y="1693"/>
                      </a:cubicBezTo>
                      <a:cubicBezTo>
                        <a:pt x="1138" y="1714"/>
                        <a:pt x="1169" y="1714"/>
                        <a:pt x="1191" y="1714"/>
                      </a:cubicBezTo>
                      <a:cubicBezTo>
                        <a:pt x="1233" y="1714"/>
                        <a:pt x="1265" y="1693"/>
                        <a:pt x="1297" y="1660"/>
                      </a:cubicBezTo>
                      <a:lnTo>
                        <a:pt x="2083" y="491"/>
                      </a:lnTo>
                      <a:cubicBezTo>
                        <a:pt x="2116" y="460"/>
                        <a:pt x="2116" y="406"/>
                        <a:pt x="2095" y="364"/>
                      </a:cubicBezTo>
                      <a:cubicBezTo>
                        <a:pt x="2083" y="332"/>
                        <a:pt x="2041" y="300"/>
                        <a:pt x="1998" y="290"/>
                      </a:cubicBezTo>
                      <a:lnTo>
                        <a:pt x="149" y="2"/>
                      </a:lnTo>
                      <a:cubicBezTo>
                        <a:pt x="144" y="1"/>
                        <a:pt x="138" y="1"/>
                        <a:pt x="133" y="1"/>
                      </a:cubicBezTo>
                      <a:close/>
                    </a:path>
                  </a:pathLst>
                </a:custGeom>
                <a:solidFill>
                  <a:schemeClr val="accent4"/>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161" name="Google Shape;1147;p54"/>
                <p:cNvSpPr/>
                <p:nvPr/>
              </p:nvSpPr>
              <p:spPr>
                <a:xfrm>
                  <a:off x="3800300" y="2997725"/>
                  <a:ext cx="41725" cy="50100"/>
                </a:xfrm>
                <a:custGeom>
                  <a:avLst/>
                  <a:gdLst/>
                  <a:ahLst/>
                  <a:cxnLst/>
                  <a:rect l="l" t="t" r="r" b="b"/>
                  <a:pathLst>
                    <a:path w="1669" h="2004" extrusionOk="0">
                      <a:moveTo>
                        <a:pt x="1111" y="1"/>
                      </a:moveTo>
                      <a:cubicBezTo>
                        <a:pt x="1067" y="1"/>
                        <a:pt x="1021" y="22"/>
                        <a:pt x="999" y="58"/>
                      </a:cubicBezTo>
                      <a:lnTo>
                        <a:pt x="21" y="1663"/>
                      </a:lnTo>
                      <a:cubicBezTo>
                        <a:pt x="0" y="1695"/>
                        <a:pt x="0" y="1748"/>
                        <a:pt x="21" y="1780"/>
                      </a:cubicBezTo>
                      <a:cubicBezTo>
                        <a:pt x="43" y="1822"/>
                        <a:pt x="74" y="1844"/>
                        <a:pt x="117" y="1855"/>
                      </a:cubicBezTo>
                      <a:lnTo>
                        <a:pt x="1531" y="2004"/>
                      </a:lnTo>
                      <a:lnTo>
                        <a:pt x="1541" y="2004"/>
                      </a:lnTo>
                      <a:cubicBezTo>
                        <a:pt x="1605" y="2004"/>
                        <a:pt x="1658" y="1950"/>
                        <a:pt x="1669" y="1886"/>
                      </a:cubicBezTo>
                      <a:cubicBezTo>
                        <a:pt x="1669" y="1812"/>
                        <a:pt x="1626" y="1759"/>
                        <a:pt x="1552" y="1748"/>
                      </a:cubicBezTo>
                      <a:lnTo>
                        <a:pt x="351" y="1621"/>
                      </a:lnTo>
                      <a:lnTo>
                        <a:pt x="1212" y="196"/>
                      </a:lnTo>
                      <a:cubicBezTo>
                        <a:pt x="1255" y="133"/>
                        <a:pt x="1233" y="58"/>
                        <a:pt x="1169" y="15"/>
                      </a:cubicBezTo>
                      <a:cubicBezTo>
                        <a:pt x="1152" y="5"/>
                        <a:pt x="1132" y="1"/>
                        <a:pt x="1111" y="1"/>
                      </a:cubicBezTo>
                      <a:close/>
                    </a:path>
                  </a:pathLst>
                </a:custGeom>
                <a:solidFill>
                  <a:schemeClr val="accent4"/>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162" name="Google Shape;1148;p54"/>
                <p:cNvSpPr/>
                <p:nvPr/>
              </p:nvSpPr>
              <p:spPr>
                <a:xfrm>
                  <a:off x="3770525" y="3075825"/>
                  <a:ext cx="70975" cy="58100"/>
                </a:xfrm>
                <a:custGeom>
                  <a:avLst/>
                  <a:gdLst/>
                  <a:ahLst/>
                  <a:cxnLst/>
                  <a:rect l="l" t="t" r="r" b="b"/>
                  <a:pathLst>
                    <a:path w="2839" h="2324" extrusionOk="0">
                      <a:moveTo>
                        <a:pt x="1334" y="1"/>
                      </a:moveTo>
                      <a:cubicBezTo>
                        <a:pt x="1293" y="1"/>
                        <a:pt x="1253" y="2"/>
                        <a:pt x="1212" y="6"/>
                      </a:cubicBezTo>
                      <a:cubicBezTo>
                        <a:pt x="904" y="28"/>
                        <a:pt x="490" y="165"/>
                        <a:pt x="224" y="708"/>
                      </a:cubicBezTo>
                      <a:cubicBezTo>
                        <a:pt x="22" y="1101"/>
                        <a:pt x="1" y="1622"/>
                        <a:pt x="160" y="2227"/>
                      </a:cubicBezTo>
                      <a:cubicBezTo>
                        <a:pt x="181" y="2281"/>
                        <a:pt x="224" y="2324"/>
                        <a:pt x="287" y="2324"/>
                      </a:cubicBezTo>
                      <a:lnTo>
                        <a:pt x="320" y="2324"/>
                      </a:lnTo>
                      <a:cubicBezTo>
                        <a:pt x="383" y="2302"/>
                        <a:pt x="426" y="2227"/>
                        <a:pt x="405" y="2164"/>
                      </a:cubicBezTo>
                      <a:cubicBezTo>
                        <a:pt x="266" y="1611"/>
                        <a:pt x="277" y="1164"/>
                        <a:pt x="447" y="814"/>
                      </a:cubicBezTo>
                      <a:cubicBezTo>
                        <a:pt x="617" y="474"/>
                        <a:pt x="883" y="283"/>
                        <a:pt x="1234" y="250"/>
                      </a:cubicBezTo>
                      <a:cubicBezTo>
                        <a:pt x="1258" y="249"/>
                        <a:pt x="1282" y="248"/>
                        <a:pt x="1306" y="248"/>
                      </a:cubicBezTo>
                      <a:cubicBezTo>
                        <a:pt x="1766" y="248"/>
                        <a:pt x="2280" y="528"/>
                        <a:pt x="2583" y="952"/>
                      </a:cubicBezTo>
                      <a:cubicBezTo>
                        <a:pt x="2610" y="985"/>
                        <a:pt x="2653" y="1002"/>
                        <a:pt x="2695" y="1002"/>
                      </a:cubicBezTo>
                      <a:cubicBezTo>
                        <a:pt x="2720" y="1002"/>
                        <a:pt x="2744" y="996"/>
                        <a:pt x="2764" y="984"/>
                      </a:cubicBezTo>
                      <a:cubicBezTo>
                        <a:pt x="2828" y="942"/>
                        <a:pt x="2838" y="857"/>
                        <a:pt x="2796" y="803"/>
                      </a:cubicBezTo>
                      <a:cubicBezTo>
                        <a:pt x="2451" y="320"/>
                        <a:pt x="1866" y="1"/>
                        <a:pt x="1334" y="1"/>
                      </a:cubicBezTo>
                      <a:close/>
                    </a:path>
                  </a:pathLst>
                </a:custGeom>
                <a:solidFill>
                  <a:schemeClr val="accent4"/>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grpSp>
          <p:sp>
            <p:nvSpPr>
              <p:cNvPr id="155" name="Google Shape;1149;p54"/>
              <p:cNvSpPr/>
              <p:nvPr/>
            </p:nvSpPr>
            <p:spPr>
              <a:xfrm>
                <a:off x="5878164" y="4570621"/>
                <a:ext cx="73484" cy="73484"/>
              </a:xfrm>
              <a:custGeom>
                <a:avLst/>
                <a:gdLst/>
                <a:ahLst/>
                <a:cxnLst/>
                <a:rect l="l" t="t" r="r" b="b"/>
                <a:pathLst>
                  <a:path w="2446" h="2446" extrusionOk="0">
                    <a:moveTo>
                      <a:pt x="1224" y="1"/>
                    </a:moveTo>
                    <a:cubicBezTo>
                      <a:pt x="543" y="1"/>
                      <a:pt x="1" y="553"/>
                      <a:pt x="1" y="1223"/>
                    </a:cubicBezTo>
                    <a:cubicBezTo>
                      <a:pt x="1" y="1903"/>
                      <a:pt x="543" y="2445"/>
                      <a:pt x="1224" y="2445"/>
                    </a:cubicBezTo>
                    <a:cubicBezTo>
                      <a:pt x="1893" y="2445"/>
                      <a:pt x="2445" y="1903"/>
                      <a:pt x="2445" y="1223"/>
                    </a:cubicBezTo>
                    <a:cubicBezTo>
                      <a:pt x="2445" y="553"/>
                      <a:pt x="1893" y="1"/>
                      <a:pt x="1224" y="1"/>
                    </a:cubicBezTo>
                    <a:close/>
                  </a:path>
                </a:pathLst>
              </a:custGeom>
              <a:solidFill>
                <a:schemeClr val="accent4"/>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156" name="Google Shape;1150;p54"/>
              <p:cNvSpPr/>
              <p:nvPr/>
            </p:nvSpPr>
            <p:spPr>
              <a:xfrm>
                <a:off x="5476538" y="4640893"/>
                <a:ext cx="40287" cy="40257"/>
              </a:xfrm>
              <a:custGeom>
                <a:avLst/>
                <a:gdLst/>
                <a:ahLst/>
                <a:cxnLst/>
                <a:rect l="l" t="t" r="r" b="b"/>
                <a:pathLst>
                  <a:path w="1341" h="1340" extrusionOk="0">
                    <a:moveTo>
                      <a:pt x="670" y="0"/>
                    </a:moveTo>
                    <a:cubicBezTo>
                      <a:pt x="299" y="0"/>
                      <a:pt x="1" y="298"/>
                      <a:pt x="1" y="670"/>
                    </a:cubicBezTo>
                    <a:cubicBezTo>
                      <a:pt x="1" y="1042"/>
                      <a:pt x="299" y="1340"/>
                      <a:pt x="670" y="1340"/>
                    </a:cubicBezTo>
                    <a:cubicBezTo>
                      <a:pt x="1043" y="1340"/>
                      <a:pt x="1340" y="1042"/>
                      <a:pt x="1340" y="670"/>
                    </a:cubicBezTo>
                    <a:cubicBezTo>
                      <a:pt x="1340" y="298"/>
                      <a:pt x="1043" y="0"/>
                      <a:pt x="670" y="0"/>
                    </a:cubicBezTo>
                    <a:close/>
                  </a:path>
                </a:pathLst>
              </a:custGeom>
              <a:solidFill>
                <a:schemeClr val="lt2"/>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157" name="Google Shape;1151;p54"/>
              <p:cNvSpPr/>
              <p:nvPr/>
            </p:nvSpPr>
            <p:spPr>
              <a:xfrm>
                <a:off x="6394142" y="4342028"/>
                <a:ext cx="204079" cy="304991"/>
              </a:xfrm>
              <a:custGeom>
                <a:avLst/>
                <a:gdLst/>
                <a:ahLst/>
                <a:cxnLst/>
                <a:rect l="l" t="t" r="r" b="b"/>
                <a:pathLst>
                  <a:path w="6793" h="10152" extrusionOk="0">
                    <a:moveTo>
                      <a:pt x="2881" y="1"/>
                    </a:moveTo>
                    <a:lnTo>
                      <a:pt x="192" y="5581"/>
                    </a:lnTo>
                    <a:lnTo>
                      <a:pt x="192" y="5581"/>
                    </a:lnTo>
                    <a:lnTo>
                      <a:pt x="2020" y="5517"/>
                    </a:lnTo>
                    <a:lnTo>
                      <a:pt x="1" y="10152"/>
                    </a:lnTo>
                    <a:lnTo>
                      <a:pt x="6474" y="4539"/>
                    </a:lnTo>
                    <a:lnTo>
                      <a:pt x="4678" y="4508"/>
                    </a:lnTo>
                    <a:lnTo>
                      <a:pt x="6793" y="53"/>
                    </a:lnTo>
                    <a:lnTo>
                      <a:pt x="2881" y="1"/>
                    </a:lnTo>
                    <a:close/>
                  </a:path>
                </a:pathLst>
              </a:custGeom>
              <a:solidFill>
                <a:schemeClr val="lt2"/>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158" name="Google Shape;1152;p54"/>
              <p:cNvSpPr/>
              <p:nvPr/>
            </p:nvSpPr>
            <p:spPr>
              <a:xfrm>
                <a:off x="5757075" y="4870143"/>
                <a:ext cx="40287" cy="40257"/>
              </a:xfrm>
              <a:custGeom>
                <a:avLst/>
                <a:gdLst/>
                <a:ahLst/>
                <a:cxnLst/>
                <a:rect l="l" t="t" r="r" b="b"/>
                <a:pathLst>
                  <a:path w="1341" h="1340" extrusionOk="0">
                    <a:moveTo>
                      <a:pt x="670" y="0"/>
                    </a:moveTo>
                    <a:cubicBezTo>
                      <a:pt x="299" y="0"/>
                      <a:pt x="1" y="298"/>
                      <a:pt x="1" y="670"/>
                    </a:cubicBezTo>
                    <a:cubicBezTo>
                      <a:pt x="1" y="1042"/>
                      <a:pt x="299" y="1340"/>
                      <a:pt x="670" y="1340"/>
                    </a:cubicBezTo>
                    <a:cubicBezTo>
                      <a:pt x="1043" y="1340"/>
                      <a:pt x="1340" y="1042"/>
                      <a:pt x="1340" y="670"/>
                    </a:cubicBezTo>
                    <a:cubicBezTo>
                      <a:pt x="1340" y="298"/>
                      <a:pt x="1043" y="0"/>
                      <a:pt x="670" y="0"/>
                    </a:cubicBezTo>
                    <a:close/>
                  </a:path>
                </a:pathLst>
              </a:custGeom>
              <a:solidFill>
                <a:schemeClr val="lt2"/>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grpSp>
        <p:sp>
          <p:nvSpPr>
            <p:cNvPr id="152" name="Google Shape;1153;p54"/>
            <p:cNvSpPr/>
            <p:nvPr/>
          </p:nvSpPr>
          <p:spPr>
            <a:xfrm>
              <a:off x="6368264" y="4304584"/>
              <a:ext cx="73484" cy="73484"/>
            </a:xfrm>
            <a:custGeom>
              <a:avLst/>
              <a:gdLst/>
              <a:ahLst/>
              <a:cxnLst/>
              <a:rect l="l" t="t" r="r" b="b"/>
              <a:pathLst>
                <a:path w="2446" h="2446" extrusionOk="0">
                  <a:moveTo>
                    <a:pt x="1224" y="1"/>
                  </a:moveTo>
                  <a:cubicBezTo>
                    <a:pt x="543" y="1"/>
                    <a:pt x="1" y="553"/>
                    <a:pt x="1" y="1223"/>
                  </a:cubicBezTo>
                  <a:cubicBezTo>
                    <a:pt x="1" y="1903"/>
                    <a:pt x="543" y="2445"/>
                    <a:pt x="1224" y="2445"/>
                  </a:cubicBezTo>
                  <a:cubicBezTo>
                    <a:pt x="1893" y="2445"/>
                    <a:pt x="2445" y="1903"/>
                    <a:pt x="2445" y="1223"/>
                  </a:cubicBezTo>
                  <a:cubicBezTo>
                    <a:pt x="2445" y="553"/>
                    <a:pt x="1893" y="1"/>
                    <a:pt x="1224" y="1"/>
                  </a:cubicBezTo>
                  <a:close/>
                </a:path>
              </a:pathLst>
            </a:custGeom>
            <a:solidFill>
              <a:schemeClr val="lt2"/>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153" name="Google Shape;1154;p54"/>
            <p:cNvSpPr/>
            <p:nvPr/>
          </p:nvSpPr>
          <p:spPr>
            <a:xfrm>
              <a:off x="4171238" y="4487337"/>
              <a:ext cx="73484" cy="73484"/>
            </a:xfrm>
            <a:custGeom>
              <a:avLst/>
              <a:gdLst/>
              <a:ahLst/>
              <a:cxnLst/>
              <a:rect l="l" t="t" r="r" b="b"/>
              <a:pathLst>
                <a:path w="2446" h="2446" extrusionOk="0">
                  <a:moveTo>
                    <a:pt x="1223" y="0"/>
                  </a:moveTo>
                  <a:cubicBezTo>
                    <a:pt x="543" y="0"/>
                    <a:pt x="1" y="553"/>
                    <a:pt x="1" y="1223"/>
                  </a:cubicBezTo>
                  <a:cubicBezTo>
                    <a:pt x="1" y="1903"/>
                    <a:pt x="543" y="2445"/>
                    <a:pt x="1223" y="2445"/>
                  </a:cubicBezTo>
                  <a:cubicBezTo>
                    <a:pt x="1893" y="2445"/>
                    <a:pt x="2445" y="1903"/>
                    <a:pt x="2445" y="1223"/>
                  </a:cubicBezTo>
                  <a:cubicBezTo>
                    <a:pt x="2445" y="553"/>
                    <a:pt x="1893" y="0"/>
                    <a:pt x="1223" y="0"/>
                  </a:cubicBezTo>
                  <a:close/>
                </a:path>
              </a:pathLst>
            </a:custGeom>
            <a:solidFill>
              <a:schemeClr val="accent4"/>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grpSp>
      <p:sp>
        <p:nvSpPr>
          <p:cNvPr id="145" name="Rounded Rectangle 144"/>
          <p:cNvSpPr/>
          <p:nvPr/>
        </p:nvSpPr>
        <p:spPr>
          <a:xfrm>
            <a:off x="401054" y="3146011"/>
            <a:ext cx="4103867" cy="1566015"/>
          </a:xfrm>
          <a:prstGeom prst="roundRect">
            <a:avLst>
              <a:gd name="adj" fmla="val 955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algn="just">
              <a:lnSpc>
                <a:spcPct val="150000"/>
              </a:lnSpc>
            </a:pPr>
            <a:r>
              <a:rPr lang="en-US" sz="2000" b="1">
                <a:solidFill>
                  <a:sysClr val="windowText" lastClr="000000"/>
                </a:solidFill>
              </a:rPr>
              <a:t>C</a:t>
            </a:r>
            <a:r>
              <a:rPr lang="vi-VN" sz="2000" b="1" smtClean="0">
                <a:solidFill>
                  <a:sysClr val="windowText" lastClr="000000"/>
                </a:solidFill>
              </a:rPr>
              <a:t>. </a:t>
            </a:r>
            <a:r>
              <a:rPr lang="vi-VN" sz="2000">
                <a:solidFill>
                  <a:sysClr val="windowText" lastClr="000000"/>
                </a:solidFill>
              </a:rPr>
              <a:t>Việc làm của anh B là đúng </a:t>
            </a:r>
          </a:p>
        </p:txBody>
      </p:sp>
      <p:sp>
        <p:nvSpPr>
          <p:cNvPr id="146" name="Rounded Rectangle 145"/>
          <p:cNvSpPr/>
          <p:nvPr/>
        </p:nvSpPr>
        <p:spPr>
          <a:xfrm>
            <a:off x="4857459" y="3146011"/>
            <a:ext cx="4013825" cy="1566015"/>
          </a:xfrm>
          <a:prstGeom prst="roundRect">
            <a:avLst>
              <a:gd name="adj" fmla="val 955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algn="just">
              <a:lnSpc>
                <a:spcPct val="150000"/>
              </a:lnSpc>
            </a:pPr>
            <a:r>
              <a:rPr lang="vi-VN" sz="2000" b="1">
                <a:solidFill>
                  <a:sysClr val="windowText" lastClr="000000"/>
                </a:solidFill>
              </a:rPr>
              <a:t>D. </a:t>
            </a:r>
            <a:r>
              <a:rPr lang="vi-VN" sz="2000">
                <a:solidFill>
                  <a:sysClr val="windowText" lastClr="000000"/>
                </a:solidFill>
              </a:rPr>
              <a:t>Thực tế lời anh B nói là đúng.</a:t>
            </a:r>
          </a:p>
        </p:txBody>
      </p:sp>
      <p:sp>
        <p:nvSpPr>
          <p:cNvPr id="147" name="Rounded Rectangle 146"/>
          <p:cNvSpPr/>
          <p:nvPr/>
        </p:nvSpPr>
        <p:spPr>
          <a:xfrm>
            <a:off x="401054" y="996868"/>
            <a:ext cx="4103867" cy="1790411"/>
          </a:xfrm>
          <a:prstGeom prst="roundRect">
            <a:avLst>
              <a:gd name="adj" fmla="val 955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algn="just">
              <a:lnSpc>
                <a:spcPct val="150000"/>
              </a:lnSpc>
            </a:pPr>
            <a:r>
              <a:rPr lang="vi-VN" sz="2000" b="1">
                <a:solidFill>
                  <a:sysClr val="windowText" lastClr="000000"/>
                </a:solidFill>
              </a:rPr>
              <a:t>A. </a:t>
            </a:r>
            <a:r>
              <a:rPr lang="vi-VN" sz="2000">
                <a:solidFill>
                  <a:sysClr val="windowText" lastClr="000000"/>
                </a:solidFill>
              </a:rPr>
              <a:t>Việc làm của anh B có tính đúng có tính sai </a:t>
            </a:r>
          </a:p>
        </p:txBody>
      </p:sp>
      <p:sp>
        <p:nvSpPr>
          <p:cNvPr id="148" name="Rounded Rectangle 147"/>
          <p:cNvSpPr/>
          <p:nvPr/>
        </p:nvSpPr>
        <p:spPr>
          <a:xfrm>
            <a:off x="4858150" y="996868"/>
            <a:ext cx="4013825" cy="1790411"/>
          </a:xfrm>
          <a:prstGeom prst="roundRect">
            <a:avLst>
              <a:gd name="adj" fmla="val 955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algn="just">
              <a:lnSpc>
                <a:spcPct val="150000"/>
              </a:lnSpc>
            </a:pPr>
            <a:r>
              <a:rPr lang="vi-VN" sz="2000" b="1" smtClean="0">
                <a:solidFill>
                  <a:sysClr val="windowText" lastClr="000000"/>
                </a:solidFill>
              </a:rPr>
              <a:t>B</a:t>
            </a:r>
            <a:r>
              <a:rPr lang="en-US" sz="2000" b="1">
                <a:solidFill>
                  <a:sysClr val="windowText" lastClr="000000"/>
                </a:solidFill>
              </a:rPr>
              <a:t>. </a:t>
            </a:r>
            <a:r>
              <a:rPr lang="vi-VN" sz="2000">
                <a:solidFill>
                  <a:sysClr val="windowText" lastClr="000000"/>
                </a:solidFill>
              </a:rPr>
              <a:t>Việc làm của anh B  là sai vì anh đã vi phạm quyền bình đẳng của công dân trước pháp luật </a:t>
            </a:r>
          </a:p>
        </p:txBody>
      </p:sp>
    </p:spTree>
    <p:extLst>
      <p:ext uri="{BB962C8B-B14F-4D97-AF65-F5344CB8AC3E}">
        <p14:creationId xmlns:p14="http://schemas.microsoft.com/office/powerpoint/2010/main" val="3775922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148"/>
                                        </p:tgtEl>
                                        <p:attrNameLst>
                                          <p:attrName>fillcolor</p:attrName>
                                        </p:attrNameLst>
                                      </p:cBhvr>
                                      <p:to>
                                        <a:srgbClr val="CCCA63"/>
                                      </p:to>
                                    </p:animClr>
                                    <p:set>
                                      <p:cBhvr>
                                        <p:cTn id="7" dur="2000" fill="hold"/>
                                        <p:tgtEl>
                                          <p:spTgt spid="148"/>
                                        </p:tgtEl>
                                        <p:attrNameLst>
                                          <p:attrName>fill.type</p:attrName>
                                        </p:attrNameLst>
                                      </p:cBhvr>
                                      <p:to>
                                        <p:strVal val="solid"/>
                                      </p:to>
                                    </p:set>
                                    <p:set>
                                      <p:cBhvr>
                                        <p:cTn id="8" dur="2000" fill="hold"/>
                                        <p:tgtEl>
                                          <p:spTgt spid="148"/>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771"/>
        <p:cNvGrpSpPr/>
        <p:nvPr/>
      </p:nvGrpSpPr>
      <p:grpSpPr>
        <a:xfrm>
          <a:off x="0" y="0"/>
          <a:ext cx="0" cy="0"/>
          <a:chOff x="0" y="0"/>
          <a:chExt cx="0" cy="0"/>
        </a:xfrm>
      </p:grpSpPr>
      <p:sp>
        <p:nvSpPr>
          <p:cNvPr id="143" name="Google Shape;1127;p54"/>
          <p:cNvSpPr txBox="1">
            <a:spLocks/>
          </p:cNvSpPr>
          <p:nvPr/>
        </p:nvSpPr>
        <p:spPr>
          <a:xfrm>
            <a:off x="3226425" y="124880"/>
            <a:ext cx="2690472" cy="672177"/>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en-US" sz="3200" b="1">
                <a:solidFill>
                  <a:schemeClr val="tx2"/>
                </a:solidFill>
                <a:latin typeface="+mj-lt"/>
                <a:ea typeface="Lexend Deca"/>
                <a:cs typeface="Lexend Deca"/>
              </a:rPr>
              <a:t>LUYỆN TẬP</a:t>
            </a:r>
          </a:p>
        </p:txBody>
      </p:sp>
      <p:grpSp>
        <p:nvGrpSpPr>
          <p:cNvPr id="144" name="Google Shape;1130;p54"/>
          <p:cNvGrpSpPr/>
          <p:nvPr/>
        </p:nvGrpSpPr>
        <p:grpSpPr>
          <a:xfrm>
            <a:off x="773982" y="3712765"/>
            <a:ext cx="7695900" cy="948239"/>
            <a:chOff x="732021" y="3867201"/>
            <a:chExt cx="7695900" cy="948239"/>
          </a:xfrm>
        </p:grpSpPr>
        <p:grpSp>
          <p:nvGrpSpPr>
            <p:cNvPr id="150" name="Google Shape;1131;p54"/>
            <p:cNvGrpSpPr/>
            <p:nvPr/>
          </p:nvGrpSpPr>
          <p:grpSpPr>
            <a:xfrm rot="-1212320">
              <a:off x="732021" y="3867201"/>
              <a:ext cx="2053959" cy="948239"/>
              <a:chOff x="2538364" y="3982259"/>
              <a:chExt cx="2053873" cy="948201"/>
            </a:xfrm>
          </p:grpSpPr>
          <p:grpSp>
            <p:nvGrpSpPr>
              <p:cNvPr id="163" name="Google Shape;1132;p54"/>
              <p:cNvGrpSpPr/>
              <p:nvPr/>
            </p:nvGrpSpPr>
            <p:grpSpPr>
              <a:xfrm>
                <a:off x="2538364" y="3982259"/>
                <a:ext cx="2053873" cy="948201"/>
                <a:chOff x="998164" y="2108659"/>
                <a:chExt cx="2053873" cy="948201"/>
              </a:xfrm>
            </p:grpSpPr>
            <p:sp>
              <p:nvSpPr>
                <p:cNvPr id="170" name="Google Shape;1133;p54"/>
                <p:cNvSpPr/>
                <p:nvPr/>
              </p:nvSpPr>
              <p:spPr>
                <a:xfrm>
                  <a:off x="1014772" y="2428177"/>
                  <a:ext cx="40257" cy="40257"/>
                </a:xfrm>
                <a:custGeom>
                  <a:avLst/>
                  <a:gdLst/>
                  <a:ahLst/>
                  <a:cxnLst/>
                  <a:rect l="l" t="t" r="r" b="b"/>
                  <a:pathLst>
                    <a:path w="1340" h="1340" extrusionOk="0">
                      <a:moveTo>
                        <a:pt x="670" y="0"/>
                      </a:moveTo>
                      <a:cubicBezTo>
                        <a:pt x="298" y="0"/>
                        <a:pt x="0" y="298"/>
                        <a:pt x="0" y="669"/>
                      </a:cubicBezTo>
                      <a:cubicBezTo>
                        <a:pt x="0" y="1042"/>
                        <a:pt x="298" y="1339"/>
                        <a:pt x="670" y="1339"/>
                      </a:cubicBezTo>
                      <a:cubicBezTo>
                        <a:pt x="1042" y="1339"/>
                        <a:pt x="1340" y="1042"/>
                        <a:pt x="1340" y="669"/>
                      </a:cubicBezTo>
                      <a:cubicBezTo>
                        <a:pt x="1340" y="298"/>
                        <a:pt x="1042" y="0"/>
                        <a:pt x="670" y="0"/>
                      </a:cubicBezTo>
                      <a:close/>
                    </a:path>
                  </a:pathLst>
                </a:custGeom>
                <a:solidFill>
                  <a:schemeClr val="lt2"/>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171" name="Google Shape;1134;p54"/>
                <p:cNvSpPr/>
                <p:nvPr/>
              </p:nvSpPr>
              <p:spPr>
                <a:xfrm>
                  <a:off x="1290959" y="2247702"/>
                  <a:ext cx="40257" cy="40257"/>
                </a:xfrm>
                <a:custGeom>
                  <a:avLst/>
                  <a:gdLst/>
                  <a:ahLst/>
                  <a:cxnLst/>
                  <a:rect l="l" t="t" r="r" b="b"/>
                  <a:pathLst>
                    <a:path w="1340" h="1340" extrusionOk="0">
                      <a:moveTo>
                        <a:pt x="670" y="0"/>
                      </a:moveTo>
                      <a:cubicBezTo>
                        <a:pt x="298" y="0"/>
                        <a:pt x="0" y="298"/>
                        <a:pt x="0" y="669"/>
                      </a:cubicBezTo>
                      <a:cubicBezTo>
                        <a:pt x="0" y="1042"/>
                        <a:pt x="298" y="1339"/>
                        <a:pt x="670" y="1339"/>
                      </a:cubicBezTo>
                      <a:cubicBezTo>
                        <a:pt x="1042" y="1339"/>
                        <a:pt x="1340" y="1042"/>
                        <a:pt x="1340" y="669"/>
                      </a:cubicBezTo>
                      <a:cubicBezTo>
                        <a:pt x="1340" y="298"/>
                        <a:pt x="1042" y="0"/>
                        <a:pt x="670" y="0"/>
                      </a:cubicBezTo>
                      <a:close/>
                    </a:path>
                  </a:pathLst>
                </a:custGeom>
                <a:solidFill>
                  <a:schemeClr val="accent4"/>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172" name="Google Shape;1135;p54"/>
                <p:cNvSpPr/>
                <p:nvPr/>
              </p:nvSpPr>
              <p:spPr>
                <a:xfrm>
                  <a:off x="2978553" y="2983406"/>
                  <a:ext cx="73484" cy="73454"/>
                </a:xfrm>
                <a:custGeom>
                  <a:avLst/>
                  <a:gdLst/>
                  <a:ahLst/>
                  <a:cxnLst/>
                  <a:rect l="l" t="t" r="r" b="b"/>
                  <a:pathLst>
                    <a:path w="2446" h="2445" extrusionOk="0">
                      <a:moveTo>
                        <a:pt x="1224" y="0"/>
                      </a:moveTo>
                      <a:cubicBezTo>
                        <a:pt x="543" y="0"/>
                        <a:pt x="1" y="543"/>
                        <a:pt x="1" y="1223"/>
                      </a:cubicBezTo>
                      <a:cubicBezTo>
                        <a:pt x="1" y="1892"/>
                        <a:pt x="543" y="2445"/>
                        <a:pt x="1224" y="2445"/>
                      </a:cubicBezTo>
                      <a:cubicBezTo>
                        <a:pt x="1893" y="2445"/>
                        <a:pt x="2446" y="1892"/>
                        <a:pt x="2446" y="1223"/>
                      </a:cubicBezTo>
                      <a:cubicBezTo>
                        <a:pt x="2446" y="543"/>
                        <a:pt x="1893" y="0"/>
                        <a:pt x="1224" y="0"/>
                      </a:cubicBezTo>
                      <a:close/>
                    </a:path>
                  </a:pathLst>
                </a:custGeom>
                <a:solidFill>
                  <a:schemeClr val="lt2"/>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173" name="Google Shape;1136;p54"/>
                <p:cNvSpPr/>
                <p:nvPr/>
              </p:nvSpPr>
              <p:spPr>
                <a:xfrm>
                  <a:off x="998164" y="2108659"/>
                  <a:ext cx="73484" cy="73484"/>
                </a:xfrm>
                <a:custGeom>
                  <a:avLst/>
                  <a:gdLst/>
                  <a:ahLst/>
                  <a:cxnLst/>
                  <a:rect l="l" t="t" r="r" b="b"/>
                  <a:pathLst>
                    <a:path w="2446" h="2446" extrusionOk="0">
                      <a:moveTo>
                        <a:pt x="1224" y="1"/>
                      </a:moveTo>
                      <a:cubicBezTo>
                        <a:pt x="543" y="1"/>
                        <a:pt x="1" y="553"/>
                        <a:pt x="1" y="1223"/>
                      </a:cubicBezTo>
                      <a:cubicBezTo>
                        <a:pt x="1" y="1903"/>
                        <a:pt x="543" y="2445"/>
                        <a:pt x="1224" y="2445"/>
                      </a:cubicBezTo>
                      <a:cubicBezTo>
                        <a:pt x="1893" y="2445"/>
                        <a:pt x="2445" y="1903"/>
                        <a:pt x="2445" y="1223"/>
                      </a:cubicBezTo>
                      <a:cubicBezTo>
                        <a:pt x="2445" y="553"/>
                        <a:pt x="1893" y="1"/>
                        <a:pt x="1224" y="1"/>
                      </a:cubicBezTo>
                      <a:close/>
                    </a:path>
                  </a:pathLst>
                </a:custGeom>
                <a:solidFill>
                  <a:schemeClr val="accent4"/>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grpSp>
          <p:grpSp>
            <p:nvGrpSpPr>
              <p:cNvPr id="164" name="Google Shape;1137;p54"/>
              <p:cNvGrpSpPr/>
              <p:nvPr/>
            </p:nvGrpSpPr>
            <p:grpSpPr>
              <a:xfrm rot="3767331">
                <a:off x="3485228" y="4380725"/>
                <a:ext cx="295737" cy="293394"/>
                <a:chOff x="3656800" y="2938925"/>
                <a:chExt cx="246100" cy="244150"/>
              </a:xfrm>
            </p:grpSpPr>
            <p:sp>
              <p:nvSpPr>
                <p:cNvPr id="166" name="Google Shape;1138;p54"/>
                <p:cNvSpPr/>
                <p:nvPr/>
              </p:nvSpPr>
              <p:spPr>
                <a:xfrm>
                  <a:off x="3656800" y="2938925"/>
                  <a:ext cx="246100" cy="244150"/>
                </a:xfrm>
                <a:custGeom>
                  <a:avLst/>
                  <a:gdLst/>
                  <a:ahLst/>
                  <a:cxnLst/>
                  <a:rect l="l" t="t" r="r" b="b"/>
                  <a:pathLst>
                    <a:path w="9844" h="9766" extrusionOk="0">
                      <a:moveTo>
                        <a:pt x="4932" y="252"/>
                      </a:moveTo>
                      <a:cubicBezTo>
                        <a:pt x="5868" y="252"/>
                        <a:pt x="6782" y="539"/>
                        <a:pt x="7569" y="1082"/>
                      </a:cubicBezTo>
                      <a:cubicBezTo>
                        <a:pt x="8578" y="1793"/>
                        <a:pt x="9258" y="2856"/>
                        <a:pt x="9482" y="4068"/>
                      </a:cubicBezTo>
                      <a:cubicBezTo>
                        <a:pt x="9694" y="5280"/>
                        <a:pt x="9428" y="6513"/>
                        <a:pt x="8717" y="7523"/>
                      </a:cubicBezTo>
                      <a:cubicBezTo>
                        <a:pt x="8015" y="8544"/>
                        <a:pt x="6952" y="9213"/>
                        <a:pt x="5740" y="9436"/>
                      </a:cubicBezTo>
                      <a:cubicBezTo>
                        <a:pt x="5464" y="9489"/>
                        <a:pt x="5188" y="9510"/>
                        <a:pt x="4911" y="9510"/>
                      </a:cubicBezTo>
                      <a:cubicBezTo>
                        <a:pt x="3976" y="9510"/>
                        <a:pt x="3062" y="9224"/>
                        <a:pt x="2275" y="8681"/>
                      </a:cubicBezTo>
                      <a:cubicBezTo>
                        <a:pt x="1265" y="7970"/>
                        <a:pt x="584" y="6907"/>
                        <a:pt x="372" y="5695"/>
                      </a:cubicBezTo>
                      <a:cubicBezTo>
                        <a:pt x="149" y="4483"/>
                        <a:pt x="425" y="3250"/>
                        <a:pt x="1127" y="2240"/>
                      </a:cubicBezTo>
                      <a:cubicBezTo>
                        <a:pt x="1839" y="1219"/>
                        <a:pt x="2892" y="550"/>
                        <a:pt x="4113" y="326"/>
                      </a:cubicBezTo>
                      <a:cubicBezTo>
                        <a:pt x="4380" y="274"/>
                        <a:pt x="4656" y="252"/>
                        <a:pt x="4932" y="252"/>
                      </a:cubicBezTo>
                      <a:close/>
                      <a:moveTo>
                        <a:pt x="4913" y="1"/>
                      </a:moveTo>
                      <a:cubicBezTo>
                        <a:pt x="4628" y="1"/>
                        <a:pt x="4344" y="25"/>
                        <a:pt x="4061" y="71"/>
                      </a:cubicBezTo>
                      <a:cubicBezTo>
                        <a:pt x="3412" y="189"/>
                        <a:pt x="2806" y="433"/>
                        <a:pt x="2264" y="784"/>
                      </a:cubicBezTo>
                      <a:cubicBezTo>
                        <a:pt x="1732" y="1134"/>
                        <a:pt x="1276" y="1571"/>
                        <a:pt x="914" y="2091"/>
                      </a:cubicBezTo>
                      <a:cubicBezTo>
                        <a:pt x="553" y="2612"/>
                        <a:pt x="298" y="3186"/>
                        <a:pt x="159" y="3803"/>
                      </a:cubicBezTo>
                      <a:cubicBezTo>
                        <a:pt x="22" y="4441"/>
                        <a:pt x="0" y="5089"/>
                        <a:pt x="117" y="5737"/>
                      </a:cubicBezTo>
                      <a:cubicBezTo>
                        <a:pt x="234" y="6385"/>
                        <a:pt x="478" y="6992"/>
                        <a:pt x="829" y="7544"/>
                      </a:cubicBezTo>
                      <a:cubicBezTo>
                        <a:pt x="1170" y="8076"/>
                        <a:pt x="1616" y="8522"/>
                        <a:pt x="2136" y="8884"/>
                      </a:cubicBezTo>
                      <a:cubicBezTo>
                        <a:pt x="2658" y="9245"/>
                        <a:pt x="3232" y="9500"/>
                        <a:pt x="3848" y="9638"/>
                      </a:cubicBezTo>
                      <a:cubicBezTo>
                        <a:pt x="4199" y="9723"/>
                        <a:pt x="4560" y="9766"/>
                        <a:pt x="4921" y="9766"/>
                      </a:cubicBezTo>
                      <a:cubicBezTo>
                        <a:pt x="5209" y="9766"/>
                        <a:pt x="5495" y="9734"/>
                        <a:pt x="5783" y="9692"/>
                      </a:cubicBezTo>
                      <a:cubicBezTo>
                        <a:pt x="6431" y="9574"/>
                        <a:pt x="7037" y="9330"/>
                        <a:pt x="7590" y="8979"/>
                      </a:cubicBezTo>
                      <a:cubicBezTo>
                        <a:pt x="8110" y="8629"/>
                        <a:pt x="8568" y="8192"/>
                        <a:pt x="8929" y="7672"/>
                      </a:cubicBezTo>
                      <a:cubicBezTo>
                        <a:pt x="9291" y="7151"/>
                        <a:pt x="9546" y="6577"/>
                        <a:pt x="9683" y="5960"/>
                      </a:cubicBezTo>
                      <a:cubicBezTo>
                        <a:pt x="9832" y="5322"/>
                        <a:pt x="9843" y="4674"/>
                        <a:pt x="9726" y="4026"/>
                      </a:cubicBezTo>
                      <a:cubicBezTo>
                        <a:pt x="9609" y="3378"/>
                        <a:pt x="9376" y="2771"/>
                        <a:pt x="9014" y="2219"/>
                      </a:cubicBezTo>
                      <a:cubicBezTo>
                        <a:pt x="8674" y="1687"/>
                        <a:pt x="8238" y="1241"/>
                        <a:pt x="7717" y="879"/>
                      </a:cubicBezTo>
                      <a:cubicBezTo>
                        <a:pt x="7196" y="518"/>
                        <a:pt x="6622" y="263"/>
                        <a:pt x="6006" y="125"/>
                      </a:cubicBezTo>
                      <a:cubicBezTo>
                        <a:pt x="5646" y="41"/>
                        <a:pt x="5280" y="1"/>
                        <a:pt x="4913" y="1"/>
                      </a:cubicBezTo>
                      <a:close/>
                    </a:path>
                  </a:pathLst>
                </a:custGeom>
                <a:solidFill>
                  <a:schemeClr val="accent4"/>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167" name="Google Shape;1139;p54"/>
                <p:cNvSpPr/>
                <p:nvPr/>
              </p:nvSpPr>
              <p:spPr>
                <a:xfrm>
                  <a:off x="3705425" y="3054925"/>
                  <a:ext cx="52900" cy="42850"/>
                </a:xfrm>
                <a:custGeom>
                  <a:avLst/>
                  <a:gdLst/>
                  <a:ahLst/>
                  <a:cxnLst/>
                  <a:rect l="l" t="t" r="r" b="b"/>
                  <a:pathLst>
                    <a:path w="2116" h="1714" extrusionOk="0">
                      <a:moveTo>
                        <a:pt x="133" y="1"/>
                      </a:moveTo>
                      <a:cubicBezTo>
                        <a:pt x="75" y="1"/>
                        <a:pt x="20" y="50"/>
                        <a:pt x="11" y="108"/>
                      </a:cubicBezTo>
                      <a:cubicBezTo>
                        <a:pt x="0" y="183"/>
                        <a:pt x="43" y="247"/>
                        <a:pt x="117" y="257"/>
                      </a:cubicBezTo>
                      <a:lnTo>
                        <a:pt x="1765" y="512"/>
                      </a:lnTo>
                      <a:lnTo>
                        <a:pt x="1084" y="1512"/>
                      </a:lnTo>
                      <a:cubicBezTo>
                        <a:pt x="1042" y="1575"/>
                        <a:pt x="1063" y="1650"/>
                        <a:pt x="1117" y="1693"/>
                      </a:cubicBezTo>
                      <a:cubicBezTo>
                        <a:pt x="1138" y="1714"/>
                        <a:pt x="1169" y="1714"/>
                        <a:pt x="1191" y="1714"/>
                      </a:cubicBezTo>
                      <a:cubicBezTo>
                        <a:pt x="1233" y="1714"/>
                        <a:pt x="1265" y="1693"/>
                        <a:pt x="1297" y="1660"/>
                      </a:cubicBezTo>
                      <a:lnTo>
                        <a:pt x="2083" y="491"/>
                      </a:lnTo>
                      <a:cubicBezTo>
                        <a:pt x="2116" y="460"/>
                        <a:pt x="2116" y="406"/>
                        <a:pt x="2095" y="364"/>
                      </a:cubicBezTo>
                      <a:cubicBezTo>
                        <a:pt x="2083" y="332"/>
                        <a:pt x="2041" y="300"/>
                        <a:pt x="1998" y="290"/>
                      </a:cubicBezTo>
                      <a:lnTo>
                        <a:pt x="149" y="2"/>
                      </a:lnTo>
                      <a:cubicBezTo>
                        <a:pt x="144" y="1"/>
                        <a:pt x="138" y="1"/>
                        <a:pt x="133" y="1"/>
                      </a:cubicBezTo>
                      <a:close/>
                    </a:path>
                  </a:pathLst>
                </a:custGeom>
                <a:solidFill>
                  <a:schemeClr val="accent4"/>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168" name="Google Shape;1140;p54"/>
                <p:cNvSpPr/>
                <p:nvPr/>
              </p:nvSpPr>
              <p:spPr>
                <a:xfrm>
                  <a:off x="3800300" y="2997725"/>
                  <a:ext cx="41725" cy="50100"/>
                </a:xfrm>
                <a:custGeom>
                  <a:avLst/>
                  <a:gdLst/>
                  <a:ahLst/>
                  <a:cxnLst/>
                  <a:rect l="l" t="t" r="r" b="b"/>
                  <a:pathLst>
                    <a:path w="1669" h="2004" extrusionOk="0">
                      <a:moveTo>
                        <a:pt x="1111" y="1"/>
                      </a:moveTo>
                      <a:cubicBezTo>
                        <a:pt x="1067" y="1"/>
                        <a:pt x="1021" y="22"/>
                        <a:pt x="999" y="58"/>
                      </a:cubicBezTo>
                      <a:lnTo>
                        <a:pt x="21" y="1663"/>
                      </a:lnTo>
                      <a:cubicBezTo>
                        <a:pt x="0" y="1695"/>
                        <a:pt x="0" y="1748"/>
                        <a:pt x="21" y="1780"/>
                      </a:cubicBezTo>
                      <a:cubicBezTo>
                        <a:pt x="43" y="1822"/>
                        <a:pt x="74" y="1844"/>
                        <a:pt x="117" y="1855"/>
                      </a:cubicBezTo>
                      <a:lnTo>
                        <a:pt x="1531" y="2004"/>
                      </a:lnTo>
                      <a:lnTo>
                        <a:pt x="1541" y="2004"/>
                      </a:lnTo>
                      <a:cubicBezTo>
                        <a:pt x="1605" y="2004"/>
                        <a:pt x="1658" y="1950"/>
                        <a:pt x="1669" y="1886"/>
                      </a:cubicBezTo>
                      <a:cubicBezTo>
                        <a:pt x="1669" y="1812"/>
                        <a:pt x="1626" y="1759"/>
                        <a:pt x="1552" y="1748"/>
                      </a:cubicBezTo>
                      <a:lnTo>
                        <a:pt x="351" y="1621"/>
                      </a:lnTo>
                      <a:lnTo>
                        <a:pt x="1212" y="196"/>
                      </a:lnTo>
                      <a:cubicBezTo>
                        <a:pt x="1255" y="133"/>
                        <a:pt x="1233" y="58"/>
                        <a:pt x="1169" y="15"/>
                      </a:cubicBezTo>
                      <a:cubicBezTo>
                        <a:pt x="1152" y="5"/>
                        <a:pt x="1132" y="1"/>
                        <a:pt x="1111" y="1"/>
                      </a:cubicBezTo>
                      <a:close/>
                    </a:path>
                  </a:pathLst>
                </a:custGeom>
                <a:solidFill>
                  <a:schemeClr val="accent4"/>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169" name="Google Shape;1141;p54"/>
                <p:cNvSpPr/>
                <p:nvPr/>
              </p:nvSpPr>
              <p:spPr>
                <a:xfrm>
                  <a:off x="3770525" y="3075825"/>
                  <a:ext cx="70975" cy="58100"/>
                </a:xfrm>
                <a:custGeom>
                  <a:avLst/>
                  <a:gdLst/>
                  <a:ahLst/>
                  <a:cxnLst/>
                  <a:rect l="l" t="t" r="r" b="b"/>
                  <a:pathLst>
                    <a:path w="2839" h="2324" extrusionOk="0">
                      <a:moveTo>
                        <a:pt x="1334" y="1"/>
                      </a:moveTo>
                      <a:cubicBezTo>
                        <a:pt x="1293" y="1"/>
                        <a:pt x="1253" y="2"/>
                        <a:pt x="1212" y="6"/>
                      </a:cubicBezTo>
                      <a:cubicBezTo>
                        <a:pt x="904" y="28"/>
                        <a:pt x="490" y="165"/>
                        <a:pt x="224" y="708"/>
                      </a:cubicBezTo>
                      <a:cubicBezTo>
                        <a:pt x="22" y="1101"/>
                        <a:pt x="1" y="1622"/>
                        <a:pt x="160" y="2227"/>
                      </a:cubicBezTo>
                      <a:cubicBezTo>
                        <a:pt x="181" y="2281"/>
                        <a:pt x="224" y="2324"/>
                        <a:pt x="287" y="2324"/>
                      </a:cubicBezTo>
                      <a:lnTo>
                        <a:pt x="320" y="2324"/>
                      </a:lnTo>
                      <a:cubicBezTo>
                        <a:pt x="383" y="2302"/>
                        <a:pt x="426" y="2227"/>
                        <a:pt x="405" y="2164"/>
                      </a:cubicBezTo>
                      <a:cubicBezTo>
                        <a:pt x="266" y="1611"/>
                        <a:pt x="277" y="1164"/>
                        <a:pt x="447" y="814"/>
                      </a:cubicBezTo>
                      <a:cubicBezTo>
                        <a:pt x="617" y="474"/>
                        <a:pt x="883" y="283"/>
                        <a:pt x="1234" y="250"/>
                      </a:cubicBezTo>
                      <a:cubicBezTo>
                        <a:pt x="1258" y="249"/>
                        <a:pt x="1282" y="248"/>
                        <a:pt x="1306" y="248"/>
                      </a:cubicBezTo>
                      <a:cubicBezTo>
                        <a:pt x="1766" y="248"/>
                        <a:pt x="2280" y="528"/>
                        <a:pt x="2583" y="952"/>
                      </a:cubicBezTo>
                      <a:cubicBezTo>
                        <a:pt x="2610" y="985"/>
                        <a:pt x="2653" y="1002"/>
                        <a:pt x="2695" y="1002"/>
                      </a:cubicBezTo>
                      <a:cubicBezTo>
                        <a:pt x="2720" y="1002"/>
                        <a:pt x="2744" y="996"/>
                        <a:pt x="2764" y="984"/>
                      </a:cubicBezTo>
                      <a:cubicBezTo>
                        <a:pt x="2828" y="942"/>
                        <a:pt x="2838" y="857"/>
                        <a:pt x="2796" y="803"/>
                      </a:cubicBezTo>
                      <a:cubicBezTo>
                        <a:pt x="2451" y="320"/>
                        <a:pt x="1866" y="1"/>
                        <a:pt x="1334" y="1"/>
                      </a:cubicBezTo>
                      <a:close/>
                    </a:path>
                  </a:pathLst>
                </a:custGeom>
                <a:solidFill>
                  <a:schemeClr val="accent4"/>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grpSp>
          <p:sp>
            <p:nvSpPr>
              <p:cNvPr id="165" name="Google Shape;1142;p54"/>
              <p:cNvSpPr/>
              <p:nvPr/>
            </p:nvSpPr>
            <p:spPr>
              <a:xfrm rot="1694093">
                <a:off x="3052665" y="4058177"/>
                <a:ext cx="363749" cy="170218"/>
              </a:xfrm>
              <a:custGeom>
                <a:avLst/>
                <a:gdLst/>
                <a:ahLst/>
                <a:cxnLst/>
                <a:rect l="l" t="t" r="r" b="b"/>
                <a:pathLst>
                  <a:path w="12108" h="5666" extrusionOk="0">
                    <a:moveTo>
                      <a:pt x="2446" y="1"/>
                    </a:moveTo>
                    <a:lnTo>
                      <a:pt x="1" y="3051"/>
                    </a:lnTo>
                    <a:lnTo>
                      <a:pt x="4784" y="4252"/>
                    </a:lnTo>
                    <a:lnTo>
                      <a:pt x="3657" y="5666"/>
                    </a:lnTo>
                    <a:lnTo>
                      <a:pt x="3657" y="5666"/>
                    </a:lnTo>
                    <a:lnTo>
                      <a:pt x="12108" y="4252"/>
                    </a:lnTo>
                    <a:lnTo>
                      <a:pt x="7250" y="2860"/>
                    </a:lnTo>
                    <a:lnTo>
                      <a:pt x="8462" y="1489"/>
                    </a:lnTo>
                    <a:lnTo>
                      <a:pt x="2446" y="1"/>
                    </a:lnTo>
                    <a:close/>
                  </a:path>
                </a:pathLst>
              </a:custGeom>
              <a:solidFill>
                <a:schemeClr val="lt2"/>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grpSp>
        <p:grpSp>
          <p:nvGrpSpPr>
            <p:cNvPr id="151" name="Google Shape;1143;p54"/>
            <p:cNvGrpSpPr/>
            <p:nvPr/>
          </p:nvGrpSpPr>
          <p:grpSpPr>
            <a:xfrm>
              <a:off x="7306238" y="3944058"/>
              <a:ext cx="1121683" cy="794542"/>
              <a:chOff x="5476538" y="4115858"/>
              <a:chExt cx="1121683" cy="794542"/>
            </a:xfrm>
          </p:grpSpPr>
          <p:grpSp>
            <p:nvGrpSpPr>
              <p:cNvPr id="154" name="Google Shape;1144;p54"/>
              <p:cNvGrpSpPr/>
              <p:nvPr/>
            </p:nvGrpSpPr>
            <p:grpSpPr>
              <a:xfrm>
                <a:off x="5629344" y="4115858"/>
                <a:ext cx="295738" cy="293395"/>
                <a:chOff x="3656800" y="2938925"/>
                <a:chExt cx="246100" cy="244150"/>
              </a:xfrm>
            </p:grpSpPr>
            <p:sp>
              <p:nvSpPr>
                <p:cNvPr id="159" name="Google Shape;1145;p54"/>
                <p:cNvSpPr/>
                <p:nvPr/>
              </p:nvSpPr>
              <p:spPr>
                <a:xfrm>
                  <a:off x="3656800" y="2938925"/>
                  <a:ext cx="246100" cy="244150"/>
                </a:xfrm>
                <a:custGeom>
                  <a:avLst/>
                  <a:gdLst/>
                  <a:ahLst/>
                  <a:cxnLst/>
                  <a:rect l="l" t="t" r="r" b="b"/>
                  <a:pathLst>
                    <a:path w="9844" h="9766" extrusionOk="0">
                      <a:moveTo>
                        <a:pt x="4932" y="252"/>
                      </a:moveTo>
                      <a:cubicBezTo>
                        <a:pt x="5868" y="252"/>
                        <a:pt x="6782" y="539"/>
                        <a:pt x="7569" y="1082"/>
                      </a:cubicBezTo>
                      <a:cubicBezTo>
                        <a:pt x="8578" y="1793"/>
                        <a:pt x="9258" y="2856"/>
                        <a:pt x="9482" y="4068"/>
                      </a:cubicBezTo>
                      <a:cubicBezTo>
                        <a:pt x="9694" y="5280"/>
                        <a:pt x="9428" y="6513"/>
                        <a:pt x="8717" y="7523"/>
                      </a:cubicBezTo>
                      <a:cubicBezTo>
                        <a:pt x="8015" y="8544"/>
                        <a:pt x="6952" y="9213"/>
                        <a:pt x="5740" y="9436"/>
                      </a:cubicBezTo>
                      <a:cubicBezTo>
                        <a:pt x="5464" y="9489"/>
                        <a:pt x="5188" y="9510"/>
                        <a:pt x="4911" y="9510"/>
                      </a:cubicBezTo>
                      <a:cubicBezTo>
                        <a:pt x="3976" y="9510"/>
                        <a:pt x="3062" y="9224"/>
                        <a:pt x="2275" y="8681"/>
                      </a:cubicBezTo>
                      <a:cubicBezTo>
                        <a:pt x="1265" y="7970"/>
                        <a:pt x="584" y="6907"/>
                        <a:pt x="372" y="5695"/>
                      </a:cubicBezTo>
                      <a:cubicBezTo>
                        <a:pt x="149" y="4483"/>
                        <a:pt x="425" y="3250"/>
                        <a:pt x="1127" y="2240"/>
                      </a:cubicBezTo>
                      <a:cubicBezTo>
                        <a:pt x="1839" y="1219"/>
                        <a:pt x="2892" y="550"/>
                        <a:pt x="4113" y="326"/>
                      </a:cubicBezTo>
                      <a:cubicBezTo>
                        <a:pt x="4380" y="274"/>
                        <a:pt x="4656" y="252"/>
                        <a:pt x="4932" y="252"/>
                      </a:cubicBezTo>
                      <a:close/>
                      <a:moveTo>
                        <a:pt x="4913" y="1"/>
                      </a:moveTo>
                      <a:cubicBezTo>
                        <a:pt x="4628" y="1"/>
                        <a:pt x="4344" y="25"/>
                        <a:pt x="4061" y="71"/>
                      </a:cubicBezTo>
                      <a:cubicBezTo>
                        <a:pt x="3412" y="189"/>
                        <a:pt x="2806" y="433"/>
                        <a:pt x="2264" y="784"/>
                      </a:cubicBezTo>
                      <a:cubicBezTo>
                        <a:pt x="1732" y="1134"/>
                        <a:pt x="1276" y="1571"/>
                        <a:pt x="914" y="2091"/>
                      </a:cubicBezTo>
                      <a:cubicBezTo>
                        <a:pt x="553" y="2612"/>
                        <a:pt x="298" y="3186"/>
                        <a:pt x="159" y="3803"/>
                      </a:cubicBezTo>
                      <a:cubicBezTo>
                        <a:pt x="22" y="4441"/>
                        <a:pt x="0" y="5089"/>
                        <a:pt x="117" y="5737"/>
                      </a:cubicBezTo>
                      <a:cubicBezTo>
                        <a:pt x="234" y="6385"/>
                        <a:pt x="478" y="6992"/>
                        <a:pt x="829" y="7544"/>
                      </a:cubicBezTo>
                      <a:cubicBezTo>
                        <a:pt x="1170" y="8076"/>
                        <a:pt x="1616" y="8522"/>
                        <a:pt x="2136" y="8884"/>
                      </a:cubicBezTo>
                      <a:cubicBezTo>
                        <a:pt x="2658" y="9245"/>
                        <a:pt x="3232" y="9500"/>
                        <a:pt x="3848" y="9638"/>
                      </a:cubicBezTo>
                      <a:cubicBezTo>
                        <a:pt x="4199" y="9723"/>
                        <a:pt x="4560" y="9766"/>
                        <a:pt x="4921" y="9766"/>
                      </a:cubicBezTo>
                      <a:cubicBezTo>
                        <a:pt x="5209" y="9766"/>
                        <a:pt x="5495" y="9734"/>
                        <a:pt x="5783" y="9692"/>
                      </a:cubicBezTo>
                      <a:cubicBezTo>
                        <a:pt x="6431" y="9574"/>
                        <a:pt x="7037" y="9330"/>
                        <a:pt x="7590" y="8979"/>
                      </a:cubicBezTo>
                      <a:cubicBezTo>
                        <a:pt x="8110" y="8629"/>
                        <a:pt x="8568" y="8192"/>
                        <a:pt x="8929" y="7672"/>
                      </a:cubicBezTo>
                      <a:cubicBezTo>
                        <a:pt x="9291" y="7151"/>
                        <a:pt x="9546" y="6577"/>
                        <a:pt x="9683" y="5960"/>
                      </a:cubicBezTo>
                      <a:cubicBezTo>
                        <a:pt x="9832" y="5322"/>
                        <a:pt x="9843" y="4674"/>
                        <a:pt x="9726" y="4026"/>
                      </a:cubicBezTo>
                      <a:cubicBezTo>
                        <a:pt x="9609" y="3378"/>
                        <a:pt x="9376" y="2771"/>
                        <a:pt x="9014" y="2219"/>
                      </a:cubicBezTo>
                      <a:cubicBezTo>
                        <a:pt x="8674" y="1687"/>
                        <a:pt x="8238" y="1241"/>
                        <a:pt x="7717" y="879"/>
                      </a:cubicBezTo>
                      <a:cubicBezTo>
                        <a:pt x="7196" y="518"/>
                        <a:pt x="6622" y="263"/>
                        <a:pt x="6006" y="125"/>
                      </a:cubicBezTo>
                      <a:cubicBezTo>
                        <a:pt x="5646" y="41"/>
                        <a:pt x="5280" y="1"/>
                        <a:pt x="4913" y="1"/>
                      </a:cubicBezTo>
                      <a:close/>
                    </a:path>
                  </a:pathLst>
                </a:custGeom>
                <a:solidFill>
                  <a:schemeClr val="accent4"/>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160" name="Google Shape;1146;p54"/>
                <p:cNvSpPr/>
                <p:nvPr/>
              </p:nvSpPr>
              <p:spPr>
                <a:xfrm>
                  <a:off x="3705425" y="3054925"/>
                  <a:ext cx="52900" cy="42850"/>
                </a:xfrm>
                <a:custGeom>
                  <a:avLst/>
                  <a:gdLst/>
                  <a:ahLst/>
                  <a:cxnLst/>
                  <a:rect l="l" t="t" r="r" b="b"/>
                  <a:pathLst>
                    <a:path w="2116" h="1714" extrusionOk="0">
                      <a:moveTo>
                        <a:pt x="133" y="1"/>
                      </a:moveTo>
                      <a:cubicBezTo>
                        <a:pt x="75" y="1"/>
                        <a:pt x="20" y="50"/>
                        <a:pt x="11" y="108"/>
                      </a:cubicBezTo>
                      <a:cubicBezTo>
                        <a:pt x="0" y="183"/>
                        <a:pt x="43" y="247"/>
                        <a:pt x="117" y="257"/>
                      </a:cubicBezTo>
                      <a:lnTo>
                        <a:pt x="1765" y="512"/>
                      </a:lnTo>
                      <a:lnTo>
                        <a:pt x="1084" y="1512"/>
                      </a:lnTo>
                      <a:cubicBezTo>
                        <a:pt x="1042" y="1575"/>
                        <a:pt x="1063" y="1650"/>
                        <a:pt x="1117" y="1693"/>
                      </a:cubicBezTo>
                      <a:cubicBezTo>
                        <a:pt x="1138" y="1714"/>
                        <a:pt x="1169" y="1714"/>
                        <a:pt x="1191" y="1714"/>
                      </a:cubicBezTo>
                      <a:cubicBezTo>
                        <a:pt x="1233" y="1714"/>
                        <a:pt x="1265" y="1693"/>
                        <a:pt x="1297" y="1660"/>
                      </a:cubicBezTo>
                      <a:lnTo>
                        <a:pt x="2083" y="491"/>
                      </a:lnTo>
                      <a:cubicBezTo>
                        <a:pt x="2116" y="460"/>
                        <a:pt x="2116" y="406"/>
                        <a:pt x="2095" y="364"/>
                      </a:cubicBezTo>
                      <a:cubicBezTo>
                        <a:pt x="2083" y="332"/>
                        <a:pt x="2041" y="300"/>
                        <a:pt x="1998" y="290"/>
                      </a:cubicBezTo>
                      <a:lnTo>
                        <a:pt x="149" y="2"/>
                      </a:lnTo>
                      <a:cubicBezTo>
                        <a:pt x="144" y="1"/>
                        <a:pt x="138" y="1"/>
                        <a:pt x="133" y="1"/>
                      </a:cubicBezTo>
                      <a:close/>
                    </a:path>
                  </a:pathLst>
                </a:custGeom>
                <a:solidFill>
                  <a:schemeClr val="accent4"/>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161" name="Google Shape;1147;p54"/>
                <p:cNvSpPr/>
                <p:nvPr/>
              </p:nvSpPr>
              <p:spPr>
                <a:xfrm>
                  <a:off x="3800300" y="2997725"/>
                  <a:ext cx="41725" cy="50100"/>
                </a:xfrm>
                <a:custGeom>
                  <a:avLst/>
                  <a:gdLst/>
                  <a:ahLst/>
                  <a:cxnLst/>
                  <a:rect l="l" t="t" r="r" b="b"/>
                  <a:pathLst>
                    <a:path w="1669" h="2004" extrusionOk="0">
                      <a:moveTo>
                        <a:pt x="1111" y="1"/>
                      </a:moveTo>
                      <a:cubicBezTo>
                        <a:pt x="1067" y="1"/>
                        <a:pt x="1021" y="22"/>
                        <a:pt x="999" y="58"/>
                      </a:cubicBezTo>
                      <a:lnTo>
                        <a:pt x="21" y="1663"/>
                      </a:lnTo>
                      <a:cubicBezTo>
                        <a:pt x="0" y="1695"/>
                        <a:pt x="0" y="1748"/>
                        <a:pt x="21" y="1780"/>
                      </a:cubicBezTo>
                      <a:cubicBezTo>
                        <a:pt x="43" y="1822"/>
                        <a:pt x="74" y="1844"/>
                        <a:pt x="117" y="1855"/>
                      </a:cubicBezTo>
                      <a:lnTo>
                        <a:pt x="1531" y="2004"/>
                      </a:lnTo>
                      <a:lnTo>
                        <a:pt x="1541" y="2004"/>
                      </a:lnTo>
                      <a:cubicBezTo>
                        <a:pt x="1605" y="2004"/>
                        <a:pt x="1658" y="1950"/>
                        <a:pt x="1669" y="1886"/>
                      </a:cubicBezTo>
                      <a:cubicBezTo>
                        <a:pt x="1669" y="1812"/>
                        <a:pt x="1626" y="1759"/>
                        <a:pt x="1552" y="1748"/>
                      </a:cubicBezTo>
                      <a:lnTo>
                        <a:pt x="351" y="1621"/>
                      </a:lnTo>
                      <a:lnTo>
                        <a:pt x="1212" y="196"/>
                      </a:lnTo>
                      <a:cubicBezTo>
                        <a:pt x="1255" y="133"/>
                        <a:pt x="1233" y="58"/>
                        <a:pt x="1169" y="15"/>
                      </a:cubicBezTo>
                      <a:cubicBezTo>
                        <a:pt x="1152" y="5"/>
                        <a:pt x="1132" y="1"/>
                        <a:pt x="1111" y="1"/>
                      </a:cubicBezTo>
                      <a:close/>
                    </a:path>
                  </a:pathLst>
                </a:custGeom>
                <a:solidFill>
                  <a:schemeClr val="accent4"/>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162" name="Google Shape;1148;p54"/>
                <p:cNvSpPr/>
                <p:nvPr/>
              </p:nvSpPr>
              <p:spPr>
                <a:xfrm>
                  <a:off x="3770525" y="3075825"/>
                  <a:ext cx="70975" cy="58100"/>
                </a:xfrm>
                <a:custGeom>
                  <a:avLst/>
                  <a:gdLst/>
                  <a:ahLst/>
                  <a:cxnLst/>
                  <a:rect l="l" t="t" r="r" b="b"/>
                  <a:pathLst>
                    <a:path w="2839" h="2324" extrusionOk="0">
                      <a:moveTo>
                        <a:pt x="1334" y="1"/>
                      </a:moveTo>
                      <a:cubicBezTo>
                        <a:pt x="1293" y="1"/>
                        <a:pt x="1253" y="2"/>
                        <a:pt x="1212" y="6"/>
                      </a:cubicBezTo>
                      <a:cubicBezTo>
                        <a:pt x="904" y="28"/>
                        <a:pt x="490" y="165"/>
                        <a:pt x="224" y="708"/>
                      </a:cubicBezTo>
                      <a:cubicBezTo>
                        <a:pt x="22" y="1101"/>
                        <a:pt x="1" y="1622"/>
                        <a:pt x="160" y="2227"/>
                      </a:cubicBezTo>
                      <a:cubicBezTo>
                        <a:pt x="181" y="2281"/>
                        <a:pt x="224" y="2324"/>
                        <a:pt x="287" y="2324"/>
                      </a:cubicBezTo>
                      <a:lnTo>
                        <a:pt x="320" y="2324"/>
                      </a:lnTo>
                      <a:cubicBezTo>
                        <a:pt x="383" y="2302"/>
                        <a:pt x="426" y="2227"/>
                        <a:pt x="405" y="2164"/>
                      </a:cubicBezTo>
                      <a:cubicBezTo>
                        <a:pt x="266" y="1611"/>
                        <a:pt x="277" y="1164"/>
                        <a:pt x="447" y="814"/>
                      </a:cubicBezTo>
                      <a:cubicBezTo>
                        <a:pt x="617" y="474"/>
                        <a:pt x="883" y="283"/>
                        <a:pt x="1234" y="250"/>
                      </a:cubicBezTo>
                      <a:cubicBezTo>
                        <a:pt x="1258" y="249"/>
                        <a:pt x="1282" y="248"/>
                        <a:pt x="1306" y="248"/>
                      </a:cubicBezTo>
                      <a:cubicBezTo>
                        <a:pt x="1766" y="248"/>
                        <a:pt x="2280" y="528"/>
                        <a:pt x="2583" y="952"/>
                      </a:cubicBezTo>
                      <a:cubicBezTo>
                        <a:pt x="2610" y="985"/>
                        <a:pt x="2653" y="1002"/>
                        <a:pt x="2695" y="1002"/>
                      </a:cubicBezTo>
                      <a:cubicBezTo>
                        <a:pt x="2720" y="1002"/>
                        <a:pt x="2744" y="996"/>
                        <a:pt x="2764" y="984"/>
                      </a:cubicBezTo>
                      <a:cubicBezTo>
                        <a:pt x="2828" y="942"/>
                        <a:pt x="2838" y="857"/>
                        <a:pt x="2796" y="803"/>
                      </a:cubicBezTo>
                      <a:cubicBezTo>
                        <a:pt x="2451" y="320"/>
                        <a:pt x="1866" y="1"/>
                        <a:pt x="1334" y="1"/>
                      </a:cubicBezTo>
                      <a:close/>
                    </a:path>
                  </a:pathLst>
                </a:custGeom>
                <a:solidFill>
                  <a:schemeClr val="accent4"/>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grpSp>
          <p:sp>
            <p:nvSpPr>
              <p:cNvPr id="155" name="Google Shape;1149;p54"/>
              <p:cNvSpPr/>
              <p:nvPr/>
            </p:nvSpPr>
            <p:spPr>
              <a:xfrm>
                <a:off x="5878164" y="4570621"/>
                <a:ext cx="73484" cy="73484"/>
              </a:xfrm>
              <a:custGeom>
                <a:avLst/>
                <a:gdLst/>
                <a:ahLst/>
                <a:cxnLst/>
                <a:rect l="l" t="t" r="r" b="b"/>
                <a:pathLst>
                  <a:path w="2446" h="2446" extrusionOk="0">
                    <a:moveTo>
                      <a:pt x="1224" y="1"/>
                    </a:moveTo>
                    <a:cubicBezTo>
                      <a:pt x="543" y="1"/>
                      <a:pt x="1" y="553"/>
                      <a:pt x="1" y="1223"/>
                    </a:cubicBezTo>
                    <a:cubicBezTo>
                      <a:pt x="1" y="1903"/>
                      <a:pt x="543" y="2445"/>
                      <a:pt x="1224" y="2445"/>
                    </a:cubicBezTo>
                    <a:cubicBezTo>
                      <a:pt x="1893" y="2445"/>
                      <a:pt x="2445" y="1903"/>
                      <a:pt x="2445" y="1223"/>
                    </a:cubicBezTo>
                    <a:cubicBezTo>
                      <a:pt x="2445" y="553"/>
                      <a:pt x="1893" y="1"/>
                      <a:pt x="1224" y="1"/>
                    </a:cubicBezTo>
                    <a:close/>
                  </a:path>
                </a:pathLst>
              </a:custGeom>
              <a:solidFill>
                <a:schemeClr val="accent4"/>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156" name="Google Shape;1150;p54"/>
              <p:cNvSpPr/>
              <p:nvPr/>
            </p:nvSpPr>
            <p:spPr>
              <a:xfrm>
                <a:off x="5476538" y="4640893"/>
                <a:ext cx="40287" cy="40257"/>
              </a:xfrm>
              <a:custGeom>
                <a:avLst/>
                <a:gdLst/>
                <a:ahLst/>
                <a:cxnLst/>
                <a:rect l="l" t="t" r="r" b="b"/>
                <a:pathLst>
                  <a:path w="1341" h="1340" extrusionOk="0">
                    <a:moveTo>
                      <a:pt x="670" y="0"/>
                    </a:moveTo>
                    <a:cubicBezTo>
                      <a:pt x="299" y="0"/>
                      <a:pt x="1" y="298"/>
                      <a:pt x="1" y="670"/>
                    </a:cubicBezTo>
                    <a:cubicBezTo>
                      <a:pt x="1" y="1042"/>
                      <a:pt x="299" y="1340"/>
                      <a:pt x="670" y="1340"/>
                    </a:cubicBezTo>
                    <a:cubicBezTo>
                      <a:pt x="1043" y="1340"/>
                      <a:pt x="1340" y="1042"/>
                      <a:pt x="1340" y="670"/>
                    </a:cubicBezTo>
                    <a:cubicBezTo>
                      <a:pt x="1340" y="298"/>
                      <a:pt x="1043" y="0"/>
                      <a:pt x="670" y="0"/>
                    </a:cubicBezTo>
                    <a:close/>
                  </a:path>
                </a:pathLst>
              </a:custGeom>
              <a:solidFill>
                <a:schemeClr val="lt2"/>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157" name="Google Shape;1151;p54"/>
              <p:cNvSpPr/>
              <p:nvPr/>
            </p:nvSpPr>
            <p:spPr>
              <a:xfrm>
                <a:off x="6394142" y="4342028"/>
                <a:ext cx="204079" cy="304991"/>
              </a:xfrm>
              <a:custGeom>
                <a:avLst/>
                <a:gdLst/>
                <a:ahLst/>
                <a:cxnLst/>
                <a:rect l="l" t="t" r="r" b="b"/>
                <a:pathLst>
                  <a:path w="6793" h="10152" extrusionOk="0">
                    <a:moveTo>
                      <a:pt x="2881" y="1"/>
                    </a:moveTo>
                    <a:lnTo>
                      <a:pt x="192" y="5581"/>
                    </a:lnTo>
                    <a:lnTo>
                      <a:pt x="192" y="5581"/>
                    </a:lnTo>
                    <a:lnTo>
                      <a:pt x="2020" y="5517"/>
                    </a:lnTo>
                    <a:lnTo>
                      <a:pt x="1" y="10152"/>
                    </a:lnTo>
                    <a:lnTo>
                      <a:pt x="6474" y="4539"/>
                    </a:lnTo>
                    <a:lnTo>
                      <a:pt x="4678" y="4508"/>
                    </a:lnTo>
                    <a:lnTo>
                      <a:pt x="6793" y="53"/>
                    </a:lnTo>
                    <a:lnTo>
                      <a:pt x="2881" y="1"/>
                    </a:lnTo>
                    <a:close/>
                  </a:path>
                </a:pathLst>
              </a:custGeom>
              <a:solidFill>
                <a:schemeClr val="lt2"/>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158" name="Google Shape;1152;p54"/>
              <p:cNvSpPr/>
              <p:nvPr/>
            </p:nvSpPr>
            <p:spPr>
              <a:xfrm>
                <a:off x="5757075" y="4870143"/>
                <a:ext cx="40287" cy="40257"/>
              </a:xfrm>
              <a:custGeom>
                <a:avLst/>
                <a:gdLst/>
                <a:ahLst/>
                <a:cxnLst/>
                <a:rect l="l" t="t" r="r" b="b"/>
                <a:pathLst>
                  <a:path w="1341" h="1340" extrusionOk="0">
                    <a:moveTo>
                      <a:pt x="670" y="0"/>
                    </a:moveTo>
                    <a:cubicBezTo>
                      <a:pt x="299" y="0"/>
                      <a:pt x="1" y="298"/>
                      <a:pt x="1" y="670"/>
                    </a:cubicBezTo>
                    <a:cubicBezTo>
                      <a:pt x="1" y="1042"/>
                      <a:pt x="299" y="1340"/>
                      <a:pt x="670" y="1340"/>
                    </a:cubicBezTo>
                    <a:cubicBezTo>
                      <a:pt x="1043" y="1340"/>
                      <a:pt x="1340" y="1042"/>
                      <a:pt x="1340" y="670"/>
                    </a:cubicBezTo>
                    <a:cubicBezTo>
                      <a:pt x="1340" y="298"/>
                      <a:pt x="1043" y="0"/>
                      <a:pt x="670" y="0"/>
                    </a:cubicBezTo>
                    <a:close/>
                  </a:path>
                </a:pathLst>
              </a:custGeom>
              <a:solidFill>
                <a:schemeClr val="lt2"/>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grpSp>
        <p:sp>
          <p:nvSpPr>
            <p:cNvPr id="152" name="Google Shape;1153;p54"/>
            <p:cNvSpPr/>
            <p:nvPr/>
          </p:nvSpPr>
          <p:spPr>
            <a:xfrm>
              <a:off x="6368264" y="4304584"/>
              <a:ext cx="73484" cy="73484"/>
            </a:xfrm>
            <a:custGeom>
              <a:avLst/>
              <a:gdLst/>
              <a:ahLst/>
              <a:cxnLst/>
              <a:rect l="l" t="t" r="r" b="b"/>
              <a:pathLst>
                <a:path w="2446" h="2446" extrusionOk="0">
                  <a:moveTo>
                    <a:pt x="1224" y="1"/>
                  </a:moveTo>
                  <a:cubicBezTo>
                    <a:pt x="543" y="1"/>
                    <a:pt x="1" y="553"/>
                    <a:pt x="1" y="1223"/>
                  </a:cubicBezTo>
                  <a:cubicBezTo>
                    <a:pt x="1" y="1903"/>
                    <a:pt x="543" y="2445"/>
                    <a:pt x="1224" y="2445"/>
                  </a:cubicBezTo>
                  <a:cubicBezTo>
                    <a:pt x="1893" y="2445"/>
                    <a:pt x="2445" y="1903"/>
                    <a:pt x="2445" y="1223"/>
                  </a:cubicBezTo>
                  <a:cubicBezTo>
                    <a:pt x="2445" y="553"/>
                    <a:pt x="1893" y="1"/>
                    <a:pt x="1224" y="1"/>
                  </a:cubicBezTo>
                  <a:close/>
                </a:path>
              </a:pathLst>
            </a:custGeom>
            <a:solidFill>
              <a:schemeClr val="lt2"/>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153" name="Google Shape;1154;p54"/>
            <p:cNvSpPr/>
            <p:nvPr/>
          </p:nvSpPr>
          <p:spPr>
            <a:xfrm>
              <a:off x="4171238" y="4487337"/>
              <a:ext cx="73484" cy="73484"/>
            </a:xfrm>
            <a:custGeom>
              <a:avLst/>
              <a:gdLst/>
              <a:ahLst/>
              <a:cxnLst/>
              <a:rect l="l" t="t" r="r" b="b"/>
              <a:pathLst>
                <a:path w="2446" h="2446" extrusionOk="0">
                  <a:moveTo>
                    <a:pt x="1223" y="0"/>
                  </a:moveTo>
                  <a:cubicBezTo>
                    <a:pt x="543" y="0"/>
                    <a:pt x="1" y="553"/>
                    <a:pt x="1" y="1223"/>
                  </a:cubicBezTo>
                  <a:cubicBezTo>
                    <a:pt x="1" y="1903"/>
                    <a:pt x="543" y="2445"/>
                    <a:pt x="1223" y="2445"/>
                  </a:cubicBezTo>
                  <a:cubicBezTo>
                    <a:pt x="1893" y="2445"/>
                    <a:pt x="2445" y="1903"/>
                    <a:pt x="2445" y="1223"/>
                  </a:cubicBezTo>
                  <a:cubicBezTo>
                    <a:pt x="2445" y="553"/>
                    <a:pt x="1893" y="0"/>
                    <a:pt x="1223" y="0"/>
                  </a:cubicBezTo>
                  <a:close/>
                </a:path>
              </a:pathLst>
            </a:custGeom>
            <a:solidFill>
              <a:schemeClr val="accent4"/>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grpSp>
      <p:sp>
        <p:nvSpPr>
          <p:cNvPr id="145" name="Rounded Rectangle 144"/>
          <p:cNvSpPr/>
          <p:nvPr/>
        </p:nvSpPr>
        <p:spPr>
          <a:xfrm>
            <a:off x="256675" y="3789622"/>
            <a:ext cx="4284288" cy="1193458"/>
          </a:xfrm>
          <a:prstGeom prst="roundRect">
            <a:avLst>
              <a:gd name="adj" fmla="val 955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algn="just">
              <a:lnSpc>
                <a:spcPct val="150000"/>
              </a:lnSpc>
            </a:pPr>
            <a:r>
              <a:rPr lang="en-US" sz="1800" b="1">
                <a:solidFill>
                  <a:sysClr val="windowText" lastClr="000000"/>
                </a:solidFill>
              </a:rPr>
              <a:t>C</a:t>
            </a:r>
            <a:r>
              <a:rPr lang="vi-VN" sz="1800" b="1" smtClean="0">
                <a:solidFill>
                  <a:sysClr val="windowText" lastClr="000000"/>
                </a:solidFill>
              </a:rPr>
              <a:t>. </a:t>
            </a:r>
            <a:r>
              <a:rPr lang="vi-VN" sz="1800">
                <a:solidFill>
                  <a:sysClr val="windowText" lastClr="000000"/>
                </a:solidFill>
              </a:rPr>
              <a:t>Hét to để đánh lạc hướng của nhóm người </a:t>
            </a:r>
          </a:p>
        </p:txBody>
      </p:sp>
      <p:sp>
        <p:nvSpPr>
          <p:cNvPr id="146" name="Rounded Rectangle 145"/>
          <p:cNvSpPr/>
          <p:nvPr/>
        </p:nvSpPr>
        <p:spPr>
          <a:xfrm>
            <a:off x="4713080" y="3789622"/>
            <a:ext cx="4190287" cy="1193458"/>
          </a:xfrm>
          <a:prstGeom prst="roundRect">
            <a:avLst>
              <a:gd name="adj" fmla="val 955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algn="just">
              <a:lnSpc>
                <a:spcPct val="150000"/>
              </a:lnSpc>
            </a:pPr>
            <a:r>
              <a:rPr lang="vi-VN" sz="1800" b="1">
                <a:solidFill>
                  <a:sysClr val="windowText" lastClr="000000"/>
                </a:solidFill>
              </a:rPr>
              <a:t>D. </a:t>
            </a:r>
            <a:r>
              <a:rPr lang="vi-VN" sz="1800">
                <a:solidFill>
                  <a:sysClr val="windowText" lastClr="000000"/>
                </a:solidFill>
              </a:rPr>
              <a:t>Không làm gì cả.</a:t>
            </a:r>
          </a:p>
        </p:txBody>
      </p:sp>
      <p:sp>
        <p:nvSpPr>
          <p:cNvPr id="147" name="Rounded Rectangle 146"/>
          <p:cNvSpPr/>
          <p:nvPr/>
        </p:nvSpPr>
        <p:spPr>
          <a:xfrm>
            <a:off x="256675" y="2289069"/>
            <a:ext cx="4284288" cy="1282196"/>
          </a:xfrm>
          <a:prstGeom prst="roundRect">
            <a:avLst>
              <a:gd name="adj" fmla="val 955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algn="just">
              <a:lnSpc>
                <a:spcPct val="150000"/>
              </a:lnSpc>
            </a:pPr>
            <a:r>
              <a:rPr lang="vi-VN" sz="1800" b="1">
                <a:solidFill>
                  <a:sysClr val="windowText" lastClr="000000"/>
                </a:solidFill>
              </a:rPr>
              <a:t>A. </a:t>
            </a:r>
            <a:r>
              <a:rPr lang="vi-VN" sz="1800">
                <a:solidFill>
                  <a:sysClr val="windowText" lastClr="000000"/>
                </a:solidFill>
              </a:rPr>
              <a:t>Bỏ qua tình huống đó, không quan tâm </a:t>
            </a:r>
          </a:p>
        </p:txBody>
      </p:sp>
      <p:sp>
        <p:nvSpPr>
          <p:cNvPr id="148" name="Rounded Rectangle 147"/>
          <p:cNvSpPr/>
          <p:nvPr/>
        </p:nvSpPr>
        <p:spPr>
          <a:xfrm>
            <a:off x="4713771" y="2289069"/>
            <a:ext cx="4190287" cy="1282196"/>
          </a:xfrm>
          <a:prstGeom prst="roundRect">
            <a:avLst>
              <a:gd name="adj" fmla="val 955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algn="just">
              <a:lnSpc>
                <a:spcPct val="150000"/>
              </a:lnSpc>
            </a:pPr>
            <a:r>
              <a:rPr lang="vi-VN" sz="1800" b="1" smtClean="0">
                <a:solidFill>
                  <a:sysClr val="windowText" lastClr="000000"/>
                </a:solidFill>
              </a:rPr>
              <a:t>B</a:t>
            </a:r>
            <a:r>
              <a:rPr lang="en-US" sz="1800" b="1">
                <a:solidFill>
                  <a:sysClr val="windowText" lastClr="000000"/>
                </a:solidFill>
              </a:rPr>
              <a:t>. </a:t>
            </a:r>
            <a:r>
              <a:rPr lang="vi-VN" sz="1800">
                <a:solidFill>
                  <a:sysClr val="windowText" lastClr="000000"/>
                </a:solidFill>
              </a:rPr>
              <a:t>Tìm cách báo cho các cơ quan chức năng ở địa phương, để họ có cách giải quyết </a:t>
            </a:r>
          </a:p>
        </p:txBody>
      </p:sp>
      <p:sp>
        <p:nvSpPr>
          <p:cNvPr id="149" name="Rectangle 148"/>
          <p:cNvSpPr/>
          <p:nvPr/>
        </p:nvSpPr>
        <p:spPr>
          <a:xfrm>
            <a:off x="256675" y="731768"/>
            <a:ext cx="8646692" cy="1553054"/>
          </a:xfrm>
          <a:prstGeom prst="rect">
            <a:avLst/>
          </a:prstGeom>
        </p:spPr>
        <p:txBody>
          <a:bodyPr wrap="squar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lnSpc>
                <a:spcPct val="150000"/>
              </a:lnSpc>
            </a:pPr>
            <a:r>
              <a:rPr lang="vi-VN" sz="2200" b="1">
                <a:solidFill>
                  <a:schemeClr val="tx2"/>
                </a:solidFill>
                <a:latin typeface="+mn-lt"/>
                <a:ea typeface="+mn-ea"/>
                <a:cs typeface="+mn-cs"/>
              </a:rPr>
              <a:t>Câu 5. </a:t>
            </a:r>
            <a:r>
              <a:rPr lang="vi-VN" sz="2200">
                <a:solidFill>
                  <a:schemeClr val="accent6">
                    <a:lumMod val="10000"/>
                  </a:schemeClr>
                </a:solidFill>
                <a:latin typeface="+mn-lt"/>
                <a:ea typeface="+mn-ea"/>
                <a:cs typeface="+mn-cs"/>
              </a:rPr>
              <a:t>Trên đường đi học về em phát hiện ra một nhóm người đang thực hiện các hành vi vi phạm pháp luật, em nên làm gì khi ở trong tình huống này?</a:t>
            </a:r>
            <a:endParaRPr lang="en-US" sz="2200">
              <a:solidFill>
                <a:schemeClr val="accent6">
                  <a:lumMod val="10000"/>
                </a:schemeClr>
              </a:solidFill>
              <a:latin typeface="+mn-lt"/>
              <a:ea typeface="+mn-ea"/>
              <a:cs typeface="+mn-cs"/>
            </a:endParaRPr>
          </a:p>
        </p:txBody>
      </p:sp>
    </p:spTree>
    <p:extLst>
      <p:ext uri="{BB962C8B-B14F-4D97-AF65-F5344CB8AC3E}">
        <p14:creationId xmlns:p14="http://schemas.microsoft.com/office/powerpoint/2010/main" val="17376345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7"/>
                                        </p:tgtEl>
                                        <p:attrNameLst>
                                          <p:attrName>style.visibility</p:attrName>
                                        </p:attrNameLst>
                                      </p:cBhvr>
                                      <p:to>
                                        <p:strVal val="visible"/>
                                      </p:to>
                                    </p:set>
                                    <p:animEffect transition="in" filter="fade">
                                      <p:cBhvr>
                                        <p:cTn id="7" dur="500"/>
                                        <p:tgtEl>
                                          <p:spTgt spid="147"/>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48"/>
                                        </p:tgtEl>
                                        <p:attrNameLst>
                                          <p:attrName>style.visibility</p:attrName>
                                        </p:attrNameLst>
                                      </p:cBhvr>
                                      <p:to>
                                        <p:strVal val="visible"/>
                                      </p:to>
                                    </p:set>
                                    <p:animEffect transition="in" filter="fade">
                                      <p:cBhvr>
                                        <p:cTn id="10" dur="500"/>
                                        <p:tgtEl>
                                          <p:spTgt spid="148"/>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46"/>
                                        </p:tgtEl>
                                        <p:attrNameLst>
                                          <p:attrName>style.visibility</p:attrName>
                                        </p:attrNameLst>
                                      </p:cBhvr>
                                      <p:to>
                                        <p:strVal val="visible"/>
                                      </p:to>
                                    </p:set>
                                    <p:animEffect transition="in" filter="fade">
                                      <p:cBhvr>
                                        <p:cTn id="13" dur="500"/>
                                        <p:tgtEl>
                                          <p:spTgt spid="146"/>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45"/>
                                        </p:tgtEl>
                                        <p:attrNameLst>
                                          <p:attrName>style.visibility</p:attrName>
                                        </p:attrNameLst>
                                      </p:cBhvr>
                                      <p:to>
                                        <p:strVal val="visible"/>
                                      </p:to>
                                    </p:set>
                                    <p:animEffect transition="in" filter="fade">
                                      <p:cBhvr>
                                        <p:cTn id="16" dur="500"/>
                                        <p:tgtEl>
                                          <p:spTgt spid="145"/>
                                        </p:tgtEl>
                                      </p:cBhvr>
                                    </p:animEffect>
                                  </p:childTnLst>
                                </p:cTn>
                              </p:par>
                            </p:childTnLst>
                          </p:cTn>
                        </p:par>
                      </p:childTnLst>
                    </p:cTn>
                  </p:par>
                  <p:par>
                    <p:cTn id="17" fill="hold">
                      <p:stCondLst>
                        <p:cond delay="indefinite"/>
                      </p:stCondLst>
                      <p:childTnLst>
                        <p:par>
                          <p:cTn id="18" fill="hold">
                            <p:stCondLst>
                              <p:cond delay="0"/>
                            </p:stCondLst>
                            <p:childTnLst>
                              <p:par>
                                <p:cTn id="19" presetID="1" presetClass="emph" presetSubtype="2" fill="hold" nodeType="clickEffect">
                                  <p:stCondLst>
                                    <p:cond delay="0"/>
                                  </p:stCondLst>
                                  <p:childTnLst>
                                    <p:animClr clrSpc="rgb" dir="cw">
                                      <p:cBhvr>
                                        <p:cTn id="20" dur="500" fill="hold"/>
                                        <p:tgtEl>
                                          <p:spTgt spid="148"/>
                                        </p:tgtEl>
                                        <p:attrNameLst>
                                          <p:attrName>fillcolor</p:attrName>
                                        </p:attrNameLst>
                                      </p:cBhvr>
                                      <p:to>
                                        <a:srgbClr val="CCCA63"/>
                                      </p:to>
                                    </p:animClr>
                                    <p:set>
                                      <p:cBhvr>
                                        <p:cTn id="21" dur="500" fill="hold"/>
                                        <p:tgtEl>
                                          <p:spTgt spid="148"/>
                                        </p:tgtEl>
                                        <p:attrNameLst>
                                          <p:attrName>fill.type</p:attrName>
                                        </p:attrNameLst>
                                      </p:cBhvr>
                                      <p:to>
                                        <p:strVal val="solid"/>
                                      </p:to>
                                    </p:set>
                                    <p:set>
                                      <p:cBhvr>
                                        <p:cTn id="22" dur="500" fill="hold"/>
                                        <p:tgtEl>
                                          <p:spTgt spid="148"/>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5" grpId="0" animBg="1"/>
      <p:bldP spid="146" grpId="0" animBg="1"/>
      <p:bldP spid="147" grpId="0" animBg="1"/>
      <p:bldP spid="148"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419"/>
        <p:cNvGrpSpPr/>
        <p:nvPr/>
      </p:nvGrpSpPr>
      <p:grpSpPr>
        <a:xfrm>
          <a:off x="0" y="0"/>
          <a:ext cx="0" cy="0"/>
          <a:chOff x="0" y="0"/>
          <a:chExt cx="0" cy="0"/>
        </a:xfrm>
      </p:grpSpPr>
      <p:sp>
        <p:nvSpPr>
          <p:cNvPr id="420" name="Google Shape;420;p39"/>
          <p:cNvSpPr/>
          <p:nvPr/>
        </p:nvSpPr>
        <p:spPr>
          <a:xfrm rot="497608" flipH="1">
            <a:off x="6851340" y="2532441"/>
            <a:ext cx="2709118" cy="2932225"/>
          </a:xfrm>
          <a:custGeom>
            <a:avLst/>
            <a:gdLst/>
            <a:ahLst/>
            <a:cxnLst/>
            <a:rect l="l" t="t" r="r" b="b"/>
            <a:pathLst>
              <a:path w="45611" h="38929" extrusionOk="0">
                <a:moveTo>
                  <a:pt x="26741" y="1"/>
                </a:moveTo>
                <a:cubicBezTo>
                  <a:pt x="24763" y="1"/>
                  <a:pt x="22797" y="680"/>
                  <a:pt x="21273" y="2151"/>
                </a:cubicBezTo>
                <a:cubicBezTo>
                  <a:pt x="19977" y="3402"/>
                  <a:pt x="18818" y="4971"/>
                  <a:pt x="17082" y="5450"/>
                </a:cubicBezTo>
                <a:cubicBezTo>
                  <a:pt x="16694" y="5557"/>
                  <a:pt x="16304" y="5602"/>
                  <a:pt x="15913" y="5602"/>
                </a:cubicBezTo>
                <a:cubicBezTo>
                  <a:pt x="13693" y="5602"/>
                  <a:pt x="11435" y="4134"/>
                  <a:pt x="9202" y="4134"/>
                </a:cubicBezTo>
                <a:cubicBezTo>
                  <a:pt x="8850" y="4134"/>
                  <a:pt x="8499" y="4170"/>
                  <a:pt x="8148" y="4255"/>
                </a:cubicBezTo>
                <a:cubicBezTo>
                  <a:pt x="7138" y="4499"/>
                  <a:pt x="6263" y="5122"/>
                  <a:pt x="5461" y="5781"/>
                </a:cubicBezTo>
                <a:cubicBezTo>
                  <a:pt x="4513" y="6561"/>
                  <a:pt x="3609" y="7430"/>
                  <a:pt x="3018" y="8503"/>
                </a:cubicBezTo>
                <a:cubicBezTo>
                  <a:pt x="1542" y="11186"/>
                  <a:pt x="2282" y="14521"/>
                  <a:pt x="1620" y="17509"/>
                </a:cubicBezTo>
                <a:cubicBezTo>
                  <a:pt x="1158" y="19594"/>
                  <a:pt x="0" y="21689"/>
                  <a:pt x="588" y="23744"/>
                </a:cubicBezTo>
                <a:cubicBezTo>
                  <a:pt x="965" y="25069"/>
                  <a:pt x="2041" y="26163"/>
                  <a:pt x="2188" y="27534"/>
                </a:cubicBezTo>
                <a:cubicBezTo>
                  <a:pt x="2317" y="28748"/>
                  <a:pt x="1693" y="29902"/>
                  <a:pt x="1456" y="31100"/>
                </a:cubicBezTo>
                <a:cubicBezTo>
                  <a:pt x="1158" y="32623"/>
                  <a:pt x="1525" y="34264"/>
                  <a:pt x="2443" y="35515"/>
                </a:cubicBezTo>
                <a:lnTo>
                  <a:pt x="35000" y="38928"/>
                </a:lnTo>
                <a:cubicBezTo>
                  <a:pt x="38019" y="38912"/>
                  <a:pt x="41404" y="38721"/>
                  <a:pt x="43463" y="36153"/>
                </a:cubicBezTo>
                <a:cubicBezTo>
                  <a:pt x="45087" y="34125"/>
                  <a:pt x="45420" y="31147"/>
                  <a:pt x="45533" y="28378"/>
                </a:cubicBezTo>
                <a:cubicBezTo>
                  <a:pt x="45611" y="26441"/>
                  <a:pt x="45609" y="24429"/>
                  <a:pt x="44927" y="22662"/>
                </a:cubicBezTo>
                <a:cubicBezTo>
                  <a:pt x="43684" y="19447"/>
                  <a:pt x="40557" y="17851"/>
                  <a:pt x="38688" y="15075"/>
                </a:cubicBezTo>
                <a:cubicBezTo>
                  <a:pt x="36453" y="11759"/>
                  <a:pt x="36212" y="7063"/>
                  <a:pt x="33971" y="3750"/>
                </a:cubicBezTo>
                <a:cubicBezTo>
                  <a:pt x="32355" y="1358"/>
                  <a:pt x="29537" y="1"/>
                  <a:pt x="2674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22" name="Google Shape;422;p39"/>
          <p:cNvSpPr txBox="1">
            <a:spLocks noGrp="1"/>
          </p:cNvSpPr>
          <p:nvPr>
            <p:ph type="title" idx="2"/>
          </p:nvPr>
        </p:nvSpPr>
        <p:spPr>
          <a:xfrm>
            <a:off x="722733" y="868675"/>
            <a:ext cx="1097400" cy="5934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latin typeface="+mj-lt"/>
              </a:rPr>
              <a:t>01</a:t>
            </a:r>
            <a:endParaRPr>
              <a:latin typeface="+mj-lt"/>
            </a:endParaRPr>
          </a:p>
        </p:txBody>
      </p:sp>
      <p:sp>
        <p:nvSpPr>
          <p:cNvPr id="428" name="Google Shape;428;p39"/>
          <p:cNvSpPr txBox="1">
            <a:spLocks noGrp="1"/>
          </p:cNvSpPr>
          <p:nvPr>
            <p:ph type="title" idx="7"/>
          </p:nvPr>
        </p:nvSpPr>
        <p:spPr>
          <a:xfrm>
            <a:off x="722733" y="2726621"/>
            <a:ext cx="1097400" cy="5934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smtClean="0">
                <a:latin typeface="+mj-lt"/>
              </a:rPr>
              <a:t>02</a:t>
            </a:r>
            <a:endParaRPr>
              <a:latin typeface="+mj-lt"/>
            </a:endParaRPr>
          </a:p>
        </p:txBody>
      </p:sp>
      <p:grpSp>
        <p:nvGrpSpPr>
          <p:cNvPr id="434" name="Google Shape;434;p39"/>
          <p:cNvGrpSpPr/>
          <p:nvPr/>
        </p:nvGrpSpPr>
        <p:grpSpPr>
          <a:xfrm flipH="1">
            <a:off x="7199786" y="2007460"/>
            <a:ext cx="1265505" cy="1729046"/>
            <a:chOff x="2241376" y="2173535"/>
            <a:chExt cx="1127901" cy="1780737"/>
          </a:xfrm>
        </p:grpSpPr>
        <p:sp>
          <p:nvSpPr>
            <p:cNvPr id="435" name="Google Shape;435;p39"/>
            <p:cNvSpPr/>
            <p:nvPr/>
          </p:nvSpPr>
          <p:spPr>
            <a:xfrm flipH="1">
              <a:off x="2805256" y="2214469"/>
              <a:ext cx="379645" cy="149093"/>
            </a:xfrm>
            <a:custGeom>
              <a:avLst/>
              <a:gdLst/>
              <a:ahLst/>
              <a:cxnLst/>
              <a:rect l="l" t="t" r="r" b="b"/>
              <a:pathLst>
                <a:path w="5574" h="2189" extrusionOk="0">
                  <a:moveTo>
                    <a:pt x="4964" y="1"/>
                  </a:moveTo>
                  <a:cubicBezTo>
                    <a:pt x="2453" y="1439"/>
                    <a:pt x="1106" y="1690"/>
                    <a:pt x="473" y="1690"/>
                  </a:cubicBezTo>
                  <a:cubicBezTo>
                    <a:pt x="135" y="1690"/>
                    <a:pt x="0" y="1618"/>
                    <a:pt x="0" y="1618"/>
                  </a:cubicBezTo>
                  <a:lnTo>
                    <a:pt x="0" y="2189"/>
                  </a:lnTo>
                  <a:lnTo>
                    <a:pt x="5573" y="2189"/>
                  </a:lnTo>
                  <a:lnTo>
                    <a:pt x="5573"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36" name="Google Shape;436;p39"/>
            <p:cNvSpPr/>
            <p:nvPr/>
          </p:nvSpPr>
          <p:spPr>
            <a:xfrm flipH="1">
              <a:off x="2428877" y="2214469"/>
              <a:ext cx="379645" cy="149093"/>
            </a:xfrm>
            <a:custGeom>
              <a:avLst/>
              <a:gdLst/>
              <a:ahLst/>
              <a:cxnLst/>
              <a:rect l="l" t="t" r="r" b="b"/>
              <a:pathLst>
                <a:path w="5574" h="2189" extrusionOk="0">
                  <a:moveTo>
                    <a:pt x="0" y="1"/>
                  </a:moveTo>
                  <a:lnTo>
                    <a:pt x="0" y="2189"/>
                  </a:lnTo>
                  <a:lnTo>
                    <a:pt x="5573" y="2189"/>
                  </a:lnTo>
                  <a:lnTo>
                    <a:pt x="5573" y="1618"/>
                  </a:lnTo>
                  <a:cubicBezTo>
                    <a:pt x="5573" y="1618"/>
                    <a:pt x="5438" y="1690"/>
                    <a:pt x="5100" y="1690"/>
                  </a:cubicBezTo>
                  <a:cubicBezTo>
                    <a:pt x="4467" y="1690"/>
                    <a:pt x="3120" y="1439"/>
                    <a:pt x="61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37" name="Google Shape;437;p39"/>
            <p:cNvSpPr/>
            <p:nvPr/>
          </p:nvSpPr>
          <p:spPr>
            <a:xfrm flipH="1">
              <a:off x="2763774" y="2363494"/>
              <a:ext cx="83094" cy="1590777"/>
            </a:xfrm>
            <a:custGeom>
              <a:avLst/>
              <a:gdLst/>
              <a:ahLst/>
              <a:cxnLst/>
              <a:rect l="l" t="t" r="r" b="b"/>
              <a:pathLst>
                <a:path w="1220" h="23356" extrusionOk="0">
                  <a:moveTo>
                    <a:pt x="1" y="1"/>
                  </a:moveTo>
                  <a:lnTo>
                    <a:pt x="1" y="23356"/>
                  </a:lnTo>
                  <a:lnTo>
                    <a:pt x="1219" y="23356"/>
                  </a:lnTo>
                  <a:lnTo>
                    <a:pt x="121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38" name="Google Shape;438;p39"/>
            <p:cNvSpPr/>
            <p:nvPr/>
          </p:nvSpPr>
          <p:spPr>
            <a:xfrm flipH="1">
              <a:off x="2805256" y="2214469"/>
              <a:ext cx="379645" cy="149093"/>
            </a:xfrm>
            <a:custGeom>
              <a:avLst/>
              <a:gdLst/>
              <a:ahLst/>
              <a:cxnLst/>
              <a:rect l="l" t="t" r="r" b="b"/>
              <a:pathLst>
                <a:path w="5574" h="2189" extrusionOk="0">
                  <a:moveTo>
                    <a:pt x="4964" y="1"/>
                  </a:moveTo>
                  <a:cubicBezTo>
                    <a:pt x="2453" y="1439"/>
                    <a:pt x="1106" y="1690"/>
                    <a:pt x="473" y="1690"/>
                  </a:cubicBezTo>
                  <a:cubicBezTo>
                    <a:pt x="135" y="1690"/>
                    <a:pt x="0" y="1618"/>
                    <a:pt x="0" y="1618"/>
                  </a:cubicBezTo>
                  <a:lnTo>
                    <a:pt x="0" y="2189"/>
                  </a:lnTo>
                  <a:lnTo>
                    <a:pt x="5573" y="2189"/>
                  </a:lnTo>
                  <a:lnTo>
                    <a:pt x="5573" y="1"/>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39" name="Google Shape;439;p39"/>
            <p:cNvSpPr/>
            <p:nvPr/>
          </p:nvSpPr>
          <p:spPr>
            <a:xfrm flipH="1">
              <a:off x="3180952" y="2339043"/>
              <a:ext cx="168232" cy="786534"/>
            </a:xfrm>
            <a:custGeom>
              <a:avLst/>
              <a:gdLst/>
              <a:ahLst/>
              <a:cxnLst/>
              <a:rect l="l" t="t" r="r" b="b"/>
              <a:pathLst>
                <a:path w="2470" h="11548" fill="none" extrusionOk="0">
                  <a:moveTo>
                    <a:pt x="2470" y="1"/>
                  </a:moveTo>
                  <a:lnTo>
                    <a:pt x="1" y="11547"/>
                  </a:lnTo>
                </a:path>
              </a:pathLst>
            </a:custGeom>
            <a:noFill/>
            <a:ln w="5175" cap="flat" cmpd="sng">
              <a:solidFill>
                <a:schemeClr val="dk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40" name="Google Shape;440;p39"/>
            <p:cNvSpPr/>
            <p:nvPr/>
          </p:nvSpPr>
          <p:spPr>
            <a:xfrm flipH="1">
              <a:off x="3012651" y="2339043"/>
              <a:ext cx="168368" cy="786534"/>
            </a:xfrm>
            <a:custGeom>
              <a:avLst/>
              <a:gdLst/>
              <a:ahLst/>
              <a:cxnLst/>
              <a:rect l="l" t="t" r="r" b="b"/>
              <a:pathLst>
                <a:path w="2472" h="11548" fill="none" extrusionOk="0">
                  <a:moveTo>
                    <a:pt x="1" y="1"/>
                  </a:moveTo>
                  <a:lnTo>
                    <a:pt x="2472" y="11547"/>
                  </a:lnTo>
                </a:path>
              </a:pathLst>
            </a:custGeom>
            <a:noFill/>
            <a:ln w="5175" cap="flat" cmpd="sng">
              <a:solidFill>
                <a:schemeClr val="dk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41" name="Google Shape;441;p39"/>
            <p:cNvSpPr/>
            <p:nvPr/>
          </p:nvSpPr>
          <p:spPr>
            <a:xfrm flipH="1">
              <a:off x="3012652" y="3092003"/>
              <a:ext cx="336532" cy="191798"/>
            </a:xfrm>
            <a:custGeom>
              <a:avLst/>
              <a:gdLst/>
              <a:ahLst/>
              <a:cxnLst/>
              <a:rect l="l" t="t" r="r" b="b"/>
              <a:pathLst>
                <a:path w="4941" h="2816" extrusionOk="0">
                  <a:moveTo>
                    <a:pt x="2470" y="1"/>
                  </a:moveTo>
                  <a:cubicBezTo>
                    <a:pt x="1105" y="1"/>
                    <a:pt x="1" y="222"/>
                    <a:pt x="1" y="492"/>
                  </a:cubicBezTo>
                  <a:cubicBezTo>
                    <a:pt x="1" y="762"/>
                    <a:pt x="338" y="2815"/>
                    <a:pt x="2470" y="2815"/>
                  </a:cubicBezTo>
                  <a:cubicBezTo>
                    <a:pt x="4604" y="2815"/>
                    <a:pt x="4941" y="762"/>
                    <a:pt x="4941" y="492"/>
                  </a:cubicBezTo>
                  <a:cubicBezTo>
                    <a:pt x="4941" y="222"/>
                    <a:pt x="3834" y="1"/>
                    <a:pt x="247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42" name="Google Shape;442;p39"/>
            <p:cNvSpPr/>
            <p:nvPr/>
          </p:nvSpPr>
          <p:spPr>
            <a:xfrm flipH="1">
              <a:off x="3012652" y="3092003"/>
              <a:ext cx="336532" cy="66884"/>
            </a:xfrm>
            <a:custGeom>
              <a:avLst/>
              <a:gdLst/>
              <a:ahLst/>
              <a:cxnLst/>
              <a:rect l="l" t="t" r="r" b="b"/>
              <a:pathLst>
                <a:path w="4941" h="982" extrusionOk="0">
                  <a:moveTo>
                    <a:pt x="2470" y="1"/>
                  </a:moveTo>
                  <a:cubicBezTo>
                    <a:pt x="1105" y="1"/>
                    <a:pt x="1" y="222"/>
                    <a:pt x="1" y="492"/>
                  </a:cubicBezTo>
                  <a:cubicBezTo>
                    <a:pt x="1" y="762"/>
                    <a:pt x="1105" y="982"/>
                    <a:pt x="2470" y="982"/>
                  </a:cubicBezTo>
                  <a:cubicBezTo>
                    <a:pt x="3834" y="982"/>
                    <a:pt x="4941" y="762"/>
                    <a:pt x="4941" y="492"/>
                  </a:cubicBezTo>
                  <a:cubicBezTo>
                    <a:pt x="4941" y="222"/>
                    <a:pt x="3834" y="1"/>
                    <a:pt x="2470" y="1"/>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43" name="Google Shape;443;p39"/>
            <p:cNvSpPr/>
            <p:nvPr/>
          </p:nvSpPr>
          <p:spPr>
            <a:xfrm flipH="1">
              <a:off x="3040237" y="3101674"/>
              <a:ext cx="281294" cy="47609"/>
            </a:xfrm>
            <a:custGeom>
              <a:avLst/>
              <a:gdLst/>
              <a:ahLst/>
              <a:cxnLst/>
              <a:rect l="l" t="t" r="r" b="b"/>
              <a:pathLst>
                <a:path w="4130" h="699" extrusionOk="0">
                  <a:moveTo>
                    <a:pt x="2064" y="0"/>
                  </a:moveTo>
                  <a:cubicBezTo>
                    <a:pt x="925" y="0"/>
                    <a:pt x="0" y="157"/>
                    <a:pt x="0" y="350"/>
                  </a:cubicBezTo>
                  <a:cubicBezTo>
                    <a:pt x="0" y="543"/>
                    <a:pt x="925" y="698"/>
                    <a:pt x="2064" y="698"/>
                  </a:cubicBezTo>
                  <a:cubicBezTo>
                    <a:pt x="3204" y="698"/>
                    <a:pt x="4129" y="543"/>
                    <a:pt x="4129" y="350"/>
                  </a:cubicBezTo>
                  <a:cubicBezTo>
                    <a:pt x="4129" y="157"/>
                    <a:pt x="3204" y="0"/>
                    <a:pt x="2064"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44" name="Google Shape;444;p39"/>
            <p:cNvSpPr/>
            <p:nvPr/>
          </p:nvSpPr>
          <p:spPr>
            <a:xfrm flipH="1">
              <a:off x="3104600" y="2272090"/>
              <a:ext cx="152090" cy="133904"/>
            </a:xfrm>
            <a:custGeom>
              <a:avLst/>
              <a:gdLst/>
              <a:ahLst/>
              <a:cxnLst/>
              <a:rect l="l" t="t" r="r" b="b"/>
              <a:pathLst>
                <a:path w="2233" h="1966" extrusionOk="0">
                  <a:moveTo>
                    <a:pt x="1116" y="0"/>
                  </a:moveTo>
                  <a:cubicBezTo>
                    <a:pt x="991" y="0"/>
                    <a:pt x="863" y="24"/>
                    <a:pt x="740" y="75"/>
                  </a:cubicBezTo>
                  <a:cubicBezTo>
                    <a:pt x="238" y="283"/>
                    <a:pt x="1" y="858"/>
                    <a:pt x="209" y="1358"/>
                  </a:cubicBezTo>
                  <a:cubicBezTo>
                    <a:pt x="365" y="1737"/>
                    <a:pt x="731" y="1966"/>
                    <a:pt x="1118" y="1966"/>
                  </a:cubicBezTo>
                  <a:cubicBezTo>
                    <a:pt x="1243" y="1966"/>
                    <a:pt x="1370" y="1942"/>
                    <a:pt x="1493" y="1891"/>
                  </a:cubicBezTo>
                  <a:cubicBezTo>
                    <a:pt x="1995" y="1683"/>
                    <a:pt x="2232" y="1108"/>
                    <a:pt x="2024" y="606"/>
                  </a:cubicBezTo>
                  <a:cubicBezTo>
                    <a:pt x="1868" y="228"/>
                    <a:pt x="1502" y="0"/>
                    <a:pt x="111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45" name="Google Shape;445;p39"/>
            <p:cNvSpPr/>
            <p:nvPr/>
          </p:nvSpPr>
          <p:spPr>
            <a:xfrm flipH="1">
              <a:off x="3147577" y="2305737"/>
              <a:ext cx="66748" cy="66748"/>
            </a:xfrm>
            <a:custGeom>
              <a:avLst/>
              <a:gdLst/>
              <a:ahLst/>
              <a:cxnLst/>
              <a:rect l="l" t="t" r="r" b="b"/>
              <a:pathLst>
                <a:path w="980" h="980" extrusionOk="0">
                  <a:moveTo>
                    <a:pt x="490" y="0"/>
                  </a:moveTo>
                  <a:cubicBezTo>
                    <a:pt x="219" y="0"/>
                    <a:pt x="0" y="219"/>
                    <a:pt x="0" y="490"/>
                  </a:cubicBezTo>
                  <a:cubicBezTo>
                    <a:pt x="0" y="760"/>
                    <a:pt x="219" y="979"/>
                    <a:pt x="490" y="979"/>
                  </a:cubicBezTo>
                  <a:cubicBezTo>
                    <a:pt x="760" y="979"/>
                    <a:pt x="979" y="760"/>
                    <a:pt x="979" y="490"/>
                  </a:cubicBezTo>
                  <a:cubicBezTo>
                    <a:pt x="979" y="219"/>
                    <a:pt x="760" y="0"/>
                    <a:pt x="49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46" name="Google Shape;446;p39"/>
            <p:cNvSpPr/>
            <p:nvPr/>
          </p:nvSpPr>
          <p:spPr>
            <a:xfrm flipH="1">
              <a:off x="3329092" y="3098201"/>
              <a:ext cx="40185" cy="40049"/>
            </a:xfrm>
            <a:custGeom>
              <a:avLst/>
              <a:gdLst/>
              <a:ahLst/>
              <a:cxnLst/>
              <a:rect l="l" t="t" r="r" b="b"/>
              <a:pathLst>
                <a:path w="590" h="588" extrusionOk="0">
                  <a:moveTo>
                    <a:pt x="296" y="0"/>
                  </a:moveTo>
                  <a:cubicBezTo>
                    <a:pt x="132" y="0"/>
                    <a:pt x="0" y="132"/>
                    <a:pt x="0" y="294"/>
                  </a:cubicBezTo>
                  <a:cubicBezTo>
                    <a:pt x="0" y="457"/>
                    <a:pt x="132" y="588"/>
                    <a:pt x="296" y="588"/>
                  </a:cubicBezTo>
                  <a:cubicBezTo>
                    <a:pt x="457" y="588"/>
                    <a:pt x="589" y="457"/>
                    <a:pt x="589" y="294"/>
                  </a:cubicBezTo>
                  <a:cubicBezTo>
                    <a:pt x="589" y="132"/>
                    <a:pt x="457" y="0"/>
                    <a:pt x="29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47" name="Google Shape;447;p39"/>
            <p:cNvSpPr/>
            <p:nvPr/>
          </p:nvSpPr>
          <p:spPr>
            <a:xfrm flipH="1">
              <a:off x="2992625" y="3098201"/>
              <a:ext cx="40049" cy="40049"/>
            </a:xfrm>
            <a:custGeom>
              <a:avLst/>
              <a:gdLst/>
              <a:ahLst/>
              <a:cxnLst/>
              <a:rect l="l" t="t" r="r" b="b"/>
              <a:pathLst>
                <a:path w="588" h="588" extrusionOk="0">
                  <a:moveTo>
                    <a:pt x="294" y="0"/>
                  </a:moveTo>
                  <a:cubicBezTo>
                    <a:pt x="132" y="0"/>
                    <a:pt x="0" y="132"/>
                    <a:pt x="0" y="294"/>
                  </a:cubicBezTo>
                  <a:cubicBezTo>
                    <a:pt x="0" y="457"/>
                    <a:pt x="132" y="588"/>
                    <a:pt x="294" y="588"/>
                  </a:cubicBezTo>
                  <a:cubicBezTo>
                    <a:pt x="457" y="588"/>
                    <a:pt x="587" y="457"/>
                    <a:pt x="587" y="294"/>
                  </a:cubicBezTo>
                  <a:cubicBezTo>
                    <a:pt x="587" y="132"/>
                    <a:pt x="457" y="0"/>
                    <a:pt x="29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48" name="Google Shape;448;p39"/>
            <p:cNvSpPr/>
            <p:nvPr/>
          </p:nvSpPr>
          <p:spPr>
            <a:xfrm flipH="1">
              <a:off x="2428877" y="2214469"/>
              <a:ext cx="379645" cy="149093"/>
            </a:xfrm>
            <a:custGeom>
              <a:avLst/>
              <a:gdLst/>
              <a:ahLst/>
              <a:cxnLst/>
              <a:rect l="l" t="t" r="r" b="b"/>
              <a:pathLst>
                <a:path w="5574" h="2189" extrusionOk="0">
                  <a:moveTo>
                    <a:pt x="0" y="1"/>
                  </a:moveTo>
                  <a:lnTo>
                    <a:pt x="0" y="2189"/>
                  </a:lnTo>
                  <a:lnTo>
                    <a:pt x="5573" y="2189"/>
                  </a:lnTo>
                  <a:lnTo>
                    <a:pt x="5573" y="1618"/>
                  </a:lnTo>
                  <a:cubicBezTo>
                    <a:pt x="5573" y="1618"/>
                    <a:pt x="5438" y="1690"/>
                    <a:pt x="5100" y="1690"/>
                  </a:cubicBezTo>
                  <a:cubicBezTo>
                    <a:pt x="4467" y="1690"/>
                    <a:pt x="3120" y="1439"/>
                    <a:pt x="610"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49" name="Google Shape;449;p39"/>
            <p:cNvSpPr/>
            <p:nvPr/>
          </p:nvSpPr>
          <p:spPr>
            <a:xfrm flipH="1">
              <a:off x="2264660" y="2339043"/>
              <a:ext cx="168300" cy="786534"/>
            </a:xfrm>
            <a:custGeom>
              <a:avLst/>
              <a:gdLst/>
              <a:ahLst/>
              <a:cxnLst/>
              <a:rect l="l" t="t" r="r" b="b"/>
              <a:pathLst>
                <a:path w="2471" h="11548" fill="none" extrusionOk="0">
                  <a:moveTo>
                    <a:pt x="0" y="1"/>
                  </a:moveTo>
                  <a:lnTo>
                    <a:pt x="2471" y="11547"/>
                  </a:lnTo>
                </a:path>
              </a:pathLst>
            </a:custGeom>
            <a:noFill/>
            <a:ln w="5175" cap="flat" cmpd="sng">
              <a:solidFill>
                <a:schemeClr val="dk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50" name="Google Shape;450;p39"/>
            <p:cNvSpPr/>
            <p:nvPr/>
          </p:nvSpPr>
          <p:spPr>
            <a:xfrm flipH="1">
              <a:off x="2432893" y="2339043"/>
              <a:ext cx="168368" cy="786534"/>
            </a:xfrm>
            <a:custGeom>
              <a:avLst/>
              <a:gdLst/>
              <a:ahLst/>
              <a:cxnLst/>
              <a:rect l="l" t="t" r="r" b="b"/>
              <a:pathLst>
                <a:path w="2472" h="11548" fill="none" extrusionOk="0">
                  <a:moveTo>
                    <a:pt x="2471" y="1"/>
                  </a:moveTo>
                  <a:lnTo>
                    <a:pt x="0" y="11547"/>
                  </a:lnTo>
                </a:path>
              </a:pathLst>
            </a:custGeom>
            <a:noFill/>
            <a:ln w="5175" cap="flat" cmpd="sng">
              <a:solidFill>
                <a:schemeClr val="dk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51" name="Google Shape;451;p39"/>
            <p:cNvSpPr/>
            <p:nvPr/>
          </p:nvSpPr>
          <p:spPr>
            <a:xfrm flipH="1">
              <a:off x="2264661" y="3092003"/>
              <a:ext cx="336600" cy="191798"/>
            </a:xfrm>
            <a:custGeom>
              <a:avLst/>
              <a:gdLst/>
              <a:ahLst/>
              <a:cxnLst/>
              <a:rect l="l" t="t" r="r" b="b"/>
              <a:pathLst>
                <a:path w="4942" h="2816" extrusionOk="0">
                  <a:moveTo>
                    <a:pt x="2471" y="1"/>
                  </a:moveTo>
                  <a:cubicBezTo>
                    <a:pt x="1107" y="1"/>
                    <a:pt x="0" y="222"/>
                    <a:pt x="0" y="492"/>
                  </a:cubicBezTo>
                  <a:cubicBezTo>
                    <a:pt x="0" y="762"/>
                    <a:pt x="339" y="2815"/>
                    <a:pt x="2471" y="2815"/>
                  </a:cubicBezTo>
                  <a:cubicBezTo>
                    <a:pt x="4603" y="2815"/>
                    <a:pt x="4942" y="762"/>
                    <a:pt x="4942" y="492"/>
                  </a:cubicBezTo>
                  <a:cubicBezTo>
                    <a:pt x="4942" y="222"/>
                    <a:pt x="3836" y="1"/>
                    <a:pt x="24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52" name="Google Shape;452;p39"/>
            <p:cNvSpPr/>
            <p:nvPr/>
          </p:nvSpPr>
          <p:spPr>
            <a:xfrm flipH="1">
              <a:off x="2264661" y="3092003"/>
              <a:ext cx="336600" cy="66884"/>
            </a:xfrm>
            <a:custGeom>
              <a:avLst/>
              <a:gdLst/>
              <a:ahLst/>
              <a:cxnLst/>
              <a:rect l="l" t="t" r="r" b="b"/>
              <a:pathLst>
                <a:path w="4942" h="982" extrusionOk="0">
                  <a:moveTo>
                    <a:pt x="2471" y="1"/>
                  </a:moveTo>
                  <a:cubicBezTo>
                    <a:pt x="1107" y="1"/>
                    <a:pt x="0" y="222"/>
                    <a:pt x="0" y="492"/>
                  </a:cubicBezTo>
                  <a:cubicBezTo>
                    <a:pt x="0" y="762"/>
                    <a:pt x="1107" y="982"/>
                    <a:pt x="2471" y="982"/>
                  </a:cubicBezTo>
                  <a:cubicBezTo>
                    <a:pt x="3836" y="982"/>
                    <a:pt x="4942" y="762"/>
                    <a:pt x="4942" y="492"/>
                  </a:cubicBezTo>
                  <a:cubicBezTo>
                    <a:pt x="4942" y="222"/>
                    <a:pt x="3836" y="1"/>
                    <a:pt x="2471" y="1"/>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53" name="Google Shape;453;p39"/>
            <p:cNvSpPr/>
            <p:nvPr/>
          </p:nvSpPr>
          <p:spPr>
            <a:xfrm flipH="1">
              <a:off x="2292246" y="3101674"/>
              <a:ext cx="281294" cy="47609"/>
            </a:xfrm>
            <a:custGeom>
              <a:avLst/>
              <a:gdLst/>
              <a:ahLst/>
              <a:cxnLst/>
              <a:rect l="l" t="t" r="r" b="b"/>
              <a:pathLst>
                <a:path w="4130" h="699" extrusionOk="0">
                  <a:moveTo>
                    <a:pt x="2064" y="0"/>
                  </a:moveTo>
                  <a:cubicBezTo>
                    <a:pt x="923" y="0"/>
                    <a:pt x="0" y="157"/>
                    <a:pt x="0" y="350"/>
                  </a:cubicBezTo>
                  <a:cubicBezTo>
                    <a:pt x="0" y="543"/>
                    <a:pt x="923" y="698"/>
                    <a:pt x="2064" y="698"/>
                  </a:cubicBezTo>
                  <a:cubicBezTo>
                    <a:pt x="3205" y="698"/>
                    <a:pt x="4129" y="543"/>
                    <a:pt x="4129" y="350"/>
                  </a:cubicBezTo>
                  <a:cubicBezTo>
                    <a:pt x="4129" y="157"/>
                    <a:pt x="3205" y="0"/>
                    <a:pt x="2064"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54" name="Google Shape;454;p39"/>
            <p:cNvSpPr/>
            <p:nvPr/>
          </p:nvSpPr>
          <p:spPr>
            <a:xfrm flipH="1">
              <a:off x="2359538" y="2272158"/>
              <a:ext cx="146981" cy="133904"/>
            </a:xfrm>
            <a:custGeom>
              <a:avLst/>
              <a:gdLst/>
              <a:ahLst/>
              <a:cxnLst/>
              <a:rect l="l" t="t" r="r" b="b"/>
              <a:pathLst>
                <a:path w="2158" h="1966" extrusionOk="0">
                  <a:moveTo>
                    <a:pt x="1079" y="0"/>
                  </a:moveTo>
                  <a:cubicBezTo>
                    <a:pt x="827" y="0"/>
                    <a:pt x="576" y="96"/>
                    <a:pt x="384" y="288"/>
                  </a:cubicBezTo>
                  <a:cubicBezTo>
                    <a:pt x="0" y="672"/>
                    <a:pt x="0" y="1293"/>
                    <a:pt x="384" y="1677"/>
                  </a:cubicBezTo>
                  <a:cubicBezTo>
                    <a:pt x="576" y="1869"/>
                    <a:pt x="827" y="1965"/>
                    <a:pt x="1079" y="1965"/>
                  </a:cubicBezTo>
                  <a:cubicBezTo>
                    <a:pt x="1330" y="1965"/>
                    <a:pt x="1581" y="1869"/>
                    <a:pt x="1773" y="1677"/>
                  </a:cubicBezTo>
                  <a:cubicBezTo>
                    <a:pt x="2157" y="1293"/>
                    <a:pt x="2157" y="672"/>
                    <a:pt x="1773" y="288"/>
                  </a:cubicBezTo>
                  <a:cubicBezTo>
                    <a:pt x="1581" y="96"/>
                    <a:pt x="1330" y="0"/>
                    <a:pt x="107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55" name="Google Shape;455;p39"/>
            <p:cNvSpPr/>
            <p:nvPr/>
          </p:nvSpPr>
          <p:spPr>
            <a:xfrm flipH="1">
              <a:off x="2399586" y="2305737"/>
              <a:ext cx="66748" cy="66748"/>
            </a:xfrm>
            <a:custGeom>
              <a:avLst/>
              <a:gdLst/>
              <a:ahLst/>
              <a:cxnLst/>
              <a:rect l="l" t="t" r="r" b="b"/>
              <a:pathLst>
                <a:path w="980" h="980" extrusionOk="0">
                  <a:moveTo>
                    <a:pt x="490" y="0"/>
                  </a:moveTo>
                  <a:cubicBezTo>
                    <a:pt x="220" y="0"/>
                    <a:pt x="1" y="219"/>
                    <a:pt x="1" y="490"/>
                  </a:cubicBezTo>
                  <a:cubicBezTo>
                    <a:pt x="1" y="760"/>
                    <a:pt x="220" y="979"/>
                    <a:pt x="490" y="979"/>
                  </a:cubicBezTo>
                  <a:cubicBezTo>
                    <a:pt x="761" y="979"/>
                    <a:pt x="980" y="760"/>
                    <a:pt x="980" y="490"/>
                  </a:cubicBezTo>
                  <a:cubicBezTo>
                    <a:pt x="980" y="219"/>
                    <a:pt x="761" y="0"/>
                    <a:pt x="49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56" name="Google Shape;456;p39"/>
            <p:cNvSpPr/>
            <p:nvPr/>
          </p:nvSpPr>
          <p:spPr>
            <a:xfrm flipH="1">
              <a:off x="2581101" y="3098201"/>
              <a:ext cx="40185" cy="40049"/>
            </a:xfrm>
            <a:custGeom>
              <a:avLst/>
              <a:gdLst/>
              <a:ahLst/>
              <a:cxnLst/>
              <a:rect l="l" t="t" r="r" b="b"/>
              <a:pathLst>
                <a:path w="590" h="588" extrusionOk="0">
                  <a:moveTo>
                    <a:pt x="294" y="0"/>
                  </a:moveTo>
                  <a:cubicBezTo>
                    <a:pt x="133" y="0"/>
                    <a:pt x="1" y="132"/>
                    <a:pt x="1" y="294"/>
                  </a:cubicBezTo>
                  <a:cubicBezTo>
                    <a:pt x="1" y="457"/>
                    <a:pt x="133" y="588"/>
                    <a:pt x="294" y="588"/>
                  </a:cubicBezTo>
                  <a:cubicBezTo>
                    <a:pt x="457" y="588"/>
                    <a:pt x="589" y="457"/>
                    <a:pt x="589" y="294"/>
                  </a:cubicBezTo>
                  <a:cubicBezTo>
                    <a:pt x="589" y="132"/>
                    <a:pt x="457" y="0"/>
                    <a:pt x="29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57" name="Google Shape;457;p39"/>
            <p:cNvSpPr/>
            <p:nvPr/>
          </p:nvSpPr>
          <p:spPr>
            <a:xfrm flipH="1">
              <a:off x="2733738" y="2173535"/>
              <a:ext cx="146232" cy="132883"/>
            </a:xfrm>
            <a:custGeom>
              <a:avLst/>
              <a:gdLst/>
              <a:ahLst/>
              <a:cxnLst/>
              <a:rect l="l" t="t" r="r" b="b"/>
              <a:pathLst>
                <a:path w="2147" h="1951" extrusionOk="0">
                  <a:moveTo>
                    <a:pt x="1072" y="0"/>
                  </a:moveTo>
                  <a:cubicBezTo>
                    <a:pt x="630" y="0"/>
                    <a:pt x="230" y="303"/>
                    <a:pt x="125" y="751"/>
                  </a:cubicBezTo>
                  <a:cubicBezTo>
                    <a:pt x="0" y="1276"/>
                    <a:pt x="325" y="1801"/>
                    <a:pt x="849" y="1924"/>
                  </a:cubicBezTo>
                  <a:cubicBezTo>
                    <a:pt x="925" y="1942"/>
                    <a:pt x="1000" y="1951"/>
                    <a:pt x="1075" y="1951"/>
                  </a:cubicBezTo>
                  <a:cubicBezTo>
                    <a:pt x="1517" y="1951"/>
                    <a:pt x="1917" y="1648"/>
                    <a:pt x="2022" y="1200"/>
                  </a:cubicBezTo>
                  <a:cubicBezTo>
                    <a:pt x="2147" y="676"/>
                    <a:pt x="1822" y="149"/>
                    <a:pt x="1298" y="27"/>
                  </a:cubicBezTo>
                  <a:cubicBezTo>
                    <a:pt x="1222" y="9"/>
                    <a:pt x="1147" y="0"/>
                    <a:pt x="107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58" name="Google Shape;458;p39"/>
            <p:cNvSpPr/>
            <p:nvPr/>
          </p:nvSpPr>
          <p:spPr>
            <a:xfrm flipH="1">
              <a:off x="2768746" y="2201119"/>
              <a:ext cx="76419" cy="76283"/>
            </a:xfrm>
            <a:custGeom>
              <a:avLst/>
              <a:gdLst/>
              <a:ahLst/>
              <a:cxnLst/>
              <a:rect l="l" t="t" r="r" b="b"/>
              <a:pathLst>
                <a:path w="1122" h="1120" extrusionOk="0">
                  <a:moveTo>
                    <a:pt x="560" y="1"/>
                  </a:moveTo>
                  <a:cubicBezTo>
                    <a:pt x="251" y="1"/>
                    <a:pt x="1" y="251"/>
                    <a:pt x="1" y="560"/>
                  </a:cubicBezTo>
                  <a:cubicBezTo>
                    <a:pt x="1" y="869"/>
                    <a:pt x="251" y="1120"/>
                    <a:pt x="560" y="1120"/>
                  </a:cubicBezTo>
                  <a:cubicBezTo>
                    <a:pt x="869" y="1120"/>
                    <a:pt x="1121" y="869"/>
                    <a:pt x="1121" y="560"/>
                  </a:cubicBezTo>
                  <a:cubicBezTo>
                    <a:pt x="1121" y="251"/>
                    <a:pt x="869" y="1"/>
                    <a:pt x="56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59" name="Google Shape;459;p39"/>
            <p:cNvSpPr/>
            <p:nvPr/>
          </p:nvSpPr>
          <p:spPr>
            <a:xfrm flipH="1">
              <a:off x="2241376" y="3098201"/>
              <a:ext cx="40185" cy="40049"/>
            </a:xfrm>
            <a:custGeom>
              <a:avLst/>
              <a:gdLst/>
              <a:ahLst/>
              <a:cxnLst/>
              <a:rect l="l" t="t" r="r" b="b"/>
              <a:pathLst>
                <a:path w="590" h="588" extrusionOk="0">
                  <a:moveTo>
                    <a:pt x="294" y="0"/>
                  </a:moveTo>
                  <a:cubicBezTo>
                    <a:pt x="133" y="0"/>
                    <a:pt x="1" y="132"/>
                    <a:pt x="1" y="294"/>
                  </a:cubicBezTo>
                  <a:cubicBezTo>
                    <a:pt x="1" y="457"/>
                    <a:pt x="133" y="588"/>
                    <a:pt x="294" y="588"/>
                  </a:cubicBezTo>
                  <a:cubicBezTo>
                    <a:pt x="457" y="588"/>
                    <a:pt x="589" y="457"/>
                    <a:pt x="589" y="294"/>
                  </a:cubicBezTo>
                  <a:cubicBezTo>
                    <a:pt x="589" y="132"/>
                    <a:pt x="457" y="0"/>
                    <a:pt x="29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grpSp>
      <p:grpSp>
        <p:nvGrpSpPr>
          <p:cNvPr id="460" name="Google Shape;460;p39"/>
          <p:cNvGrpSpPr/>
          <p:nvPr/>
        </p:nvGrpSpPr>
        <p:grpSpPr>
          <a:xfrm rot="383940">
            <a:off x="8092626" y="3283755"/>
            <a:ext cx="877335" cy="1105414"/>
            <a:chOff x="3103876" y="3567413"/>
            <a:chExt cx="673883" cy="849128"/>
          </a:xfrm>
        </p:grpSpPr>
        <p:sp>
          <p:nvSpPr>
            <p:cNvPr id="461" name="Google Shape;461;p39"/>
            <p:cNvSpPr/>
            <p:nvPr/>
          </p:nvSpPr>
          <p:spPr>
            <a:xfrm flipH="1">
              <a:off x="3107965" y="3693349"/>
              <a:ext cx="669794" cy="723192"/>
            </a:xfrm>
            <a:custGeom>
              <a:avLst/>
              <a:gdLst/>
              <a:ahLst/>
              <a:cxnLst/>
              <a:rect l="l" t="t" r="r" b="b"/>
              <a:pathLst>
                <a:path w="9834" h="10618" extrusionOk="0">
                  <a:moveTo>
                    <a:pt x="346" y="0"/>
                  </a:moveTo>
                  <a:cubicBezTo>
                    <a:pt x="346" y="0"/>
                    <a:pt x="1" y="1150"/>
                    <a:pt x="1985" y="3777"/>
                  </a:cubicBezTo>
                  <a:cubicBezTo>
                    <a:pt x="3970" y="6404"/>
                    <a:pt x="2161" y="8757"/>
                    <a:pt x="6997" y="10617"/>
                  </a:cubicBezTo>
                  <a:lnTo>
                    <a:pt x="9833" y="9607"/>
                  </a:lnTo>
                  <a:cubicBezTo>
                    <a:pt x="9833" y="9607"/>
                    <a:pt x="7953" y="8061"/>
                    <a:pt x="6845" y="5948"/>
                  </a:cubicBezTo>
                  <a:cubicBezTo>
                    <a:pt x="5735" y="3833"/>
                    <a:pt x="5101" y="3073"/>
                    <a:pt x="3221" y="2470"/>
                  </a:cubicBezTo>
                  <a:cubicBezTo>
                    <a:pt x="1340" y="1865"/>
                    <a:pt x="346" y="0"/>
                    <a:pt x="34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62" name="Google Shape;462;p39"/>
            <p:cNvSpPr/>
            <p:nvPr/>
          </p:nvSpPr>
          <p:spPr>
            <a:xfrm flipH="1">
              <a:off x="3107965" y="3693349"/>
              <a:ext cx="669794" cy="723192"/>
            </a:xfrm>
            <a:custGeom>
              <a:avLst/>
              <a:gdLst/>
              <a:ahLst/>
              <a:cxnLst/>
              <a:rect l="l" t="t" r="r" b="b"/>
              <a:pathLst>
                <a:path w="9834" h="10618" extrusionOk="0">
                  <a:moveTo>
                    <a:pt x="346" y="0"/>
                  </a:moveTo>
                  <a:cubicBezTo>
                    <a:pt x="346" y="0"/>
                    <a:pt x="1" y="1150"/>
                    <a:pt x="1985" y="3777"/>
                  </a:cubicBezTo>
                  <a:cubicBezTo>
                    <a:pt x="3970" y="6404"/>
                    <a:pt x="2161" y="8757"/>
                    <a:pt x="6997" y="10617"/>
                  </a:cubicBezTo>
                  <a:lnTo>
                    <a:pt x="9833" y="9607"/>
                  </a:lnTo>
                  <a:cubicBezTo>
                    <a:pt x="9833" y="9607"/>
                    <a:pt x="7953" y="8061"/>
                    <a:pt x="6845" y="5948"/>
                  </a:cubicBezTo>
                  <a:cubicBezTo>
                    <a:pt x="5735" y="3833"/>
                    <a:pt x="5101" y="3073"/>
                    <a:pt x="3221" y="2470"/>
                  </a:cubicBezTo>
                  <a:cubicBezTo>
                    <a:pt x="1340" y="1865"/>
                    <a:pt x="346" y="0"/>
                    <a:pt x="346"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63" name="Google Shape;463;p39"/>
            <p:cNvSpPr/>
            <p:nvPr/>
          </p:nvSpPr>
          <p:spPr>
            <a:xfrm flipH="1">
              <a:off x="3224228" y="3693349"/>
              <a:ext cx="530032" cy="664754"/>
            </a:xfrm>
            <a:custGeom>
              <a:avLst/>
              <a:gdLst/>
              <a:ahLst/>
              <a:cxnLst/>
              <a:rect l="l" t="t" r="r" b="b"/>
              <a:pathLst>
                <a:path w="7782" h="9760" fill="none" extrusionOk="0">
                  <a:moveTo>
                    <a:pt x="1" y="0"/>
                  </a:moveTo>
                  <a:cubicBezTo>
                    <a:pt x="1640" y="3777"/>
                    <a:pt x="3845" y="3831"/>
                    <a:pt x="4733" y="6467"/>
                  </a:cubicBezTo>
                  <a:cubicBezTo>
                    <a:pt x="5620" y="9104"/>
                    <a:pt x="7782" y="9760"/>
                    <a:pt x="7782" y="9760"/>
                  </a:cubicBezTo>
                </a:path>
              </a:pathLst>
            </a:custGeom>
            <a:noFill/>
            <a:ln w="2600" cap="flat" cmpd="sng">
              <a:solidFill>
                <a:schemeClr val="l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64" name="Google Shape;464;p39"/>
            <p:cNvSpPr/>
            <p:nvPr/>
          </p:nvSpPr>
          <p:spPr>
            <a:xfrm flipH="1">
              <a:off x="3103876" y="3567413"/>
              <a:ext cx="417582" cy="602297"/>
            </a:xfrm>
            <a:custGeom>
              <a:avLst/>
              <a:gdLst/>
              <a:ahLst/>
              <a:cxnLst/>
              <a:rect l="l" t="t" r="r" b="b"/>
              <a:pathLst>
                <a:path w="6131" h="8843" extrusionOk="0">
                  <a:moveTo>
                    <a:pt x="420" y="0"/>
                  </a:moveTo>
                  <a:cubicBezTo>
                    <a:pt x="420" y="0"/>
                    <a:pt x="0" y="808"/>
                    <a:pt x="1108" y="3043"/>
                  </a:cubicBezTo>
                  <a:cubicBezTo>
                    <a:pt x="2216" y="5277"/>
                    <a:pt x="538" y="6777"/>
                    <a:pt x="3877" y="8842"/>
                  </a:cubicBezTo>
                  <a:lnTo>
                    <a:pt x="6131" y="8488"/>
                  </a:lnTo>
                  <a:cubicBezTo>
                    <a:pt x="6131" y="8488"/>
                    <a:pt x="4950" y="7072"/>
                    <a:pt x="4421" y="5343"/>
                  </a:cubicBezTo>
                  <a:cubicBezTo>
                    <a:pt x="3893" y="3613"/>
                    <a:pt x="3528" y="2957"/>
                    <a:pt x="2211" y="2242"/>
                  </a:cubicBezTo>
                  <a:cubicBezTo>
                    <a:pt x="897" y="1529"/>
                    <a:pt x="420" y="0"/>
                    <a:pt x="42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65" name="Google Shape;465;p39"/>
            <p:cNvSpPr/>
            <p:nvPr/>
          </p:nvSpPr>
          <p:spPr>
            <a:xfrm flipH="1">
              <a:off x="3191805" y="3567413"/>
              <a:ext cx="301114" cy="569604"/>
            </a:xfrm>
            <a:custGeom>
              <a:avLst/>
              <a:gdLst/>
              <a:ahLst/>
              <a:cxnLst/>
              <a:rect l="l" t="t" r="r" b="b"/>
              <a:pathLst>
                <a:path w="4421" h="8363" fill="none" extrusionOk="0">
                  <a:moveTo>
                    <a:pt x="1" y="0"/>
                  </a:moveTo>
                  <a:cubicBezTo>
                    <a:pt x="689" y="3043"/>
                    <a:pt x="2324" y="3392"/>
                    <a:pt x="2613" y="5481"/>
                  </a:cubicBezTo>
                  <a:cubicBezTo>
                    <a:pt x="2904" y="7570"/>
                    <a:pt x="4420" y="8362"/>
                    <a:pt x="4420" y="8362"/>
                  </a:cubicBezTo>
                </a:path>
              </a:pathLst>
            </a:custGeom>
            <a:noFill/>
            <a:ln w="2600" cap="flat" cmpd="sng">
              <a:solidFill>
                <a:schemeClr val="l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grpSp>
      <p:grpSp>
        <p:nvGrpSpPr>
          <p:cNvPr id="466" name="Google Shape;466;p39"/>
          <p:cNvGrpSpPr/>
          <p:nvPr/>
        </p:nvGrpSpPr>
        <p:grpSpPr>
          <a:xfrm flipH="1">
            <a:off x="7047401" y="4090257"/>
            <a:ext cx="1279583" cy="298731"/>
            <a:chOff x="5942217" y="4142332"/>
            <a:chExt cx="1279583" cy="298731"/>
          </a:xfrm>
        </p:grpSpPr>
        <p:sp>
          <p:nvSpPr>
            <p:cNvPr id="467" name="Google Shape;467;p39"/>
            <p:cNvSpPr/>
            <p:nvPr/>
          </p:nvSpPr>
          <p:spPr>
            <a:xfrm flipH="1">
              <a:off x="5942217" y="4142332"/>
              <a:ext cx="1279583" cy="298730"/>
            </a:xfrm>
            <a:custGeom>
              <a:avLst/>
              <a:gdLst/>
              <a:ahLst/>
              <a:cxnLst/>
              <a:rect l="l" t="t" r="r" b="b"/>
              <a:pathLst>
                <a:path w="18787" h="4386" extrusionOk="0">
                  <a:moveTo>
                    <a:pt x="0" y="0"/>
                  </a:moveTo>
                  <a:lnTo>
                    <a:pt x="0" y="4386"/>
                  </a:lnTo>
                  <a:lnTo>
                    <a:pt x="18381" y="4386"/>
                  </a:lnTo>
                  <a:cubicBezTo>
                    <a:pt x="18605" y="4386"/>
                    <a:pt x="18787" y="4204"/>
                    <a:pt x="18787" y="3980"/>
                  </a:cubicBezTo>
                  <a:lnTo>
                    <a:pt x="18787" y="406"/>
                  </a:lnTo>
                  <a:cubicBezTo>
                    <a:pt x="18787" y="182"/>
                    <a:pt x="18605" y="0"/>
                    <a:pt x="1838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68" name="Google Shape;468;p39"/>
            <p:cNvSpPr/>
            <p:nvPr/>
          </p:nvSpPr>
          <p:spPr>
            <a:xfrm flipH="1">
              <a:off x="6046486" y="4142332"/>
              <a:ext cx="270669" cy="298730"/>
            </a:xfrm>
            <a:custGeom>
              <a:avLst/>
              <a:gdLst/>
              <a:ahLst/>
              <a:cxnLst/>
              <a:rect l="l" t="t" r="r" b="b"/>
              <a:pathLst>
                <a:path w="3974" h="4386" extrusionOk="0">
                  <a:moveTo>
                    <a:pt x="0" y="0"/>
                  </a:moveTo>
                  <a:cubicBezTo>
                    <a:pt x="1211" y="0"/>
                    <a:pt x="2191" y="983"/>
                    <a:pt x="2191" y="2193"/>
                  </a:cubicBezTo>
                  <a:cubicBezTo>
                    <a:pt x="2191" y="2799"/>
                    <a:pt x="1946" y="3346"/>
                    <a:pt x="1550" y="3744"/>
                  </a:cubicBezTo>
                  <a:cubicBezTo>
                    <a:pt x="1153" y="4140"/>
                    <a:pt x="605" y="4386"/>
                    <a:pt x="0" y="4386"/>
                  </a:cubicBezTo>
                  <a:lnTo>
                    <a:pt x="1781" y="4386"/>
                  </a:lnTo>
                  <a:cubicBezTo>
                    <a:pt x="2387" y="4386"/>
                    <a:pt x="2934" y="4140"/>
                    <a:pt x="3332" y="3744"/>
                  </a:cubicBezTo>
                  <a:cubicBezTo>
                    <a:pt x="3728" y="3346"/>
                    <a:pt x="3974" y="2799"/>
                    <a:pt x="3974" y="2193"/>
                  </a:cubicBezTo>
                  <a:cubicBezTo>
                    <a:pt x="3974" y="983"/>
                    <a:pt x="2992" y="0"/>
                    <a:pt x="1781"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69" name="Google Shape;469;p39"/>
            <p:cNvSpPr/>
            <p:nvPr/>
          </p:nvSpPr>
          <p:spPr>
            <a:xfrm flipH="1">
              <a:off x="5942217" y="4221681"/>
              <a:ext cx="1279514" cy="219382"/>
            </a:xfrm>
            <a:custGeom>
              <a:avLst/>
              <a:gdLst/>
              <a:ahLst/>
              <a:cxnLst/>
              <a:rect l="l" t="t" r="r" b="b"/>
              <a:pathLst>
                <a:path w="18786" h="3221" extrusionOk="0">
                  <a:moveTo>
                    <a:pt x="18531" y="1"/>
                  </a:moveTo>
                  <a:cubicBezTo>
                    <a:pt x="18428" y="195"/>
                    <a:pt x="18298" y="371"/>
                    <a:pt x="18144" y="525"/>
                  </a:cubicBezTo>
                  <a:cubicBezTo>
                    <a:pt x="17746" y="921"/>
                    <a:pt x="17199" y="1166"/>
                    <a:pt x="16593" y="1166"/>
                  </a:cubicBezTo>
                  <a:lnTo>
                    <a:pt x="1" y="1166"/>
                  </a:lnTo>
                  <a:lnTo>
                    <a:pt x="1" y="3221"/>
                  </a:lnTo>
                  <a:lnTo>
                    <a:pt x="16593" y="3221"/>
                  </a:lnTo>
                  <a:cubicBezTo>
                    <a:pt x="17199" y="3221"/>
                    <a:pt x="17746" y="2975"/>
                    <a:pt x="18144" y="2579"/>
                  </a:cubicBezTo>
                  <a:cubicBezTo>
                    <a:pt x="18540" y="2181"/>
                    <a:pt x="18786" y="1634"/>
                    <a:pt x="18786" y="1028"/>
                  </a:cubicBezTo>
                  <a:cubicBezTo>
                    <a:pt x="18786" y="657"/>
                    <a:pt x="18694" y="307"/>
                    <a:pt x="18531"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70" name="Google Shape;470;p39"/>
            <p:cNvSpPr/>
            <p:nvPr/>
          </p:nvSpPr>
          <p:spPr>
            <a:xfrm flipH="1">
              <a:off x="6319002" y="4142332"/>
              <a:ext cx="902730" cy="298730"/>
            </a:xfrm>
            <a:custGeom>
              <a:avLst/>
              <a:gdLst/>
              <a:ahLst/>
              <a:cxnLst/>
              <a:rect l="l" t="t" r="r" b="b"/>
              <a:pathLst>
                <a:path w="13254" h="4386" extrusionOk="0">
                  <a:moveTo>
                    <a:pt x="1" y="0"/>
                  </a:moveTo>
                  <a:lnTo>
                    <a:pt x="1" y="4386"/>
                  </a:lnTo>
                  <a:lnTo>
                    <a:pt x="11061" y="4386"/>
                  </a:lnTo>
                  <a:cubicBezTo>
                    <a:pt x="11667" y="4386"/>
                    <a:pt x="12215" y="4140"/>
                    <a:pt x="12611" y="3744"/>
                  </a:cubicBezTo>
                  <a:cubicBezTo>
                    <a:pt x="13008" y="3346"/>
                    <a:pt x="13253" y="2799"/>
                    <a:pt x="13253" y="2193"/>
                  </a:cubicBezTo>
                  <a:cubicBezTo>
                    <a:pt x="13253" y="983"/>
                    <a:pt x="12273" y="0"/>
                    <a:pt x="11061"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71" name="Google Shape;471;p39"/>
            <p:cNvSpPr/>
            <p:nvPr/>
          </p:nvSpPr>
          <p:spPr>
            <a:xfrm flipH="1">
              <a:off x="6366951" y="4183403"/>
              <a:ext cx="854849" cy="216590"/>
            </a:xfrm>
            <a:custGeom>
              <a:avLst/>
              <a:gdLst/>
              <a:ahLst/>
              <a:cxnLst/>
              <a:rect l="l" t="t" r="r" b="b"/>
              <a:pathLst>
                <a:path w="12551" h="3180" extrusionOk="0">
                  <a:moveTo>
                    <a:pt x="0" y="0"/>
                  </a:moveTo>
                  <a:lnTo>
                    <a:pt x="0" y="3180"/>
                  </a:lnTo>
                  <a:lnTo>
                    <a:pt x="12257" y="3180"/>
                  </a:lnTo>
                  <a:cubicBezTo>
                    <a:pt x="12418" y="3180"/>
                    <a:pt x="12550" y="3048"/>
                    <a:pt x="12550" y="2885"/>
                  </a:cubicBezTo>
                  <a:lnTo>
                    <a:pt x="12550" y="296"/>
                  </a:lnTo>
                  <a:cubicBezTo>
                    <a:pt x="12550" y="133"/>
                    <a:pt x="12418" y="0"/>
                    <a:pt x="1225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72" name="Google Shape;472;p39"/>
            <p:cNvSpPr/>
            <p:nvPr/>
          </p:nvSpPr>
          <p:spPr>
            <a:xfrm flipH="1">
              <a:off x="6501196" y="4221681"/>
              <a:ext cx="687843" cy="24043"/>
            </a:xfrm>
            <a:custGeom>
              <a:avLst/>
              <a:gdLst/>
              <a:ahLst/>
              <a:cxnLst/>
              <a:rect l="l" t="t" r="r" b="b"/>
              <a:pathLst>
                <a:path w="10099" h="353" extrusionOk="0">
                  <a:moveTo>
                    <a:pt x="33" y="1"/>
                  </a:moveTo>
                  <a:cubicBezTo>
                    <a:pt x="16" y="1"/>
                    <a:pt x="1" y="15"/>
                    <a:pt x="1" y="34"/>
                  </a:cubicBezTo>
                  <a:lnTo>
                    <a:pt x="1" y="320"/>
                  </a:lnTo>
                  <a:cubicBezTo>
                    <a:pt x="1" y="338"/>
                    <a:pt x="16" y="352"/>
                    <a:pt x="33" y="352"/>
                  </a:cubicBezTo>
                  <a:lnTo>
                    <a:pt x="10066" y="352"/>
                  </a:lnTo>
                  <a:cubicBezTo>
                    <a:pt x="10085" y="352"/>
                    <a:pt x="10099" y="338"/>
                    <a:pt x="10099" y="320"/>
                  </a:cubicBezTo>
                  <a:lnTo>
                    <a:pt x="10099" y="34"/>
                  </a:lnTo>
                  <a:cubicBezTo>
                    <a:pt x="10099" y="15"/>
                    <a:pt x="10085" y="1"/>
                    <a:pt x="100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73" name="Google Shape;473;p39"/>
            <p:cNvSpPr/>
            <p:nvPr/>
          </p:nvSpPr>
          <p:spPr>
            <a:xfrm flipH="1">
              <a:off x="6501196" y="4279711"/>
              <a:ext cx="687843" cy="23975"/>
            </a:xfrm>
            <a:custGeom>
              <a:avLst/>
              <a:gdLst/>
              <a:ahLst/>
              <a:cxnLst/>
              <a:rect l="l" t="t" r="r" b="b"/>
              <a:pathLst>
                <a:path w="10099" h="352" extrusionOk="0">
                  <a:moveTo>
                    <a:pt x="33" y="1"/>
                  </a:moveTo>
                  <a:cubicBezTo>
                    <a:pt x="16" y="1"/>
                    <a:pt x="1" y="15"/>
                    <a:pt x="1" y="33"/>
                  </a:cubicBezTo>
                  <a:lnTo>
                    <a:pt x="1" y="319"/>
                  </a:lnTo>
                  <a:cubicBezTo>
                    <a:pt x="1" y="338"/>
                    <a:pt x="16" y="352"/>
                    <a:pt x="33" y="352"/>
                  </a:cubicBezTo>
                  <a:lnTo>
                    <a:pt x="10066" y="352"/>
                  </a:lnTo>
                  <a:cubicBezTo>
                    <a:pt x="10085" y="352"/>
                    <a:pt x="10099" y="338"/>
                    <a:pt x="10099" y="319"/>
                  </a:cubicBezTo>
                  <a:lnTo>
                    <a:pt x="10099" y="33"/>
                  </a:lnTo>
                  <a:cubicBezTo>
                    <a:pt x="10099" y="15"/>
                    <a:pt x="10085" y="1"/>
                    <a:pt x="100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74" name="Google Shape;474;p39"/>
            <p:cNvSpPr/>
            <p:nvPr/>
          </p:nvSpPr>
          <p:spPr>
            <a:xfrm flipH="1">
              <a:off x="6501196" y="4337741"/>
              <a:ext cx="687843" cy="24043"/>
            </a:xfrm>
            <a:custGeom>
              <a:avLst/>
              <a:gdLst/>
              <a:ahLst/>
              <a:cxnLst/>
              <a:rect l="l" t="t" r="r" b="b"/>
              <a:pathLst>
                <a:path w="10099" h="353" extrusionOk="0">
                  <a:moveTo>
                    <a:pt x="33" y="0"/>
                  </a:moveTo>
                  <a:cubicBezTo>
                    <a:pt x="16" y="0"/>
                    <a:pt x="1" y="16"/>
                    <a:pt x="1" y="33"/>
                  </a:cubicBezTo>
                  <a:lnTo>
                    <a:pt x="1" y="320"/>
                  </a:lnTo>
                  <a:cubicBezTo>
                    <a:pt x="1" y="337"/>
                    <a:pt x="16" y="353"/>
                    <a:pt x="33" y="353"/>
                  </a:cubicBezTo>
                  <a:lnTo>
                    <a:pt x="10066" y="353"/>
                  </a:lnTo>
                  <a:cubicBezTo>
                    <a:pt x="10085" y="353"/>
                    <a:pt x="10099" y="337"/>
                    <a:pt x="10099" y="320"/>
                  </a:cubicBezTo>
                  <a:lnTo>
                    <a:pt x="10099" y="33"/>
                  </a:lnTo>
                  <a:cubicBezTo>
                    <a:pt x="10099" y="16"/>
                    <a:pt x="10085" y="0"/>
                    <a:pt x="1006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grpSp>
      <p:grpSp>
        <p:nvGrpSpPr>
          <p:cNvPr id="475" name="Google Shape;475;p39"/>
          <p:cNvGrpSpPr/>
          <p:nvPr/>
        </p:nvGrpSpPr>
        <p:grpSpPr>
          <a:xfrm>
            <a:off x="7352201" y="3802107"/>
            <a:ext cx="1279583" cy="298731"/>
            <a:chOff x="5942217" y="4142332"/>
            <a:chExt cx="1279583" cy="298731"/>
          </a:xfrm>
        </p:grpSpPr>
        <p:sp>
          <p:nvSpPr>
            <p:cNvPr id="476" name="Google Shape;476;p39"/>
            <p:cNvSpPr/>
            <p:nvPr/>
          </p:nvSpPr>
          <p:spPr>
            <a:xfrm flipH="1">
              <a:off x="5942217" y="4142332"/>
              <a:ext cx="1279583" cy="298730"/>
            </a:xfrm>
            <a:custGeom>
              <a:avLst/>
              <a:gdLst/>
              <a:ahLst/>
              <a:cxnLst/>
              <a:rect l="l" t="t" r="r" b="b"/>
              <a:pathLst>
                <a:path w="18787" h="4386" extrusionOk="0">
                  <a:moveTo>
                    <a:pt x="0" y="0"/>
                  </a:moveTo>
                  <a:lnTo>
                    <a:pt x="0" y="4386"/>
                  </a:lnTo>
                  <a:lnTo>
                    <a:pt x="18381" y="4386"/>
                  </a:lnTo>
                  <a:cubicBezTo>
                    <a:pt x="18605" y="4386"/>
                    <a:pt x="18787" y="4204"/>
                    <a:pt x="18787" y="3980"/>
                  </a:cubicBezTo>
                  <a:lnTo>
                    <a:pt x="18787" y="406"/>
                  </a:lnTo>
                  <a:cubicBezTo>
                    <a:pt x="18787" y="182"/>
                    <a:pt x="18605" y="0"/>
                    <a:pt x="1838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77" name="Google Shape;477;p39"/>
            <p:cNvSpPr/>
            <p:nvPr/>
          </p:nvSpPr>
          <p:spPr>
            <a:xfrm flipH="1">
              <a:off x="6046486" y="4142332"/>
              <a:ext cx="270669" cy="298730"/>
            </a:xfrm>
            <a:custGeom>
              <a:avLst/>
              <a:gdLst/>
              <a:ahLst/>
              <a:cxnLst/>
              <a:rect l="l" t="t" r="r" b="b"/>
              <a:pathLst>
                <a:path w="3974" h="4386" extrusionOk="0">
                  <a:moveTo>
                    <a:pt x="0" y="0"/>
                  </a:moveTo>
                  <a:cubicBezTo>
                    <a:pt x="1211" y="0"/>
                    <a:pt x="2191" y="983"/>
                    <a:pt x="2191" y="2193"/>
                  </a:cubicBezTo>
                  <a:cubicBezTo>
                    <a:pt x="2191" y="2799"/>
                    <a:pt x="1946" y="3346"/>
                    <a:pt x="1550" y="3744"/>
                  </a:cubicBezTo>
                  <a:cubicBezTo>
                    <a:pt x="1153" y="4140"/>
                    <a:pt x="605" y="4386"/>
                    <a:pt x="0" y="4386"/>
                  </a:cubicBezTo>
                  <a:lnTo>
                    <a:pt x="1781" y="4386"/>
                  </a:lnTo>
                  <a:cubicBezTo>
                    <a:pt x="2387" y="4386"/>
                    <a:pt x="2934" y="4140"/>
                    <a:pt x="3332" y="3744"/>
                  </a:cubicBezTo>
                  <a:cubicBezTo>
                    <a:pt x="3728" y="3346"/>
                    <a:pt x="3974" y="2799"/>
                    <a:pt x="3974" y="2193"/>
                  </a:cubicBezTo>
                  <a:cubicBezTo>
                    <a:pt x="3974" y="983"/>
                    <a:pt x="2992" y="0"/>
                    <a:pt x="1781"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78" name="Google Shape;478;p39"/>
            <p:cNvSpPr/>
            <p:nvPr/>
          </p:nvSpPr>
          <p:spPr>
            <a:xfrm flipH="1">
              <a:off x="5942217" y="4221681"/>
              <a:ext cx="1279514" cy="219382"/>
            </a:xfrm>
            <a:custGeom>
              <a:avLst/>
              <a:gdLst/>
              <a:ahLst/>
              <a:cxnLst/>
              <a:rect l="l" t="t" r="r" b="b"/>
              <a:pathLst>
                <a:path w="18786" h="3221" extrusionOk="0">
                  <a:moveTo>
                    <a:pt x="18531" y="1"/>
                  </a:moveTo>
                  <a:cubicBezTo>
                    <a:pt x="18428" y="195"/>
                    <a:pt x="18298" y="371"/>
                    <a:pt x="18144" y="525"/>
                  </a:cubicBezTo>
                  <a:cubicBezTo>
                    <a:pt x="17746" y="921"/>
                    <a:pt x="17199" y="1166"/>
                    <a:pt x="16593" y="1166"/>
                  </a:cubicBezTo>
                  <a:lnTo>
                    <a:pt x="1" y="1166"/>
                  </a:lnTo>
                  <a:lnTo>
                    <a:pt x="1" y="3221"/>
                  </a:lnTo>
                  <a:lnTo>
                    <a:pt x="16593" y="3221"/>
                  </a:lnTo>
                  <a:cubicBezTo>
                    <a:pt x="17199" y="3221"/>
                    <a:pt x="17746" y="2975"/>
                    <a:pt x="18144" y="2579"/>
                  </a:cubicBezTo>
                  <a:cubicBezTo>
                    <a:pt x="18540" y="2181"/>
                    <a:pt x="18786" y="1634"/>
                    <a:pt x="18786" y="1028"/>
                  </a:cubicBezTo>
                  <a:cubicBezTo>
                    <a:pt x="18786" y="657"/>
                    <a:pt x="18694" y="307"/>
                    <a:pt x="18531"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79" name="Google Shape;479;p39"/>
            <p:cNvSpPr/>
            <p:nvPr/>
          </p:nvSpPr>
          <p:spPr>
            <a:xfrm flipH="1">
              <a:off x="6319002" y="4142332"/>
              <a:ext cx="902730" cy="298730"/>
            </a:xfrm>
            <a:custGeom>
              <a:avLst/>
              <a:gdLst/>
              <a:ahLst/>
              <a:cxnLst/>
              <a:rect l="l" t="t" r="r" b="b"/>
              <a:pathLst>
                <a:path w="13254" h="4386" extrusionOk="0">
                  <a:moveTo>
                    <a:pt x="1" y="0"/>
                  </a:moveTo>
                  <a:lnTo>
                    <a:pt x="1" y="4386"/>
                  </a:lnTo>
                  <a:lnTo>
                    <a:pt x="11061" y="4386"/>
                  </a:lnTo>
                  <a:cubicBezTo>
                    <a:pt x="11667" y="4386"/>
                    <a:pt x="12215" y="4140"/>
                    <a:pt x="12611" y="3744"/>
                  </a:cubicBezTo>
                  <a:cubicBezTo>
                    <a:pt x="13008" y="3346"/>
                    <a:pt x="13253" y="2799"/>
                    <a:pt x="13253" y="2193"/>
                  </a:cubicBezTo>
                  <a:cubicBezTo>
                    <a:pt x="13253" y="983"/>
                    <a:pt x="12273" y="0"/>
                    <a:pt x="11061"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80" name="Google Shape;480;p39"/>
            <p:cNvSpPr/>
            <p:nvPr/>
          </p:nvSpPr>
          <p:spPr>
            <a:xfrm flipH="1">
              <a:off x="6366951" y="4183403"/>
              <a:ext cx="854849" cy="216590"/>
            </a:xfrm>
            <a:custGeom>
              <a:avLst/>
              <a:gdLst/>
              <a:ahLst/>
              <a:cxnLst/>
              <a:rect l="l" t="t" r="r" b="b"/>
              <a:pathLst>
                <a:path w="12551" h="3180" extrusionOk="0">
                  <a:moveTo>
                    <a:pt x="0" y="0"/>
                  </a:moveTo>
                  <a:lnTo>
                    <a:pt x="0" y="3180"/>
                  </a:lnTo>
                  <a:lnTo>
                    <a:pt x="12257" y="3180"/>
                  </a:lnTo>
                  <a:cubicBezTo>
                    <a:pt x="12418" y="3180"/>
                    <a:pt x="12550" y="3048"/>
                    <a:pt x="12550" y="2885"/>
                  </a:cubicBezTo>
                  <a:lnTo>
                    <a:pt x="12550" y="296"/>
                  </a:lnTo>
                  <a:cubicBezTo>
                    <a:pt x="12550" y="133"/>
                    <a:pt x="12418" y="0"/>
                    <a:pt x="1225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81" name="Google Shape;481;p39"/>
            <p:cNvSpPr/>
            <p:nvPr/>
          </p:nvSpPr>
          <p:spPr>
            <a:xfrm flipH="1">
              <a:off x="6501196" y="4221681"/>
              <a:ext cx="687843" cy="24043"/>
            </a:xfrm>
            <a:custGeom>
              <a:avLst/>
              <a:gdLst/>
              <a:ahLst/>
              <a:cxnLst/>
              <a:rect l="l" t="t" r="r" b="b"/>
              <a:pathLst>
                <a:path w="10099" h="353" extrusionOk="0">
                  <a:moveTo>
                    <a:pt x="33" y="1"/>
                  </a:moveTo>
                  <a:cubicBezTo>
                    <a:pt x="16" y="1"/>
                    <a:pt x="1" y="15"/>
                    <a:pt x="1" y="34"/>
                  </a:cubicBezTo>
                  <a:lnTo>
                    <a:pt x="1" y="320"/>
                  </a:lnTo>
                  <a:cubicBezTo>
                    <a:pt x="1" y="338"/>
                    <a:pt x="16" y="352"/>
                    <a:pt x="33" y="352"/>
                  </a:cubicBezTo>
                  <a:lnTo>
                    <a:pt x="10066" y="352"/>
                  </a:lnTo>
                  <a:cubicBezTo>
                    <a:pt x="10085" y="352"/>
                    <a:pt x="10099" y="338"/>
                    <a:pt x="10099" y="320"/>
                  </a:cubicBezTo>
                  <a:lnTo>
                    <a:pt x="10099" y="34"/>
                  </a:lnTo>
                  <a:cubicBezTo>
                    <a:pt x="10099" y="15"/>
                    <a:pt x="10085" y="1"/>
                    <a:pt x="100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82" name="Google Shape;482;p39"/>
            <p:cNvSpPr/>
            <p:nvPr/>
          </p:nvSpPr>
          <p:spPr>
            <a:xfrm flipH="1">
              <a:off x="6501196" y="4279711"/>
              <a:ext cx="687843" cy="23975"/>
            </a:xfrm>
            <a:custGeom>
              <a:avLst/>
              <a:gdLst/>
              <a:ahLst/>
              <a:cxnLst/>
              <a:rect l="l" t="t" r="r" b="b"/>
              <a:pathLst>
                <a:path w="10099" h="352" extrusionOk="0">
                  <a:moveTo>
                    <a:pt x="33" y="1"/>
                  </a:moveTo>
                  <a:cubicBezTo>
                    <a:pt x="16" y="1"/>
                    <a:pt x="1" y="15"/>
                    <a:pt x="1" y="33"/>
                  </a:cubicBezTo>
                  <a:lnTo>
                    <a:pt x="1" y="319"/>
                  </a:lnTo>
                  <a:cubicBezTo>
                    <a:pt x="1" y="338"/>
                    <a:pt x="16" y="352"/>
                    <a:pt x="33" y="352"/>
                  </a:cubicBezTo>
                  <a:lnTo>
                    <a:pt x="10066" y="352"/>
                  </a:lnTo>
                  <a:cubicBezTo>
                    <a:pt x="10085" y="352"/>
                    <a:pt x="10099" y="338"/>
                    <a:pt x="10099" y="319"/>
                  </a:cubicBezTo>
                  <a:lnTo>
                    <a:pt x="10099" y="33"/>
                  </a:lnTo>
                  <a:cubicBezTo>
                    <a:pt x="10099" y="15"/>
                    <a:pt x="10085" y="1"/>
                    <a:pt x="100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83" name="Google Shape;483;p39"/>
            <p:cNvSpPr/>
            <p:nvPr/>
          </p:nvSpPr>
          <p:spPr>
            <a:xfrm flipH="1">
              <a:off x="6501196" y="4337741"/>
              <a:ext cx="687843" cy="24043"/>
            </a:xfrm>
            <a:custGeom>
              <a:avLst/>
              <a:gdLst/>
              <a:ahLst/>
              <a:cxnLst/>
              <a:rect l="l" t="t" r="r" b="b"/>
              <a:pathLst>
                <a:path w="10099" h="353" extrusionOk="0">
                  <a:moveTo>
                    <a:pt x="33" y="0"/>
                  </a:moveTo>
                  <a:cubicBezTo>
                    <a:pt x="16" y="0"/>
                    <a:pt x="1" y="16"/>
                    <a:pt x="1" y="33"/>
                  </a:cubicBezTo>
                  <a:lnTo>
                    <a:pt x="1" y="320"/>
                  </a:lnTo>
                  <a:cubicBezTo>
                    <a:pt x="1" y="337"/>
                    <a:pt x="16" y="353"/>
                    <a:pt x="33" y="353"/>
                  </a:cubicBezTo>
                  <a:lnTo>
                    <a:pt x="10066" y="353"/>
                  </a:lnTo>
                  <a:cubicBezTo>
                    <a:pt x="10085" y="353"/>
                    <a:pt x="10099" y="337"/>
                    <a:pt x="10099" y="320"/>
                  </a:cubicBezTo>
                  <a:lnTo>
                    <a:pt x="10099" y="33"/>
                  </a:lnTo>
                  <a:cubicBezTo>
                    <a:pt x="10099" y="16"/>
                    <a:pt x="10085" y="0"/>
                    <a:pt x="1006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grpSp>
      <p:grpSp>
        <p:nvGrpSpPr>
          <p:cNvPr id="484" name="Google Shape;484;p39"/>
          <p:cNvGrpSpPr/>
          <p:nvPr/>
        </p:nvGrpSpPr>
        <p:grpSpPr>
          <a:xfrm flipH="1">
            <a:off x="7123601" y="3502732"/>
            <a:ext cx="1279583" cy="298731"/>
            <a:chOff x="5942217" y="4142332"/>
            <a:chExt cx="1279583" cy="298731"/>
          </a:xfrm>
        </p:grpSpPr>
        <p:sp>
          <p:nvSpPr>
            <p:cNvPr id="485" name="Google Shape;485;p39"/>
            <p:cNvSpPr/>
            <p:nvPr/>
          </p:nvSpPr>
          <p:spPr>
            <a:xfrm flipH="1">
              <a:off x="5942217" y="4142332"/>
              <a:ext cx="1279583" cy="298730"/>
            </a:xfrm>
            <a:custGeom>
              <a:avLst/>
              <a:gdLst/>
              <a:ahLst/>
              <a:cxnLst/>
              <a:rect l="l" t="t" r="r" b="b"/>
              <a:pathLst>
                <a:path w="18787" h="4386" extrusionOk="0">
                  <a:moveTo>
                    <a:pt x="0" y="0"/>
                  </a:moveTo>
                  <a:lnTo>
                    <a:pt x="0" y="4386"/>
                  </a:lnTo>
                  <a:lnTo>
                    <a:pt x="18381" y="4386"/>
                  </a:lnTo>
                  <a:cubicBezTo>
                    <a:pt x="18605" y="4386"/>
                    <a:pt x="18787" y="4204"/>
                    <a:pt x="18787" y="3980"/>
                  </a:cubicBezTo>
                  <a:lnTo>
                    <a:pt x="18787" y="406"/>
                  </a:lnTo>
                  <a:cubicBezTo>
                    <a:pt x="18787" y="182"/>
                    <a:pt x="18605" y="0"/>
                    <a:pt x="1838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86" name="Google Shape;486;p39"/>
            <p:cNvSpPr/>
            <p:nvPr/>
          </p:nvSpPr>
          <p:spPr>
            <a:xfrm flipH="1">
              <a:off x="6046486" y="4142332"/>
              <a:ext cx="270669" cy="298730"/>
            </a:xfrm>
            <a:custGeom>
              <a:avLst/>
              <a:gdLst/>
              <a:ahLst/>
              <a:cxnLst/>
              <a:rect l="l" t="t" r="r" b="b"/>
              <a:pathLst>
                <a:path w="3974" h="4386" extrusionOk="0">
                  <a:moveTo>
                    <a:pt x="0" y="0"/>
                  </a:moveTo>
                  <a:cubicBezTo>
                    <a:pt x="1211" y="0"/>
                    <a:pt x="2191" y="983"/>
                    <a:pt x="2191" y="2193"/>
                  </a:cubicBezTo>
                  <a:cubicBezTo>
                    <a:pt x="2191" y="2799"/>
                    <a:pt x="1946" y="3346"/>
                    <a:pt x="1550" y="3744"/>
                  </a:cubicBezTo>
                  <a:cubicBezTo>
                    <a:pt x="1153" y="4140"/>
                    <a:pt x="605" y="4386"/>
                    <a:pt x="0" y="4386"/>
                  </a:cubicBezTo>
                  <a:lnTo>
                    <a:pt x="1781" y="4386"/>
                  </a:lnTo>
                  <a:cubicBezTo>
                    <a:pt x="2387" y="4386"/>
                    <a:pt x="2934" y="4140"/>
                    <a:pt x="3332" y="3744"/>
                  </a:cubicBezTo>
                  <a:cubicBezTo>
                    <a:pt x="3728" y="3346"/>
                    <a:pt x="3974" y="2799"/>
                    <a:pt x="3974" y="2193"/>
                  </a:cubicBezTo>
                  <a:cubicBezTo>
                    <a:pt x="3974" y="983"/>
                    <a:pt x="2992" y="0"/>
                    <a:pt x="1781"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87" name="Google Shape;487;p39"/>
            <p:cNvSpPr/>
            <p:nvPr/>
          </p:nvSpPr>
          <p:spPr>
            <a:xfrm flipH="1">
              <a:off x="5942217" y="4221681"/>
              <a:ext cx="1279514" cy="219382"/>
            </a:xfrm>
            <a:custGeom>
              <a:avLst/>
              <a:gdLst/>
              <a:ahLst/>
              <a:cxnLst/>
              <a:rect l="l" t="t" r="r" b="b"/>
              <a:pathLst>
                <a:path w="18786" h="3221" extrusionOk="0">
                  <a:moveTo>
                    <a:pt x="18531" y="1"/>
                  </a:moveTo>
                  <a:cubicBezTo>
                    <a:pt x="18428" y="195"/>
                    <a:pt x="18298" y="371"/>
                    <a:pt x="18144" y="525"/>
                  </a:cubicBezTo>
                  <a:cubicBezTo>
                    <a:pt x="17746" y="921"/>
                    <a:pt x="17199" y="1166"/>
                    <a:pt x="16593" y="1166"/>
                  </a:cubicBezTo>
                  <a:lnTo>
                    <a:pt x="1" y="1166"/>
                  </a:lnTo>
                  <a:lnTo>
                    <a:pt x="1" y="3221"/>
                  </a:lnTo>
                  <a:lnTo>
                    <a:pt x="16593" y="3221"/>
                  </a:lnTo>
                  <a:cubicBezTo>
                    <a:pt x="17199" y="3221"/>
                    <a:pt x="17746" y="2975"/>
                    <a:pt x="18144" y="2579"/>
                  </a:cubicBezTo>
                  <a:cubicBezTo>
                    <a:pt x="18540" y="2181"/>
                    <a:pt x="18786" y="1634"/>
                    <a:pt x="18786" y="1028"/>
                  </a:cubicBezTo>
                  <a:cubicBezTo>
                    <a:pt x="18786" y="657"/>
                    <a:pt x="18694" y="307"/>
                    <a:pt x="18531"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88" name="Google Shape;488;p39"/>
            <p:cNvSpPr/>
            <p:nvPr/>
          </p:nvSpPr>
          <p:spPr>
            <a:xfrm flipH="1">
              <a:off x="6319002" y="4142332"/>
              <a:ext cx="902730" cy="298730"/>
            </a:xfrm>
            <a:custGeom>
              <a:avLst/>
              <a:gdLst/>
              <a:ahLst/>
              <a:cxnLst/>
              <a:rect l="l" t="t" r="r" b="b"/>
              <a:pathLst>
                <a:path w="13254" h="4386" extrusionOk="0">
                  <a:moveTo>
                    <a:pt x="1" y="0"/>
                  </a:moveTo>
                  <a:lnTo>
                    <a:pt x="1" y="4386"/>
                  </a:lnTo>
                  <a:lnTo>
                    <a:pt x="11061" y="4386"/>
                  </a:lnTo>
                  <a:cubicBezTo>
                    <a:pt x="11667" y="4386"/>
                    <a:pt x="12215" y="4140"/>
                    <a:pt x="12611" y="3744"/>
                  </a:cubicBezTo>
                  <a:cubicBezTo>
                    <a:pt x="13008" y="3346"/>
                    <a:pt x="13253" y="2799"/>
                    <a:pt x="13253" y="2193"/>
                  </a:cubicBezTo>
                  <a:cubicBezTo>
                    <a:pt x="13253" y="983"/>
                    <a:pt x="12273" y="0"/>
                    <a:pt x="11061"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89" name="Google Shape;489;p39"/>
            <p:cNvSpPr/>
            <p:nvPr/>
          </p:nvSpPr>
          <p:spPr>
            <a:xfrm flipH="1">
              <a:off x="6366951" y="4183403"/>
              <a:ext cx="854849" cy="216590"/>
            </a:xfrm>
            <a:custGeom>
              <a:avLst/>
              <a:gdLst/>
              <a:ahLst/>
              <a:cxnLst/>
              <a:rect l="l" t="t" r="r" b="b"/>
              <a:pathLst>
                <a:path w="12551" h="3180" extrusionOk="0">
                  <a:moveTo>
                    <a:pt x="0" y="0"/>
                  </a:moveTo>
                  <a:lnTo>
                    <a:pt x="0" y="3180"/>
                  </a:lnTo>
                  <a:lnTo>
                    <a:pt x="12257" y="3180"/>
                  </a:lnTo>
                  <a:cubicBezTo>
                    <a:pt x="12418" y="3180"/>
                    <a:pt x="12550" y="3048"/>
                    <a:pt x="12550" y="2885"/>
                  </a:cubicBezTo>
                  <a:lnTo>
                    <a:pt x="12550" y="296"/>
                  </a:lnTo>
                  <a:cubicBezTo>
                    <a:pt x="12550" y="133"/>
                    <a:pt x="12418" y="0"/>
                    <a:pt x="1225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90" name="Google Shape;490;p39"/>
            <p:cNvSpPr/>
            <p:nvPr/>
          </p:nvSpPr>
          <p:spPr>
            <a:xfrm flipH="1">
              <a:off x="6501196" y="4221681"/>
              <a:ext cx="687843" cy="24043"/>
            </a:xfrm>
            <a:custGeom>
              <a:avLst/>
              <a:gdLst/>
              <a:ahLst/>
              <a:cxnLst/>
              <a:rect l="l" t="t" r="r" b="b"/>
              <a:pathLst>
                <a:path w="10099" h="353" extrusionOk="0">
                  <a:moveTo>
                    <a:pt x="33" y="1"/>
                  </a:moveTo>
                  <a:cubicBezTo>
                    <a:pt x="16" y="1"/>
                    <a:pt x="1" y="15"/>
                    <a:pt x="1" y="34"/>
                  </a:cubicBezTo>
                  <a:lnTo>
                    <a:pt x="1" y="320"/>
                  </a:lnTo>
                  <a:cubicBezTo>
                    <a:pt x="1" y="338"/>
                    <a:pt x="16" y="352"/>
                    <a:pt x="33" y="352"/>
                  </a:cubicBezTo>
                  <a:lnTo>
                    <a:pt x="10066" y="352"/>
                  </a:lnTo>
                  <a:cubicBezTo>
                    <a:pt x="10085" y="352"/>
                    <a:pt x="10099" y="338"/>
                    <a:pt x="10099" y="320"/>
                  </a:cubicBezTo>
                  <a:lnTo>
                    <a:pt x="10099" y="34"/>
                  </a:lnTo>
                  <a:cubicBezTo>
                    <a:pt x="10099" y="15"/>
                    <a:pt x="10085" y="1"/>
                    <a:pt x="100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91" name="Google Shape;491;p39"/>
            <p:cNvSpPr/>
            <p:nvPr/>
          </p:nvSpPr>
          <p:spPr>
            <a:xfrm flipH="1">
              <a:off x="6501196" y="4279711"/>
              <a:ext cx="687843" cy="23975"/>
            </a:xfrm>
            <a:custGeom>
              <a:avLst/>
              <a:gdLst/>
              <a:ahLst/>
              <a:cxnLst/>
              <a:rect l="l" t="t" r="r" b="b"/>
              <a:pathLst>
                <a:path w="10099" h="352" extrusionOk="0">
                  <a:moveTo>
                    <a:pt x="33" y="1"/>
                  </a:moveTo>
                  <a:cubicBezTo>
                    <a:pt x="16" y="1"/>
                    <a:pt x="1" y="15"/>
                    <a:pt x="1" y="33"/>
                  </a:cubicBezTo>
                  <a:lnTo>
                    <a:pt x="1" y="319"/>
                  </a:lnTo>
                  <a:cubicBezTo>
                    <a:pt x="1" y="338"/>
                    <a:pt x="16" y="352"/>
                    <a:pt x="33" y="352"/>
                  </a:cubicBezTo>
                  <a:lnTo>
                    <a:pt x="10066" y="352"/>
                  </a:lnTo>
                  <a:cubicBezTo>
                    <a:pt x="10085" y="352"/>
                    <a:pt x="10099" y="338"/>
                    <a:pt x="10099" y="319"/>
                  </a:cubicBezTo>
                  <a:lnTo>
                    <a:pt x="10099" y="33"/>
                  </a:lnTo>
                  <a:cubicBezTo>
                    <a:pt x="10099" y="15"/>
                    <a:pt x="10085" y="1"/>
                    <a:pt x="100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92" name="Google Shape;492;p39"/>
            <p:cNvSpPr/>
            <p:nvPr/>
          </p:nvSpPr>
          <p:spPr>
            <a:xfrm flipH="1">
              <a:off x="6501196" y="4337741"/>
              <a:ext cx="687843" cy="24043"/>
            </a:xfrm>
            <a:custGeom>
              <a:avLst/>
              <a:gdLst/>
              <a:ahLst/>
              <a:cxnLst/>
              <a:rect l="l" t="t" r="r" b="b"/>
              <a:pathLst>
                <a:path w="10099" h="353" extrusionOk="0">
                  <a:moveTo>
                    <a:pt x="33" y="0"/>
                  </a:moveTo>
                  <a:cubicBezTo>
                    <a:pt x="16" y="0"/>
                    <a:pt x="1" y="16"/>
                    <a:pt x="1" y="33"/>
                  </a:cubicBezTo>
                  <a:lnTo>
                    <a:pt x="1" y="320"/>
                  </a:lnTo>
                  <a:cubicBezTo>
                    <a:pt x="1" y="337"/>
                    <a:pt x="16" y="353"/>
                    <a:pt x="33" y="353"/>
                  </a:cubicBezTo>
                  <a:lnTo>
                    <a:pt x="10066" y="353"/>
                  </a:lnTo>
                  <a:cubicBezTo>
                    <a:pt x="10085" y="353"/>
                    <a:pt x="10099" y="337"/>
                    <a:pt x="10099" y="320"/>
                  </a:cubicBezTo>
                  <a:lnTo>
                    <a:pt x="10099" y="33"/>
                  </a:lnTo>
                  <a:cubicBezTo>
                    <a:pt x="10099" y="16"/>
                    <a:pt x="10085" y="0"/>
                    <a:pt x="1006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grpSp>
      <p:sp>
        <p:nvSpPr>
          <p:cNvPr id="493" name="Google Shape;493;p39"/>
          <p:cNvSpPr/>
          <p:nvPr/>
        </p:nvSpPr>
        <p:spPr>
          <a:xfrm flipH="1">
            <a:off x="6865081" y="4392325"/>
            <a:ext cx="1886169" cy="208197"/>
          </a:xfrm>
          <a:custGeom>
            <a:avLst/>
            <a:gdLst/>
            <a:ahLst/>
            <a:cxnLst/>
            <a:rect l="l" t="t" r="r" b="b"/>
            <a:pathLst>
              <a:path w="46329" h="2845" extrusionOk="0">
                <a:moveTo>
                  <a:pt x="263" y="0"/>
                </a:moveTo>
                <a:cubicBezTo>
                  <a:pt x="119" y="0"/>
                  <a:pt x="1" y="118"/>
                  <a:pt x="1" y="264"/>
                </a:cubicBezTo>
                <a:lnTo>
                  <a:pt x="1" y="2581"/>
                </a:lnTo>
                <a:cubicBezTo>
                  <a:pt x="1" y="2726"/>
                  <a:pt x="119" y="2844"/>
                  <a:pt x="263" y="2844"/>
                </a:cubicBezTo>
                <a:lnTo>
                  <a:pt x="46065" y="2844"/>
                </a:lnTo>
                <a:cubicBezTo>
                  <a:pt x="46211" y="2844"/>
                  <a:pt x="46329" y="2726"/>
                  <a:pt x="46329" y="2581"/>
                </a:cubicBezTo>
                <a:lnTo>
                  <a:pt x="46329" y="264"/>
                </a:lnTo>
                <a:cubicBezTo>
                  <a:pt x="46329" y="118"/>
                  <a:pt x="46211" y="0"/>
                  <a:pt x="4606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8" name="Title 7"/>
          <p:cNvSpPr>
            <a:spLocks noGrp="1"/>
          </p:cNvSpPr>
          <p:nvPr>
            <p:ph type="title"/>
          </p:nvPr>
        </p:nvSpPr>
        <p:spPr>
          <a:xfrm>
            <a:off x="720000" y="2051514"/>
            <a:ext cx="7191180" cy="457200"/>
          </a:xfrm>
        </p:spPr>
        <p:txBody>
          <a:bodyPr/>
          <a:lstStyle/>
          <a:p>
            <a:pPr>
              <a:lnSpc>
                <a:spcPct val="150000"/>
              </a:lnSpc>
            </a:pPr>
            <a:r>
              <a:rPr lang="en-US" sz="2400">
                <a:latin typeface="+mn-lt"/>
              </a:rPr>
              <a:t>M</a:t>
            </a:r>
            <a:r>
              <a:rPr lang="vi-VN" sz="2400" smtClean="0">
                <a:latin typeface="+mn-lt"/>
              </a:rPr>
              <a:t>ột </a:t>
            </a:r>
            <a:r>
              <a:rPr lang="vi-VN" sz="2400">
                <a:latin typeface="+mn-lt"/>
              </a:rPr>
              <a:t>số quy định cơ bản của pháp luật về quyền bình đẳng của công dân trước pháp luật</a:t>
            </a:r>
            <a:endParaRPr lang="en-US" sz="2400">
              <a:latin typeface="+mn-lt"/>
            </a:endParaRPr>
          </a:p>
        </p:txBody>
      </p:sp>
      <p:sp>
        <p:nvSpPr>
          <p:cNvPr id="9" name="Title 8"/>
          <p:cNvSpPr>
            <a:spLocks noGrp="1"/>
          </p:cNvSpPr>
          <p:nvPr>
            <p:ph type="title" idx="6"/>
          </p:nvPr>
        </p:nvSpPr>
        <p:spPr>
          <a:xfrm>
            <a:off x="720000" y="3905499"/>
            <a:ext cx="5932181" cy="1024375"/>
          </a:xfrm>
        </p:spPr>
        <p:txBody>
          <a:bodyPr/>
          <a:lstStyle/>
          <a:p>
            <a:pPr>
              <a:lnSpc>
                <a:spcPct val="150000"/>
              </a:lnSpc>
            </a:pPr>
            <a:r>
              <a:rPr lang="en-US" sz="2400" smtClean="0">
                <a:latin typeface="+mn-lt"/>
              </a:rPr>
              <a:t>Ý </a:t>
            </a:r>
            <a:r>
              <a:rPr lang="vi-VN" sz="2400" smtClean="0">
                <a:latin typeface="+mn-lt"/>
              </a:rPr>
              <a:t>nghĩa </a:t>
            </a:r>
            <a:r>
              <a:rPr lang="vi-VN" sz="2400">
                <a:latin typeface="+mn-lt"/>
              </a:rPr>
              <a:t>quyền bình đẳng của công dân trước pháp luật đối với đời sống </a:t>
            </a:r>
            <a:r>
              <a:rPr lang="en-US" sz="2400" smtClean="0">
                <a:latin typeface="+mn-lt"/>
              </a:rPr>
              <a:t/>
            </a:r>
            <a:br>
              <a:rPr lang="en-US" sz="2400" smtClean="0">
                <a:latin typeface="+mn-lt"/>
              </a:rPr>
            </a:br>
            <a:r>
              <a:rPr lang="vi-VN" sz="2400" smtClean="0">
                <a:latin typeface="+mn-lt"/>
              </a:rPr>
              <a:t>con </a:t>
            </a:r>
            <a:r>
              <a:rPr lang="vi-VN" sz="2400">
                <a:latin typeface="+mn-lt"/>
              </a:rPr>
              <a:t>người và xã hội</a:t>
            </a:r>
            <a:endParaRPr lang="en-US" sz="2400">
              <a:latin typeface="+mn-lt"/>
            </a:endParaRPr>
          </a:p>
        </p:txBody>
      </p:sp>
      <p:sp>
        <p:nvSpPr>
          <p:cNvPr id="87" name="Google Shape;354;p35"/>
          <p:cNvSpPr txBox="1">
            <a:spLocks noGrp="1"/>
          </p:cNvSpPr>
          <p:nvPr/>
        </p:nvSpPr>
        <p:spPr>
          <a:xfrm>
            <a:off x="895023" y="158927"/>
            <a:ext cx="7704000" cy="5727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lt1"/>
              </a:buClr>
              <a:buSzPts val="3200"/>
              <a:buFont typeface="Lexend Deca"/>
              <a:buNone/>
              <a:defRPr sz="3200" b="0" i="0" u="none" strike="noStrike" cap="none">
                <a:solidFill>
                  <a:schemeClr val="lt1"/>
                </a:solidFill>
                <a:latin typeface="Lexend Deca"/>
                <a:ea typeface="Lexend Deca"/>
                <a:cs typeface="Lexend Deca"/>
                <a:sym typeface="Lexend Deca"/>
              </a:defRPr>
            </a:lvl1pPr>
            <a:lvl2pPr marR="0" lvl="1"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2pPr>
            <a:lvl3pPr marR="0" lvl="2"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3pPr>
            <a:lvl4pPr marR="0" lvl="3"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4pPr>
            <a:lvl5pPr marR="0" lvl="4"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5pPr>
            <a:lvl6pPr marR="0" lvl="5"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6pPr>
            <a:lvl7pPr marR="0" lvl="6"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7pPr>
            <a:lvl8pPr marR="0" lvl="7"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8pPr>
            <a:lvl9pPr marR="0" lvl="8"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9pPr>
          </a:lstStyle>
          <a:p>
            <a:pPr lvl="0"/>
            <a:r>
              <a:rPr lang="en-US" b="1">
                <a:solidFill>
                  <a:schemeClr val="tx2"/>
                </a:solidFill>
                <a:latin typeface="+mj-lt"/>
              </a:rPr>
              <a:t>NỘI DUNG BÀI HỌC</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22"/>
                                        </p:tgtEl>
                                        <p:attrNameLst>
                                          <p:attrName>style.visibility</p:attrName>
                                        </p:attrNameLst>
                                      </p:cBhvr>
                                      <p:to>
                                        <p:strVal val="visible"/>
                                      </p:to>
                                    </p:set>
                                    <p:animEffect transition="in" filter="fade">
                                      <p:cBhvr>
                                        <p:cTn id="10" dur="500"/>
                                        <p:tgtEl>
                                          <p:spTgt spid="422"/>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428"/>
                                        </p:tgtEl>
                                        <p:attrNameLst>
                                          <p:attrName>style.visibility</p:attrName>
                                        </p:attrNameLst>
                                      </p:cBhvr>
                                      <p:to>
                                        <p:strVal val="visible"/>
                                      </p:to>
                                    </p:set>
                                    <p:animEffect transition="in" filter="fade">
                                      <p:cBhvr>
                                        <p:cTn id="15" dur="500"/>
                                        <p:tgtEl>
                                          <p:spTgt spid="428"/>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fade">
                                      <p:cBhvr>
                                        <p:cTn id="18"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2" grpId="0"/>
      <p:bldP spid="428" grpId="0"/>
      <p:bldP spid="8" grpId="0"/>
      <p:bldP spid="9"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1002"/>
        <p:cNvGrpSpPr/>
        <p:nvPr/>
      </p:nvGrpSpPr>
      <p:grpSpPr>
        <a:xfrm>
          <a:off x="0" y="0"/>
          <a:ext cx="0" cy="0"/>
          <a:chOff x="0" y="0"/>
          <a:chExt cx="0" cy="0"/>
        </a:xfrm>
      </p:grpSpPr>
      <p:graphicFrame>
        <p:nvGraphicFramePr>
          <p:cNvPr id="15" name="Table 14"/>
          <p:cNvGraphicFramePr>
            <a:graphicFrameLocks noGrp="1"/>
          </p:cNvGraphicFramePr>
          <p:nvPr>
            <p:extLst>
              <p:ext uri="{D42A27DB-BD31-4B8C-83A1-F6EECF244321}">
                <p14:modId xmlns:p14="http://schemas.microsoft.com/office/powerpoint/2010/main" val="1089168507"/>
              </p:ext>
            </p:extLst>
          </p:nvPr>
        </p:nvGraphicFramePr>
        <p:xfrm>
          <a:off x="308563" y="1444012"/>
          <a:ext cx="8519303" cy="3531436"/>
        </p:xfrm>
        <a:graphic>
          <a:graphicData uri="http://schemas.openxmlformats.org/drawingml/2006/table">
            <a:tbl>
              <a:tblPr bandRow="1">
                <a:tableStyleId>{9C178683-3C1C-4E21-BC53-0E494057101A}</a:tableStyleId>
              </a:tblPr>
              <a:tblGrid>
                <a:gridCol w="2263175">
                  <a:extLst>
                    <a:ext uri="{9D8B030D-6E8A-4147-A177-3AD203B41FA5}">
                      <a16:colId xmlns:a16="http://schemas.microsoft.com/office/drawing/2014/main" val="1891735452"/>
                    </a:ext>
                  </a:extLst>
                </a:gridCol>
                <a:gridCol w="1331610">
                  <a:extLst>
                    <a:ext uri="{9D8B030D-6E8A-4147-A177-3AD203B41FA5}">
                      <a16:colId xmlns:a16="http://schemas.microsoft.com/office/drawing/2014/main" val="1462783583"/>
                    </a:ext>
                  </a:extLst>
                </a:gridCol>
                <a:gridCol w="1330672">
                  <a:extLst>
                    <a:ext uri="{9D8B030D-6E8A-4147-A177-3AD203B41FA5}">
                      <a16:colId xmlns:a16="http://schemas.microsoft.com/office/drawing/2014/main" val="1324476382"/>
                    </a:ext>
                  </a:extLst>
                </a:gridCol>
                <a:gridCol w="3593846">
                  <a:extLst>
                    <a:ext uri="{9D8B030D-6E8A-4147-A177-3AD203B41FA5}">
                      <a16:colId xmlns:a16="http://schemas.microsoft.com/office/drawing/2014/main" val="2305885042"/>
                    </a:ext>
                  </a:extLst>
                </a:gridCol>
              </a:tblGrid>
              <a:tr h="765788">
                <a:tc>
                  <a:txBody>
                    <a:bodyPr/>
                    <a:lstStyle/>
                    <a:p>
                      <a:pPr algn="ctr">
                        <a:lnSpc>
                          <a:spcPct val="150000"/>
                        </a:lnSpc>
                        <a:spcBef>
                          <a:spcPts val="100"/>
                        </a:spcBef>
                        <a:spcAft>
                          <a:spcPts val="100"/>
                        </a:spcAft>
                      </a:pPr>
                      <a:r>
                        <a:rPr lang="en-US" sz="1800" b="1">
                          <a:effectLst/>
                        </a:rPr>
                        <a:t>Quan điểm</a:t>
                      </a:r>
                      <a:endParaRPr lang="en-US" sz="1800" b="1">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algn="ctr">
                        <a:lnSpc>
                          <a:spcPct val="150000"/>
                        </a:lnSpc>
                        <a:spcBef>
                          <a:spcPts val="100"/>
                        </a:spcBef>
                        <a:spcAft>
                          <a:spcPts val="100"/>
                        </a:spcAft>
                      </a:pPr>
                      <a:r>
                        <a:rPr lang="en-US" sz="1800" b="1">
                          <a:effectLst/>
                        </a:rPr>
                        <a:t>Đồng tình</a:t>
                      </a:r>
                      <a:endParaRPr lang="en-US" sz="1800" b="1">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algn="ctr">
                        <a:lnSpc>
                          <a:spcPct val="150000"/>
                        </a:lnSpc>
                        <a:spcBef>
                          <a:spcPts val="100"/>
                        </a:spcBef>
                        <a:spcAft>
                          <a:spcPts val="100"/>
                        </a:spcAft>
                      </a:pPr>
                      <a:r>
                        <a:rPr lang="en-US" sz="1800" b="1">
                          <a:effectLst/>
                        </a:rPr>
                        <a:t>Không đồng tình</a:t>
                      </a:r>
                      <a:endParaRPr lang="en-US" sz="1800" b="1">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algn="ctr">
                        <a:lnSpc>
                          <a:spcPct val="150000"/>
                        </a:lnSpc>
                        <a:spcBef>
                          <a:spcPts val="100"/>
                        </a:spcBef>
                        <a:spcAft>
                          <a:spcPts val="100"/>
                        </a:spcAft>
                      </a:pPr>
                      <a:r>
                        <a:rPr lang="en-US" sz="1800" b="1">
                          <a:effectLst/>
                        </a:rPr>
                        <a:t>Giải thích</a:t>
                      </a:r>
                      <a:endParaRPr lang="en-US" sz="1800" b="1">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extLst>
                  <a:ext uri="{0D108BD9-81ED-4DB2-BD59-A6C34878D82A}">
                    <a16:rowId xmlns:a16="http://schemas.microsoft.com/office/drawing/2014/main" val="2548829868"/>
                  </a:ext>
                </a:extLst>
              </a:tr>
              <a:tr h="2708476">
                <a:tc>
                  <a:txBody>
                    <a:bodyPr/>
                    <a:lstStyle/>
                    <a:p>
                      <a:pPr algn="just">
                        <a:lnSpc>
                          <a:spcPct val="150000"/>
                        </a:lnSpc>
                        <a:spcBef>
                          <a:spcPts val="100"/>
                        </a:spcBef>
                        <a:spcAft>
                          <a:spcPts val="100"/>
                        </a:spcAft>
                      </a:pPr>
                      <a:r>
                        <a:rPr lang="en-US" sz="1800">
                          <a:effectLst/>
                        </a:rPr>
                        <a:t>a) Bảo vệ Tổ quốc là nghĩa vụ của mọi công dân, không phân biệt người lớn hay trẻ em.</a:t>
                      </a:r>
                      <a:endParaRPr lang="en-US" sz="1800">
                        <a:effectLst/>
                        <a:latin typeface="Calibri" panose="020F0502020204030204" pitchFamily="34" charset="0"/>
                        <a:ea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50000"/>
                        </a:lnSpc>
                        <a:spcBef>
                          <a:spcPts val="100"/>
                        </a:spcBef>
                        <a:spcAft>
                          <a:spcPts val="100"/>
                        </a:spcAft>
                      </a:pPr>
                      <a:r>
                        <a:rPr lang="en-US" sz="1800">
                          <a:effectLst/>
                        </a:rPr>
                        <a:t> </a:t>
                      </a:r>
                      <a:endParaRPr lang="en-US" sz="1800">
                        <a:effectLst/>
                        <a:latin typeface="Calibri" panose="020F0502020204030204" pitchFamily="34" charset="0"/>
                        <a:ea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50000"/>
                        </a:lnSpc>
                        <a:spcBef>
                          <a:spcPts val="100"/>
                        </a:spcBef>
                        <a:spcAft>
                          <a:spcPts val="100"/>
                        </a:spcAft>
                      </a:pPr>
                      <a:r>
                        <a:rPr lang="en-US" sz="1800">
                          <a:effectLst/>
                        </a:rPr>
                        <a:t> </a:t>
                      </a:r>
                      <a:endParaRPr lang="en-US" sz="1800">
                        <a:effectLst/>
                        <a:latin typeface="Calibri" panose="020F0502020204030204" pitchFamily="34" charset="0"/>
                        <a:ea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50000"/>
                        </a:lnSpc>
                        <a:spcBef>
                          <a:spcPts val="100"/>
                        </a:spcBef>
                        <a:spcAft>
                          <a:spcPts val="100"/>
                        </a:spcAft>
                      </a:pPr>
                      <a:r>
                        <a:rPr lang="en-US" sz="1800">
                          <a:effectLst/>
                        </a:rPr>
                        <a:t> </a:t>
                      </a:r>
                      <a:endParaRPr lang="en-US" sz="1800">
                        <a:effectLst/>
                        <a:latin typeface="Calibri" panose="020F0502020204030204" pitchFamily="34" charset="0"/>
                        <a:ea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9072855"/>
                  </a:ext>
                </a:extLst>
              </a:tr>
            </a:tbl>
          </a:graphicData>
        </a:graphic>
      </p:graphicFrame>
      <p:sp>
        <p:nvSpPr>
          <p:cNvPr id="1016" name="Google Shape;1016;p47"/>
          <p:cNvSpPr/>
          <p:nvPr/>
        </p:nvSpPr>
        <p:spPr>
          <a:xfrm rot="-5400000">
            <a:off x="7807885" y="-673175"/>
            <a:ext cx="1822388" cy="1555408"/>
          </a:xfrm>
          <a:custGeom>
            <a:avLst/>
            <a:gdLst/>
            <a:ahLst/>
            <a:cxnLst/>
            <a:rect l="l" t="t" r="r" b="b"/>
            <a:pathLst>
              <a:path w="45611" h="38929" extrusionOk="0">
                <a:moveTo>
                  <a:pt x="26741" y="1"/>
                </a:moveTo>
                <a:cubicBezTo>
                  <a:pt x="24763" y="1"/>
                  <a:pt x="22797" y="680"/>
                  <a:pt x="21273" y="2151"/>
                </a:cubicBezTo>
                <a:cubicBezTo>
                  <a:pt x="19977" y="3402"/>
                  <a:pt x="18818" y="4971"/>
                  <a:pt x="17082" y="5450"/>
                </a:cubicBezTo>
                <a:cubicBezTo>
                  <a:pt x="16694" y="5557"/>
                  <a:pt x="16304" y="5602"/>
                  <a:pt x="15913" y="5602"/>
                </a:cubicBezTo>
                <a:cubicBezTo>
                  <a:pt x="13693" y="5602"/>
                  <a:pt x="11435" y="4134"/>
                  <a:pt x="9202" y="4134"/>
                </a:cubicBezTo>
                <a:cubicBezTo>
                  <a:pt x="8850" y="4134"/>
                  <a:pt x="8499" y="4170"/>
                  <a:pt x="8148" y="4255"/>
                </a:cubicBezTo>
                <a:cubicBezTo>
                  <a:pt x="7138" y="4499"/>
                  <a:pt x="6263" y="5122"/>
                  <a:pt x="5461" y="5781"/>
                </a:cubicBezTo>
                <a:cubicBezTo>
                  <a:pt x="4513" y="6561"/>
                  <a:pt x="3609" y="7430"/>
                  <a:pt x="3018" y="8503"/>
                </a:cubicBezTo>
                <a:cubicBezTo>
                  <a:pt x="1542" y="11186"/>
                  <a:pt x="2282" y="14521"/>
                  <a:pt x="1620" y="17509"/>
                </a:cubicBezTo>
                <a:cubicBezTo>
                  <a:pt x="1158" y="19594"/>
                  <a:pt x="0" y="21689"/>
                  <a:pt x="588" y="23744"/>
                </a:cubicBezTo>
                <a:cubicBezTo>
                  <a:pt x="965" y="25069"/>
                  <a:pt x="2041" y="26163"/>
                  <a:pt x="2188" y="27534"/>
                </a:cubicBezTo>
                <a:cubicBezTo>
                  <a:pt x="2317" y="28748"/>
                  <a:pt x="1693" y="29902"/>
                  <a:pt x="1456" y="31100"/>
                </a:cubicBezTo>
                <a:cubicBezTo>
                  <a:pt x="1158" y="32623"/>
                  <a:pt x="1525" y="34264"/>
                  <a:pt x="2443" y="35515"/>
                </a:cubicBezTo>
                <a:lnTo>
                  <a:pt x="35000" y="38928"/>
                </a:lnTo>
                <a:cubicBezTo>
                  <a:pt x="38019" y="38912"/>
                  <a:pt x="41404" y="38721"/>
                  <a:pt x="43463" y="36153"/>
                </a:cubicBezTo>
                <a:cubicBezTo>
                  <a:pt x="45087" y="34125"/>
                  <a:pt x="45420" y="31147"/>
                  <a:pt x="45533" y="28378"/>
                </a:cubicBezTo>
                <a:cubicBezTo>
                  <a:pt x="45611" y="26441"/>
                  <a:pt x="45609" y="24429"/>
                  <a:pt x="44927" y="22662"/>
                </a:cubicBezTo>
                <a:cubicBezTo>
                  <a:pt x="43684" y="19447"/>
                  <a:pt x="40557" y="17851"/>
                  <a:pt x="38688" y="15075"/>
                </a:cubicBezTo>
                <a:cubicBezTo>
                  <a:pt x="36453" y="11759"/>
                  <a:pt x="36212" y="7063"/>
                  <a:pt x="33971" y="3750"/>
                </a:cubicBezTo>
                <a:cubicBezTo>
                  <a:pt x="32355" y="1358"/>
                  <a:pt x="29537" y="1"/>
                  <a:pt x="2674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17" name="Google Shape;1017;p47"/>
          <p:cNvGrpSpPr/>
          <p:nvPr/>
        </p:nvGrpSpPr>
        <p:grpSpPr>
          <a:xfrm rot="-5400000">
            <a:off x="8365534" y="573817"/>
            <a:ext cx="1029210" cy="282618"/>
            <a:chOff x="6913312" y="2687868"/>
            <a:chExt cx="1422936" cy="390734"/>
          </a:xfrm>
        </p:grpSpPr>
        <p:sp>
          <p:nvSpPr>
            <p:cNvPr id="1018" name="Google Shape;1018;p47"/>
            <p:cNvSpPr/>
            <p:nvPr/>
          </p:nvSpPr>
          <p:spPr>
            <a:xfrm flipH="1">
              <a:off x="6913312" y="2687868"/>
              <a:ext cx="1422936" cy="390662"/>
            </a:xfrm>
            <a:custGeom>
              <a:avLst/>
              <a:gdLst/>
              <a:ahLst/>
              <a:cxnLst/>
              <a:rect l="l" t="t" r="r" b="b"/>
              <a:pathLst>
                <a:path w="19443" h="5338" extrusionOk="0">
                  <a:moveTo>
                    <a:pt x="2072" y="0"/>
                  </a:moveTo>
                  <a:cubicBezTo>
                    <a:pt x="1052" y="0"/>
                    <a:pt x="185" y="781"/>
                    <a:pt x="95" y="1817"/>
                  </a:cubicBezTo>
                  <a:cubicBezTo>
                    <a:pt x="0" y="2909"/>
                    <a:pt x="808" y="3873"/>
                    <a:pt x="1902" y="3968"/>
                  </a:cubicBezTo>
                  <a:lnTo>
                    <a:pt x="17196" y="5330"/>
                  </a:lnTo>
                  <a:cubicBezTo>
                    <a:pt x="17254" y="5336"/>
                    <a:pt x="17312" y="5338"/>
                    <a:pt x="17370" y="5338"/>
                  </a:cubicBezTo>
                  <a:cubicBezTo>
                    <a:pt x="18390" y="5338"/>
                    <a:pt x="19257" y="4559"/>
                    <a:pt x="19348" y="3523"/>
                  </a:cubicBezTo>
                  <a:cubicBezTo>
                    <a:pt x="19443" y="2431"/>
                    <a:pt x="18633" y="1467"/>
                    <a:pt x="17539" y="1372"/>
                  </a:cubicBezTo>
                  <a:lnTo>
                    <a:pt x="2246" y="8"/>
                  </a:lnTo>
                  <a:cubicBezTo>
                    <a:pt x="2188" y="3"/>
                    <a:pt x="2130" y="0"/>
                    <a:pt x="207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9" name="Google Shape;1019;p47"/>
            <p:cNvSpPr/>
            <p:nvPr/>
          </p:nvSpPr>
          <p:spPr>
            <a:xfrm flipH="1">
              <a:off x="6917410" y="2811257"/>
              <a:ext cx="1414886" cy="267345"/>
            </a:xfrm>
            <a:custGeom>
              <a:avLst/>
              <a:gdLst/>
              <a:ahLst/>
              <a:cxnLst/>
              <a:rect l="l" t="t" r="r" b="b"/>
              <a:pathLst>
                <a:path w="19333" h="3653" extrusionOk="0">
                  <a:moveTo>
                    <a:pt x="57" y="0"/>
                  </a:moveTo>
                  <a:cubicBezTo>
                    <a:pt x="50" y="42"/>
                    <a:pt x="44" y="86"/>
                    <a:pt x="41" y="131"/>
                  </a:cubicBezTo>
                  <a:cubicBezTo>
                    <a:pt x="1" y="580"/>
                    <a:pt x="116" y="1007"/>
                    <a:pt x="340" y="1362"/>
                  </a:cubicBezTo>
                  <a:cubicBezTo>
                    <a:pt x="660" y="1870"/>
                    <a:pt x="1205" y="2226"/>
                    <a:pt x="1848" y="2282"/>
                  </a:cubicBezTo>
                  <a:lnTo>
                    <a:pt x="17142" y="3644"/>
                  </a:lnTo>
                  <a:cubicBezTo>
                    <a:pt x="17201" y="3650"/>
                    <a:pt x="17260" y="3652"/>
                    <a:pt x="17318" y="3652"/>
                  </a:cubicBezTo>
                  <a:cubicBezTo>
                    <a:pt x="18337" y="3652"/>
                    <a:pt x="19203" y="2871"/>
                    <a:pt x="19294" y="1837"/>
                  </a:cubicBezTo>
                  <a:cubicBezTo>
                    <a:pt x="19333" y="1386"/>
                    <a:pt x="19218" y="959"/>
                    <a:pt x="18994" y="605"/>
                  </a:cubicBezTo>
                  <a:cubicBezTo>
                    <a:pt x="18964" y="558"/>
                    <a:pt x="18933" y="513"/>
                    <a:pt x="18901" y="471"/>
                  </a:cubicBezTo>
                  <a:cubicBezTo>
                    <a:pt x="18754" y="1441"/>
                    <a:pt x="17918" y="2157"/>
                    <a:pt x="16941" y="2157"/>
                  </a:cubicBezTo>
                  <a:cubicBezTo>
                    <a:pt x="16883" y="2157"/>
                    <a:pt x="16824" y="2155"/>
                    <a:pt x="16766" y="2149"/>
                  </a:cubicBezTo>
                  <a:lnTo>
                    <a:pt x="1472" y="787"/>
                  </a:lnTo>
                  <a:cubicBezTo>
                    <a:pt x="887" y="735"/>
                    <a:pt x="383" y="435"/>
                    <a:pt x="57"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0" name="Google Shape;1020;p47"/>
            <p:cNvSpPr/>
            <p:nvPr/>
          </p:nvSpPr>
          <p:spPr>
            <a:xfrm flipH="1">
              <a:off x="7601837" y="2715019"/>
              <a:ext cx="319379" cy="304084"/>
            </a:xfrm>
            <a:custGeom>
              <a:avLst/>
              <a:gdLst/>
              <a:ahLst/>
              <a:cxnLst/>
              <a:rect l="l" t="t" r="r" b="b"/>
              <a:pathLst>
                <a:path w="4364" h="4155" extrusionOk="0">
                  <a:moveTo>
                    <a:pt x="343" y="1"/>
                  </a:moveTo>
                  <a:lnTo>
                    <a:pt x="350" y="1"/>
                  </a:lnTo>
                  <a:lnTo>
                    <a:pt x="350" y="1"/>
                  </a:lnTo>
                  <a:cubicBezTo>
                    <a:pt x="348" y="1"/>
                    <a:pt x="346" y="1"/>
                    <a:pt x="343" y="1"/>
                  </a:cubicBezTo>
                  <a:close/>
                  <a:moveTo>
                    <a:pt x="350" y="1"/>
                  </a:moveTo>
                  <a:cubicBezTo>
                    <a:pt x="894" y="49"/>
                    <a:pt x="1367" y="314"/>
                    <a:pt x="1692" y="701"/>
                  </a:cubicBezTo>
                  <a:cubicBezTo>
                    <a:pt x="2020" y="1091"/>
                    <a:pt x="2197" y="1606"/>
                    <a:pt x="2151" y="2151"/>
                  </a:cubicBezTo>
                  <a:cubicBezTo>
                    <a:pt x="2061" y="3187"/>
                    <a:pt x="1193" y="3966"/>
                    <a:pt x="174" y="3966"/>
                  </a:cubicBezTo>
                  <a:cubicBezTo>
                    <a:pt x="116" y="3966"/>
                    <a:pt x="58" y="3964"/>
                    <a:pt x="0" y="3959"/>
                  </a:cubicBezTo>
                  <a:lnTo>
                    <a:pt x="0" y="3959"/>
                  </a:lnTo>
                  <a:lnTo>
                    <a:pt x="2166" y="4147"/>
                  </a:lnTo>
                  <a:cubicBezTo>
                    <a:pt x="2225" y="4152"/>
                    <a:pt x="2283" y="4154"/>
                    <a:pt x="2340" y="4154"/>
                  </a:cubicBezTo>
                  <a:cubicBezTo>
                    <a:pt x="3359" y="4154"/>
                    <a:pt x="4227" y="3375"/>
                    <a:pt x="4317" y="2339"/>
                  </a:cubicBezTo>
                  <a:cubicBezTo>
                    <a:pt x="4364" y="1794"/>
                    <a:pt x="4185" y="1280"/>
                    <a:pt x="3859" y="889"/>
                  </a:cubicBezTo>
                  <a:cubicBezTo>
                    <a:pt x="3531" y="499"/>
                    <a:pt x="3057" y="235"/>
                    <a:pt x="2510" y="189"/>
                  </a:cubicBezTo>
                  <a:lnTo>
                    <a:pt x="350"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1" name="Google Shape;1021;p47"/>
            <p:cNvSpPr/>
            <p:nvPr/>
          </p:nvSpPr>
          <p:spPr>
            <a:xfrm flipH="1">
              <a:off x="7543289" y="2754027"/>
              <a:ext cx="284397" cy="249780"/>
            </a:xfrm>
            <a:custGeom>
              <a:avLst/>
              <a:gdLst/>
              <a:ahLst/>
              <a:cxnLst/>
              <a:rect l="l" t="t" r="r" b="b"/>
              <a:pathLst>
                <a:path w="3886" h="3413" extrusionOk="0">
                  <a:moveTo>
                    <a:pt x="1946" y="0"/>
                  </a:moveTo>
                  <a:cubicBezTo>
                    <a:pt x="1300" y="0"/>
                    <a:pt x="681" y="369"/>
                    <a:pt x="394" y="994"/>
                  </a:cubicBezTo>
                  <a:cubicBezTo>
                    <a:pt x="1" y="1850"/>
                    <a:pt x="375" y="2863"/>
                    <a:pt x="1232" y="3256"/>
                  </a:cubicBezTo>
                  <a:cubicBezTo>
                    <a:pt x="1463" y="3362"/>
                    <a:pt x="1705" y="3412"/>
                    <a:pt x="1943" y="3412"/>
                  </a:cubicBezTo>
                  <a:cubicBezTo>
                    <a:pt x="2589" y="3412"/>
                    <a:pt x="3206" y="3044"/>
                    <a:pt x="3493" y="2419"/>
                  </a:cubicBezTo>
                  <a:cubicBezTo>
                    <a:pt x="3886" y="1562"/>
                    <a:pt x="3511" y="549"/>
                    <a:pt x="2655" y="156"/>
                  </a:cubicBezTo>
                  <a:cubicBezTo>
                    <a:pt x="2425" y="50"/>
                    <a:pt x="2183" y="0"/>
                    <a:pt x="194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2" name="Google Shape;1022;p47"/>
            <p:cNvSpPr/>
            <p:nvPr/>
          </p:nvSpPr>
          <p:spPr>
            <a:xfrm flipH="1">
              <a:off x="7577613" y="2781544"/>
              <a:ext cx="216042" cy="194892"/>
            </a:xfrm>
            <a:custGeom>
              <a:avLst/>
              <a:gdLst/>
              <a:ahLst/>
              <a:cxnLst/>
              <a:rect l="l" t="t" r="r" b="b"/>
              <a:pathLst>
                <a:path w="2952" h="2663" extrusionOk="0">
                  <a:moveTo>
                    <a:pt x="1477" y="0"/>
                  </a:moveTo>
                  <a:cubicBezTo>
                    <a:pt x="1364" y="0"/>
                    <a:pt x="1248" y="15"/>
                    <a:pt x="1133" y="46"/>
                  </a:cubicBezTo>
                  <a:cubicBezTo>
                    <a:pt x="423" y="235"/>
                    <a:pt x="1" y="966"/>
                    <a:pt x="190" y="1676"/>
                  </a:cubicBezTo>
                  <a:cubicBezTo>
                    <a:pt x="350" y="2270"/>
                    <a:pt x="888" y="2663"/>
                    <a:pt x="1477" y="2663"/>
                  </a:cubicBezTo>
                  <a:cubicBezTo>
                    <a:pt x="1590" y="2663"/>
                    <a:pt x="1705" y="2648"/>
                    <a:pt x="1820" y="2618"/>
                  </a:cubicBezTo>
                  <a:cubicBezTo>
                    <a:pt x="2529" y="2428"/>
                    <a:pt x="2952" y="1698"/>
                    <a:pt x="2762" y="989"/>
                  </a:cubicBezTo>
                  <a:cubicBezTo>
                    <a:pt x="2603" y="394"/>
                    <a:pt x="2065" y="0"/>
                    <a:pt x="1477"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3" name="Google Shape;1023;p47"/>
            <p:cNvSpPr/>
            <p:nvPr/>
          </p:nvSpPr>
          <p:spPr>
            <a:xfrm flipH="1">
              <a:off x="7614205" y="2810964"/>
              <a:ext cx="142564" cy="136636"/>
            </a:xfrm>
            <a:custGeom>
              <a:avLst/>
              <a:gdLst/>
              <a:ahLst/>
              <a:cxnLst/>
              <a:rect l="l" t="t" r="r" b="b"/>
              <a:pathLst>
                <a:path w="1948" h="1867" extrusionOk="0">
                  <a:moveTo>
                    <a:pt x="971" y="1"/>
                  </a:moveTo>
                  <a:cubicBezTo>
                    <a:pt x="493" y="1"/>
                    <a:pt x="86" y="368"/>
                    <a:pt x="44" y="853"/>
                  </a:cubicBezTo>
                  <a:cubicBezTo>
                    <a:pt x="0" y="1366"/>
                    <a:pt x="379" y="1818"/>
                    <a:pt x="892" y="1863"/>
                  </a:cubicBezTo>
                  <a:cubicBezTo>
                    <a:pt x="919" y="1865"/>
                    <a:pt x="946" y="1866"/>
                    <a:pt x="972" y="1866"/>
                  </a:cubicBezTo>
                  <a:cubicBezTo>
                    <a:pt x="1453" y="1866"/>
                    <a:pt x="1860" y="1500"/>
                    <a:pt x="1902" y="1014"/>
                  </a:cubicBezTo>
                  <a:cubicBezTo>
                    <a:pt x="1947" y="500"/>
                    <a:pt x="1567" y="49"/>
                    <a:pt x="1054" y="4"/>
                  </a:cubicBezTo>
                  <a:cubicBezTo>
                    <a:pt x="1026" y="2"/>
                    <a:pt x="999" y="1"/>
                    <a:pt x="97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4" name="Google Shape;1024;p47"/>
            <p:cNvSpPr/>
            <p:nvPr/>
          </p:nvSpPr>
          <p:spPr>
            <a:xfrm flipH="1">
              <a:off x="8047679" y="2693430"/>
              <a:ext cx="284616" cy="279494"/>
            </a:xfrm>
            <a:custGeom>
              <a:avLst/>
              <a:gdLst/>
              <a:ahLst/>
              <a:cxnLst/>
              <a:rect l="l" t="t" r="r" b="b"/>
              <a:pathLst>
                <a:path w="3889" h="3819" extrusionOk="0">
                  <a:moveTo>
                    <a:pt x="1946" y="1"/>
                  </a:moveTo>
                  <a:cubicBezTo>
                    <a:pt x="921" y="1"/>
                    <a:pt x="73" y="813"/>
                    <a:pt x="38" y="1843"/>
                  </a:cubicBezTo>
                  <a:cubicBezTo>
                    <a:pt x="1" y="2897"/>
                    <a:pt x="826" y="3781"/>
                    <a:pt x="1880" y="3817"/>
                  </a:cubicBezTo>
                  <a:cubicBezTo>
                    <a:pt x="1903" y="3818"/>
                    <a:pt x="1925" y="3818"/>
                    <a:pt x="1948" y="3818"/>
                  </a:cubicBezTo>
                  <a:cubicBezTo>
                    <a:pt x="2971" y="3818"/>
                    <a:pt x="3817" y="3006"/>
                    <a:pt x="3853" y="1975"/>
                  </a:cubicBezTo>
                  <a:cubicBezTo>
                    <a:pt x="3889" y="922"/>
                    <a:pt x="3065" y="39"/>
                    <a:pt x="2012" y="2"/>
                  </a:cubicBezTo>
                  <a:cubicBezTo>
                    <a:pt x="1990" y="1"/>
                    <a:pt x="1968" y="1"/>
                    <a:pt x="1946"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5" name="Google Shape;1025;p47"/>
            <p:cNvSpPr/>
            <p:nvPr/>
          </p:nvSpPr>
          <p:spPr>
            <a:xfrm flipH="1">
              <a:off x="8106666" y="2752929"/>
              <a:ext cx="166935" cy="159909"/>
            </a:xfrm>
            <a:custGeom>
              <a:avLst/>
              <a:gdLst/>
              <a:ahLst/>
              <a:cxnLst/>
              <a:rect l="l" t="t" r="r" b="b"/>
              <a:pathLst>
                <a:path w="2281" h="2185" extrusionOk="0">
                  <a:moveTo>
                    <a:pt x="1138" y="0"/>
                  </a:moveTo>
                  <a:cubicBezTo>
                    <a:pt x="577" y="0"/>
                    <a:pt x="102" y="430"/>
                    <a:pt x="52" y="998"/>
                  </a:cubicBezTo>
                  <a:cubicBezTo>
                    <a:pt x="1" y="1599"/>
                    <a:pt x="445" y="2128"/>
                    <a:pt x="1045" y="2180"/>
                  </a:cubicBezTo>
                  <a:cubicBezTo>
                    <a:pt x="1077" y="2183"/>
                    <a:pt x="1108" y="2184"/>
                    <a:pt x="1139" y="2184"/>
                  </a:cubicBezTo>
                  <a:cubicBezTo>
                    <a:pt x="1701" y="2184"/>
                    <a:pt x="2177" y="1756"/>
                    <a:pt x="2228" y="1187"/>
                  </a:cubicBezTo>
                  <a:cubicBezTo>
                    <a:pt x="2280" y="586"/>
                    <a:pt x="1834" y="58"/>
                    <a:pt x="1235" y="5"/>
                  </a:cubicBezTo>
                  <a:cubicBezTo>
                    <a:pt x="1202" y="2"/>
                    <a:pt x="1170" y="0"/>
                    <a:pt x="1138"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26" name="Google Shape;1026;p47"/>
          <p:cNvGrpSpPr/>
          <p:nvPr/>
        </p:nvGrpSpPr>
        <p:grpSpPr>
          <a:xfrm rot="-810921" flipH="1">
            <a:off x="7856384" y="85203"/>
            <a:ext cx="777665" cy="409501"/>
            <a:chOff x="7001573" y="2060164"/>
            <a:chExt cx="1368559" cy="720653"/>
          </a:xfrm>
        </p:grpSpPr>
        <p:sp>
          <p:nvSpPr>
            <p:cNvPr id="1027" name="Google Shape;1027;p47"/>
            <p:cNvSpPr/>
            <p:nvPr/>
          </p:nvSpPr>
          <p:spPr>
            <a:xfrm flipH="1">
              <a:off x="7001573" y="2060164"/>
              <a:ext cx="1368340" cy="720653"/>
            </a:xfrm>
            <a:custGeom>
              <a:avLst/>
              <a:gdLst/>
              <a:ahLst/>
              <a:cxnLst/>
              <a:rect l="l" t="t" r="r" b="b"/>
              <a:pathLst>
                <a:path w="18697" h="9847" extrusionOk="0">
                  <a:moveTo>
                    <a:pt x="2256" y="0"/>
                  </a:moveTo>
                  <a:cubicBezTo>
                    <a:pt x="1474" y="0"/>
                    <a:pt x="733" y="464"/>
                    <a:pt x="417" y="1233"/>
                  </a:cubicBezTo>
                  <a:cubicBezTo>
                    <a:pt x="0" y="2248"/>
                    <a:pt x="485" y="3409"/>
                    <a:pt x="1500" y="3825"/>
                  </a:cubicBezTo>
                  <a:lnTo>
                    <a:pt x="15687" y="9696"/>
                  </a:lnTo>
                  <a:cubicBezTo>
                    <a:pt x="15934" y="9798"/>
                    <a:pt x="16190" y="9846"/>
                    <a:pt x="16442" y="9846"/>
                  </a:cubicBezTo>
                  <a:cubicBezTo>
                    <a:pt x="17223" y="9846"/>
                    <a:pt x="17964" y="9382"/>
                    <a:pt x="18280" y="8614"/>
                  </a:cubicBezTo>
                  <a:cubicBezTo>
                    <a:pt x="18697" y="7600"/>
                    <a:pt x="18213" y="6439"/>
                    <a:pt x="17199" y="6021"/>
                  </a:cubicBezTo>
                  <a:lnTo>
                    <a:pt x="3011" y="150"/>
                  </a:lnTo>
                  <a:cubicBezTo>
                    <a:pt x="2763" y="48"/>
                    <a:pt x="2508" y="0"/>
                    <a:pt x="225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8" name="Google Shape;1028;p47"/>
            <p:cNvSpPr/>
            <p:nvPr/>
          </p:nvSpPr>
          <p:spPr>
            <a:xfrm flipH="1">
              <a:off x="7018039" y="2141618"/>
              <a:ext cx="1335260" cy="639198"/>
            </a:xfrm>
            <a:custGeom>
              <a:avLst/>
              <a:gdLst/>
              <a:ahLst/>
              <a:cxnLst/>
              <a:rect l="l" t="t" r="r" b="b"/>
              <a:pathLst>
                <a:path w="18245" h="8734" extrusionOk="0">
                  <a:moveTo>
                    <a:pt x="244" y="0"/>
                  </a:moveTo>
                  <a:cubicBezTo>
                    <a:pt x="226" y="39"/>
                    <a:pt x="209" y="78"/>
                    <a:pt x="190" y="120"/>
                  </a:cubicBezTo>
                  <a:cubicBezTo>
                    <a:pt x="19" y="536"/>
                    <a:pt x="0" y="979"/>
                    <a:pt x="108" y="1385"/>
                  </a:cubicBezTo>
                  <a:cubicBezTo>
                    <a:pt x="263" y="1964"/>
                    <a:pt x="675" y="2466"/>
                    <a:pt x="1273" y="2712"/>
                  </a:cubicBezTo>
                  <a:lnTo>
                    <a:pt x="15460" y="8583"/>
                  </a:lnTo>
                  <a:cubicBezTo>
                    <a:pt x="15707" y="8685"/>
                    <a:pt x="15963" y="8733"/>
                    <a:pt x="16215" y="8733"/>
                  </a:cubicBezTo>
                  <a:cubicBezTo>
                    <a:pt x="16996" y="8733"/>
                    <a:pt x="17737" y="8269"/>
                    <a:pt x="18053" y="7501"/>
                  </a:cubicBezTo>
                  <a:cubicBezTo>
                    <a:pt x="18226" y="7083"/>
                    <a:pt x="18244" y="6641"/>
                    <a:pt x="18136" y="6236"/>
                  </a:cubicBezTo>
                  <a:cubicBezTo>
                    <a:pt x="18122" y="6184"/>
                    <a:pt x="18106" y="6131"/>
                    <a:pt x="18088" y="6081"/>
                  </a:cubicBezTo>
                  <a:cubicBezTo>
                    <a:pt x="17748" y="6778"/>
                    <a:pt x="17044" y="7195"/>
                    <a:pt x="16303" y="7195"/>
                  </a:cubicBezTo>
                  <a:cubicBezTo>
                    <a:pt x="16052" y="7195"/>
                    <a:pt x="15796" y="7146"/>
                    <a:pt x="15548" y="7045"/>
                  </a:cubicBezTo>
                  <a:lnTo>
                    <a:pt x="1360" y="1174"/>
                  </a:lnTo>
                  <a:cubicBezTo>
                    <a:pt x="816" y="950"/>
                    <a:pt x="426" y="513"/>
                    <a:pt x="244"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9" name="Google Shape;1029;p47"/>
            <p:cNvSpPr/>
            <p:nvPr/>
          </p:nvSpPr>
          <p:spPr>
            <a:xfrm flipH="1">
              <a:off x="7652627" y="2178869"/>
              <a:ext cx="352313" cy="340457"/>
            </a:xfrm>
            <a:custGeom>
              <a:avLst/>
              <a:gdLst/>
              <a:ahLst/>
              <a:cxnLst/>
              <a:rect l="l" t="t" r="r" b="b"/>
              <a:pathLst>
                <a:path w="4814" h="4652" extrusionOk="0">
                  <a:moveTo>
                    <a:pt x="1512" y="1"/>
                  </a:moveTo>
                  <a:lnTo>
                    <a:pt x="1513" y="1"/>
                  </a:lnTo>
                  <a:lnTo>
                    <a:pt x="1513" y="1"/>
                  </a:lnTo>
                  <a:cubicBezTo>
                    <a:pt x="1512" y="1"/>
                    <a:pt x="1512" y="1"/>
                    <a:pt x="1512" y="1"/>
                  </a:cubicBezTo>
                  <a:close/>
                  <a:moveTo>
                    <a:pt x="1513" y="1"/>
                  </a:moveTo>
                  <a:cubicBezTo>
                    <a:pt x="2019" y="209"/>
                    <a:pt x="2395" y="604"/>
                    <a:pt x="2589" y="1073"/>
                  </a:cubicBezTo>
                  <a:cubicBezTo>
                    <a:pt x="2785" y="1543"/>
                    <a:pt x="2802" y="2086"/>
                    <a:pt x="2594" y="2593"/>
                  </a:cubicBezTo>
                  <a:cubicBezTo>
                    <a:pt x="2278" y="3361"/>
                    <a:pt x="1536" y="3825"/>
                    <a:pt x="754" y="3825"/>
                  </a:cubicBezTo>
                  <a:cubicBezTo>
                    <a:pt x="503" y="3825"/>
                    <a:pt x="247" y="3778"/>
                    <a:pt x="0" y="3676"/>
                  </a:cubicBezTo>
                  <a:lnTo>
                    <a:pt x="0" y="3676"/>
                  </a:lnTo>
                  <a:lnTo>
                    <a:pt x="2011" y="4501"/>
                  </a:lnTo>
                  <a:cubicBezTo>
                    <a:pt x="2259" y="4603"/>
                    <a:pt x="2515" y="4652"/>
                    <a:pt x="2766" y="4652"/>
                  </a:cubicBezTo>
                  <a:cubicBezTo>
                    <a:pt x="3548" y="4652"/>
                    <a:pt x="4288" y="4187"/>
                    <a:pt x="4603" y="3420"/>
                  </a:cubicBezTo>
                  <a:cubicBezTo>
                    <a:pt x="4813" y="2913"/>
                    <a:pt x="4796" y="2369"/>
                    <a:pt x="4600" y="1900"/>
                  </a:cubicBezTo>
                  <a:cubicBezTo>
                    <a:pt x="4404" y="1429"/>
                    <a:pt x="4030" y="1036"/>
                    <a:pt x="3523" y="828"/>
                  </a:cubicBezTo>
                  <a:lnTo>
                    <a:pt x="1513"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0" name="Google Shape;1030;p47"/>
            <p:cNvSpPr/>
            <p:nvPr/>
          </p:nvSpPr>
          <p:spPr>
            <a:xfrm flipH="1">
              <a:off x="7610326" y="2273790"/>
              <a:ext cx="263978" cy="249707"/>
            </a:xfrm>
            <a:custGeom>
              <a:avLst/>
              <a:gdLst/>
              <a:ahLst/>
              <a:cxnLst/>
              <a:rect l="l" t="t" r="r" b="b"/>
              <a:pathLst>
                <a:path w="3607" h="3412" extrusionOk="0">
                  <a:moveTo>
                    <a:pt x="1800" y="1"/>
                  </a:moveTo>
                  <a:cubicBezTo>
                    <a:pt x="947" y="1"/>
                    <a:pt x="209" y="642"/>
                    <a:pt x="110" y="1510"/>
                  </a:cubicBezTo>
                  <a:cubicBezTo>
                    <a:pt x="1" y="2446"/>
                    <a:pt x="672" y="3293"/>
                    <a:pt x="1608" y="3400"/>
                  </a:cubicBezTo>
                  <a:cubicBezTo>
                    <a:pt x="1674" y="3408"/>
                    <a:pt x="1741" y="3412"/>
                    <a:pt x="1806" y="3412"/>
                  </a:cubicBezTo>
                  <a:cubicBezTo>
                    <a:pt x="2660" y="3412"/>
                    <a:pt x="3398" y="2771"/>
                    <a:pt x="3497" y="1902"/>
                  </a:cubicBezTo>
                  <a:cubicBezTo>
                    <a:pt x="3606" y="967"/>
                    <a:pt x="2935" y="120"/>
                    <a:pt x="1999" y="12"/>
                  </a:cubicBezTo>
                  <a:cubicBezTo>
                    <a:pt x="1932" y="5"/>
                    <a:pt x="1866" y="1"/>
                    <a:pt x="180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1" name="Google Shape;1031;p47"/>
            <p:cNvSpPr/>
            <p:nvPr/>
          </p:nvSpPr>
          <p:spPr>
            <a:xfrm flipH="1">
              <a:off x="7635575" y="2301087"/>
              <a:ext cx="213920" cy="194892"/>
            </a:xfrm>
            <a:custGeom>
              <a:avLst/>
              <a:gdLst/>
              <a:ahLst/>
              <a:cxnLst/>
              <a:rect l="l" t="t" r="r" b="b"/>
              <a:pathLst>
                <a:path w="2923" h="2663" extrusionOk="0">
                  <a:moveTo>
                    <a:pt x="1461" y="1"/>
                  </a:moveTo>
                  <a:cubicBezTo>
                    <a:pt x="1121" y="1"/>
                    <a:pt x="780" y="130"/>
                    <a:pt x="520" y="390"/>
                  </a:cubicBezTo>
                  <a:cubicBezTo>
                    <a:pt x="1" y="911"/>
                    <a:pt x="1" y="1753"/>
                    <a:pt x="520" y="2272"/>
                  </a:cubicBezTo>
                  <a:cubicBezTo>
                    <a:pt x="780" y="2532"/>
                    <a:pt x="1121" y="2662"/>
                    <a:pt x="1461" y="2662"/>
                  </a:cubicBezTo>
                  <a:cubicBezTo>
                    <a:pt x="1802" y="2662"/>
                    <a:pt x="2142" y="2532"/>
                    <a:pt x="2402" y="2272"/>
                  </a:cubicBezTo>
                  <a:cubicBezTo>
                    <a:pt x="2922" y="1753"/>
                    <a:pt x="2922" y="911"/>
                    <a:pt x="2402" y="390"/>
                  </a:cubicBezTo>
                  <a:cubicBezTo>
                    <a:pt x="2142" y="130"/>
                    <a:pt x="1802" y="1"/>
                    <a:pt x="1461" y="1"/>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2" name="Google Shape;1032;p47"/>
            <p:cNvSpPr/>
            <p:nvPr/>
          </p:nvSpPr>
          <p:spPr>
            <a:xfrm flipH="1">
              <a:off x="7664923" y="2330215"/>
              <a:ext cx="155006" cy="136636"/>
            </a:xfrm>
            <a:custGeom>
              <a:avLst/>
              <a:gdLst/>
              <a:ahLst/>
              <a:cxnLst/>
              <a:rect l="l" t="t" r="r" b="b"/>
              <a:pathLst>
                <a:path w="2118" h="1867" extrusionOk="0">
                  <a:moveTo>
                    <a:pt x="1058" y="1"/>
                  </a:moveTo>
                  <a:cubicBezTo>
                    <a:pt x="692" y="1"/>
                    <a:pt x="345" y="219"/>
                    <a:pt x="196" y="579"/>
                  </a:cubicBezTo>
                  <a:cubicBezTo>
                    <a:pt x="1" y="1055"/>
                    <a:pt x="228" y="1600"/>
                    <a:pt x="705" y="1796"/>
                  </a:cubicBezTo>
                  <a:cubicBezTo>
                    <a:pt x="821" y="1844"/>
                    <a:pt x="941" y="1867"/>
                    <a:pt x="1059" y="1867"/>
                  </a:cubicBezTo>
                  <a:cubicBezTo>
                    <a:pt x="1425" y="1867"/>
                    <a:pt x="1773" y="1649"/>
                    <a:pt x="1921" y="1288"/>
                  </a:cubicBezTo>
                  <a:cubicBezTo>
                    <a:pt x="2117" y="811"/>
                    <a:pt x="1889" y="267"/>
                    <a:pt x="1413" y="71"/>
                  </a:cubicBezTo>
                  <a:cubicBezTo>
                    <a:pt x="1297" y="24"/>
                    <a:pt x="1177" y="1"/>
                    <a:pt x="105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3" name="Google Shape;1033;p47"/>
            <p:cNvSpPr/>
            <p:nvPr/>
          </p:nvSpPr>
          <p:spPr>
            <a:xfrm flipH="1">
              <a:off x="8051046" y="2063677"/>
              <a:ext cx="319087" cy="279494"/>
            </a:xfrm>
            <a:custGeom>
              <a:avLst/>
              <a:gdLst/>
              <a:ahLst/>
              <a:cxnLst/>
              <a:rect l="l" t="t" r="r" b="b"/>
              <a:pathLst>
                <a:path w="4360" h="3819" extrusionOk="0">
                  <a:moveTo>
                    <a:pt x="2179" y="1"/>
                  </a:moveTo>
                  <a:cubicBezTo>
                    <a:pt x="1850" y="1"/>
                    <a:pt x="1517" y="86"/>
                    <a:pt x="1212" y="265"/>
                  </a:cubicBezTo>
                  <a:cubicBezTo>
                    <a:pt x="305" y="799"/>
                    <a:pt x="0" y="1970"/>
                    <a:pt x="535" y="2877"/>
                  </a:cubicBezTo>
                  <a:cubicBezTo>
                    <a:pt x="891" y="3482"/>
                    <a:pt x="1528" y="3819"/>
                    <a:pt x="2182" y="3819"/>
                  </a:cubicBezTo>
                  <a:cubicBezTo>
                    <a:pt x="2510" y="3819"/>
                    <a:pt x="2844" y="3734"/>
                    <a:pt x="3147" y="3555"/>
                  </a:cubicBezTo>
                  <a:cubicBezTo>
                    <a:pt x="4056" y="3020"/>
                    <a:pt x="4359" y="1852"/>
                    <a:pt x="3825" y="942"/>
                  </a:cubicBezTo>
                  <a:cubicBezTo>
                    <a:pt x="3469" y="338"/>
                    <a:pt x="2833" y="1"/>
                    <a:pt x="2179"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4" name="Google Shape;1034;p47"/>
            <p:cNvSpPr/>
            <p:nvPr/>
          </p:nvSpPr>
          <p:spPr>
            <a:xfrm flipH="1">
              <a:off x="8119547" y="2123469"/>
              <a:ext cx="181352" cy="159909"/>
            </a:xfrm>
            <a:custGeom>
              <a:avLst/>
              <a:gdLst/>
              <a:ahLst/>
              <a:cxnLst/>
              <a:rect l="l" t="t" r="r" b="b"/>
              <a:pathLst>
                <a:path w="2478" h="2185" extrusionOk="0">
                  <a:moveTo>
                    <a:pt x="1240" y="1"/>
                  </a:moveTo>
                  <a:cubicBezTo>
                    <a:pt x="811" y="1"/>
                    <a:pt x="403" y="256"/>
                    <a:pt x="231" y="677"/>
                  </a:cubicBezTo>
                  <a:cubicBezTo>
                    <a:pt x="1" y="1235"/>
                    <a:pt x="266" y="1874"/>
                    <a:pt x="824" y="2102"/>
                  </a:cubicBezTo>
                  <a:cubicBezTo>
                    <a:pt x="960" y="2158"/>
                    <a:pt x="1101" y="2185"/>
                    <a:pt x="1239" y="2185"/>
                  </a:cubicBezTo>
                  <a:cubicBezTo>
                    <a:pt x="1669" y="2185"/>
                    <a:pt x="2075" y="1929"/>
                    <a:pt x="2249" y="1509"/>
                  </a:cubicBezTo>
                  <a:cubicBezTo>
                    <a:pt x="2478" y="951"/>
                    <a:pt x="2212" y="312"/>
                    <a:pt x="1654" y="83"/>
                  </a:cubicBezTo>
                  <a:cubicBezTo>
                    <a:pt x="1519" y="27"/>
                    <a:pt x="1378" y="1"/>
                    <a:pt x="1240"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8" name="Google Shape;5415;p57"/>
          <p:cNvSpPr/>
          <p:nvPr/>
        </p:nvSpPr>
        <p:spPr>
          <a:xfrm>
            <a:off x="218425" y="555354"/>
            <a:ext cx="8679051" cy="713100"/>
          </a:xfrm>
          <a:prstGeom prst="roundRect">
            <a:avLst>
              <a:gd name="adj" fmla="val 50000"/>
            </a:avLst>
          </a:prstGeom>
          <a:solidFill>
            <a:schemeClr val="accent1"/>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en-US" sz="2000" b="1">
                <a:solidFill>
                  <a:schemeClr val="bg1"/>
                </a:solidFill>
              </a:rPr>
              <a:t>Em đồng tình hay không đồng tình với ý kiến nào dưới đây? Vì sao?</a:t>
            </a:r>
          </a:p>
        </p:txBody>
      </p:sp>
      <p:sp>
        <p:nvSpPr>
          <p:cNvPr id="70" name="Rectangle 69"/>
          <p:cNvSpPr/>
          <p:nvPr/>
        </p:nvSpPr>
        <p:spPr>
          <a:xfrm>
            <a:off x="5300311" y="2293401"/>
            <a:ext cx="3272189" cy="2585323"/>
          </a:xfrm>
          <a:prstGeom prst="rect">
            <a:avLst/>
          </a:prstGeom>
        </p:spPr>
        <p:txBody>
          <a:bodyPr wrap="squar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just">
              <a:lnSpc>
                <a:spcPct val="150000"/>
              </a:lnSpc>
              <a:spcBef>
                <a:spcPts val="100"/>
              </a:spcBef>
              <a:spcAft>
                <a:spcPts val="100"/>
              </a:spcAft>
            </a:pPr>
            <a:r>
              <a:rPr lang="vi-VN" sz="1800"/>
              <a:t>Mọi công dân đều được đối xử bình đẳng trước pháp luật và đều có nghĩa vụ ngang nhau trước pháp luật cho nên bảo vệ Tổ quốc là trách nhiệm của mọi người.</a:t>
            </a:r>
            <a:endParaRPr lang="en-US" sz="1800"/>
          </a:p>
        </p:txBody>
      </p:sp>
      <p:pic>
        <p:nvPicPr>
          <p:cNvPr id="71" name="Graphic 8" descr="Checkmark with solid fill">
            <a:extLst>
              <a:ext uri="{FF2B5EF4-FFF2-40B4-BE49-F238E27FC236}">
                <a16:creationId xmlns:a16="http://schemas.microsoft.com/office/drawing/2014/main" id="{B4E40C97-FAE1-DED4-9D56-F1A6B21A74D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lc="http://schemas.openxmlformats.org/drawingml/2006/lockedCanvas" xmlns="" xmlns:asvg="http://schemas.microsoft.com/office/drawing/2016/SVG/main" r:embed="rId5"/>
              </a:ext>
            </a:extLst>
          </a:blip>
          <a:stretch>
            <a:fillRect/>
          </a:stretch>
        </p:blipFill>
        <p:spPr>
          <a:xfrm>
            <a:off x="2940474" y="2393284"/>
            <a:ext cx="677419" cy="677419"/>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8"/>
                                        </p:tgtEl>
                                        <p:attrNameLst>
                                          <p:attrName>style.visibility</p:attrName>
                                        </p:attrNameLst>
                                      </p:cBhvr>
                                      <p:to>
                                        <p:strVal val="visible"/>
                                      </p:to>
                                    </p:set>
                                    <p:animEffect transition="in" filter="barn(inVertical)">
                                      <p:cBhvr>
                                        <p:cTn id="7" dur="500"/>
                                        <p:tgtEl>
                                          <p:spTgt spid="6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fade">
                                      <p:cBhvr>
                                        <p:cTn id="12" dur="5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71"/>
                                        </p:tgtEl>
                                        <p:attrNameLst>
                                          <p:attrName>style.visibility</p:attrName>
                                        </p:attrNameLst>
                                      </p:cBhvr>
                                      <p:to>
                                        <p:strVal val="visible"/>
                                      </p:to>
                                    </p:set>
                                    <p:animEffect transition="in" filter="fade">
                                      <p:cBhvr>
                                        <p:cTn id="17" dur="500"/>
                                        <p:tgtEl>
                                          <p:spTgt spid="71"/>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70"/>
                                        </p:tgtEl>
                                        <p:attrNameLst>
                                          <p:attrName>style.visibility</p:attrName>
                                        </p:attrNameLst>
                                      </p:cBhvr>
                                      <p:to>
                                        <p:strVal val="visible"/>
                                      </p:to>
                                    </p:set>
                                    <p:animEffect transition="in" filter="fade">
                                      <p:cBhvr>
                                        <p:cTn id="22" dur="500"/>
                                        <p:tgtEl>
                                          <p:spTgt spid="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 grpId="0" animBg="1"/>
      <p:bldP spid="70"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Shape 1002"/>
        <p:cNvGrpSpPr/>
        <p:nvPr/>
      </p:nvGrpSpPr>
      <p:grpSpPr>
        <a:xfrm>
          <a:off x="0" y="0"/>
          <a:ext cx="0" cy="0"/>
          <a:chOff x="0" y="0"/>
          <a:chExt cx="0" cy="0"/>
        </a:xfrm>
      </p:grpSpPr>
      <p:graphicFrame>
        <p:nvGraphicFramePr>
          <p:cNvPr id="15" name="Table 14"/>
          <p:cNvGraphicFramePr>
            <a:graphicFrameLocks noGrp="1"/>
          </p:cNvGraphicFramePr>
          <p:nvPr>
            <p:extLst>
              <p:ext uri="{D42A27DB-BD31-4B8C-83A1-F6EECF244321}">
                <p14:modId xmlns:p14="http://schemas.microsoft.com/office/powerpoint/2010/main" val="215321749"/>
              </p:ext>
            </p:extLst>
          </p:nvPr>
        </p:nvGraphicFramePr>
        <p:xfrm>
          <a:off x="308563" y="1444012"/>
          <a:ext cx="8519303" cy="3531436"/>
        </p:xfrm>
        <a:graphic>
          <a:graphicData uri="http://schemas.openxmlformats.org/drawingml/2006/table">
            <a:tbl>
              <a:tblPr bandRow="1">
                <a:tableStyleId>{9C178683-3C1C-4E21-BC53-0E494057101A}</a:tableStyleId>
              </a:tblPr>
              <a:tblGrid>
                <a:gridCol w="2263175">
                  <a:extLst>
                    <a:ext uri="{9D8B030D-6E8A-4147-A177-3AD203B41FA5}">
                      <a16:colId xmlns:a16="http://schemas.microsoft.com/office/drawing/2014/main" val="1891735452"/>
                    </a:ext>
                  </a:extLst>
                </a:gridCol>
                <a:gridCol w="1331610">
                  <a:extLst>
                    <a:ext uri="{9D8B030D-6E8A-4147-A177-3AD203B41FA5}">
                      <a16:colId xmlns:a16="http://schemas.microsoft.com/office/drawing/2014/main" val="1462783583"/>
                    </a:ext>
                  </a:extLst>
                </a:gridCol>
                <a:gridCol w="1330672">
                  <a:extLst>
                    <a:ext uri="{9D8B030D-6E8A-4147-A177-3AD203B41FA5}">
                      <a16:colId xmlns:a16="http://schemas.microsoft.com/office/drawing/2014/main" val="1324476382"/>
                    </a:ext>
                  </a:extLst>
                </a:gridCol>
                <a:gridCol w="3593846">
                  <a:extLst>
                    <a:ext uri="{9D8B030D-6E8A-4147-A177-3AD203B41FA5}">
                      <a16:colId xmlns:a16="http://schemas.microsoft.com/office/drawing/2014/main" val="2305885042"/>
                    </a:ext>
                  </a:extLst>
                </a:gridCol>
              </a:tblGrid>
              <a:tr h="765788">
                <a:tc>
                  <a:txBody>
                    <a:bodyPr/>
                    <a:lstStyle/>
                    <a:p>
                      <a:pPr algn="ctr">
                        <a:lnSpc>
                          <a:spcPct val="150000"/>
                        </a:lnSpc>
                        <a:spcBef>
                          <a:spcPts val="100"/>
                        </a:spcBef>
                        <a:spcAft>
                          <a:spcPts val="100"/>
                        </a:spcAft>
                      </a:pPr>
                      <a:r>
                        <a:rPr lang="en-US" sz="1800" b="1">
                          <a:effectLst/>
                        </a:rPr>
                        <a:t>Quan điểm</a:t>
                      </a:r>
                      <a:endParaRPr lang="en-US" sz="1800" b="1">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algn="ctr">
                        <a:lnSpc>
                          <a:spcPct val="150000"/>
                        </a:lnSpc>
                        <a:spcBef>
                          <a:spcPts val="100"/>
                        </a:spcBef>
                        <a:spcAft>
                          <a:spcPts val="100"/>
                        </a:spcAft>
                      </a:pPr>
                      <a:r>
                        <a:rPr lang="en-US" sz="1800" b="1">
                          <a:effectLst/>
                        </a:rPr>
                        <a:t>Đồng tình</a:t>
                      </a:r>
                      <a:endParaRPr lang="en-US" sz="1800" b="1">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algn="ctr">
                        <a:lnSpc>
                          <a:spcPct val="150000"/>
                        </a:lnSpc>
                        <a:spcBef>
                          <a:spcPts val="100"/>
                        </a:spcBef>
                        <a:spcAft>
                          <a:spcPts val="100"/>
                        </a:spcAft>
                      </a:pPr>
                      <a:r>
                        <a:rPr lang="en-US" sz="1800" b="1">
                          <a:effectLst/>
                        </a:rPr>
                        <a:t>Không đồng tình</a:t>
                      </a:r>
                      <a:endParaRPr lang="en-US" sz="1800" b="1">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algn="ctr">
                        <a:lnSpc>
                          <a:spcPct val="150000"/>
                        </a:lnSpc>
                        <a:spcBef>
                          <a:spcPts val="100"/>
                        </a:spcBef>
                        <a:spcAft>
                          <a:spcPts val="100"/>
                        </a:spcAft>
                      </a:pPr>
                      <a:r>
                        <a:rPr lang="en-US" sz="1800" b="1">
                          <a:effectLst/>
                        </a:rPr>
                        <a:t>Giải thích</a:t>
                      </a:r>
                      <a:endParaRPr lang="en-US" sz="1800" b="1">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extLst>
                  <a:ext uri="{0D108BD9-81ED-4DB2-BD59-A6C34878D82A}">
                    <a16:rowId xmlns:a16="http://schemas.microsoft.com/office/drawing/2014/main" val="2548829868"/>
                  </a:ext>
                </a:extLst>
              </a:tr>
              <a:tr h="2708476">
                <a:tc>
                  <a:txBody>
                    <a:bodyPr/>
                    <a:lstStyle/>
                    <a:p>
                      <a:pPr algn="just">
                        <a:lnSpc>
                          <a:spcPct val="150000"/>
                        </a:lnSpc>
                        <a:spcBef>
                          <a:spcPts val="100"/>
                        </a:spcBef>
                        <a:spcAft>
                          <a:spcPts val="100"/>
                        </a:spcAft>
                      </a:pPr>
                      <a:r>
                        <a:rPr lang="en-US" sz="1800" smtClean="0">
                          <a:effectLst/>
                        </a:rPr>
                        <a:t>b) Mọi công dân khi có đủ điều kiện theo quy định của pháp luật đều có quyền kinh doanh.</a:t>
                      </a:r>
                      <a:endParaRPr lang="en-US" sz="1800">
                        <a:effectLst/>
                        <a:latin typeface="Calibri" panose="020F0502020204030204" pitchFamily="34" charset="0"/>
                        <a:ea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50000"/>
                        </a:lnSpc>
                        <a:spcBef>
                          <a:spcPts val="100"/>
                        </a:spcBef>
                        <a:spcAft>
                          <a:spcPts val="100"/>
                        </a:spcAft>
                      </a:pPr>
                      <a:r>
                        <a:rPr lang="en-US" sz="1800">
                          <a:effectLst/>
                        </a:rPr>
                        <a:t> </a:t>
                      </a:r>
                      <a:endParaRPr lang="en-US" sz="1800">
                        <a:effectLst/>
                        <a:latin typeface="Calibri" panose="020F0502020204030204" pitchFamily="34" charset="0"/>
                        <a:ea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50000"/>
                        </a:lnSpc>
                        <a:spcBef>
                          <a:spcPts val="100"/>
                        </a:spcBef>
                        <a:spcAft>
                          <a:spcPts val="100"/>
                        </a:spcAft>
                      </a:pPr>
                      <a:r>
                        <a:rPr lang="en-US" sz="1800">
                          <a:effectLst/>
                        </a:rPr>
                        <a:t> </a:t>
                      </a:r>
                      <a:endParaRPr lang="en-US" sz="1800">
                        <a:effectLst/>
                        <a:latin typeface="Calibri" panose="020F0502020204030204" pitchFamily="34" charset="0"/>
                        <a:ea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50000"/>
                        </a:lnSpc>
                        <a:spcBef>
                          <a:spcPts val="100"/>
                        </a:spcBef>
                        <a:spcAft>
                          <a:spcPts val="100"/>
                        </a:spcAft>
                      </a:pPr>
                      <a:r>
                        <a:rPr lang="en-US" sz="1800">
                          <a:effectLst/>
                        </a:rPr>
                        <a:t> </a:t>
                      </a:r>
                      <a:endParaRPr lang="en-US" sz="1800">
                        <a:effectLst/>
                        <a:latin typeface="Calibri" panose="020F0502020204030204" pitchFamily="34" charset="0"/>
                        <a:ea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9072855"/>
                  </a:ext>
                </a:extLst>
              </a:tr>
            </a:tbl>
          </a:graphicData>
        </a:graphic>
      </p:graphicFrame>
      <p:sp>
        <p:nvSpPr>
          <p:cNvPr id="1016" name="Google Shape;1016;p47"/>
          <p:cNvSpPr/>
          <p:nvPr/>
        </p:nvSpPr>
        <p:spPr>
          <a:xfrm rot="-5400000">
            <a:off x="7807885" y="-673175"/>
            <a:ext cx="1822388" cy="1555408"/>
          </a:xfrm>
          <a:custGeom>
            <a:avLst/>
            <a:gdLst/>
            <a:ahLst/>
            <a:cxnLst/>
            <a:rect l="l" t="t" r="r" b="b"/>
            <a:pathLst>
              <a:path w="45611" h="38929" extrusionOk="0">
                <a:moveTo>
                  <a:pt x="26741" y="1"/>
                </a:moveTo>
                <a:cubicBezTo>
                  <a:pt x="24763" y="1"/>
                  <a:pt x="22797" y="680"/>
                  <a:pt x="21273" y="2151"/>
                </a:cubicBezTo>
                <a:cubicBezTo>
                  <a:pt x="19977" y="3402"/>
                  <a:pt x="18818" y="4971"/>
                  <a:pt x="17082" y="5450"/>
                </a:cubicBezTo>
                <a:cubicBezTo>
                  <a:pt x="16694" y="5557"/>
                  <a:pt x="16304" y="5602"/>
                  <a:pt x="15913" y="5602"/>
                </a:cubicBezTo>
                <a:cubicBezTo>
                  <a:pt x="13693" y="5602"/>
                  <a:pt x="11435" y="4134"/>
                  <a:pt x="9202" y="4134"/>
                </a:cubicBezTo>
                <a:cubicBezTo>
                  <a:pt x="8850" y="4134"/>
                  <a:pt x="8499" y="4170"/>
                  <a:pt x="8148" y="4255"/>
                </a:cubicBezTo>
                <a:cubicBezTo>
                  <a:pt x="7138" y="4499"/>
                  <a:pt x="6263" y="5122"/>
                  <a:pt x="5461" y="5781"/>
                </a:cubicBezTo>
                <a:cubicBezTo>
                  <a:pt x="4513" y="6561"/>
                  <a:pt x="3609" y="7430"/>
                  <a:pt x="3018" y="8503"/>
                </a:cubicBezTo>
                <a:cubicBezTo>
                  <a:pt x="1542" y="11186"/>
                  <a:pt x="2282" y="14521"/>
                  <a:pt x="1620" y="17509"/>
                </a:cubicBezTo>
                <a:cubicBezTo>
                  <a:pt x="1158" y="19594"/>
                  <a:pt x="0" y="21689"/>
                  <a:pt x="588" y="23744"/>
                </a:cubicBezTo>
                <a:cubicBezTo>
                  <a:pt x="965" y="25069"/>
                  <a:pt x="2041" y="26163"/>
                  <a:pt x="2188" y="27534"/>
                </a:cubicBezTo>
                <a:cubicBezTo>
                  <a:pt x="2317" y="28748"/>
                  <a:pt x="1693" y="29902"/>
                  <a:pt x="1456" y="31100"/>
                </a:cubicBezTo>
                <a:cubicBezTo>
                  <a:pt x="1158" y="32623"/>
                  <a:pt x="1525" y="34264"/>
                  <a:pt x="2443" y="35515"/>
                </a:cubicBezTo>
                <a:lnTo>
                  <a:pt x="35000" y="38928"/>
                </a:lnTo>
                <a:cubicBezTo>
                  <a:pt x="38019" y="38912"/>
                  <a:pt x="41404" y="38721"/>
                  <a:pt x="43463" y="36153"/>
                </a:cubicBezTo>
                <a:cubicBezTo>
                  <a:pt x="45087" y="34125"/>
                  <a:pt x="45420" y="31147"/>
                  <a:pt x="45533" y="28378"/>
                </a:cubicBezTo>
                <a:cubicBezTo>
                  <a:pt x="45611" y="26441"/>
                  <a:pt x="45609" y="24429"/>
                  <a:pt x="44927" y="22662"/>
                </a:cubicBezTo>
                <a:cubicBezTo>
                  <a:pt x="43684" y="19447"/>
                  <a:pt x="40557" y="17851"/>
                  <a:pt x="38688" y="15075"/>
                </a:cubicBezTo>
                <a:cubicBezTo>
                  <a:pt x="36453" y="11759"/>
                  <a:pt x="36212" y="7063"/>
                  <a:pt x="33971" y="3750"/>
                </a:cubicBezTo>
                <a:cubicBezTo>
                  <a:pt x="32355" y="1358"/>
                  <a:pt x="29537" y="1"/>
                  <a:pt x="2674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17" name="Google Shape;1017;p47"/>
          <p:cNvGrpSpPr/>
          <p:nvPr/>
        </p:nvGrpSpPr>
        <p:grpSpPr>
          <a:xfrm rot="-5400000">
            <a:off x="8365534" y="573817"/>
            <a:ext cx="1029210" cy="282618"/>
            <a:chOff x="6913312" y="2687868"/>
            <a:chExt cx="1422936" cy="390734"/>
          </a:xfrm>
        </p:grpSpPr>
        <p:sp>
          <p:nvSpPr>
            <p:cNvPr id="1018" name="Google Shape;1018;p47"/>
            <p:cNvSpPr/>
            <p:nvPr/>
          </p:nvSpPr>
          <p:spPr>
            <a:xfrm flipH="1">
              <a:off x="6913312" y="2687868"/>
              <a:ext cx="1422936" cy="390662"/>
            </a:xfrm>
            <a:custGeom>
              <a:avLst/>
              <a:gdLst/>
              <a:ahLst/>
              <a:cxnLst/>
              <a:rect l="l" t="t" r="r" b="b"/>
              <a:pathLst>
                <a:path w="19443" h="5338" extrusionOk="0">
                  <a:moveTo>
                    <a:pt x="2072" y="0"/>
                  </a:moveTo>
                  <a:cubicBezTo>
                    <a:pt x="1052" y="0"/>
                    <a:pt x="185" y="781"/>
                    <a:pt x="95" y="1817"/>
                  </a:cubicBezTo>
                  <a:cubicBezTo>
                    <a:pt x="0" y="2909"/>
                    <a:pt x="808" y="3873"/>
                    <a:pt x="1902" y="3968"/>
                  </a:cubicBezTo>
                  <a:lnTo>
                    <a:pt x="17196" y="5330"/>
                  </a:lnTo>
                  <a:cubicBezTo>
                    <a:pt x="17254" y="5336"/>
                    <a:pt x="17312" y="5338"/>
                    <a:pt x="17370" y="5338"/>
                  </a:cubicBezTo>
                  <a:cubicBezTo>
                    <a:pt x="18390" y="5338"/>
                    <a:pt x="19257" y="4559"/>
                    <a:pt x="19348" y="3523"/>
                  </a:cubicBezTo>
                  <a:cubicBezTo>
                    <a:pt x="19443" y="2431"/>
                    <a:pt x="18633" y="1467"/>
                    <a:pt x="17539" y="1372"/>
                  </a:cubicBezTo>
                  <a:lnTo>
                    <a:pt x="2246" y="8"/>
                  </a:lnTo>
                  <a:cubicBezTo>
                    <a:pt x="2188" y="3"/>
                    <a:pt x="2130" y="0"/>
                    <a:pt x="207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9" name="Google Shape;1019;p47"/>
            <p:cNvSpPr/>
            <p:nvPr/>
          </p:nvSpPr>
          <p:spPr>
            <a:xfrm flipH="1">
              <a:off x="6917410" y="2811257"/>
              <a:ext cx="1414886" cy="267345"/>
            </a:xfrm>
            <a:custGeom>
              <a:avLst/>
              <a:gdLst/>
              <a:ahLst/>
              <a:cxnLst/>
              <a:rect l="l" t="t" r="r" b="b"/>
              <a:pathLst>
                <a:path w="19333" h="3653" extrusionOk="0">
                  <a:moveTo>
                    <a:pt x="57" y="0"/>
                  </a:moveTo>
                  <a:cubicBezTo>
                    <a:pt x="50" y="42"/>
                    <a:pt x="44" y="86"/>
                    <a:pt x="41" y="131"/>
                  </a:cubicBezTo>
                  <a:cubicBezTo>
                    <a:pt x="1" y="580"/>
                    <a:pt x="116" y="1007"/>
                    <a:pt x="340" y="1362"/>
                  </a:cubicBezTo>
                  <a:cubicBezTo>
                    <a:pt x="660" y="1870"/>
                    <a:pt x="1205" y="2226"/>
                    <a:pt x="1848" y="2282"/>
                  </a:cubicBezTo>
                  <a:lnTo>
                    <a:pt x="17142" y="3644"/>
                  </a:lnTo>
                  <a:cubicBezTo>
                    <a:pt x="17201" y="3650"/>
                    <a:pt x="17260" y="3652"/>
                    <a:pt x="17318" y="3652"/>
                  </a:cubicBezTo>
                  <a:cubicBezTo>
                    <a:pt x="18337" y="3652"/>
                    <a:pt x="19203" y="2871"/>
                    <a:pt x="19294" y="1837"/>
                  </a:cubicBezTo>
                  <a:cubicBezTo>
                    <a:pt x="19333" y="1386"/>
                    <a:pt x="19218" y="959"/>
                    <a:pt x="18994" y="605"/>
                  </a:cubicBezTo>
                  <a:cubicBezTo>
                    <a:pt x="18964" y="558"/>
                    <a:pt x="18933" y="513"/>
                    <a:pt x="18901" y="471"/>
                  </a:cubicBezTo>
                  <a:cubicBezTo>
                    <a:pt x="18754" y="1441"/>
                    <a:pt x="17918" y="2157"/>
                    <a:pt x="16941" y="2157"/>
                  </a:cubicBezTo>
                  <a:cubicBezTo>
                    <a:pt x="16883" y="2157"/>
                    <a:pt x="16824" y="2155"/>
                    <a:pt x="16766" y="2149"/>
                  </a:cubicBezTo>
                  <a:lnTo>
                    <a:pt x="1472" y="787"/>
                  </a:lnTo>
                  <a:cubicBezTo>
                    <a:pt x="887" y="735"/>
                    <a:pt x="383" y="435"/>
                    <a:pt x="57"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0" name="Google Shape;1020;p47"/>
            <p:cNvSpPr/>
            <p:nvPr/>
          </p:nvSpPr>
          <p:spPr>
            <a:xfrm flipH="1">
              <a:off x="7601837" y="2715019"/>
              <a:ext cx="319379" cy="304084"/>
            </a:xfrm>
            <a:custGeom>
              <a:avLst/>
              <a:gdLst/>
              <a:ahLst/>
              <a:cxnLst/>
              <a:rect l="l" t="t" r="r" b="b"/>
              <a:pathLst>
                <a:path w="4364" h="4155" extrusionOk="0">
                  <a:moveTo>
                    <a:pt x="343" y="1"/>
                  </a:moveTo>
                  <a:lnTo>
                    <a:pt x="350" y="1"/>
                  </a:lnTo>
                  <a:lnTo>
                    <a:pt x="350" y="1"/>
                  </a:lnTo>
                  <a:cubicBezTo>
                    <a:pt x="348" y="1"/>
                    <a:pt x="346" y="1"/>
                    <a:pt x="343" y="1"/>
                  </a:cubicBezTo>
                  <a:close/>
                  <a:moveTo>
                    <a:pt x="350" y="1"/>
                  </a:moveTo>
                  <a:cubicBezTo>
                    <a:pt x="894" y="49"/>
                    <a:pt x="1367" y="314"/>
                    <a:pt x="1692" y="701"/>
                  </a:cubicBezTo>
                  <a:cubicBezTo>
                    <a:pt x="2020" y="1091"/>
                    <a:pt x="2197" y="1606"/>
                    <a:pt x="2151" y="2151"/>
                  </a:cubicBezTo>
                  <a:cubicBezTo>
                    <a:pt x="2061" y="3187"/>
                    <a:pt x="1193" y="3966"/>
                    <a:pt x="174" y="3966"/>
                  </a:cubicBezTo>
                  <a:cubicBezTo>
                    <a:pt x="116" y="3966"/>
                    <a:pt x="58" y="3964"/>
                    <a:pt x="0" y="3959"/>
                  </a:cubicBezTo>
                  <a:lnTo>
                    <a:pt x="0" y="3959"/>
                  </a:lnTo>
                  <a:lnTo>
                    <a:pt x="2166" y="4147"/>
                  </a:lnTo>
                  <a:cubicBezTo>
                    <a:pt x="2225" y="4152"/>
                    <a:pt x="2283" y="4154"/>
                    <a:pt x="2340" y="4154"/>
                  </a:cubicBezTo>
                  <a:cubicBezTo>
                    <a:pt x="3359" y="4154"/>
                    <a:pt x="4227" y="3375"/>
                    <a:pt x="4317" y="2339"/>
                  </a:cubicBezTo>
                  <a:cubicBezTo>
                    <a:pt x="4364" y="1794"/>
                    <a:pt x="4185" y="1280"/>
                    <a:pt x="3859" y="889"/>
                  </a:cubicBezTo>
                  <a:cubicBezTo>
                    <a:pt x="3531" y="499"/>
                    <a:pt x="3057" y="235"/>
                    <a:pt x="2510" y="189"/>
                  </a:cubicBezTo>
                  <a:lnTo>
                    <a:pt x="350"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1" name="Google Shape;1021;p47"/>
            <p:cNvSpPr/>
            <p:nvPr/>
          </p:nvSpPr>
          <p:spPr>
            <a:xfrm flipH="1">
              <a:off x="7543289" y="2754027"/>
              <a:ext cx="284397" cy="249780"/>
            </a:xfrm>
            <a:custGeom>
              <a:avLst/>
              <a:gdLst/>
              <a:ahLst/>
              <a:cxnLst/>
              <a:rect l="l" t="t" r="r" b="b"/>
              <a:pathLst>
                <a:path w="3886" h="3413" extrusionOk="0">
                  <a:moveTo>
                    <a:pt x="1946" y="0"/>
                  </a:moveTo>
                  <a:cubicBezTo>
                    <a:pt x="1300" y="0"/>
                    <a:pt x="681" y="369"/>
                    <a:pt x="394" y="994"/>
                  </a:cubicBezTo>
                  <a:cubicBezTo>
                    <a:pt x="1" y="1850"/>
                    <a:pt x="375" y="2863"/>
                    <a:pt x="1232" y="3256"/>
                  </a:cubicBezTo>
                  <a:cubicBezTo>
                    <a:pt x="1463" y="3362"/>
                    <a:pt x="1705" y="3412"/>
                    <a:pt x="1943" y="3412"/>
                  </a:cubicBezTo>
                  <a:cubicBezTo>
                    <a:pt x="2589" y="3412"/>
                    <a:pt x="3206" y="3044"/>
                    <a:pt x="3493" y="2419"/>
                  </a:cubicBezTo>
                  <a:cubicBezTo>
                    <a:pt x="3886" y="1562"/>
                    <a:pt x="3511" y="549"/>
                    <a:pt x="2655" y="156"/>
                  </a:cubicBezTo>
                  <a:cubicBezTo>
                    <a:pt x="2425" y="50"/>
                    <a:pt x="2183" y="0"/>
                    <a:pt x="194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2" name="Google Shape;1022;p47"/>
            <p:cNvSpPr/>
            <p:nvPr/>
          </p:nvSpPr>
          <p:spPr>
            <a:xfrm flipH="1">
              <a:off x="7577613" y="2781544"/>
              <a:ext cx="216042" cy="194892"/>
            </a:xfrm>
            <a:custGeom>
              <a:avLst/>
              <a:gdLst/>
              <a:ahLst/>
              <a:cxnLst/>
              <a:rect l="l" t="t" r="r" b="b"/>
              <a:pathLst>
                <a:path w="2952" h="2663" extrusionOk="0">
                  <a:moveTo>
                    <a:pt x="1477" y="0"/>
                  </a:moveTo>
                  <a:cubicBezTo>
                    <a:pt x="1364" y="0"/>
                    <a:pt x="1248" y="15"/>
                    <a:pt x="1133" y="46"/>
                  </a:cubicBezTo>
                  <a:cubicBezTo>
                    <a:pt x="423" y="235"/>
                    <a:pt x="1" y="966"/>
                    <a:pt x="190" y="1676"/>
                  </a:cubicBezTo>
                  <a:cubicBezTo>
                    <a:pt x="350" y="2270"/>
                    <a:pt x="888" y="2663"/>
                    <a:pt x="1477" y="2663"/>
                  </a:cubicBezTo>
                  <a:cubicBezTo>
                    <a:pt x="1590" y="2663"/>
                    <a:pt x="1705" y="2648"/>
                    <a:pt x="1820" y="2618"/>
                  </a:cubicBezTo>
                  <a:cubicBezTo>
                    <a:pt x="2529" y="2428"/>
                    <a:pt x="2952" y="1698"/>
                    <a:pt x="2762" y="989"/>
                  </a:cubicBezTo>
                  <a:cubicBezTo>
                    <a:pt x="2603" y="394"/>
                    <a:pt x="2065" y="0"/>
                    <a:pt x="1477"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3" name="Google Shape;1023;p47"/>
            <p:cNvSpPr/>
            <p:nvPr/>
          </p:nvSpPr>
          <p:spPr>
            <a:xfrm flipH="1">
              <a:off x="7614205" y="2810964"/>
              <a:ext cx="142564" cy="136636"/>
            </a:xfrm>
            <a:custGeom>
              <a:avLst/>
              <a:gdLst/>
              <a:ahLst/>
              <a:cxnLst/>
              <a:rect l="l" t="t" r="r" b="b"/>
              <a:pathLst>
                <a:path w="1948" h="1867" extrusionOk="0">
                  <a:moveTo>
                    <a:pt x="971" y="1"/>
                  </a:moveTo>
                  <a:cubicBezTo>
                    <a:pt x="493" y="1"/>
                    <a:pt x="86" y="368"/>
                    <a:pt x="44" y="853"/>
                  </a:cubicBezTo>
                  <a:cubicBezTo>
                    <a:pt x="0" y="1366"/>
                    <a:pt x="379" y="1818"/>
                    <a:pt x="892" y="1863"/>
                  </a:cubicBezTo>
                  <a:cubicBezTo>
                    <a:pt x="919" y="1865"/>
                    <a:pt x="946" y="1866"/>
                    <a:pt x="972" y="1866"/>
                  </a:cubicBezTo>
                  <a:cubicBezTo>
                    <a:pt x="1453" y="1866"/>
                    <a:pt x="1860" y="1500"/>
                    <a:pt x="1902" y="1014"/>
                  </a:cubicBezTo>
                  <a:cubicBezTo>
                    <a:pt x="1947" y="500"/>
                    <a:pt x="1567" y="49"/>
                    <a:pt x="1054" y="4"/>
                  </a:cubicBezTo>
                  <a:cubicBezTo>
                    <a:pt x="1026" y="2"/>
                    <a:pt x="999" y="1"/>
                    <a:pt x="97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4" name="Google Shape;1024;p47"/>
            <p:cNvSpPr/>
            <p:nvPr/>
          </p:nvSpPr>
          <p:spPr>
            <a:xfrm flipH="1">
              <a:off x="8047679" y="2693430"/>
              <a:ext cx="284616" cy="279494"/>
            </a:xfrm>
            <a:custGeom>
              <a:avLst/>
              <a:gdLst/>
              <a:ahLst/>
              <a:cxnLst/>
              <a:rect l="l" t="t" r="r" b="b"/>
              <a:pathLst>
                <a:path w="3889" h="3819" extrusionOk="0">
                  <a:moveTo>
                    <a:pt x="1946" y="1"/>
                  </a:moveTo>
                  <a:cubicBezTo>
                    <a:pt x="921" y="1"/>
                    <a:pt x="73" y="813"/>
                    <a:pt x="38" y="1843"/>
                  </a:cubicBezTo>
                  <a:cubicBezTo>
                    <a:pt x="1" y="2897"/>
                    <a:pt x="826" y="3781"/>
                    <a:pt x="1880" y="3817"/>
                  </a:cubicBezTo>
                  <a:cubicBezTo>
                    <a:pt x="1903" y="3818"/>
                    <a:pt x="1925" y="3818"/>
                    <a:pt x="1948" y="3818"/>
                  </a:cubicBezTo>
                  <a:cubicBezTo>
                    <a:pt x="2971" y="3818"/>
                    <a:pt x="3817" y="3006"/>
                    <a:pt x="3853" y="1975"/>
                  </a:cubicBezTo>
                  <a:cubicBezTo>
                    <a:pt x="3889" y="922"/>
                    <a:pt x="3065" y="39"/>
                    <a:pt x="2012" y="2"/>
                  </a:cubicBezTo>
                  <a:cubicBezTo>
                    <a:pt x="1990" y="1"/>
                    <a:pt x="1968" y="1"/>
                    <a:pt x="1946"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5" name="Google Shape;1025;p47"/>
            <p:cNvSpPr/>
            <p:nvPr/>
          </p:nvSpPr>
          <p:spPr>
            <a:xfrm flipH="1">
              <a:off x="8106666" y="2752929"/>
              <a:ext cx="166935" cy="159909"/>
            </a:xfrm>
            <a:custGeom>
              <a:avLst/>
              <a:gdLst/>
              <a:ahLst/>
              <a:cxnLst/>
              <a:rect l="l" t="t" r="r" b="b"/>
              <a:pathLst>
                <a:path w="2281" h="2185" extrusionOk="0">
                  <a:moveTo>
                    <a:pt x="1138" y="0"/>
                  </a:moveTo>
                  <a:cubicBezTo>
                    <a:pt x="577" y="0"/>
                    <a:pt x="102" y="430"/>
                    <a:pt x="52" y="998"/>
                  </a:cubicBezTo>
                  <a:cubicBezTo>
                    <a:pt x="1" y="1599"/>
                    <a:pt x="445" y="2128"/>
                    <a:pt x="1045" y="2180"/>
                  </a:cubicBezTo>
                  <a:cubicBezTo>
                    <a:pt x="1077" y="2183"/>
                    <a:pt x="1108" y="2184"/>
                    <a:pt x="1139" y="2184"/>
                  </a:cubicBezTo>
                  <a:cubicBezTo>
                    <a:pt x="1701" y="2184"/>
                    <a:pt x="2177" y="1756"/>
                    <a:pt x="2228" y="1187"/>
                  </a:cubicBezTo>
                  <a:cubicBezTo>
                    <a:pt x="2280" y="586"/>
                    <a:pt x="1834" y="58"/>
                    <a:pt x="1235" y="5"/>
                  </a:cubicBezTo>
                  <a:cubicBezTo>
                    <a:pt x="1202" y="2"/>
                    <a:pt x="1170" y="0"/>
                    <a:pt x="1138"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26" name="Google Shape;1026;p47"/>
          <p:cNvGrpSpPr/>
          <p:nvPr/>
        </p:nvGrpSpPr>
        <p:grpSpPr>
          <a:xfrm rot="-810921" flipH="1">
            <a:off x="7856384" y="85203"/>
            <a:ext cx="777665" cy="409501"/>
            <a:chOff x="7001573" y="2060164"/>
            <a:chExt cx="1368559" cy="720653"/>
          </a:xfrm>
        </p:grpSpPr>
        <p:sp>
          <p:nvSpPr>
            <p:cNvPr id="1027" name="Google Shape;1027;p47"/>
            <p:cNvSpPr/>
            <p:nvPr/>
          </p:nvSpPr>
          <p:spPr>
            <a:xfrm flipH="1">
              <a:off x="7001573" y="2060164"/>
              <a:ext cx="1368340" cy="720653"/>
            </a:xfrm>
            <a:custGeom>
              <a:avLst/>
              <a:gdLst/>
              <a:ahLst/>
              <a:cxnLst/>
              <a:rect l="l" t="t" r="r" b="b"/>
              <a:pathLst>
                <a:path w="18697" h="9847" extrusionOk="0">
                  <a:moveTo>
                    <a:pt x="2256" y="0"/>
                  </a:moveTo>
                  <a:cubicBezTo>
                    <a:pt x="1474" y="0"/>
                    <a:pt x="733" y="464"/>
                    <a:pt x="417" y="1233"/>
                  </a:cubicBezTo>
                  <a:cubicBezTo>
                    <a:pt x="0" y="2248"/>
                    <a:pt x="485" y="3409"/>
                    <a:pt x="1500" y="3825"/>
                  </a:cubicBezTo>
                  <a:lnTo>
                    <a:pt x="15687" y="9696"/>
                  </a:lnTo>
                  <a:cubicBezTo>
                    <a:pt x="15934" y="9798"/>
                    <a:pt x="16190" y="9846"/>
                    <a:pt x="16442" y="9846"/>
                  </a:cubicBezTo>
                  <a:cubicBezTo>
                    <a:pt x="17223" y="9846"/>
                    <a:pt x="17964" y="9382"/>
                    <a:pt x="18280" y="8614"/>
                  </a:cubicBezTo>
                  <a:cubicBezTo>
                    <a:pt x="18697" y="7600"/>
                    <a:pt x="18213" y="6439"/>
                    <a:pt x="17199" y="6021"/>
                  </a:cubicBezTo>
                  <a:lnTo>
                    <a:pt x="3011" y="150"/>
                  </a:lnTo>
                  <a:cubicBezTo>
                    <a:pt x="2763" y="48"/>
                    <a:pt x="2508" y="0"/>
                    <a:pt x="225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8" name="Google Shape;1028;p47"/>
            <p:cNvSpPr/>
            <p:nvPr/>
          </p:nvSpPr>
          <p:spPr>
            <a:xfrm flipH="1">
              <a:off x="7018039" y="2141618"/>
              <a:ext cx="1335260" cy="639198"/>
            </a:xfrm>
            <a:custGeom>
              <a:avLst/>
              <a:gdLst/>
              <a:ahLst/>
              <a:cxnLst/>
              <a:rect l="l" t="t" r="r" b="b"/>
              <a:pathLst>
                <a:path w="18245" h="8734" extrusionOk="0">
                  <a:moveTo>
                    <a:pt x="244" y="0"/>
                  </a:moveTo>
                  <a:cubicBezTo>
                    <a:pt x="226" y="39"/>
                    <a:pt x="209" y="78"/>
                    <a:pt x="190" y="120"/>
                  </a:cubicBezTo>
                  <a:cubicBezTo>
                    <a:pt x="19" y="536"/>
                    <a:pt x="0" y="979"/>
                    <a:pt x="108" y="1385"/>
                  </a:cubicBezTo>
                  <a:cubicBezTo>
                    <a:pt x="263" y="1964"/>
                    <a:pt x="675" y="2466"/>
                    <a:pt x="1273" y="2712"/>
                  </a:cubicBezTo>
                  <a:lnTo>
                    <a:pt x="15460" y="8583"/>
                  </a:lnTo>
                  <a:cubicBezTo>
                    <a:pt x="15707" y="8685"/>
                    <a:pt x="15963" y="8733"/>
                    <a:pt x="16215" y="8733"/>
                  </a:cubicBezTo>
                  <a:cubicBezTo>
                    <a:pt x="16996" y="8733"/>
                    <a:pt x="17737" y="8269"/>
                    <a:pt x="18053" y="7501"/>
                  </a:cubicBezTo>
                  <a:cubicBezTo>
                    <a:pt x="18226" y="7083"/>
                    <a:pt x="18244" y="6641"/>
                    <a:pt x="18136" y="6236"/>
                  </a:cubicBezTo>
                  <a:cubicBezTo>
                    <a:pt x="18122" y="6184"/>
                    <a:pt x="18106" y="6131"/>
                    <a:pt x="18088" y="6081"/>
                  </a:cubicBezTo>
                  <a:cubicBezTo>
                    <a:pt x="17748" y="6778"/>
                    <a:pt x="17044" y="7195"/>
                    <a:pt x="16303" y="7195"/>
                  </a:cubicBezTo>
                  <a:cubicBezTo>
                    <a:pt x="16052" y="7195"/>
                    <a:pt x="15796" y="7146"/>
                    <a:pt x="15548" y="7045"/>
                  </a:cubicBezTo>
                  <a:lnTo>
                    <a:pt x="1360" y="1174"/>
                  </a:lnTo>
                  <a:cubicBezTo>
                    <a:pt x="816" y="950"/>
                    <a:pt x="426" y="513"/>
                    <a:pt x="244"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9" name="Google Shape;1029;p47"/>
            <p:cNvSpPr/>
            <p:nvPr/>
          </p:nvSpPr>
          <p:spPr>
            <a:xfrm flipH="1">
              <a:off x="7652627" y="2178869"/>
              <a:ext cx="352313" cy="340457"/>
            </a:xfrm>
            <a:custGeom>
              <a:avLst/>
              <a:gdLst/>
              <a:ahLst/>
              <a:cxnLst/>
              <a:rect l="l" t="t" r="r" b="b"/>
              <a:pathLst>
                <a:path w="4814" h="4652" extrusionOk="0">
                  <a:moveTo>
                    <a:pt x="1512" y="1"/>
                  </a:moveTo>
                  <a:lnTo>
                    <a:pt x="1513" y="1"/>
                  </a:lnTo>
                  <a:lnTo>
                    <a:pt x="1513" y="1"/>
                  </a:lnTo>
                  <a:cubicBezTo>
                    <a:pt x="1512" y="1"/>
                    <a:pt x="1512" y="1"/>
                    <a:pt x="1512" y="1"/>
                  </a:cubicBezTo>
                  <a:close/>
                  <a:moveTo>
                    <a:pt x="1513" y="1"/>
                  </a:moveTo>
                  <a:cubicBezTo>
                    <a:pt x="2019" y="209"/>
                    <a:pt x="2395" y="604"/>
                    <a:pt x="2589" y="1073"/>
                  </a:cubicBezTo>
                  <a:cubicBezTo>
                    <a:pt x="2785" y="1543"/>
                    <a:pt x="2802" y="2086"/>
                    <a:pt x="2594" y="2593"/>
                  </a:cubicBezTo>
                  <a:cubicBezTo>
                    <a:pt x="2278" y="3361"/>
                    <a:pt x="1536" y="3825"/>
                    <a:pt x="754" y="3825"/>
                  </a:cubicBezTo>
                  <a:cubicBezTo>
                    <a:pt x="503" y="3825"/>
                    <a:pt x="247" y="3778"/>
                    <a:pt x="0" y="3676"/>
                  </a:cubicBezTo>
                  <a:lnTo>
                    <a:pt x="0" y="3676"/>
                  </a:lnTo>
                  <a:lnTo>
                    <a:pt x="2011" y="4501"/>
                  </a:lnTo>
                  <a:cubicBezTo>
                    <a:pt x="2259" y="4603"/>
                    <a:pt x="2515" y="4652"/>
                    <a:pt x="2766" y="4652"/>
                  </a:cubicBezTo>
                  <a:cubicBezTo>
                    <a:pt x="3548" y="4652"/>
                    <a:pt x="4288" y="4187"/>
                    <a:pt x="4603" y="3420"/>
                  </a:cubicBezTo>
                  <a:cubicBezTo>
                    <a:pt x="4813" y="2913"/>
                    <a:pt x="4796" y="2369"/>
                    <a:pt x="4600" y="1900"/>
                  </a:cubicBezTo>
                  <a:cubicBezTo>
                    <a:pt x="4404" y="1429"/>
                    <a:pt x="4030" y="1036"/>
                    <a:pt x="3523" y="828"/>
                  </a:cubicBezTo>
                  <a:lnTo>
                    <a:pt x="1513"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0" name="Google Shape;1030;p47"/>
            <p:cNvSpPr/>
            <p:nvPr/>
          </p:nvSpPr>
          <p:spPr>
            <a:xfrm flipH="1">
              <a:off x="7610326" y="2273790"/>
              <a:ext cx="263978" cy="249707"/>
            </a:xfrm>
            <a:custGeom>
              <a:avLst/>
              <a:gdLst/>
              <a:ahLst/>
              <a:cxnLst/>
              <a:rect l="l" t="t" r="r" b="b"/>
              <a:pathLst>
                <a:path w="3607" h="3412" extrusionOk="0">
                  <a:moveTo>
                    <a:pt x="1800" y="1"/>
                  </a:moveTo>
                  <a:cubicBezTo>
                    <a:pt x="947" y="1"/>
                    <a:pt x="209" y="642"/>
                    <a:pt x="110" y="1510"/>
                  </a:cubicBezTo>
                  <a:cubicBezTo>
                    <a:pt x="1" y="2446"/>
                    <a:pt x="672" y="3293"/>
                    <a:pt x="1608" y="3400"/>
                  </a:cubicBezTo>
                  <a:cubicBezTo>
                    <a:pt x="1674" y="3408"/>
                    <a:pt x="1741" y="3412"/>
                    <a:pt x="1806" y="3412"/>
                  </a:cubicBezTo>
                  <a:cubicBezTo>
                    <a:pt x="2660" y="3412"/>
                    <a:pt x="3398" y="2771"/>
                    <a:pt x="3497" y="1902"/>
                  </a:cubicBezTo>
                  <a:cubicBezTo>
                    <a:pt x="3606" y="967"/>
                    <a:pt x="2935" y="120"/>
                    <a:pt x="1999" y="12"/>
                  </a:cubicBezTo>
                  <a:cubicBezTo>
                    <a:pt x="1932" y="5"/>
                    <a:pt x="1866" y="1"/>
                    <a:pt x="180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1" name="Google Shape;1031;p47"/>
            <p:cNvSpPr/>
            <p:nvPr/>
          </p:nvSpPr>
          <p:spPr>
            <a:xfrm flipH="1">
              <a:off x="7635575" y="2301087"/>
              <a:ext cx="213920" cy="194892"/>
            </a:xfrm>
            <a:custGeom>
              <a:avLst/>
              <a:gdLst/>
              <a:ahLst/>
              <a:cxnLst/>
              <a:rect l="l" t="t" r="r" b="b"/>
              <a:pathLst>
                <a:path w="2923" h="2663" extrusionOk="0">
                  <a:moveTo>
                    <a:pt x="1461" y="1"/>
                  </a:moveTo>
                  <a:cubicBezTo>
                    <a:pt x="1121" y="1"/>
                    <a:pt x="780" y="130"/>
                    <a:pt x="520" y="390"/>
                  </a:cubicBezTo>
                  <a:cubicBezTo>
                    <a:pt x="1" y="911"/>
                    <a:pt x="1" y="1753"/>
                    <a:pt x="520" y="2272"/>
                  </a:cubicBezTo>
                  <a:cubicBezTo>
                    <a:pt x="780" y="2532"/>
                    <a:pt x="1121" y="2662"/>
                    <a:pt x="1461" y="2662"/>
                  </a:cubicBezTo>
                  <a:cubicBezTo>
                    <a:pt x="1802" y="2662"/>
                    <a:pt x="2142" y="2532"/>
                    <a:pt x="2402" y="2272"/>
                  </a:cubicBezTo>
                  <a:cubicBezTo>
                    <a:pt x="2922" y="1753"/>
                    <a:pt x="2922" y="911"/>
                    <a:pt x="2402" y="390"/>
                  </a:cubicBezTo>
                  <a:cubicBezTo>
                    <a:pt x="2142" y="130"/>
                    <a:pt x="1802" y="1"/>
                    <a:pt x="1461" y="1"/>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2" name="Google Shape;1032;p47"/>
            <p:cNvSpPr/>
            <p:nvPr/>
          </p:nvSpPr>
          <p:spPr>
            <a:xfrm flipH="1">
              <a:off x="7664923" y="2330215"/>
              <a:ext cx="155006" cy="136636"/>
            </a:xfrm>
            <a:custGeom>
              <a:avLst/>
              <a:gdLst/>
              <a:ahLst/>
              <a:cxnLst/>
              <a:rect l="l" t="t" r="r" b="b"/>
              <a:pathLst>
                <a:path w="2118" h="1867" extrusionOk="0">
                  <a:moveTo>
                    <a:pt x="1058" y="1"/>
                  </a:moveTo>
                  <a:cubicBezTo>
                    <a:pt x="692" y="1"/>
                    <a:pt x="345" y="219"/>
                    <a:pt x="196" y="579"/>
                  </a:cubicBezTo>
                  <a:cubicBezTo>
                    <a:pt x="1" y="1055"/>
                    <a:pt x="228" y="1600"/>
                    <a:pt x="705" y="1796"/>
                  </a:cubicBezTo>
                  <a:cubicBezTo>
                    <a:pt x="821" y="1844"/>
                    <a:pt x="941" y="1867"/>
                    <a:pt x="1059" y="1867"/>
                  </a:cubicBezTo>
                  <a:cubicBezTo>
                    <a:pt x="1425" y="1867"/>
                    <a:pt x="1773" y="1649"/>
                    <a:pt x="1921" y="1288"/>
                  </a:cubicBezTo>
                  <a:cubicBezTo>
                    <a:pt x="2117" y="811"/>
                    <a:pt x="1889" y="267"/>
                    <a:pt x="1413" y="71"/>
                  </a:cubicBezTo>
                  <a:cubicBezTo>
                    <a:pt x="1297" y="24"/>
                    <a:pt x="1177" y="1"/>
                    <a:pt x="105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3" name="Google Shape;1033;p47"/>
            <p:cNvSpPr/>
            <p:nvPr/>
          </p:nvSpPr>
          <p:spPr>
            <a:xfrm flipH="1">
              <a:off x="8051046" y="2063677"/>
              <a:ext cx="319087" cy="279494"/>
            </a:xfrm>
            <a:custGeom>
              <a:avLst/>
              <a:gdLst/>
              <a:ahLst/>
              <a:cxnLst/>
              <a:rect l="l" t="t" r="r" b="b"/>
              <a:pathLst>
                <a:path w="4360" h="3819" extrusionOk="0">
                  <a:moveTo>
                    <a:pt x="2179" y="1"/>
                  </a:moveTo>
                  <a:cubicBezTo>
                    <a:pt x="1850" y="1"/>
                    <a:pt x="1517" y="86"/>
                    <a:pt x="1212" y="265"/>
                  </a:cubicBezTo>
                  <a:cubicBezTo>
                    <a:pt x="305" y="799"/>
                    <a:pt x="0" y="1970"/>
                    <a:pt x="535" y="2877"/>
                  </a:cubicBezTo>
                  <a:cubicBezTo>
                    <a:pt x="891" y="3482"/>
                    <a:pt x="1528" y="3819"/>
                    <a:pt x="2182" y="3819"/>
                  </a:cubicBezTo>
                  <a:cubicBezTo>
                    <a:pt x="2510" y="3819"/>
                    <a:pt x="2844" y="3734"/>
                    <a:pt x="3147" y="3555"/>
                  </a:cubicBezTo>
                  <a:cubicBezTo>
                    <a:pt x="4056" y="3020"/>
                    <a:pt x="4359" y="1852"/>
                    <a:pt x="3825" y="942"/>
                  </a:cubicBezTo>
                  <a:cubicBezTo>
                    <a:pt x="3469" y="338"/>
                    <a:pt x="2833" y="1"/>
                    <a:pt x="2179"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4" name="Google Shape;1034;p47"/>
            <p:cNvSpPr/>
            <p:nvPr/>
          </p:nvSpPr>
          <p:spPr>
            <a:xfrm flipH="1">
              <a:off x="8119547" y="2123469"/>
              <a:ext cx="181352" cy="159909"/>
            </a:xfrm>
            <a:custGeom>
              <a:avLst/>
              <a:gdLst/>
              <a:ahLst/>
              <a:cxnLst/>
              <a:rect l="l" t="t" r="r" b="b"/>
              <a:pathLst>
                <a:path w="2478" h="2185" extrusionOk="0">
                  <a:moveTo>
                    <a:pt x="1240" y="1"/>
                  </a:moveTo>
                  <a:cubicBezTo>
                    <a:pt x="811" y="1"/>
                    <a:pt x="403" y="256"/>
                    <a:pt x="231" y="677"/>
                  </a:cubicBezTo>
                  <a:cubicBezTo>
                    <a:pt x="1" y="1235"/>
                    <a:pt x="266" y="1874"/>
                    <a:pt x="824" y="2102"/>
                  </a:cubicBezTo>
                  <a:cubicBezTo>
                    <a:pt x="960" y="2158"/>
                    <a:pt x="1101" y="2185"/>
                    <a:pt x="1239" y="2185"/>
                  </a:cubicBezTo>
                  <a:cubicBezTo>
                    <a:pt x="1669" y="2185"/>
                    <a:pt x="2075" y="1929"/>
                    <a:pt x="2249" y="1509"/>
                  </a:cubicBezTo>
                  <a:cubicBezTo>
                    <a:pt x="2478" y="951"/>
                    <a:pt x="2212" y="312"/>
                    <a:pt x="1654" y="83"/>
                  </a:cubicBezTo>
                  <a:cubicBezTo>
                    <a:pt x="1519" y="27"/>
                    <a:pt x="1378" y="1"/>
                    <a:pt x="1240"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8" name="Google Shape;5415;p57"/>
          <p:cNvSpPr/>
          <p:nvPr/>
        </p:nvSpPr>
        <p:spPr>
          <a:xfrm>
            <a:off x="218425" y="555354"/>
            <a:ext cx="8679051" cy="713100"/>
          </a:xfrm>
          <a:prstGeom prst="roundRect">
            <a:avLst>
              <a:gd name="adj" fmla="val 50000"/>
            </a:avLst>
          </a:prstGeom>
          <a:solidFill>
            <a:schemeClr val="accent1"/>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en-US" sz="2000" b="1">
                <a:solidFill>
                  <a:schemeClr val="bg1"/>
                </a:solidFill>
              </a:rPr>
              <a:t>Em đồng tình hay không đồng tình với ý kiến nào dưới đây? Vì sao?</a:t>
            </a:r>
          </a:p>
        </p:txBody>
      </p:sp>
      <p:sp>
        <p:nvSpPr>
          <p:cNvPr id="70" name="Rectangle 69"/>
          <p:cNvSpPr/>
          <p:nvPr/>
        </p:nvSpPr>
        <p:spPr>
          <a:xfrm>
            <a:off x="5300311" y="2293401"/>
            <a:ext cx="3272189" cy="2585323"/>
          </a:xfrm>
          <a:prstGeom prst="rect">
            <a:avLst/>
          </a:prstGeom>
        </p:spPr>
        <p:txBody>
          <a:bodyPr wrap="squar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just">
              <a:lnSpc>
                <a:spcPct val="150000"/>
              </a:lnSpc>
              <a:spcBef>
                <a:spcPts val="100"/>
              </a:spcBef>
              <a:spcAft>
                <a:spcPts val="100"/>
              </a:spcAft>
            </a:pPr>
            <a:r>
              <a:rPr lang="vi-VN" sz="1800"/>
              <a:t>Mọi công dân đều được đối xử bình đẳng trước pháp luật và đều có quyền được kinh doanh mà không phân biệt độ tuổi, giới tính, độ tuổi, địa vị xã hội,...</a:t>
            </a:r>
            <a:endParaRPr lang="en-US" sz="1800"/>
          </a:p>
        </p:txBody>
      </p:sp>
      <p:pic>
        <p:nvPicPr>
          <p:cNvPr id="71" name="Graphic 8" descr="Checkmark with solid fill">
            <a:extLst>
              <a:ext uri="{FF2B5EF4-FFF2-40B4-BE49-F238E27FC236}">
                <a16:creationId xmlns:a16="http://schemas.microsoft.com/office/drawing/2014/main" id="{B4E40C97-FAE1-DED4-9D56-F1A6B21A74D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lc="http://schemas.openxmlformats.org/drawingml/2006/lockedCanvas" xmlns="" xmlns:asvg="http://schemas.microsoft.com/office/drawing/2016/SVG/main" r:embed="rId5"/>
              </a:ext>
            </a:extLst>
          </a:blip>
          <a:stretch>
            <a:fillRect/>
          </a:stretch>
        </p:blipFill>
        <p:spPr>
          <a:xfrm>
            <a:off x="2876974" y="2431384"/>
            <a:ext cx="677419" cy="677419"/>
          </a:xfrm>
          <a:prstGeom prst="rect">
            <a:avLst/>
          </a:prstGeom>
        </p:spPr>
      </p:pic>
    </p:spTree>
    <p:extLst>
      <p:ext uri="{BB962C8B-B14F-4D97-AF65-F5344CB8AC3E}">
        <p14:creationId xmlns:p14="http://schemas.microsoft.com/office/powerpoint/2010/main" val="35007564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1"/>
                                        </p:tgtEl>
                                        <p:attrNameLst>
                                          <p:attrName>style.visibility</p:attrName>
                                        </p:attrNameLst>
                                      </p:cBhvr>
                                      <p:to>
                                        <p:strVal val="visible"/>
                                      </p:to>
                                    </p:set>
                                    <p:animEffect transition="in" filter="fade">
                                      <p:cBhvr>
                                        <p:cTn id="7" dur="500"/>
                                        <p:tgtEl>
                                          <p:spTgt spid="7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0"/>
                                        </p:tgtEl>
                                        <p:attrNameLst>
                                          <p:attrName>style.visibility</p:attrName>
                                        </p:attrNameLst>
                                      </p:cBhvr>
                                      <p:to>
                                        <p:strVal val="visible"/>
                                      </p:to>
                                    </p:set>
                                    <p:animEffect transition="in" filter="fade">
                                      <p:cBhvr>
                                        <p:cTn id="12" dur="500"/>
                                        <p:tgtEl>
                                          <p:spTgt spid="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Shape 1002"/>
        <p:cNvGrpSpPr/>
        <p:nvPr/>
      </p:nvGrpSpPr>
      <p:grpSpPr>
        <a:xfrm>
          <a:off x="0" y="0"/>
          <a:ext cx="0" cy="0"/>
          <a:chOff x="0" y="0"/>
          <a:chExt cx="0" cy="0"/>
        </a:xfrm>
      </p:grpSpPr>
      <p:graphicFrame>
        <p:nvGraphicFramePr>
          <p:cNvPr id="15" name="Table 14"/>
          <p:cNvGraphicFramePr>
            <a:graphicFrameLocks noGrp="1"/>
          </p:cNvGraphicFramePr>
          <p:nvPr>
            <p:extLst>
              <p:ext uri="{D42A27DB-BD31-4B8C-83A1-F6EECF244321}">
                <p14:modId xmlns:p14="http://schemas.microsoft.com/office/powerpoint/2010/main" val="3695917544"/>
              </p:ext>
            </p:extLst>
          </p:nvPr>
        </p:nvGraphicFramePr>
        <p:xfrm>
          <a:off x="308563" y="1444012"/>
          <a:ext cx="8519303" cy="3531436"/>
        </p:xfrm>
        <a:graphic>
          <a:graphicData uri="http://schemas.openxmlformats.org/drawingml/2006/table">
            <a:tbl>
              <a:tblPr bandRow="1">
                <a:tableStyleId>{9C178683-3C1C-4E21-BC53-0E494057101A}</a:tableStyleId>
              </a:tblPr>
              <a:tblGrid>
                <a:gridCol w="2263175">
                  <a:extLst>
                    <a:ext uri="{9D8B030D-6E8A-4147-A177-3AD203B41FA5}">
                      <a16:colId xmlns:a16="http://schemas.microsoft.com/office/drawing/2014/main" val="1891735452"/>
                    </a:ext>
                  </a:extLst>
                </a:gridCol>
                <a:gridCol w="1331610">
                  <a:extLst>
                    <a:ext uri="{9D8B030D-6E8A-4147-A177-3AD203B41FA5}">
                      <a16:colId xmlns:a16="http://schemas.microsoft.com/office/drawing/2014/main" val="1462783583"/>
                    </a:ext>
                  </a:extLst>
                </a:gridCol>
                <a:gridCol w="1330672">
                  <a:extLst>
                    <a:ext uri="{9D8B030D-6E8A-4147-A177-3AD203B41FA5}">
                      <a16:colId xmlns:a16="http://schemas.microsoft.com/office/drawing/2014/main" val="1324476382"/>
                    </a:ext>
                  </a:extLst>
                </a:gridCol>
                <a:gridCol w="3593846">
                  <a:extLst>
                    <a:ext uri="{9D8B030D-6E8A-4147-A177-3AD203B41FA5}">
                      <a16:colId xmlns:a16="http://schemas.microsoft.com/office/drawing/2014/main" val="2305885042"/>
                    </a:ext>
                  </a:extLst>
                </a:gridCol>
              </a:tblGrid>
              <a:tr h="765788">
                <a:tc>
                  <a:txBody>
                    <a:bodyPr/>
                    <a:lstStyle/>
                    <a:p>
                      <a:pPr algn="ctr">
                        <a:lnSpc>
                          <a:spcPct val="150000"/>
                        </a:lnSpc>
                        <a:spcBef>
                          <a:spcPts val="100"/>
                        </a:spcBef>
                        <a:spcAft>
                          <a:spcPts val="100"/>
                        </a:spcAft>
                      </a:pPr>
                      <a:r>
                        <a:rPr lang="en-US" sz="1800" b="1">
                          <a:effectLst/>
                        </a:rPr>
                        <a:t>Quan điểm</a:t>
                      </a:r>
                      <a:endParaRPr lang="en-US" sz="1800" b="1">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algn="ctr">
                        <a:lnSpc>
                          <a:spcPct val="150000"/>
                        </a:lnSpc>
                        <a:spcBef>
                          <a:spcPts val="100"/>
                        </a:spcBef>
                        <a:spcAft>
                          <a:spcPts val="100"/>
                        </a:spcAft>
                      </a:pPr>
                      <a:r>
                        <a:rPr lang="en-US" sz="1800" b="1">
                          <a:effectLst/>
                        </a:rPr>
                        <a:t>Đồng tình</a:t>
                      </a:r>
                      <a:endParaRPr lang="en-US" sz="1800" b="1">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algn="ctr">
                        <a:lnSpc>
                          <a:spcPct val="150000"/>
                        </a:lnSpc>
                        <a:spcBef>
                          <a:spcPts val="100"/>
                        </a:spcBef>
                        <a:spcAft>
                          <a:spcPts val="100"/>
                        </a:spcAft>
                      </a:pPr>
                      <a:r>
                        <a:rPr lang="en-US" sz="1800" b="1">
                          <a:effectLst/>
                        </a:rPr>
                        <a:t>Không đồng tình</a:t>
                      </a:r>
                      <a:endParaRPr lang="en-US" sz="1800" b="1">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algn="ctr">
                        <a:lnSpc>
                          <a:spcPct val="150000"/>
                        </a:lnSpc>
                        <a:spcBef>
                          <a:spcPts val="100"/>
                        </a:spcBef>
                        <a:spcAft>
                          <a:spcPts val="100"/>
                        </a:spcAft>
                      </a:pPr>
                      <a:r>
                        <a:rPr lang="en-US" sz="1800" b="1">
                          <a:effectLst/>
                        </a:rPr>
                        <a:t>Giải thích</a:t>
                      </a:r>
                      <a:endParaRPr lang="en-US" sz="1800" b="1">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extLst>
                  <a:ext uri="{0D108BD9-81ED-4DB2-BD59-A6C34878D82A}">
                    <a16:rowId xmlns:a16="http://schemas.microsoft.com/office/drawing/2014/main" val="2548829868"/>
                  </a:ext>
                </a:extLst>
              </a:tr>
              <a:tr h="2708476">
                <a:tc>
                  <a:txBody>
                    <a:bodyPr/>
                    <a:lstStyle/>
                    <a:p>
                      <a:pPr algn="just">
                        <a:lnSpc>
                          <a:spcPct val="150000"/>
                        </a:lnSpc>
                        <a:spcBef>
                          <a:spcPts val="100"/>
                        </a:spcBef>
                        <a:spcAft>
                          <a:spcPts val="100"/>
                        </a:spcAft>
                      </a:pPr>
                      <a:r>
                        <a:rPr lang="vi-VN" sz="1800" smtClean="0">
                          <a:effectLst/>
                        </a:rPr>
                        <a:t>c) Trẻ em không có nghĩa vụ bảo vệ môi trường.</a:t>
                      </a:r>
                      <a:endParaRPr lang="en-US" sz="1800">
                        <a:effectLst/>
                        <a:latin typeface="Calibri" panose="020F0502020204030204" pitchFamily="34" charset="0"/>
                        <a:ea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50000"/>
                        </a:lnSpc>
                        <a:spcBef>
                          <a:spcPts val="100"/>
                        </a:spcBef>
                        <a:spcAft>
                          <a:spcPts val="100"/>
                        </a:spcAft>
                      </a:pPr>
                      <a:r>
                        <a:rPr lang="en-US" sz="1800">
                          <a:effectLst/>
                        </a:rPr>
                        <a:t> </a:t>
                      </a:r>
                      <a:endParaRPr lang="en-US" sz="1800">
                        <a:effectLst/>
                        <a:latin typeface="Calibri" panose="020F0502020204030204" pitchFamily="34" charset="0"/>
                        <a:ea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50000"/>
                        </a:lnSpc>
                        <a:spcBef>
                          <a:spcPts val="100"/>
                        </a:spcBef>
                        <a:spcAft>
                          <a:spcPts val="100"/>
                        </a:spcAft>
                      </a:pPr>
                      <a:r>
                        <a:rPr lang="en-US" sz="1800">
                          <a:effectLst/>
                        </a:rPr>
                        <a:t> </a:t>
                      </a:r>
                      <a:endParaRPr lang="en-US" sz="1800">
                        <a:effectLst/>
                        <a:latin typeface="Calibri" panose="020F0502020204030204" pitchFamily="34" charset="0"/>
                        <a:ea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50000"/>
                        </a:lnSpc>
                        <a:spcBef>
                          <a:spcPts val="100"/>
                        </a:spcBef>
                        <a:spcAft>
                          <a:spcPts val="100"/>
                        </a:spcAft>
                      </a:pPr>
                      <a:r>
                        <a:rPr lang="en-US" sz="1800">
                          <a:effectLst/>
                        </a:rPr>
                        <a:t> </a:t>
                      </a:r>
                      <a:endParaRPr lang="en-US" sz="1800">
                        <a:effectLst/>
                        <a:latin typeface="Calibri" panose="020F0502020204030204" pitchFamily="34" charset="0"/>
                        <a:ea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9072855"/>
                  </a:ext>
                </a:extLst>
              </a:tr>
            </a:tbl>
          </a:graphicData>
        </a:graphic>
      </p:graphicFrame>
      <p:sp>
        <p:nvSpPr>
          <p:cNvPr id="1016" name="Google Shape;1016;p47"/>
          <p:cNvSpPr/>
          <p:nvPr/>
        </p:nvSpPr>
        <p:spPr>
          <a:xfrm rot="-5400000">
            <a:off x="7807885" y="-673175"/>
            <a:ext cx="1822388" cy="1555408"/>
          </a:xfrm>
          <a:custGeom>
            <a:avLst/>
            <a:gdLst/>
            <a:ahLst/>
            <a:cxnLst/>
            <a:rect l="l" t="t" r="r" b="b"/>
            <a:pathLst>
              <a:path w="45611" h="38929" extrusionOk="0">
                <a:moveTo>
                  <a:pt x="26741" y="1"/>
                </a:moveTo>
                <a:cubicBezTo>
                  <a:pt x="24763" y="1"/>
                  <a:pt x="22797" y="680"/>
                  <a:pt x="21273" y="2151"/>
                </a:cubicBezTo>
                <a:cubicBezTo>
                  <a:pt x="19977" y="3402"/>
                  <a:pt x="18818" y="4971"/>
                  <a:pt x="17082" y="5450"/>
                </a:cubicBezTo>
                <a:cubicBezTo>
                  <a:pt x="16694" y="5557"/>
                  <a:pt x="16304" y="5602"/>
                  <a:pt x="15913" y="5602"/>
                </a:cubicBezTo>
                <a:cubicBezTo>
                  <a:pt x="13693" y="5602"/>
                  <a:pt x="11435" y="4134"/>
                  <a:pt x="9202" y="4134"/>
                </a:cubicBezTo>
                <a:cubicBezTo>
                  <a:pt x="8850" y="4134"/>
                  <a:pt x="8499" y="4170"/>
                  <a:pt x="8148" y="4255"/>
                </a:cubicBezTo>
                <a:cubicBezTo>
                  <a:pt x="7138" y="4499"/>
                  <a:pt x="6263" y="5122"/>
                  <a:pt x="5461" y="5781"/>
                </a:cubicBezTo>
                <a:cubicBezTo>
                  <a:pt x="4513" y="6561"/>
                  <a:pt x="3609" y="7430"/>
                  <a:pt x="3018" y="8503"/>
                </a:cubicBezTo>
                <a:cubicBezTo>
                  <a:pt x="1542" y="11186"/>
                  <a:pt x="2282" y="14521"/>
                  <a:pt x="1620" y="17509"/>
                </a:cubicBezTo>
                <a:cubicBezTo>
                  <a:pt x="1158" y="19594"/>
                  <a:pt x="0" y="21689"/>
                  <a:pt x="588" y="23744"/>
                </a:cubicBezTo>
                <a:cubicBezTo>
                  <a:pt x="965" y="25069"/>
                  <a:pt x="2041" y="26163"/>
                  <a:pt x="2188" y="27534"/>
                </a:cubicBezTo>
                <a:cubicBezTo>
                  <a:pt x="2317" y="28748"/>
                  <a:pt x="1693" y="29902"/>
                  <a:pt x="1456" y="31100"/>
                </a:cubicBezTo>
                <a:cubicBezTo>
                  <a:pt x="1158" y="32623"/>
                  <a:pt x="1525" y="34264"/>
                  <a:pt x="2443" y="35515"/>
                </a:cubicBezTo>
                <a:lnTo>
                  <a:pt x="35000" y="38928"/>
                </a:lnTo>
                <a:cubicBezTo>
                  <a:pt x="38019" y="38912"/>
                  <a:pt x="41404" y="38721"/>
                  <a:pt x="43463" y="36153"/>
                </a:cubicBezTo>
                <a:cubicBezTo>
                  <a:pt x="45087" y="34125"/>
                  <a:pt x="45420" y="31147"/>
                  <a:pt x="45533" y="28378"/>
                </a:cubicBezTo>
                <a:cubicBezTo>
                  <a:pt x="45611" y="26441"/>
                  <a:pt x="45609" y="24429"/>
                  <a:pt x="44927" y="22662"/>
                </a:cubicBezTo>
                <a:cubicBezTo>
                  <a:pt x="43684" y="19447"/>
                  <a:pt x="40557" y="17851"/>
                  <a:pt x="38688" y="15075"/>
                </a:cubicBezTo>
                <a:cubicBezTo>
                  <a:pt x="36453" y="11759"/>
                  <a:pt x="36212" y="7063"/>
                  <a:pt x="33971" y="3750"/>
                </a:cubicBezTo>
                <a:cubicBezTo>
                  <a:pt x="32355" y="1358"/>
                  <a:pt x="29537" y="1"/>
                  <a:pt x="2674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17" name="Google Shape;1017;p47"/>
          <p:cNvGrpSpPr/>
          <p:nvPr/>
        </p:nvGrpSpPr>
        <p:grpSpPr>
          <a:xfrm rot="-5400000">
            <a:off x="8365534" y="573817"/>
            <a:ext cx="1029210" cy="282618"/>
            <a:chOff x="6913312" y="2687868"/>
            <a:chExt cx="1422936" cy="390734"/>
          </a:xfrm>
        </p:grpSpPr>
        <p:sp>
          <p:nvSpPr>
            <p:cNvPr id="1018" name="Google Shape;1018;p47"/>
            <p:cNvSpPr/>
            <p:nvPr/>
          </p:nvSpPr>
          <p:spPr>
            <a:xfrm flipH="1">
              <a:off x="6913312" y="2687868"/>
              <a:ext cx="1422936" cy="390662"/>
            </a:xfrm>
            <a:custGeom>
              <a:avLst/>
              <a:gdLst/>
              <a:ahLst/>
              <a:cxnLst/>
              <a:rect l="l" t="t" r="r" b="b"/>
              <a:pathLst>
                <a:path w="19443" h="5338" extrusionOk="0">
                  <a:moveTo>
                    <a:pt x="2072" y="0"/>
                  </a:moveTo>
                  <a:cubicBezTo>
                    <a:pt x="1052" y="0"/>
                    <a:pt x="185" y="781"/>
                    <a:pt x="95" y="1817"/>
                  </a:cubicBezTo>
                  <a:cubicBezTo>
                    <a:pt x="0" y="2909"/>
                    <a:pt x="808" y="3873"/>
                    <a:pt x="1902" y="3968"/>
                  </a:cubicBezTo>
                  <a:lnTo>
                    <a:pt x="17196" y="5330"/>
                  </a:lnTo>
                  <a:cubicBezTo>
                    <a:pt x="17254" y="5336"/>
                    <a:pt x="17312" y="5338"/>
                    <a:pt x="17370" y="5338"/>
                  </a:cubicBezTo>
                  <a:cubicBezTo>
                    <a:pt x="18390" y="5338"/>
                    <a:pt x="19257" y="4559"/>
                    <a:pt x="19348" y="3523"/>
                  </a:cubicBezTo>
                  <a:cubicBezTo>
                    <a:pt x="19443" y="2431"/>
                    <a:pt x="18633" y="1467"/>
                    <a:pt x="17539" y="1372"/>
                  </a:cubicBezTo>
                  <a:lnTo>
                    <a:pt x="2246" y="8"/>
                  </a:lnTo>
                  <a:cubicBezTo>
                    <a:pt x="2188" y="3"/>
                    <a:pt x="2130" y="0"/>
                    <a:pt x="207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9" name="Google Shape;1019;p47"/>
            <p:cNvSpPr/>
            <p:nvPr/>
          </p:nvSpPr>
          <p:spPr>
            <a:xfrm flipH="1">
              <a:off x="6917410" y="2811257"/>
              <a:ext cx="1414886" cy="267345"/>
            </a:xfrm>
            <a:custGeom>
              <a:avLst/>
              <a:gdLst/>
              <a:ahLst/>
              <a:cxnLst/>
              <a:rect l="l" t="t" r="r" b="b"/>
              <a:pathLst>
                <a:path w="19333" h="3653" extrusionOk="0">
                  <a:moveTo>
                    <a:pt x="57" y="0"/>
                  </a:moveTo>
                  <a:cubicBezTo>
                    <a:pt x="50" y="42"/>
                    <a:pt x="44" y="86"/>
                    <a:pt x="41" y="131"/>
                  </a:cubicBezTo>
                  <a:cubicBezTo>
                    <a:pt x="1" y="580"/>
                    <a:pt x="116" y="1007"/>
                    <a:pt x="340" y="1362"/>
                  </a:cubicBezTo>
                  <a:cubicBezTo>
                    <a:pt x="660" y="1870"/>
                    <a:pt x="1205" y="2226"/>
                    <a:pt x="1848" y="2282"/>
                  </a:cubicBezTo>
                  <a:lnTo>
                    <a:pt x="17142" y="3644"/>
                  </a:lnTo>
                  <a:cubicBezTo>
                    <a:pt x="17201" y="3650"/>
                    <a:pt x="17260" y="3652"/>
                    <a:pt x="17318" y="3652"/>
                  </a:cubicBezTo>
                  <a:cubicBezTo>
                    <a:pt x="18337" y="3652"/>
                    <a:pt x="19203" y="2871"/>
                    <a:pt x="19294" y="1837"/>
                  </a:cubicBezTo>
                  <a:cubicBezTo>
                    <a:pt x="19333" y="1386"/>
                    <a:pt x="19218" y="959"/>
                    <a:pt x="18994" y="605"/>
                  </a:cubicBezTo>
                  <a:cubicBezTo>
                    <a:pt x="18964" y="558"/>
                    <a:pt x="18933" y="513"/>
                    <a:pt x="18901" y="471"/>
                  </a:cubicBezTo>
                  <a:cubicBezTo>
                    <a:pt x="18754" y="1441"/>
                    <a:pt x="17918" y="2157"/>
                    <a:pt x="16941" y="2157"/>
                  </a:cubicBezTo>
                  <a:cubicBezTo>
                    <a:pt x="16883" y="2157"/>
                    <a:pt x="16824" y="2155"/>
                    <a:pt x="16766" y="2149"/>
                  </a:cubicBezTo>
                  <a:lnTo>
                    <a:pt x="1472" y="787"/>
                  </a:lnTo>
                  <a:cubicBezTo>
                    <a:pt x="887" y="735"/>
                    <a:pt x="383" y="435"/>
                    <a:pt x="57"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0" name="Google Shape;1020;p47"/>
            <p:cNvSpPr/>
            <p:nvPr/>
          </p:nvSpPr>
          <p:spPr>
            <a:xfrm flipH="1">
              <a:off x="7601837" y="2715019"/>
              <a:ext cx="319379" cy="304084"/>
            </a:xfrm>
            <a:custGeom>
              <a:avLst/>
              <a:gdLst/>
              <a:ahLst/>
              <a:cxnLst/>
              <a:rect l="l" t="t" r="r" b="b"/>
              <a:pathLst>
                <a:path w="4364" h="4155" extrusionOk="0">
                  <a:moveTo>
                    <a:pt x="343" y="1"/>
                  </a:moveTo>
                  <a:lnTo>
                    <a:pt x="350" y="1"/>
                  </a:lnTo>
                  <a:lnTo>
                    <a:pt x="350" y="1"/>
                  </a:lnTo>
                  <a:cubicBezTo>
                    <a:pt x="348" y="1"/>
                    <a:pt x="346" y="1"/>
                    <a:pt x="343" y="1"/>
                  </a:cubicBezTo>
                  <a:close/>
                  <a:moveTo>
                    <a:pt x="350" y="1"/>
                  </a:moveTo>
                  <a:cubicBezTo>
                    <a:pt x="894" y="49"/>
                    <a:pt x="1367" y="314"/>
                    <a:pt x="1692" y="701"/>
                  </a:cubicBezTo>
                  <a:cubicBezTo>
                    <a:pt x="2020" y="1091"/>
                    <a:pt x="2197" y="1606"/>
                    <a:pt x="2151" y="2151"/>
                  </a:cubicBezTo>
                  <a:cubicBezTo>
                    <a:pt x="2061" y="3187"/>
                    <a:pt x="1193" y="3966"/>
                    <a:pt x="174" y="3966"/>
                  </a:cubicBezTo>
                  <a:cubicBezTo>
                    <a:pt x="116" y="3966"/>
                    <a:pt x="58" y="3964"/>
                    <a:pt x="0" y="3959"/>
                  </a:cubicBezTo>
                  <a:lnTo>
                    <a:pt x="0" y="3959"/>
                  </a:lnTo>
                  <a:lnTo>
                    <a:pt x="2166" y="4147"/>
                  </a:lnTo>
                  <a:cubicBezTo>
                    <a:pt x="2225" y="4152"/>
                    <a:pt x="2283" y="4154"/>
                    <a:pt x="2340" y="4154"/>
                  </a:cubicBezTo>
                  <a:cubicBezTo>
                    <a:pt x="3359" y="4154"/>
                    <a:pt x="4227" y="3375"/>
                    <a:pt x="4317" y="2339"/>
                  </a:cubicBezTo>
                  <a:cubicBezTo>
                    <a:pt x="4364" y="1794"/>
                    <a:pt x="4185" y="1280"/>
                    <a:pt x="3859" y="889"/>
                  </a:cubicBezTo>
                  <a:cubicBezTo>
                    <a:pt x="3531" y="499"/>
                    <a:pt x="3057" y="235"/>
                    <a:pt x="2510" y="189"/>
                  </a:cubicBezTo>
                  <a:lnTo>
                    <a:pt x="350"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1" name="Google Shape;1021;p47"/>
            <p:cNvSpPr/>
            <p:nvPr/>
          </p:nvSpPr>
          <p:spPr>
            <a:xfrm flipH="1">
              <a:off x="7543289" y="2754027"/>
              <a:ext cx="284397" cy="249780"/>
            </a:xfrm>
            <a:custGeom>
              <a:avLst/>
              <a:gdLst/>
              <a:ahLst/>
              <a:cxnLst/>
              <a:rect l="l" t="t" r="r" b="b"/>
              <a:pathLst>
                <a:path w="3886" h="3413" extrusionOk="0">
                  <a:moveTo>
                    <a:pt x="1946" y="0"/>
                  </a:moveTo>
                  <a:cubicBezTo>
                    <a:pt x="1300" y="0"/>
                    <a:pt x="681" y="369"/>
                    <a:pt x="394" y="994"/>
                  </a:cubicBezTo>
                  <a:cubicBezTo>
                    <a:pt x="1" y="1850"/>
                    <a:pt x="375" y="2863"/>
                    <a:pt x="1232" y="3256"/>
                  </a:cubicBezTo>
                  <a:cubicBezTo>
                    <a:pt x="1463" y="3362"/>
                    <a:pt x="1705" y="3412"/>
                    <a:pt x="1943" y="3412"/>
                  </a:cubicBezTo>
                  <a:cubicBezTo>
                    <a:pt x="2589" y="3412"/>
                    <a:pt x="3206" y="3044"/>
                    <a:pt x="3493" y="2419"/>
                  </a:cubicBezTo>
                  <a:cubicBezTo>
                    <a:pt x="3886" y="1562"/>
                    <a:pt x="3511" y="549"/>
                    <a:pt x="2655" y="156"/>
                  </a:cubicBezTo>
                  <a:cubicBezTo>
                    <a:pt x="2425" y="50"/>
                    <a:pt x="2183" y="0"/>
                    <a:pt x="194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2" name="Google Shape;1022;p47"/>
            <p:cNvSpPr/>
            <p:nvPr/>
          </p:nvSpPr>
          <p:spPr>
            <a:xfrm flipH="1">
              <a:off x="7577613" y="2781544"/>
              <a:ext cx="216042" cy="194892"/>
            </a:xfrm>
            <a:custGeom>
              <a:avLst/>
              <a:gdLst/>
              <a:ahLst/>
              <a:cxnLst/>
              <a:rect l="l" t="t" r="r" b="b"/>
              <a:pathLst>
                <a:path w="2952" h="2663" extrusionOk="0">
                  <a:moveTo>
                    <a:pt x="1477" y="0"/>
                  </a:moveTo>
                  <a:cubicBezTo>
                    <a:pt x="1364" y="0"/>
                    <a:pt x="1248" y="15"/>
                    <a:pt x="1133" y="46"/>
                  </a:cubicBezTo>
                  <a:cubicBezTo>
                    <a:pt x="423" y="235"/>
                    <a:pt x="1" y="966"/>
                    <a:pt x="190" y="1676"/>
                  </a:cubicBezTo>
                  <a:cubicBezTo>
                    <a:pt x="350" y="2270"/>
                    <a:pt x="888" y="2663"/>
                    <a:pt x="1477" y="2663"/>
                  </a:cubicBezTo>
                  <a:cubicBezTo>
                    <a:pt x="1590" y="2663"/>
                    <a:pt x="1705" y="2648"/>
                    <a:pt x="1820" y="2618"/>
                  </a:cubicBezTo>
                  <a:cubicBezTo>
                    <a:pt x="2529" y="2428"/>
                    <a:pt x="2952" y="1698"/>
                    <a:pt x="2762" y="989"/>
                  </a:cubicBezTo>
                  <a:cubicBezTo>
                    <a:pt x="2603" y="394"/>
                    <a:pt x="2065" y="0"/>
                    <a:pt x="1477"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3" name="Google Shape;1023;p47"/>
            <p:cNvSpPr/>
            <p:nvPr/>
          </p:nvSpPr>
          <p:spPr>
            <a:xfrm flipH="1">
              <a:off x="7614205" y="2810964"/>
              <a:ext cx="142564" cy="136636"/>
            </a:xfrm>
            <a:custGeom>
              <a:avLst/>
              <a:gdLst/>
              <a:ahLst/>
              <a:cxnLst/>
              <a:rect l="l" t="t" r="r" b="b"/>
              <a:pathLst>
                <a:path w="1948" h="1867" extrusionOk="0">
                  <a:moveTo>
                    <a:pt x="971" y="1"/>
                  </a:moveTo>
                  <a:cubicBezTo>
                    <a:pt x="493" y="1"/>
                    <a:pt x="86" y="368"/>
                    <a:pt x="44" y="853"/>
                  </a:cubicBezTo>
                  <a:cubicBezTo>
                    <a:pt x="0" y="1366"/>
                    <a:pt x="379" y="1818"/>
                    <a:pt x="892" y="1863"/>
                  </a:cubicBezTo>
                  <a:cubicBezTo>
                    <a:pt x="919" y="1865"/>
                    <a:pt x="946" y="1866"/>
                    <a:pt x="972" y="1866"/>
                  </a:cubicBezTo>
                  <a:cubicBezTo>
                    <a:pt x="1453" y="1866"/>
                    <a:pt x="1860" y="1500"/>
                    <a:pt x="1902" y="1014"/>
                  </a:cubicBezTo>
                  <a:cubicBezTo>
                    <a:pt x="1947" y="500"/>
                    <a:pt x="1567" y="49"/>
                    <a:pt x="1054" y="4"/>
                  </a:cubicBezTo>
                  <a:cubicBezTo>
                    <a:pt x="1026" y="2"/>
                    <a:pt x="999" y="1"/>
                    <a:pt x="97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4" name="Google Shape;1024;p47"/>
            <p:cNvSpPr/>
            <p:nvPr/>
          </p:nvSpPr>
          <p:spPr>
            <a:xfrm flipH="1">
              <a:off x="8047679" y="2693430"/>
              <a:ext cx="284616" cy="279494"/>
            </a:xfrm>
            <a:custGeom>
              <a:avLst/>
              <a:gdLst/>
              <a:ahLst/>
              <a:cxnLst/>
              <a:rect l="l" t="t" r="r" b="b"/>
              <a:pathLst>
                <a:path w="3889" h="3819" extrusionOk="0">
                  <a:moveTo>
                    <a:pt x="1946" y="1"/>
                  </a:moveTo>
                  <a:cubicBezTo>
                    <a:pt x="921" y="1"/>
                    <a:pt x="73" y="813"/>
                    <a:pt x="38" y="1843"/>
                  </a:cubicBezTo>
                  <a:cubicBezTo>
                    <a:pt x="1" y="2897"/>
                    <a:pt x="826" y="3781"/>
                    <a:pt x="1880" y="3817"/>
                  </a:cubicBezTo>
                  <a:cubicBezTo>
                    <a:pt x="1903" y="3818"/>
                    <a:pt x="1925" y="3818"/>
                    <a:pt x="1948" y="3818"/>
                  </a:cubicBezTo>
                  <a:cubicBezTo>
                    <a:pt x="2971" y="3818"/>
                    <a:pt x="3817" y="3006"/>
                    <a:pt x="3853" y="1975"/>
                  </a:cubicBezTo>
                  <a:cubicBezTo>
                    <a:pt x="3889" y="922"/>
                    <a:pt x="3065" y="39"/>
                    <a:pt x="2012" y="2"/>
                  </a:cubicBezTo>
                  <a:cubicBezTo>
                    <a:pt x="1990" y="1"/>
                    <a:pt x="1968" y="1"/>
                    <a:pt x="1946"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5" name="Google Shape;1025;p47"/>
            <p:cNvSpPr/>
            <p:nvPr/>
          </p:nvSpPr>
          <p:spPr>
            <a:xfrm flipH="1">
              <a:off x="8106666" y="2752929"/>
              <a:ext cx="166935" cy="159909"/>
            </a:xfrm>
            <a:custGeom>
              <a:avLst/>
              <a:gdLst/>
              <a:ahLst/>
              <a:cxnLst/>
              <a:rect l="l" t="t" r="r" b="b"/>
              <a:pathLst>
                <a:path w="2281" h="2185" extrusionOk="0">
                  <a:moveTo>
                    <a:pt x="1138" y="0"/>
                  </a:moveTo>
                  <a:cubicBezTo>
                    <a:pt x="577" y="0"/>
                    <a:pt x="102" y="430"/>
                    <a:pt x="52" y="998"/>
                  </a:cubicBezTo>
                  <a:cubicBezTo>
                    <a:pt x="1" y="1599"/>
                    <a:pt x="445" y="2128"/>
                    <a:pt x="1045" y="2180"/>
                  </a:cubicBezTo>
                  <a:cubicBezTo>
                    <a:pt x="1077" y="2183"/>
                    <a:pt x="1108" y="2184"/>
                    <a:pt x="1139" y="2184"/>
                  </a:cubicBezTo>
                  <a:cubicBezTo>
                    <a:pt x="1701" y="2184"/>
                    <a:pt x="2177" y="1756"/>
                    <a:pt x="2228" y="1187"/>
                  </a:cubicBezTo>
                  <a:cubicBezTo>
                    <a:pt x="2280" y="586"/>
                    <a:pt x="1834" y="58"/>
                    <a:pt x="1235" y="5"/>
                  </a:cubicBezTo>
                  <a:cubicBezTo>
                    <a:pt x="1202" y="2"/>
                    <a:pt x="1170" y="0"/>
                    <a:pt x="1138"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26" name="Google Shape;1026;p47"/>
          <p:cNvGrpSpPr/>
          <p:nvPr/>
        </p:nvGrpSpPr>
        <p:grpSpPr>
          <a:xfrm rot="-810921" flipH="1">
            <a:off x="7856384" y="85203"/>
            <a:ext cx="777665" cy="409501"/>
            <a:chOff x="7001573" y="2060164"/>
            <a:chExt cx="1368559" cy="720653"/>
          </a:xfrm>
        </p:grpSpPr>
        <p:sp>
          <p:nvSpPr>
            <p:cNvPr id="1027" name="Google Shape;1027;p47"/>
            <p:cNvSpPr/>
            <p:nvPr/>
          </p:nvSpPr>
          <p:spPr>
            <a:xfrm flipH="1">
              <a:off x="7001573" y="2060164"/>
              <a:ext cx="1368340" cy="720653"/>
            </a:xfrm>
            <a:custGeom>
              <a:avLst/>
              <a:gdLst/>
              <a:ahLst/>
              <a:cxnLst/>
              <a:rect l="l" t="t" r="r" b="b"/>
              <a:pathLst>
                <a:path w="18697" h="9847" extrusionOk="0">
                  <a:moveTo>
                    <a:pt x="2256" y="0"/>
                  </a:moveTo>
                  <a:cubicBezTo>
                    <a:pt x="1474" y="0"/>
                    <a:pt x="733" y="464"/>
                    <a:pt x="417" y="1233"/>
                  </a:cubicBezTo>
                  <a:cubicBezTo>
                    <a:pt x="0" y="2248"/>
                    <a:pt x="485" y="3409"/>
                    <a:pt x="1500" y="3825"/>
                  </a:cubicBezTo>
                  <a:lnTo>
                    <a:pt x="15687" y="9696"/>
                  </a:lnTo>
                  <a:cubicBezTo>
                    <a:pt x="15934" y="9798"/>
                    <a:pt x="16190" y="9846"/>
                    <a:pt x="16442" y="9846"/>
                  </a:cubicBezTo>
                  <a:cubicBezTo>
                    <a:pt x="17223" y="9846"/>
                    <a:pt x="17964" y="9382"/>
                    <a:pt x="18280" y="8614"/>
                  </a:cubicBezTo>
                  <a:cubicBezTo>
                    <a:pt x="18697" y="7600"/>
                    <a:pt x="18213" y="6439"/>
                    <a:pt x="17199" y="6021"/>
                  </a:cubicBezTo>
                  <a:lnTo>
                    <a:pt x="3011" y="150"/>
                  </a:lnTo>
                  <a:cubicBezTo>
                    <a:pt x="2763" y="48"/>
                    <a:pt x="2508" y="0"/>
                    <a:pt x="225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8" name="Google Shape;1028;p47"/>
            <p:cNvSpPr/>
            <p:nvPr/>
          </p:nvSpPr>
          <p:spPr>
            <a:xfrm flipH="1">
              <a:off x="7018039" y="2141618"/>
              <a:ext cx="1335260" cy="639198"/>
            </a:xfrm>
            <a:custGeom>
              <a:avLst/>
              <a:gdLst/>
              <a:ahLst/>
              <a:cxnLst/>
              <a:rect l="l" t="t" r="r" b="b"/>
              <a:pathLst>
                <a:path w="18245" h="8734" extrusionOk="0">
                  <a:moveTo>
                    <a:pt x="244" y="0"/>
                  </a:moveTo>
                  <a:cubicBezTo>
                    <a:pt x="226" y="39"/>
                    <a:pt x="209" y="78"/>
                    <a:pt x="190" y="120"/>
                  </a:cubicBezTo>
                  <a:cubicBezTo>
                    <a:pt x="19" y="536"/>
                    <a:pt x="0" y="979"/>
                    <a:pt x="108" y="1385"/>
                  </a:cubicBezTo>
                  <a:cubicBezTo>
                    <a:pt x="263" y="1964"/>
                    <a:pt x="675" y="2466"/>
                    <a:pt x="1273" y="2712"/>
                  </a:cubicBezTo>
                  <a:lnTo>
                    <a:pt x="15460" y="8583"/>
                  </a:lnTo>
                  <a:cubicBezTo>
                    <a:pt x="15707" y="8685"/>
                    <a:pt x="15963" y="8733"/>
                    <a:pt x="16215" y="8733"/>
                  </a:cubicBezTo>
                  <a:cubicBezTo>
                    <a:pt x="16996" y="8733"/>
                    <a:pt x="17737" y="8269"/>
                    <a:pt x="18053" y="7501"/>
                  </a:cubicBezTo>
                  <a:cubicBezTo>
                    <a:pt x="18226" y="7083"/>
                    <a:pt x="18244" y="6641"/>
                    <a:pt x="18136" y="6236"/>
                  </a:cubicBezTo>
                  <a:cubicBezTo>
                    <a:pt x="18122" y="6184"/>
                    <a:pt x="18106" y="6131"/>
                    <a:pt x="18088" y="6081"/>
                  </a:cubicBezTo>
                  <a:cubicBezTo>
                    <a:pt x="17748" y="6778"/>
                    <a:pt x="17044" y="7195"/>
                    <a:pt x="16303" y="7195"/>
                  </a:cubicBezTo>
                  <a:cubicBezTo>
                    <a:pt x="16052" y="7195"/>
                    <a:pt x="15796" y="7146"/>
                    <a:pt x="15548" y="7045"/>
                  </a:cubicBezTo>
                  <a:lnTo>
                    <a:pt x="1360" y="1174"/>
                  </a:lnTo>
                  <a:cubicBezTo>
                    <a:pt x="816" y="950"/>
                    <a:pt x="426" y="513"/>
                    <a:pt x="244"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9" name="Google Shape;1029;p47"/>
            <p:cNvSpPr/>
            <p:nvPr/>
          </p:nvSpPr>
          <p:spPr>
            <a:xfrm flipH="1">
              <a:off x="7652627" y="2178869"/>
              <a:ext cx="352313" cy="340457"/>
            </a:xfrm>
            <a:custGeom>
              <a:avLst/>
              <a:gdLst/>
              <a:ahLst/>
              <a:cxnLst/>
              <a:rect l="l" t="t" r="r" b="b"/>
              <a:pathLst>
                <a:path w="4814" h="4652" extrusionOk="0">
                  <a:moveTo>
                    <a:pt x="1512" y="1"/>
                  </a:moveTo>
                  <a:lnTo>
                    <a:pt x="1513" y="1"/>
                  </a:lnTo>
                  <a:lnTo>
                    <a:pt x="1513" y="1"/>
                  </a:lnTo>
                  <a:cubicBezTo>
                    <a:pt x="1512" y="1"/>
                    <a:pt x="1512" y="1"/>
                    <a:pt x="1512" y="1"/>
                  </a:cubicBezTo>
                  <a:close/>
                  <a:moveTo>
                    <a:pt x="1513" y="1"/>
                  </a:moveTo>
                  <a:cubicBezTo>
                    <a:pt x="2019" y="209"/>
                    <a:pt x="2395" y="604"/>
                    <a:pt x="2589" y="1073"/>
                  </a:cubicBezTo>
                  <a:cubicBezTo>
                    <a:pt x="2785" y="1543"/>
                    <a:pt x="2802" y="2086"/>
                    <a:pt x="2594" y="2593"/>
                  </a:cubicBezTo>
                  <a:cubicBezTo>
                    <a:pt x="2278" y="3361"/>
                    <a:pt x="1536" y="3825"/>
                    <a:pt x="754" y="3825"/>
                  </a:cubicBezTo>
                  <a:cubicBezTo>
                    <a:pt x="503" y="3825"/>
                    <a:pt x="247" y="3778"/>
                    <a:pt x="0" y="3676"/>
                  </a:cubicBezTo>
                  <a:lnTo>
                    <a:pt x="0" y="3676"/>
                  </a:lnTo>
                  <a:lnTo>
                    <a:pt x="2011" y="4501"/>
                  </a:lnTo>
                  <a:cubicBezTo>
                    <a:pt x="2259" y="4603"/>
                    <a:pt x="2515" y="4652"/>
                    <a:pt x="2766" y="4652"/>
                  </a:cubicBezTo>
                  <a:cubicBezTo>
                    <a:pt x="3548" y="4652"/>
                    <a:pt x="4288" y="4187"/>
                    <a:pt x="4603" y="3420"/>
                  </a:cubicBezTo>
                  <a:cubicBezTo>
                    <a:pt x="4813" y="2913"/>
                    <a:pt x="4796" y="2369"/>
                    <a:pt x="4600" y="1900"/>
                  </a:cubicBezTo>
                  <a:cubicBezTo>
                    <a:pt x="4404" y="1429"/>
                    <a:pt x="4030" y="1036"/>
                    <a:pt x="3523" y="828"/>
                  </a:cubicBezTo>
                  <a:lnTo>
                    <a:pt x="1513"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0" name="Google Shape;1030;p47"/>
            <p:cNvSpPr/>
            <p:nvPr/>
          </p:nvSpPr>
          <p:spPr>
            <a:xfrm flipH="1">
              <a:off x="7610326" y="2273790"/>
              <a:ext cx="263978" cy="249707"/>
            </a:xfrm>
            <a:custGeom>
              <a:avLst/>
              <a:gdLst/>
              <a:ahLst/>
              <a:cxnLst/>
              <a:rect l="l" t="t" r="r" b="b"/>
              <a:pathLst>
                <a:path w="3607" h="3412" extrusionOk="0">
                  <a:moveTo>
                    <a:pt x="1800" y="1"/>
                  </a:moveTo>
                  <a:cubicBezTo>
                    <a:pt x="947" y="1"/>
                    <a:pt x="209" y="642"/>
                    <a:pt x="110" y="1510"/>
                  </a:cubicBezTo>
                  <a:cubicBezTo>
                    <a:pt x="1" y="2446"/>
                    <a:pt x="672" y="3293"/>
                    <a:pt x="1608" y="3400"/>
                  </a:cubicBezTo>
                  <a:cubicBezTo>
                    <a:pt x="1674" y="3408"/>
                    <a:pt x="1741" y="3412"/>
                    <a:pt x="1806" y="3412"/>
                  </a:cubicBezTo>
                  <a:cubicBezTo>
                    <a:pt x="2660" y="3412"/>
                    <a:pt x="3398" y="2771"/>
                    <a:pt x="3497" y="1902"/>
                  </a:cubicBezTo>
                  <a:cubicBezTo>
                    <a:pt x="3606" y="967"/>
                    <a:pt x="2935" y="120"/>
                    <a:pt x="1999" y="12"/>
                  </a:cubicBezTo>
                  <a:cubicBezTo>
                    <a:pt x="1932" y="5"/>
                    <a:pt x="1866" y="1"/>
                    <a:pt x="180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1" name="Google Shape;1031;p47"/>
            <p:cNvSpPr/>
            <p:nvPr/>
          </p:nvSpPr>
          <p:spPr>
            <a:xfrm flipH="1">
              <a:off x="7635575" y="2301087"/>
              <a:ext cx="213920" cy="194892"/>
            </a:xfrm>
            <a:custGeom>
              <a:avLst/>
              <a:gdLst/>
              <a:ahLst/>
              <a:cxnLst/>
              <a:rect l="l" t="t" r="r" b="b"/>
              <a:pathLst>
                <a:path w="2923" h="2663" extrusionOk="0">
                  <a:moveTo>
                    <a:pt x="1461" y="1"/>
                  </a:moveTo>
                  <a:cubicBezTo>
                    <a:pt x="1121" y="1"/>
                    <a:pt x="780" y="130"/>
                    <a:pt x="520" y="390"/>
                  </a:cubicBezTo>
                  <a:cubicBezTo>
                    <a:pt x="1" y="911"/>
                    <a:pt x="1" y="1753"/>
                    <a:pt x="520" y="2272"/>
                  </a:cubicBezTo>
                  <a:cubicBezTo>
                    <a:pt x="780" y="2532"/>
                    <a:pt x="1121" y="2662"/>
                    <a:pt x="1461" y="2662"/>
                  </a:cubicBezTo>
                  <a:cubicBezTo>
                    <a:pt x="1802" y="2662"/>
                    <a:pt x="2142" y="2532"/>
                    <a:pt x="2402" y="2272"/>
                  </a:cubicBezTo>
                  <a:cubicBezTo>
                    <a:pt x="2922" y="1753"/>
                    <a:pt x="2922" y="911"/>
                    <a:pt x="2402" y="390"/>
                  </a:cubicBezTo>
                  <a:cubicBezTo>
                    <a:pt x="2142" y="130"/>
                    <a:pt x="1802" y="1"/>
                    <a:pt x="1461" y="1"/>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2" name="Google Shape;1032;p47"/>
            <p:cNvSpPr/>
            <p:nvPr/>
          </p:nvSpPr>
          <p:spPr>
            <a:xfrm flipH="1">
              <a:off x="7664923" y="2330215"/>
              <a:ext cx="155006" cy="136636"/>
            </a:xfrm>
            <a:custGeom>
              <a:avLst/>
              <a:gdLst/>
              <a:ahLst/>
              <a:cxnLst/>
              <a:rect l="l" t="t" r="r" b="b"/>
              <a:pathLst>
                <a:path w="2118" h="1867" extrusionOk="0">
                  <a:moveTo>
                    <a:pt x="1058" y="1"/>
                  </a:moveTo>
                  <a:cubicBezTo>
                    <a:pt x="692" y="1"/>
                    <a:pt x="345" y="219"/>
                    <a:pt x="196" y="579"/>
                  </a:cubicBezTo>
                  <a:cubicBezTo>
                    <a:pt x="1" y="1055"/>
                    <a:pt x="228" y="1600"/>
                    <a:pt x="705" y="1796"/>
                  </a:cubicBezTo>
                  <a:cubicBezTo>
                    <a:pt x="821" y="1844"/>
                    <a:pt x="941" y="1867"/>
                    <a:pt x="1059" y="1867"/>
                  </a:cubicBezTo>
                  <a:cubicBezTo>
                    <a:pt x="1425" y="1867"/>
                    <a:pt x="1773" y="1649"/>
                    <a:pt x="1921" y="1288"/>
                  </a:cubicBezTo>
                  <a:cubicBezTo>
                    <a:pt x="2117" y="811"/>
                    <a:pt x="1889" y="267"/>
                    <a:pt x="1413" y="71"/>
                  </a:cubicBezTo>
                  <a:cubicBezTo>
                    <a:pt x="1297" y="24"/>
                    <a:pt x="1177" y="1"/>
                    <a:pt x="105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3" name="Google Shape;1033;p47"/>
            <p:cNvSpPr/>
            <p:nvPr/>
          </p:nvSpPr>
          <p:spPr>
            <a:xfrm flipH="1">
              <a:off x="8051046" y="2063677"/>
              <a:ext cx="319087" cy="279494"/>
            </a:xfrm>
            <a:custGeom>
              <a:avLst/>
              <a:gdLst/>
              <a:ahLst/>
              <a:cxnLst/>
              <a:rect l="l" t="t" r="r" b="b"/>
              <a:pathLst>
                <a:path w="4360" h="3819" extrusionOk="0">
                  <a:moveTo>
                    <a:pt x="2179" y="1"/>
                  </a:moveTo>
                  <a:cubicBezTo>
                    <a:pt x="1850" y="1"/>
                    <a:pt x="1517" y="86"/>
                    <a:pt x="1212" y="265"/>
                  </a:cubicBezTo>
                  <a:cubicBezTo>
                    <a:pt x="305" y="799"/>
                    <a:pt x="0" y="1970"/>
                    <a:pt x="535" y="2877"/>
                  </a:cubicBezTo>
                  <a:cubicBezTo>
                    <a:pt x="891" y="3482"/>
                    <a:pt x="1528" y="3819"/>
                    <a:pt x="2182" y="3819"/>
                  </a:cubicBezTo>
                  <a:cubicBezTo>
                    <a:pt x="2510" y="3819"/>
                    <a:pt x="2844" y="3734"/>
                    <a:pt x="3147" y="3555"/>
                  </a:cubicBezTo>
                  <a:cubicBezTo>
                    <a:pt x="4056" y="3020"/>
                    <a:pt x="4359" y="1852"/>
                    <a:pt x="3825" y="942"/>
                  </a:cubicBezTo>
                  <a:cubicBezTo>
                    <a:pt x="3469" y="338"/>
                    <a:pt x="2833" y="1"/>
                    <a:pt x="2179"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4" name="Google Shape;1034;p47"/>
            <p:cNvSpPr/>
            <p:nvPr/>
          </p:nvSpPr>
          <p:spPr>
            <a:xfrm flipH="1">
              <a:off x="8119547" y="2123469"/>
              <a:ext cx="181352" cy="159909"/>
            </a:xfrm>
            <a:custGeom>
              <a:avLst/>
              <a:gdLst/>
              <a:ahLst/>
              <a:cxnLst/>
              <a:rect l="l" t="t" r="r" b="b"/>
              <a:pathLst>
                <a:path w="2478" h="2185" extrusionOk="0">
                  <a:moveTo>
                    <a:pt x="1240" y="1"/>
                  </a:moveTo>
                  <a:cubicBezTo>
                    <a:pt x="811" y="1"/>
                    <a:pt x="403" y="256"/>
                    <a:pt x="231" y="677"/>
                  </a:cubicBezTo>
                  <a:cubicBezTo>
                    <a:pt x="1" y="1235"/>
                    <a:pt x="266" y="1874"/>
                    <a:pt x="824" y="2102"/>
                  </a:cubicBezTo>
                  <a:cubicBezTo>
                    <a:pt x="960" y="2158"/>
                    <a:pt x="1101" y="2185"/>
                    <a:pt x="1239" y="2185"/>
                  </a:cubicBezTo>
                  <a:cubicBezTo>
                    <a:pt x="1669" y="2185"/>
                    <a:pt x="2075" y="1929"/>
                    <a:pt x="2249" y="1509"/>
                  </a:cubicBezTo>
                  <a:cubicBezTo>
                    <a:pt x="2478" y="951"/>
                    <a:pt x="2212" y="312"/>
                    <a:pt x="1654" y="83"/>
                  </a:cubicBezTo>
                  <a:cubicBezTo>
                    <a:pt x="1519" y="27"/>
                    <a:pt x="1378" y="1"/>
                    <a:pt x="1240"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8" name="Google Shape;5415;p57"/>
          <p:cNvSpPr/>
          <p:nvPr/>
        </p:nvSpPr>
        <p:spPr>
          <a:xfrm>
            <a:off x="218425" y="555354"/>
            <a:ext cx="8679051" cy="713100"/>
          </a:xfrm>
          <a:prstGeom prst="roundRect">
            <a:avLst>
              <a:gd name="adj" fmla="val 50000"/>
            </a:avLst>
          </a:prstGeom>
          <a:solidFill>
            <a:schemeClr val="accent1"/>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en-US" sz="2000" b="1">
                <a:solidFill>
                  <a:schemeClr val="bg1"/>
                </a:solidFill>
              </a:rPr>
              <a:t>Em đồng tình hay không đồng tình với ý kiến nào dưới đây? Vì sao?</a:t>
            </a:r>
          </a:p>
        </p:txBody>
      </p:sp>
      <p:sp>
        <p:nvSpPr>
          <p:cNvPr id="70" name="Rectangle 69"/>
          <p:cNvSpPr/>
          <p:nvPr/>
        </p:nvSpPr>
        <p:spPr>
          <a:xfrm>
            <a:off x="5300311" y="2293401"/>
            <a:ext cx="3272189" cy="2118529"/>
          </a:xfrm>
          <a:prstGeom prst="rect">
            <a:avLst/>
          </a:prstGeom>
        </p:spPr>
        <p:txBody>
          <a:bodyPr wrap="squar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just">
              <a:lnSpc>
                <a:spcPct val="150000"/>
              </a:lnSpc>
              <a:spcBef>
                <a:spcPts val="100"/>
              </a:spcBef>
              <a:spcAft>
                <a:spcPts val="100"/>
              </a:spcAft>
            </a:pPr>
            <a:r>
              <a:rPr lang="vi-VN" sz="1800"/>
              <a:t>Trẻ em cũng là một thành phần công dân trong một đất nước, một quốc gia nên phải có trách nhiệm, nghĩa vụ như nhau trước pháp luật.</a:t>
            </a:r>
            <a:endParaRPr lang="en-US" sz="1800"/>
          </a:p>
        </p:txBody>
      </p:sp>
      <p:pic>
        <p:nvPicPr>
          <p:cNvPr id="25" name="Graphic 10" descr="Close with solid fill">
            <a:extLst>
              <a:ext uri="{FF2B5EF4-FFF2-40B4-BE49-F238E27FC236}">
                <a16:creationId xmlns:a16="http://schemas.microsoft.com/office/drawing/2014/main" id="{C42DD9AF-3C5C-0CCF-C39C-37F9D81F5A6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lc="http://schemas.openxmlformats.org/drawingml/2006/lockedCanvas" xmlns="" xmlns:asvg="http://schemas.microsoft.com/office/drawing/2016/SVG/main" r:embed="rId7"/>
              </a:ext>
            </a:extLst>
          </a:blip>
          <a:stretch>
            <a:fillRect/>
          </a:stretch>
        </p:blipFill>
        <p:spPr>
          <a:xfrm>
            <a:off x="4229504" y="2532311"/>
            <a:ext cx="677419" cy="677419"/>
          </a:xfrm>
          <a:prstGeom prst="rect">
            <a:avLst/>
          </a:prstGeom>
        </p:spPr>
      </p:pic>
    </p:spTree>
    <p:extLst>
      <p:ext uri="{BB962C8B-B14F-4D97-AF65-F5344CB8AC3E}">
        <p14:creationId xmlns:p14="http://schemas.microsoft.com/office/powerpoint/2010/main" val="19843712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5"/>
                                        </p:tgtEl>
                                        <p:attrNameLst>
                                          <p:attrName>style.visibility</p:attrName>
                                        </p:attrNameLst>
                                      </p:cBhvr>
                                      <p:to>
                                        <p:strVal val="visible"/>
                                      </p:to>
                                    </p:set>
                                    <p:animEffect transition="in" filter="fade">
                                      <p:cBhvr>
                                        <p:cTn id="7" dur="500"/>
                                        <p:tgtEl>
                                          <p:spTgt spid="2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0"/>
                                        </p:tgtEl>
                                        <p:attrNameLst>
                                          <p:attrName>style.visibility</p:attrName>
                                        </p:attrNameLst>
                                      </p:cBhvr>
                                      <p:to>
                                        <p:strVal val="visible"/>
                                      </p:to>
                                    </p:set>
                                    <p:animEffect transition="in" filter="fade">
                                      <p:cBhvr>
                                        <p:cTn id="12" dur="500"/>
                                        <p:tgtEl>
                                          <p:spTgt spid="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Shape 1002"/>
        <p:cNvGrpSpPr/>
        <p:nvPr/>
      </p:nvGrpSpPr>
      <p:grpSpPr>
        <a:xfrm>
          <a:off x="0" y="0"/>
          <a:ext cx="0" cy="0"/>
          <a:chOff x="0" y="0"/>
          <a:chExt cx="0" cy="0"/>
        </a:xfrm>
      </p:grpSpPr>
      <p:graphicFrame>
        <p:nvGraphicFramePr>
          <p:cNvPr id="15" name="Table 14"/>
          <p:cNvGraphicFramePr>
            <a:graphicFrameLocks noGrp="1"/>
          </p:cNvGraphicFramePr>
          <p:nvPr>
            <p:extLst>
              <p:ext uri="{D42A27DB-BD31-4B8C-83A1-F6EECF244321}">
                <p14:modId xmlns:p14="http://schemas.microsoft.com/office/powerpoint/2010/main" val="3719953786"/>
              </p:ext>
            </p:extLst>
          </p:nvPr>
        </p:nvGraphicFramePr>
        <p:xfrm>
          <a:off x="308563" y="1444012"/>
          <a:ext cx="8519303" cy="3531436"/>
        </p:xfrm>
        <a:graphic>
          <a:graphicData uri="http://schemas.openxmlformats.org/drawingml/2006/table">
            <a:tbl>
              <a:tblPr bandRow="1">
                <a:tableStyleId>{9C178683-3C1C-4E21-BC53-0E494057101A}</a:tableStyleId>
              </a:tblPr>
              <a:tblGrid>
                <a:gridCol w="2263175">
                  <a:extLst>
                    <a:ext uri="{9D8B030D-6E8A-4147-A177-3AD203B41FA5}">
                      <a16:colId xmlns:a16="http://schemas.microsoft.com/office/drawing/2014/main" val="1891735452"/>
                    </a:ext>
                  </a:extLst>
                </a:gridCol>
                <a:gridCol w="1331610">
                  <a:extLst>
                    <a:ext uri="{9D8B030D-6E8A-4147-A177-3AD203B41FA5}">
                      <a16:colId xmlns:a16="http://schemas.microsoft.com/office/drawing/2014/main" val="1462783583"/>
                    </a:ext>
                  </a:extLst>
                </a:gridCol>
                <a:gridCol w="1330672">
                  <a:extLst>
                    <a:ext uri="{9D8B030D-6E8A-4147-A177-3AD203B41FA5}">
                      <a16:colId xmlns:a16="http://schemas.microsoft.com/office/drawing/2014/main" val="1324476382"/>
                    </a:ext>
                  </a:extLst>
                </a:gridCol>
                <a:gridCol w="3593846">
                  <a:extLst>
                    <a:ext uri="{9D8B030D-6E8A-4147-A177-3AD203B41FA5}">
                      <a16:colId xmlns:a16="http://schemas.microsoft.com/office/drawing/2014/main" val="2305885042"/>
                    </a:ext>
                  </a:extLst>
                </a:gridCol>
              </a:tblGrid>
              <a:tr h="765788">
                <a:tc>
                  <a:txBody>
                    <a:bodyPr/>
                    <a:lstStyle/>
                    <a:p>
                      <a:pPr algn="ctr">
                        <a:lnSpc>
                          <a:spcPct val="150000"/>
                        </a:lnSpc>
                        <a:spcBef>
                          <a:spcPts val="100"/>
                        </a:spcBef>
                        <a:spcAft>
                          <a:spcPts val="100"/>
                        </a:spcAft>
                      </a:pPr>
                      <a:r>
                        <a:rPr lang="en-US" sz="1800" b="1">
                          <a:effectLst/>
                        </a:rPr>
                        <a:t>Quan điểm</a:t>
                      </a:r>
                      <a:endParaRPr lang="en-US" sz="1800" b="1">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algn="ctr">
                        <a:lnSpc>
                          <a:spcPct val="150000"/>
                        </a:lnSpc>
                        <a:spcBef>
                          <a:spcPts val="100"/>
                        </a:spcBef>
                        <a:spcAft>
                          <a:spcPts val="100"/>
                        </a:spcAft>
                      </a:pPr>
                      <a:r>
                        <a:rPr lang="en-US" sz="1800" b="1">
                          <a:effectLst/>
                        </a:rPr>
                        <a:t>Đồng tình</a:t>
                      </a:r>
                      <a:endParaRPr lang="en-US" sz="1800" b="1">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algn="ctr">
                        <a:lnSpc>
                          <a:spcPct val="150000"/>
                        </a:lnSpc>
                        <a:spcBef>
                          <a:spcPts val="100"/>
                        </a:spcBef>
                        <a:spcAft>
                          <a:spcPts val="100"/>
                        </a:spcAft>
                      </a:pPr>
                      <a:r>
                        <a:rPr lang="en-US" sz="1800" b="1">
                          <a:effectLst/>
                        </a:rPr>
                        <a:t>Không đồng tình</a:t>
                      </a:r>
                      <a:endParaRPr lang="en-US" sz="1800" b="1">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algn="ctr">
                        <a:lnSpc>
                          <a:spcPct val="150000"/>
                        </a:lnSpc>
                        <a:spcBef>
                          <a:spcPts val="100"/>
                        </a:spcBef>
                        <a:spcAft>
                          <a:spcPts val="100"/>
                        </a:spcAft>
                      </a:pPr>
                      <a:r>
                        <a:rPr lang="en-US" sz="1800" b="1">
                          <a:effectLst/>
                        </a:rPr>
                        <a:t>Giải thích</a:t>
                      </a:r>
                      <a:endParaRPr lang="en-US" sz="1800" b="1">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extLst>
                  <a:ext uri="{0D108BD9-81ED-4DB2-BD59-A6C34878D82A}">
                    <a16:rowId xmlns:a16="http://schemas.microsoft.com/office/drawing/2014/main" val="2548829868"/>
                  </a:ext>
                </a:extLst>
              </a:tr>
              <a:tr h="2708476">
                <a:tc>
                  <a:txBody>
                    <a:bodyPr/>
                    <a:lstStyle/>
                    <a:p>
                      <a:pPr algn="just">
                        <a:lnSpc>
                          <a:spcPct val="150000"/>
                        </a:lnSpc>
                        <a:spcBef>
                          <a:spcPts val="100"/>
                        </a:spcBef>
                        <a:spcAft>
                          <a:spcPts val="100"/>
                        </a:spcAft>
                      </a:pPr>
                      <a:r>
                        <a:rPr lang="vi-VN" sz="1800" smtClean="0">
                          <a:effectLst/>
                        </a:rPr>
                        <a:t>d) Mỗi người sinh ra và lớn lên trong những điều kiện khác nhau nên không thể bình đẳng với nhau.</a:t>
                      </a:r>
                      <a:endParaRPr lang="en-US" sz="1800">
                        <a:effectLst/>
                        <a:latin typeface="Calibri" panose="020F0502020204030204" pitchFamily="34" charset="0"/>
                        <a:ea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50000"/>
                        </a:lnSpc>
                        <a:spcBef>
                          <a:spcPts val="100"/>
                        </a:spcBef>
                        <a:spcAft>
                          <a:spcPts val="100"/>
                        </a:spcAft>
                      </a:pPr>
                      <a:r>
                        <a:rPr lang="en-US" sz="1800">
                          <a:effectLst/>
                        </a:rPr>
                        <a:t> </a:t>
                      </a:r>
                      <a:endParaRPr lang="en-US" sz="1800">
                        <a:effectLst/>
                        <a:latin typeface="Calibri" panose="020F0502020204030204" pitchFamily="34" charset="0"/>
                        <a:ea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50000"/>
                        </a:lnSpc>
                        <a:spcBef>
                          <a:spcPts val="100"/>
                        </a:spcBef>
                        <a:spcAft>
                          <a:spcPts val="100"/>
                        </a:spcAft>
                      </a:pPr>
                      <a:r>
                        <a:rPr lang="en-US" sz="1800">
                          <a:effectLst/>
                        </a:rPr>
                        <a:t> </a:t>
                      </a:r>
                      <a:endParaRPr lang="en-US" sz="1800">
                        <a:effectLst/>
                        <a:latin typeface="Calibri" panose="020F0502020204030204" pitchFamily="34" charset="0"/>
                        <a:ea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50000"/>
                        </a:lnSpc>
                        <a:spcBef>
                          <a:spcPts val="100"/>
                        </a:spcBef>
                        <a:spcAft>
                          <a:spcPts val="100"/>
                        </a:spcAft>
                      </a:pPr>
                      <a:r>
                        <a:rPr lang="en-US" sz="1800">
                          <a:effectLst/>
                        </a:rPr>
                        <a:t> </a:t>
                      </a:r>
                      <a:endParaRPr lang="en-US" sz="1800">
                        <a:effectLst/>
                        <a:latin typeface="Calibri" panose="020F0502020204030204" pitchFamily="34" charset="0"/>
                        <a:ea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9072855"/>
                  </a:ext>
                </a:extLst>
              </a:tr>
            </a:tbl>
          </a:graphicData>
        </a:graphic>
      </p:graphicFrame>
      <p:sp>
        <p:nvSpPr>
          <p:cNvPr id="1016" name="Google Shape;1016;p47"/>
          <p:cNvSpPr/>
          <p:nvPr/>
        </p:nvSpPr>
        <p:spPr>
          <a:xfrm rot="-5400000">
            <a:off x="7807885" y="-673175"/>
            <a:ext cx="1822388" cy="1555408"/>
          </a:xfrm>
          <a:custGeom>
            <a:avLst/>
            <a:gdLst/>
            <a:ahLst/>
            <a:cxnLst/>
            <a:rect l="l" t="t" r="r" b="b"/>
            <a:pathLst>
              <a:path w="45611" h="38929" extrusionOk="0">
                <a:moveTo>
                  <a:pt x="26741" y="1"/>
                </a:moveTo>
                <a:cubicBezTo>
                  <a:pt x="24763" y="1"/>
                  <a:pt x="22797" y="680"/>
                  <a:pt x="21273" y="2151"/>
                </a:cubicBezTo>
                <a:cubicBezTo>
                  <a:pt x="19977" y="3402"/>
                  <a:pt x="18818" y="4971"/>
                  <a:pt x="17082" y="5450"/>
                </a:cubicBezTo>
                <a:cubicBezTo>
                  <a:pt x="16694" y="5557"/>
                  <a:pt x="16304" y="5602"/>
                  <a:pt x="15913" y="5602"/>
                </a:cubicBezTo>
                <a:cubicBezTo>
                  <a:pt x="13693" y="5602"/>
                  <a:pt x="11435" y="4134"/>
                  <a:pt x="9202" y="4134"/>
                </a:cubicBezTo>
                <a:cubicBezTo>
                  <a:pt x="8850" y="4134"/>
                  <a:pt x="8499" y="4170"/>
                  <a:pt x="8148" y="4255"/>
                </a:cubicBezTo>
                <a:cubicBezTo>
                  <a:pt x="7138" y="4499"/>
                  <a:pt x="6263" y="5122"/>
                  <a:pt x="5461" y="5781"/>
                </a:cubicBezTo>
                <a:cubicBezTo>
                  <a:pt x="4513" y="6561"/>
                  <a:pt x="3609" y="7430"/>
                  <a:pt x="3018" y="8503"/>
                </a:cubicBezTo>
                <a:cubicBezTo>
                  <a:pt x="1542" y="11186"/>
                  <a:pt x="2282" y="14521"/>
                  <a:pt x="1620" y="17509"/>
                </a:cubicBezTo>
                <a:cubicBezTo>
                  <a:pt x="1158" y="19594"/>
                  <a:pt x="0" y="21689"/>
                  <a:pt x="588" y="23744"/>
                </a:cubicBezTo>
                <a:cubicBezTo>
                  <a:pt x="965" y="25069"/>
                  <a:pt x="2041" y="26163"/>
                  <a:pt x="2188" y="27534"/>
                </a:cubicBezTo>
                <a:cubicBezTo>
                  <a:pt x="2317" y="28748"/>
                  <a:pt x="1693" y="29902"/>
                  <a:pt x="1456" y="31100"/>
                </a:cubicBezTo>
                <a:cubicBezTo>
                  <a:pt x="1158" y="32623"/>
                  <a:pt x="1525" y="34264"/>
                  <a:pt x="2443" y="35515"/>
                </a:cubicBezTo>
                <a:lnTo>
                  <a:pt x="35000" y="38928"/>
                </a:lnTo>
                <a:cubicBezTo>
                  <a:pt x="38019" y="38912"/>
                  <a:pt x="41404" y="38721"/>
                  <a:pt x="43463" y="36153"/>
                </a:cubicBezTo>
                <a:cubicBezTo>
                  <a:pt x="45087" y="34125"/>
                  <a:pt x="45420" y="31147"/>
                  <a:pt x="45533" y="28378"/>
                </a:cubicBezTo>
                <a:cubicBezTo>
                  <a:pt x="45611" y="26441"/>
                  <a:pt x="45609" y="24429"/>
                  <a:pt x="44927" y="22662"/>
                </a:cubicBezTo>
                <a:cubicBezTo>
                  <a:pt x="43684" y="19447"/>
                  <a:pt x="40557" y="17851"/>
                  <a:pt x="38688" y="15075"/>
                </a:cubicBezTo>
                <a:cubicBezTo>
                  <a:pt x="36453" y="11759"/>
                  <a:pt x="36212" y="7063"/>
                  <a:pt x="33971" y="3750"/>
                </a:cubicBezTo>
                <a:cubicBezTo>
                  <a:pt x="32355" y="1358"/>
                  <a:pt x="29537" y="1"/>
                  <a:pt x="2674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17" name="Google Shape;1017;p47"/>
          <p:cNvGrpSpPr/>
          <p:nvPr/>
        </p:nvGrpSpPr>
        <p:grpSpPr>
          <a:xfrm rot="-5400000">
            <a:off x="8365534" y="573817"/>
            <a:ext cx="1029210" cy="282618"/>
            <a:chOff x="6913312" y="2687868"/>
            <a:chExt cx="1422936" cy="390734"/>
          </a:xfrm>
        </p:grpSpPr>
        <p:sp>
          <p:nvSpPr>
            <p:cNvPr id="1018" name="Google Shape;1018;p47"/>
            <p:cNvSpPr/>
            <p:nvPr/>
          </p:nvSpPr>
          <p:spPr>
            <a:xfrm flipH="1">
              <a:off x="6913312" y="2687868"/>
              <a:ext cx="1422936" cy="390662"/>
            </a:xfrm>
            <a:custGeom>
              <a:avLst/>
              <a:gdLst/>
              <a:ahLst/>
              <a:cxnLst/>
              <a:rect l="l" t="t" r="r" b="b"/>
              <a:pathLst>
                <a:path w="19443" h="5338" extrusionOk="0">
                  <a:moveTo>
                    <a:pt x="2072" y="0"/>
                  </a:moveTo>
                  <a:cubicBezTo>
                    <a:pt x="1052" y="0"/>
                    <a:pt x="185" y="781"/>
                    <a:pt x="95" y="1817"/>
                  </a:cubicBezTo>
                  <a:cubicBezTo>
                    <a:pt x="0" y="2909"/>
                    <a:pt x="808" y="3873"/>
                    <a:pt x="1902" y="3968"/>
                  </a:cubicBezTo>
                  <a:lnTo>
                    <a:pt x="17196" y="5330"/>
                  </a:lnTo>
                  <a:cubicBezTo>
                    <a:pt x="17254" y="5336"/>
                    <a:pt x="17312" y="5338"/>
                    <a:pt x="17370" y="5338"/>
                  </a:cubicBezTo>
                  <a:cubicBezTo>
                    <a:pt x="18390" y="5338"/>
                    <a:pt x="19257" y="4559"/>
                    <a:pt x="19348" y="3523"/>
                  </a:cubicBezTo>
                  <a:cubicBezTo>
                    <a:pt x="19443" y="2431"/>
                    <a:pt x="18633" y="1467"/>
                    <a:pt x="17539" y="1372"/>
                  </a:cubicBezTo>
                  <a:lnTo>
                    <a:pt x="2246" y="8"/>
                  </a:lnTo>
                  <a:cubicBezTo>
                    <a:pt x="2188" y="3"/>
                    <a:pt x="2130" y="0"/>
                    <a:pt x="207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9" name="Google Shape;1019;p47"/>
            <p:cNvSpPr/>
            <p:nvPr/>
          </p:nvSpPr>
          <p:spPr>
            <a:xfrm flipH="1">
              <a:off x="6917410" y="2811257"/>
              <a:ext cx="1414886" cy="267345"/>
            </a:xfrm>
            <a:custGeom>
              <a:avLst/>
              <a:gdLst/>
              <a:ahLst/>
              <a:cxnLst/>
              <a:rect l="l" t="t" r="r" b="b"/>
              <a:pathLst>
                <a:path w="19333" h="3653" extrusionOk="0">
                  <a:moveTo>
                    <a:pt x="57" y="0"/>
                  </a:moveTo>
                  <a:cubicBezTo>
                    <a:pt x="50" y="42"/>
                    <a:pt x="44" y="86"/>
                    <a:pt x="41" y="131"/>
                  </a:cubicBezTo>
                  <a:cubicBezTo>
                    <a:pt x="1" y="580"/>
                    <a:pt x="116" y="1007"/>
                    <a:pt x="340" y="1362"/>
                  </a:cubicBezTo>
                  <a:cubicBezTo>
                    <a:pt x="660" y="1870"/>
                    <a:pt x="1205" y="2226"/>
                    <a:pt x="1848" y="2282"/>
                  </a:cubicBezTo>
                  <a:lnTo>
                    <a:pt x="17142" y="3644"/>
                  </a:lnTo>
                  <a:cubicBezTo>
                    <a:pt x="17201" y="3650"/>
                    <a:pt x="17260" y="3652"/>
                    <a:pt x="17318" y="3652"/>
                  </a:cubicBezTo>
                  <a:cubicBezTo>
                    <a:pt x="18337" y="3652"/>
                    <a:pt x="19203" y="2871"/>
                    <a:pt x="19294" y="1837"/>
                  </a:cubicBezTo>
                  <a:cubicBezTo>
                    <a:pt x="19333" y="1386"/>
                    <a:pt x="19218" y="959"/>
                    <a:pt x="18994" y="605"/>
                  </a:cubicBezTo>
                  <a:cubicBezTo>
                    <a:pt x="18964" y="558"/>
                    <a:pt x="18933" y="513"/>
                    <a:pt x="18901" y="471"/>
                  </a:cubicBezTo>
                  <a:cubicBezTo>
                    <a:pt x="18754" y="1441"/>
                    <a:pt x="17918" y="2157"/>
                    <a:pt x="16941" y="2157"/>
                  </a:cubicBezTo>
                  <a:cubicBezTo>
                    <a:pt x="16883" y="2157"/>
                    <a:pt x="16824" y="2155"/>
                    <a:pt x="16766" y="2149"/>
                  </a:cubicBezTo>
                  <a:lnTo>
                    <a:pt x="1472" y="787"/>
                  </a:lnTo>
                  <a:cubicBezTo>
                    <a:pt x="887" y="735"/>
                    <a:pt x="383" y="435"/>
                    <a:pt x="57"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0" name="Google Shape;1020;p47"/>
            <p:cNvSpPr/>
            <p:nvPr/>
          </p:nvSpPr>
          <p:spPr>
            <a:xfrm flipH="1">
              <a:off x="7601837" y="2715019"/>
              <a:ext cx="319379" cy="304084"/>
            </a:xfrm>
            <a:custGeom>
              <a:avLst/>
              <a:gdLst/>
              <a:ahLst/>
              <a:cxnLst/>
              <a:rect l="l" t="t" r="r" b="b"/>
              <a:pathLst>
                <a:path w="4364" h="4155" extrusionOk="0">
                  <a:moveTo>
                    <a:pt x="343" y="1"/>
                  </a:moveTo>
                  <a:lnTo>
                    <a:pt x="350" y="1"/>
                  </a:lnTo>
                  <a:lnTo>
                    <a:pt x="350" y="1"/>
                  </a:lnTo>
                  <a:cubicBezTo>
                    <a:pt x="348" y="1"/>
                    <a:pt x="346" y="1"/>
                    <a:pt x="343" y="1"/>
                  </a:cubicBezTo>
                  <a:close/>
                  <a:moveTo>
                    <a:pt x="350" y="1"/>
                  </a:moveTo>
                  <a:cubicBezTo>
                    <a:pt x="894" y="49"/>
                    <a:pt x="1367" y="314"/>
                    <a:pt x="1692" y="701"/>
                  </a:cubicBezTo>
                  <a:cubicBezTo>
                    <a:pt x="2020" y="1091"/>
                    <a:pt x="2197" y="1606"/>
                    <a:pt x="2151" y="2151"/>
                  </a:cubicBezTo>
                  <a:cubicBezTo>
                    <a:pt x="2061" y="3187"/>
                    <a:pt x="1193" y="3966"/>
                    <a:pt x="174" y="3966"/>
                  </a:cubicBezTo>
                  <a:cubicBezTo>
                    <a:pt x="116" y="3966"/>
                    <a:pt x="58" y="3964"/>
                    <a:pt x="0" y="3959"/>
                  </a:cubicBezTo>
                  <a:lnTo>
                    <a:pt x="0" y="3959"/>
                  </a:lnTo>
                  <a:lnTo>
                    <a:pt x="2166" y="4147"/>
                  </a:lnTo>
                  <a:cubicBezTo>
                    <a:pt x="2225" y="4152"/>
                    <a:pt x="2283" y="4154"/>
                    <a:pt x="2340" y="4154"/>
                  </a:cubicBezTo>
                  <a:cubicBezTo>
                    <a:pt x="3359" y="4154"/>
                    <a:pt x="4227" y="3375"/>
                    <a:pt x="4317" y="2339"/>
                  </a:cubicBezTo>
                  <a:cubicBezTo>
                    <a:pt x="4364" y="1794"/>
                    <a:pt x="4185" y="1280"/>
                    <a:pt x="3859" y="889"/>
                  </a:cubicBezTo>
                  <a:cubicBezTo>
                    <a:pt x="3531" y="499"/>
                    <a:pt x="3057" y="235"/>
                    <a:pt x="2510" y="189"/>
                  </a:cubicBezTo>
                  <a:lnTo>
                    <a:pt x="350"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1" name="Google Shape;1021;p47"/>
            <p:cNvSpPr/>
            <p:nvPr/>
          </p:nvSpPr>
          <p:spPr>
            <a:xfrm flipH="1">
              <a:off x="7543289" y="2754027"/>
              <a:ext cx="284397" cy="249780"/>
            </a:xfrm>
            <a:custGeom>
              <a:avLst/>
              <a:gdLst/>
              <a:ahLst/>
              <a:cxnLst/>
              <a:rect l="l" t="t" r="r" b="b"/>
              <a:pathLst>
                <a:path w="3886" h="3413" extrusionOk="0">
                  <a:moveTo>
                    <a:pt x="1946" y="0"/>
                  </a:moveTo>
                  <a:cubicBezTo>
                    <a:pt x="1300" y="0"/>
                    <a:pt x="681" y="369"/>
                    <a:pt x="394" y="994"/>
                  </a:cubicBezTo>
                  <a:cubicBezTo>
                    <a:pt x="1" y="1850"/>
                    <a:pt x="375" y="2863"/>
                    <a:pt x="1232" y="3256"/>
                  </a:cubicBezTo>
                  <a:cubicBezTo>
                    <a:pt x="1463" y="3362"/>
                    <a:pt x="1705" y="3412"/>
                    <a:pt x="1943" y="3412"/>
                  </a:cubicBezTo>
                  <a:cubicBezTo>
                    <a:pt x="2589" y="3412"/>
                    <a:pt x="3206" y="3044"/>
                    <a:pt x="3493" y="2419"/>
                  </a:cubicBezTo>
                  <a:cubicBezTo>
                    <a:pt x="3886" y="1562"/>
                    <a:pt x="3511" y="549"/>
                    <a:pt x="2655" y="156"/>
                  </a:cubicBezTo>
                  <a:cubicBezTo>
                    <a:pt x="2425" y="50"/>
                    <a:pt x="2183" y="0"/>
                    <a:pt x="194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2" name="Google Shape;1022;p47"/>
            <p:cNvSpPr/>
            <p:nvPr/>
          </p:nvSpPr>
          <p:spPr>
            <a:xfrm flipH="1">
              <a:off x="7577613" y="2781544"/>
              <a:ext cx="216042" cy="194892"/>
            </a:xfrm>
            <a:custGeom>
              <a:avLst/>
              <a:gdLst/>
              <a:ahLst/>
              <a:cxnLst/>
              <a:rect l="l" t="t" r="r" b="b"/>
              <a:pathLst>
                <a:path w="2952" h="2663" extrusionOk="0">
                  <a:moveTo>
                    <a:pt x="1477" y="0"/>
                  </a:moveTo>
                  <a:cubicBezTo>
                    <a:pt x="1364" y="0"/>
                    <a:pt x="1248" y="15"/>
                    <a:pt x="1133" y="46"/>
                  </a:cubicBezTo>
                  <a:cubicBezTo>
                    <a:pt x="423" y="235"/>
                    <a:pt x="1" y="966"/>
                    <a:pt x="190" y="1676"/>
                  </a:cubicBezTo>
                  <a:cubicBezTo>
                    <a:pt x="350" y="2270"/>
                    <a:pt x="888" y="2663"/>
                    <a:pt x="1477" y="2663"/>
                  </a:cubicBezTo>
                  <a:cubicBezTo>
                    <a:pt x="1590" y="2663"/>
                    <a:pt x="1705" y="2648"/>
                    <a:pt x="1820" y="2618"/>
                  </a:cubicBezTo>
                  <a:cubicBezTo>
                    <a:pt x="2529" y="2428"/>
                    <a:pt x="2952" y="1698"/>
                    <a:pt x="2762" y="989"/>
                  </a:cubicBezTo>
                  <a:cubicBezTo>
                    <a:pt x="2603" y="394"/>
                    <a:pt x="2065" y="0"/>
                    <a:pt x="1477"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3" name="Google Shape;1023;p47"/>
            <p:cNvSpPr/>
            <p:nvPr/>
          </p:nvSpPr>
          <p:spPr>
            <a:xfrm flipH="1">
              <a:off x="7614205" y="2810964"/>
              <a:ext cx="142564" cy="136636"/>
            </a:xfrm>
            <a:custGeom>
              <a:avLst/>
              <a:gdLst/>
              <a:ahLst/>
              <a:cxnLst/>
              <a:rect l="l" t="t" r="r" b="b"/>
              <a:pathLst>
                <a:path w="1948" h="1867" extrusionOk="0">
                  <a:moveTo>
                    <a:pt x="971" y="1"/>
                  </a:moveTo>
                  <a:cubicBezTo>
                    <a:pt x="493" y="1"/>
                    <a:pt x="86" y="368"/>
                    <a:pt x="44" y="853"/>
                  </a:cubicBezTo>
                  <a:cubicBezTo>
                    <a:pt x="0" y="1366"/>
                    <a:pt x="379" y="1818"/>
                    <a:pt x="892" y="1863"/>
                  </a:cubicBezTo>
                  <a:cubicBezTo>
                    <a:pt x="919" y="1865"/>
                    <a:pt x="946" y="1866"/>
                    <a:pt x="972" y="1866"/>
                  </a:cubicBezTo>
                  <a:cubicBezTo>
                    <a:pt x="1453" y="1866"/>
                    <a:pt x="1860" y="1500"/>
                    <a:pt x="1902" y="1014"/>
                  </a:cubicBezTo>
                  <a:cubicBezTo>
                    <a:pt x="1947" y="500"/>
                    <a:pt x="1567" y="49"/>
                    <a:pt x="1054" y="4"/>
                  </a:cubicBezTo>
                  <a:cubicBezTo>
                    <a:pt x="1026" y="2"/>
                    <a:pt x="999" y="1"/>
                    <a:pt x="97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4" name="Google Shape;1024;p47"/>
            <p:cNvSpPr/>
            <p:nvPr/>
          </p:nvSpPr>
          <p:spPr>
            <a:xfrm flipH="1">
              <a:off x="8047679" y="2693430"/>
              <a:ext cx="284616" cy="279494"/>
            </a:xfrm>
            <a:custGeom>
              <a:avLst/>
              <a:gdLst/>
              <a:ahLst/>
              <a:cxnLst/>
              <a:rect l="l" t="t" r="r" b="b"/>
              <a:pathLst>
                <a:path w="3889" h="3819" extrusionOk="0">
                  <a:moveTo>
                    <a:pt x="1946" y="1"/>
                  </a:moveTo>
                  <a:cubicBezTo>
                    <a:pt x="921" y="1"/>
                    <a:pt x="73" y="813"/>
                    <a:pt x="38" y="1843"/>
                  </a:cubicBezTo>
                  <a:cubicBezTo>
                    <a:pt x="1" y="2897"/>
                    <a:pt x="826" y="3781"/>
                    <a:pt x="1880" y="3817"/>
                  </a:cubicBezTo>
                  <a:cubicBezTo>
                    <a:pt x="1903" y="3818"/>
                    <a:pt x="1925" y="3818"/>
                    <a:pt x="1948" y="3818"/>
                  </a:cubicBezTo>
                  <a:cubicBezTo>
                    <a:pt x="2971" y="3818"/>
                    <a:pt x="3817" y="3006"/>
                    <a:pt x="3853" y="1975"/>
                  </a:cubicBezTo>
                  <a:cubicBezTo>
                    <a:pt x="3889" y="922"/>
                    <a:pt x="3065" y="39"/>
                    <a:pt x="2012" y="2"/>
                  </a:cubicBezTo>
                  <a:cubicBezTo>
                    <a:pt x="1990" y="1"/>
                    <a:pt x="1968" y="1"/>
                    <a:pt x="1946"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5" name="Google Shape;1025;p47"/>
            <p:cNvSpPr/>
            <p:nvPr/>
          </p:nvSpPr>
          <p:spPr>
            <a:xfrm flipH="1">
              <a:off x="8106666" y="2752929"/>
              <a:ext cx="166935" cy="159909"/>
            </a:xfrm>
            <a:custGeom>
              <a:avLst/>
              <a:gdLst/>
              <a:ahLst/>
              <a:cxnLst/>
              <a:rect l="l" t="t" r="r" b="b"/>
              <a:pathLst>
                <a:path w="2281" h="2185" extrusionOk="0">
                  <a:moveTo>
                    <a:pt x="1138" y="0"/>
                  </a:moveTo>
                  <a:cubicBezTo>
                    <a:pt x="577" y="0"/>
                    <a:pt x="102" y="430"/>
                    <a:pt x="52" y="998"/>
                  </a:cubicBezTo>
                  <a:cubicBezTo>
                    <a:pt x="1" y="1599"/>
                    <a:pt x="445" y="2128"/>
                    <a:pt x="1045" y="2180"/>
                  </a:cubicBezTo>
                  <a:cubicBezTo>
                    <a:pt x="1077" y="2183"/>
                    <a:pt x="1108" y="2184"/>
                    <a:pt x="1139" y="2184"/>
                  </a:cubicBezTo>
                  <a:cubicBezTo>
                    <a:pt x="1701" y="2184"/>
                    <a:pt x="2177" y="1756"/>
                    <a:pt x="2228" y="1187"/>
                  </a:cubicBezTo>
                  <a:cubicBezTo>
                    <a:pt x="2280" y="586"/>
                    <a:pt x="1834" y="58"/>
                    <a:pt x="1235" y="5"/>
                  </a:cubicBezTo>
                  <a:cubicBezTo>
                    <a:pt x="1202" y="2"/>
                    <a:pt x="1170" y="0"/>
                    <a:pt x="1138"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26" name="Google Shape;1026;p47"/>
          <p:cNvGrpSpPr/>
          <p:nvPr/>
        </p:nvGrpSpPr>
        <p:grpSpPr>
          <a:xfrm rot="-810921" flipH="1">
            <a:off x="7856384" y="85203"/>
            <a:ext cx="777665" cy="409501"/>
            <a:chOff x="7001573" y="2060164"/>
            <a:chExt cx="1368559" cy="720653"/>
          </a:xfrm>
        </p:grpSpPr>
        <p:sp>
          <p:nvSpPr>
            <p:cNvPr id="1027" name="Google Shape;1027;p47"/>
            <p:cNvSpPr/>
            <p:nvPr/>
          </p:nvSpPr>
          <p:spPr>
            <a:xfrm flipH="1">
              <a:off x="7001573" y="2060164"/>
              <a:ext cx="1368340" cy="720653"/>
            </a:xfrm>
            <a:custGeom>
              <a:avLst/>
              <a:gdLst/>
              <a:ahLst/>
              <a:cxnLst/>
              <a:rect l="l" t="t" r="r" b="b"/>
              <a:pathLst>
                <a:path w="18697" h="9847" extrusionOk="0">
                  <a:moveTo>
                    <a:pt x="2256" y="0"/>
                  </a:moveTo>
                  <a:cubicBezTo>
                    <a:pt x="1474" y="0"/>
                    <a:pt x="733" y="464"/>
                    <a:pt x="417" y="1233"/>
                  </a:cubicBezTo>
                  <a:cubicBezTo>
                    <a:pt x="0" y="2248"/>
                    <a:pt x="485" y="3409"/>
                    <a:pt x="1500" y="3825"/>
                  </a:cubicBezTo>
                  <a:lnTo>
                    <a:pt x="15687" y="9696"/>
                  </a:lnTo>
                  <a:cubicBezTo>
                    <a:pt x="15934" y="9798"/>
                    <a:pt x="16190" y="9846"/>
                    <a:pt x="16442" y="9846"/>
                  </a:cubicBezTo>
                  <a:cubicBezTo>
                    <a:pt x="17223" y="9846"/>
                    <a:pt x="17964" y="9382"/>
                    <a:pt x="18280" y="8614"/>
                  </a:cubicBezTo>
                  <a:cubicBezTo>
                    <a:pt x="18697" y="7600"/>
                    <a:pt x="18213" y="6439"/>
                    <a:pt x="17199" y="6021"/>
                  </a:cubicBezTo>
                  <a:lnTo>
                    <a:pt x="3011" y="150"/>
                  </a:lnTo>
                  <a:cubicBezTo>
                    <a:pt x="2763" y="48"/>
                    <a:pt x="2508" y="0"/>
                    <a:pt x="225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8" name="Google Shape;1028;p47"/>
            <p:cNvSpPr/>
            <p:nvPr/>
          </p:nvSpPr>
          <p:spPr>
            <a:xfrm flipH="1">
              <a:off x="7018039" y="2141618"/>
              <a:ext cx="1335260" cy="639198"/>
            </a:xfrm>
            <a:custGeom>
              <a:avLst/>
              <a:gdLst/>
              <a:ahLst/>
              <a:cxnLst/>
              <a:rect l="l" t="t" r="r" b="b"/>
              <a:pathLst>
                <a:path w="18245" h="8734" extrusionOk="0">
                  <a:moveTo>
                    <a:pt x="244" y="0"/>
                  </a:moveTo>
                  <a:cubicBezTo>
                    <a:pt x="226" y="39"/>
                    <a:pt x="209" y="78"/>
                    <a:pt x="190" y="120"/>
                  </a:cubicBezTo>
                  <a:cubicBezTo>
                    <a:pt x="19" y="536"/>
                    <a:pt x="0" y="979"/>
                    <a:pt x="108" y="1385"/>
                  </a:cubicBezTo>
                  <a:cubicBezTo>
                    <a:pt x="263" y="1964"/>
                    <a:pt x="675" y="2466"/>
                    <a:pt x="1273" y="2712"/>
                  </a:cubicBezTo>
                  <a:lnTo>
                    <a:pt x="15460" y="8583"/>
                  </a:lnTo>
                  <a:cubicBezTo>
                    <a:pt x="15707" y="8685"/>
                    <a:pt x="15963" y="8733"/>
                    <a:pt x="16215" y="8733"/>
                  </a:cubicBezTo>
                  <a:cubicBezTo>
                    <a:pt x="16996" y="8733"/>
                    <a:pt x="17737" y="8269"/>
                    <a:pt x="18053" y="7501"/>
                  </a:cubicBezTo>
                  <a:cubicBezTo>
                    <a:pt x="18226" y="7083"/>
                    <a:pt x="18244" y="6641"/>
                    <a:pt x="18136" y="6236"/>
                  </a:cubicBezTo>
                  <a:cubicBezTo>
                    <a:pt x="18122" y="6184"/>
                    <a:pt x="18106" y="6131"/>
                    <a:pt x="18088" y="6081"/>
                  </a:cubicBezTo>
                  <a:cubicBezTo>
                    <a:pt x="17748" y="6778"/>
                    <a:pt x="17044" y="7195"/>
                    <a:pt x="16303" y="7195"/>
                  </a:cubicBezTo>
                  <a:cubicBezTo>
                    <a:pt x="16052" y="7195"/>
                    <a:pt x="15796" y="7146"/>
                    <a:pt x="15548" y="7045"/>
                  </a:cubicBezTo>
                  <a:lnTo>
                    <a:pt x="1360" y="1174"/>
                  </a:lnTo>
                  <a:cubicBezTo>
                    <a:pt x="816" y="950"/>
                    <a:pt x="426" y="513"/>
                    <a:pt x="244"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9" name="Google Shape;1029;p47"/>
            <p:cNvSpPr/>
            <p:nvPr/>
          </p:nvSpPr>
          <p:spPr>
            <a:xfrm flipH="1">
              <a:off x="7652627" y="2178869"/>
              <a:ext cx="352313" cy="340457"/>
            </a:xfrm>
            <a:custGeom>
              <a:avLst/>
              <a:gdLst/>
              <a:ahLst/>
              <a:cxnLst/>
              <a:rect l="l" t="t" r="r" b="b"/>
              <a:pathLst>
                <a:path w="4814" h="4652" extrusionOk="0">
                  <a:moveTo>
                    <a:pt x="1512" y="1"/>
                  </a:moveTo>
                  <a:lnTo>
                    <a:pt x="1513" y="1"/>
                  </a:lnTo>
                  <a:lnTo>
                    <a:pt x="1513" y="1"/>
                  </a:lnTo>
                  <a:cubicBezTo>
                    <a:pt x="1512" y="1"/>
                    <a:pt x="1512" y="1"/>
                    <a:pt x="1512" y="1"/>
                  </a:cubicBezTo>
                  <a:close/>
                  <a:moveTo>
                    <a:pt x="1513" y="1"/>
                  </a:moveTo>
                  <a:cubicBezTo>
                    <a:pt x="2019" y="209"/>
                    <a:pt x="2395" y="604"/>
                    <a:pt x="2589" y="1073"/>
                  </a:cubicBezTo>
                  <a:cubicBezTo>
                    <a:pt x="2785" y="1543"/>
                    <a:pt x="2802" y="2086"/>
                    <a:pt x="2594" y="2593"/>
                  </a:cubicBezTo>
                  <a:cubicBezTo>
                    <a:pt x="2278" y="3361"/>
                    <a:pt x="1536" y="3825"/>
                    <a:pt x="754" y="3825"/>
                  </a:cubicBezTo>
                  <a:cubicBezTo>
                    <a:pt x="503" y="3825"/>
                    <a:pt x="247" y="3778"/>
                    <a:pt x="0" y="3676"/>
                  </a:cubicBezTo>
                  <a:lnTo>
                    <a:pt x="0" y="3676"/>
                  </a:lnTo>
                  <a:lnTo>
                    <a:pt x="2011" y="4501"/>
                  </a:lnTo>
                  <a:cubicBezTo>
                    <a:pt x="2259" y="4603"/>
                    <a:pt x="2515" y="4652"/>
                    <a:pt x="2766" y="4652"/>
                  </a:cubicBezTo>
                  <a:cubicBezTo>
                    <a:pt x="3548" y="4652"/>
                    <a:pt x="4288" y="4187"/>
                    <a:pt x="4603" y="3420"/>
                  </a:cubicBezTo>
                  <a:cubicBezTo>
                    <a:pt x="4813" y="2913"/>
                    <a:pt x="4796" y="2369"/>
                    <a:pt x="4600" y="1900"/>
                  </a:cubicBezTo>
                  <a:cubicBezTo>
                    <a:pt x="4404" y="1429"/>
                    <a:pt x="4030" y="1036"/>
                    <a:pt x="3523" y="828"/>
                  </a:cubicBezTo>
                  <a:lnTo>
                    <a:pt x="1513"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0" name="Google Shape;1030;p47"/>
            <p:cNvSpPr/>
            <p:nvPr/>
          </p:nvSpPr>
          <p:spPr>
            <a:xfrm flipH="1">
              <a:off x="7610326" y="2273790"/>
              <a:ext cx="263978" cy="249707"/>
            </a:xfrm>
            <a:custGeom>
              <a:avLst/>
              <a:gdLst/>
              <a:ahLst/>
              <a:cxnLst/>
              <a:rect l="l" t="t" r="r" b="b"/>
              <a:pathLst>
                <a:path w="3607" h="3412" extrusionOk="0">
                  <a:moveTo>
                    <a:pt x="1800" y="1"/>
                  </a:moveTo>
                  <a:cubicBezTo>
                    <a:pt x="947" y="1"/>
                    <a:pt x="209" y="642"/>
                    <a:pt x="110" y="1510"/>
                  </a:cubicBezTo>
                  <a:cubicBezTo>
                    <a:pt x="1" y="2446"/>
                    <a:pt x="672" y="3293"/>
                    <a:pt x="1608" y="3400"/>
                  </a:cubicBezTo>
                  <a:cubicBezTo>
                    <a:pt x="1674" y="3408"/>
                    <a:pt x="1741" y="3412"/>
                    <a:pt x="1806" y="3412"/>
                  </a:cubicBezTo>
                  <a:cubicBezTo>
                    <a:pt x="2660" y="3412"/>
                    <a:pt x="3398" y="2771"/>
                    <a:pt x="3497" y="1902"/>
                  </a:cubicBezTo>
                  <a:cubicBezTo>
                    <a:pt x="3606" y="967"/>
                    <a:pt x="2935" y="120"/>
                    <a:pt x="1999" y="12"/>
                  </a:cubicBezTo>
                  <a:cubicBezTo>
                    <a:pt x="1932" y="5"/>
                    <a:pt x="1866" y="1"/>
                    <a:pt x="180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1" name="Google Shape;1031;p47"/>
            <p:cNvSpPr/>
            <p:nvPr/>
          </p:nvSpPr>
          <p:spPr>
            <a:xfrm flipH="1">
              <a:off x="7635575" y="2301087"/>
              <a:ext cx="213920" cy="194892"/>
            </a:xfrm>
            <a:custGeom>
              <a:avLst/>
              <a:gdLst/>
              <a:ahLst/>
              <a:cxnLst/>
              <a:rect l="l" t="t" r="r" b="b"/>
              <a:pathLst>
                <a:path w="2923" h="2663" extrusionOk="0">
                  <a:moveTo>
                    <a:pt x="1461" y="1"/>
                  </a:moveTo>
                  <a:cubicBezTo>
                    <a:pt x="1121" y="1"/>
                    <a:pt x="780" y="130"/>
                    <a:pt x="520" y="390"/>
                  </a:cubicBezTo>
                  <a:cubicBezTo>
                    <a:pt x="1" y="911"/>
                    <a:pt x="1" y="1753"/>
                    <a:pt x="520" y="2272"/>
                  </a:cubicBezTo>
                  <a:cubicBezTo>
                    <a:pt x="780" y="2532"/>
                    <a:pt x="1121" y="2662"/>
                    <a:pt x="1461" y="2662"/>
                  </a:cubicBezTo>
                  <a:cubicBezTo>
                    <a:pt x="1802" y="2662"/>
                    <a:pt x="2142" y="2532"/>
                    <a:pt x="2402" y="2272"/>
                  </a:cubicBezTo>
                  <a:cubicBezTo>
                    <a:pt x="2922" y="1753"/>
                    <a:pt x="2922" y="911"/>
                    <a:pt x="2402" y="390"/>
                  </a:cubicBezTo>
                  <a:cubicBezTo>
                    <a:pt x="2142" y="130"/>
                    <a:pt x="1802" y="1"/>
                    <a:pt x="1461" y="1"/>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2" name="Google Shape;1032;p47"/>
            <p:cNvSpPr/>
            <p:nvPr/>
          </p:nvSpPr>
          <p:spPr>
            <a:xfrm flipH="1">
              <a:off x="7664923" y="2330215"/>
              <a:ext cx="155006" cy="136636"/>
            </a:xfrm>
            <a:custGeom>
              <a:avLst/>
              <a:gdLst/>
              <a:ahLst/>
              <a:cxnLst/>
              <a:rect l="l" t="t" r="r" b="b"/>
              <a:pathLst>
                <a:path w="2118" h="1867" extrusionOk="0">
                  <a:moveTo>
                    <a:pt x="1058" y="1"/>
                  </a:moveTo>
                  <a:cubicBezTo>
                    <a:pt x="692" y="1"/>
                    <a:pt x="345" y="219"/>
                    <a:pt x="196" y="579"/>
                  </a:cubicBezTo>
                  <a:cubicBezTo>
                    <a:pt x="1" y="1055"/>
                    <a:pt x="228" y="1600"/>
                    <a:pt x="705" y="1796"/>
                  </a:cubicBezTo>
                  <a:cubicBezTo>
                    <a:pt x="821" y="1844"/>
                    <a:pt x="941" y="1867"/>
                    <a:pt x="1059" y="1867"/>
                  </a:cubicBezTo>
                  <a:cubicBezTo>
                    <a:pt x="1425" y="1867"/>
                    <a:pt x="1773" y="1649"/>
                    <a:pt x="1921" y="1288"/>
                  </a:cubicBezTo>
                  <a:cubicBezTo>
                    <a:pt x="2117" y="811"/>
                    <a:pt x="1889" y="267"/>
                    <a:pt x="1413" y="71"/>
                  </a:cubicBezTo>
                  <a:cubicBezTo>
                    <a:pt x="1297" y="24"/>
                    <a:pt x="1177" y="1"/>
                    <a:pt x="105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3" name="Google Shape;1033;p47"/>
            <p:cNvSpPr/>
            <p:nvPr/>
          </p:nvSpPr>
          <p:spPr>
            <a:xfrm flipH="1">
              <a:off x="8051046" y="2063677"/>
              <a:ext cx="319087" cy="279494"/>
            </a:xfrm>
            <a:custGeom>
              <a:avLst/>
              <a:gdLst/>
              <a:ahLst/>
              <a:cxnLst/>
              <a:rect l="l" t="t" r="r" b="b"/>
              <a:pathLst>
                <a:path w="4360" h="3819" extrusionOk="0">
                  <a:moveTo>
                    <a:pt x="2179" y="1"/>
                  </a:moveTo>
                  <a:cubicBezTo>
                    <a:pt x="1850" y="1"/>
                    <a:pt x="1517" y="86"/>
                    <a:pt x="1212" y="265"/>
                  </a:cubicBezTo>
                  <a:cubicBezTo>
                    <a:pt x="305" y="799"/>
                    <a:pt x="0" y="1970"/>
                    <a:pt x="535" y="2877"/>
                  </a:cubicBezTo>
                  <a:cubicBezTo>
                    <a:pt x="891" y="3482"/>
                    <a:pt x="1528" y="3819"/>
                    <a:pt x="2182" y="3819"/>
                  </a:cubicBezTo>
                  <a:cubicBezTo>
                    <a:pt x="2510" y="3819"/>
                    <a:pt x="2844" y="3734"/>
                    <a:pt x="3147" y="3555"/>
                  </a:cubicBezTo>
                  <a:cubicBezTo>
                    <a:pt x="4056" y="3020"/>
                    <a:pt x="4359" y="1852"/>
                    <a:pt x="3825" y="942"/>
                  </a:cubicBezTo>
                  <a:cubicBezTo>
                    <a:pt x="3469" y="338"/>
                    <a:pt x="2833" y="1"/>
                    <a:pt x="2179"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4" name="Google Shape;1034;p47"/>
            <p:cNvSpPr/>
            <p:nvPr/>
          </p:nvSpPr>
          <p:spPr>
            <a:xfrm flipH="1">
              <a:off x="8119547" y="2123469"/>
              <a:ext cx="181352" cy="159909"/>
            </a:xfrm>
            <a:custGeom>
              <a:avLst/>
              <a:gdLst/>
              <a:ahLst/>
              <a:cxnLst/>
              <a:rect l="l" t="t" r="r" b="b"/>
              <a:pathLst>
                <a:path w="2478" h="2185" extrusionOk="0">
                  <a:moveTo>
                    <a:pt x="1240" y="1"/>
                  </a:moveTo>
                  <a:cubicBezTo>
                    <a:pt x="811" y="1"/>
                    <a:pt x="403" y="256"/>
                    <a:pt x="231" y="677"/>
                  </a:cubicBezTo>
                  <a:cubicBezTo>
                    <a:pt x="1" y="1235"/>
                    <a:pt x="266" y="1874"/>
                    <a:pt x="824" y="2102"/>
                  </a:cubicBezTo>
                  <a:cubicBezTo>
                    <a:pt x="960" y="2158"/>
                    <a:pt x="1101" y="2185"/>
                    <a:pt x="1239" y="2185"/>
                  </a:cubicBezTo>
                  <a:cubicBezTo>
                    <a:pt x="1669" y="2185"/>
                    <a:pt x="2075" y="1929"/>
                    <a:pt x="2249" y="1509"/>
                  </a:cubicBezTo>
                  <a:cubicBezTo>
                    <a:pt x="2478" y="951"/>
                    <a:pt x="2212" y="312"/>
                    <a:pt x="1654" y="83"/>
                  </a:cubicBezTo>
                  <a:cubicBezTo>
                    <a:pt x="1519" y="27"/>
                    <a:pt x="1378" y="1"/>
                    <a:pt x="1240"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8" name="Google Shape;5415;p57"/>
          <p:cNvSpPr/>
          <p:nvPr/>
        </p:nvSpPr>
        <p:spPr>
          <a:xfrm>
            <a:off x="218425" y="555354"/>
            <a:ext cx="8679051" cy="713100"/>
          </a:xfrm>
          <a:prstGeom prst="roundRect">
            <a:avLst>
              <a:gd name="adj" fmla="val 50000"/>
            </a:avLst>
          </a:prstGeom>
          <a:solidFill>
            <a:schemeClr val="accent1"/>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en-US" sz="2000" b="1">
                <a:solidFill>
                  <a:schemeClr val="bg1"/>
                </a:solidFill>
              </a:rPr>
              <a:t>Em đồng tình hay không đồng tình với ý kiến nào dưới đây? Vì sao?</a:t>
            </a:r>
          </a:p>
        </p:txBody>
      </p:sp>
      <p:sp>
        <p:nvSpPr>
          <p:cNvPr id="70" name="Rectangle 69"/>
          <p:cNvSpPr/>
          <p:nvPr/>
        </p:nvSpPr>
        <p:spPr>
          <a:xfrm>
            <a:off x="5300311" y="2293401"/>
            <a:ext cx="3272189" cy="1703030"/>
          </a:xfrm>
          <a:prstGeom prst="rect">
            <a:avLst/>
          </a:prstGeom>
        </p:spPr>
        <p:txBody>
          <a:bodyPr wrap="squar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just">
              <a:lnSpc>
                <a:spcPct val="150000"/>
              </a:lnSpc>
              <a:spcBef>
                <a:spcPts val="100"/>
              </a:spcBef>
              <a:spcAft>
                <a:spcPts val="100"/>
              </a:spcAft>
            </a:pPr>
            <a:r>
              <a:rPr lang="vi-VN" sz="1800"/>
              <a:t>Nơi sinh không quyết định và ảnh hưởng tới quyền bình đẳng của công dân trước pháp luật.</a:t>
            </a:r>
            <a:endParaRPr lang="en-US" sz="1800"/>
          </a:p>
        </p:txBody>
      </p:sp>
      <p:pic>
        <p:nvPicPr>
          <p:cNvPr id="25" name="Graphic 10" descr="Close with solid fill">
            <a:extLst>
              <a:ext uri="{FF2B5EF4-FFF2-40B4-BE49-F238E27FC236}">
                <a16:creationId xmlns:a16="http://schemas.microsoft.com/office/drawing/2014/main" id="{C42DD9AF-3C5C-0CCF-C39C-37F9D81F5A6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lc="http://schemas.openxmlformats.org/drawingml/2006/lockedCanvas" xmlns="" xmlns:asvg="http://schemas.microsoft.com/office/drawing/2016/SVG/main" r:embed="rId7"/>
              </a:ext>
            </a:extLst>
          </a:blip>
          <a:stretch>
            <a:fillRect/>
          </a:stretch>
        </p:blipFill>
        <p:spPr>
          <a:xfrm>
            <a:off x="4229504" y="2532311"/>
            <a:ext cx="677419" cy="677419"/>
          </a:xfrm>
          <a:prstGeom prst="rect">
            <a:avLst/>
          </a:prstGeom>
        </p:spPr>
      </p:pic>
    </p:spTree>
    <p:extLst>
      <p:ext uri="{BB962C8B-B14F-4D97-AF65-F5344CB8AC3E}">
        <p14:creationId xmlns:p14="http://schemas.microsoft.com/office/powerpoint/2010/main" val="20710398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5"/>
                                        </p:tgtEl>
                                        <p:attrNameLst>
                                          <p:attrName>style.visibility</p:attrName>
                                        </p:attrNameLst>
                                      </p:cBhvr>
                                      <p:to>
                                        <p:strVal val="visible"/>
                                      </p:to>
                                    </p:set>
                                    <p:animEffect transition="in" filter="fade">
                                      <p:cBhvr>
                                        <p:cTn id="7" dur="500"/>
                                        <p:tgtEl>
                                          <p:spTgt spid="2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0"/>
                                        </p:tgtEl>
                                        <p:attrNameLst>
                                          <p:attrName>style.visibility</p:attrName>
                                        </p:attrNameLst>
                                      </p:cBhvr>
                                      <p:to>
                                        <p:strVal val="visible"/>
                                      </p:to>
                                    </p:set>
                                    <p:animEffect transition="in" filter="fade">
                                      <p:cBhvr>
                                        <p:cTn id="12" dur="500"/>
                                        <p:tgtEl>
                                          <p:spTgt spid="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Shape 1002"/>
        <p:cNvGrpSpPr/>
        <p:nvPr/>
      </p:nvGrpSpPr>
      <p:grpSpPr>
        <a:xfrm>
          <a:off x="0" y="0"/>
          <a:ext cx="0" cy="0"/>
          <a:chOff x="0" y="0"/>
          <a:chExt cx="0" cy="0"/>
        </a:xfrm>
      </p:grpSpPr>
      <p:sp>
        <p:nvSpPr>
          <p:cNvPr id="1016" name="Google Shape;1016;p47"/>
          <p:cNvSpPr/>
          <p:nvPr/>
        </p:nvSpPr>
        <p:spPr>
          <a:xfrm rot="-5400000">
            <a:off x="7807885" y="-673175"/>
            <a:ext cx="1822388" cy="1555408"/>
          </a:xfrm>
          <a:custGeom>
            <a:avLst/>
            <a:gdLst/>
            <a:ahLst/>
            <a:cxnLst/>
            <a:rect l="l" t="t" r="r" b="b"/>
            <a:pathLst>
              <a:path w="45611" h="38929" extrusionOk="0">
                <a:moveTo>
                  <a:pt x="26741" y="1"/>
                </a:moveTo>
                <a:cubicBezTo>
                  <a:pt x="24763" y="1"/>
                  <a:pt x="22797" y="680"/>
                  <a:pt x="21273" y="2151"/>
                </a:cubicBezTo>
                <a:cubicBezTo>
                  <a:pt x="19977" y="3402"/>
                  <a:pt x="18818" y="4971"/>
                  <a:pt x="17082" y="5450"/>
                </a:cubicBezTo>
                <a:cubicBezTo>
                  <a:pt x="16694" y="5557"/>
                  <a:pt x="16304" y="5602"/>
                  <a:pt x="15913" y="5602"/>
                </a:cubicBezTo>
                <a:cubicBezTo>
                  <a:pt x="13693" y="5602"/>
                  <a:pt x="11435" y="4134"/>
                  <a:pt x="9202" y="4134"/>
                </a:cubicBezTo>
                <a:cubicBezTo>
                  <a:pt x="8850" y="4134"/>
                  <a:pt x="8499" y="4170"/>
                  <a:pt x="8148" y="4255"/>
                </a:cubicBezTo>
                <a:cubicBezTo>
                  <a:pt x="7138" y="4499"/>
                  <a:pt x="6263" y="5122"/>
                  <a:pt x="5461" y="5781"/>
                </a:cubicBezTo>
                <a:cubicBezTo>
                  <a:pt x="4513" y="6561"/>
                  <a:pt x="3609" y="7430"/>
                  <a:pt x="3018" y="8503"/>
                </a:cubicBezTo>
                <a:cubicBezTo>
                  <a:pt x="1542" y="11186"/>
                  <a:pt x="2282" y="14521"/>
                  <a:pt x="1620" y="17509"/>
                </a:cubicBezTo>
                <a:cubicBezTo>
                  <a:pt x="1158" y="19594"/>
                  <a:pt x="0" y="21689"/>
                  <a:pt x="588" y="23744"/>
                </a:cubicBezTo>
                <a:cubicBezTo>
                  <a:pt x="965" y="25069"/>
                  <a:pt x="2041" y="26163"/>
                  <a:pt x="2188" y="27534"/>
                </a:cubicBezTo>
                <a:cubicBezTo>
                  <a:pt x="2317" y="28748"/>
                  <a:pt x="1693" y="29902"/>
                  <a:pt x="1456" y="31100"/>
                </a:cubicBezTo>
                <a:cubicBezTo>
                  <a:pt x="1158" y="32623"/>
                  <a:pt x="1525" y="34264"/>
                  <a:pt x="2443" y="35515"/>
                </a:cubicBezTo>
                <a:lnTo>
                  <a:pt x="35000" y="38928"/>
                </a:lnTo>
                <a:cubicBezTo>
                  <a:pt x="38019" y="38912"/>
                  <a:pt x="41404" y="38721"/>
                  <a:pt x="43463" y="36153"/>
                </a:cubicBezTo>
                <a:cubicBezTo>
                  <a:pt x="45087" y="34125"/>
                  <a:pt x="45420" y="31147"/>
                  <a:pt x="45533" y="28378"/>
                </a:cubicBezTo>
                <a:cubicBezTo>
                  <a:pt x="45611" y="26441"/>
                  <a:pt x="45609" y="24429"/>
                  <a:pt x="44927" y="22662"/>
                </a:cubicBezTo>
                <a:cubicBezTo>
                  <a:pt x="43684" y="19447"/>
                  <a:pt x="40557" y="17851"/>
                  <a:pt x="38688" y="15075"/>
                </a:cubicBezTo>
                <a:cubicBezTo>
                  <a:pt x="36453" y="11759"/>
                  <a:pt x="36212" y="7063"/>
                  <a:pt x="33971" y="3750"/>
                </a:cubicBezTo>
                <a:cubicBezTo>
                  <a:pt x="32355" y="1358"/>
                  <a:pt x="29537" y="1"/>
                  <a:pt x="2674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17" name="Google Shape;1017;p47"/>
          <p:cNvGrpSpPr/>
          <p:nvPr/>
        </p:nvGrpSpPr>
        <p:grpSpPr>
          <a:xfrm rot="-5400000">
            <a:off x="8365534" y="573817"/>
            <a:ext cx="1029210" cy="282618"/>
            <a:chOff x="6913312" y="2687868"/>
            <a:chExt cx="1422936" cy="390734"/>
          </a:xfrm>
        </p:grpSpPr>
        <p:sp>
          <p:nvSpPr>
            <p:cNvPr id="1018" name="Google Shape;1018;p47"/>
            <p:cNvSpPr/>
            <p:nvPr/>
          </p:nvSpPr>
          <p:spPr>
            <a:xfrm flipH="1">
              <a:off x="6913312" y="2687868"/>
              <a:ext cx="1422936" cy="390662"/>
            </a:xfrm>
            <a:custGeom>
              <a:avLst/>
              <a:gdLst/>
              <a:ahLst/>
              <a:cxnLst/>
              <a:rect l="l" t="t" r="r" b="b"/>
              <a:pathLst>
                <a:path w="19443" h="5338" extrusionOk="0">
                  <a:moveTo>
                    <a:pt x="2072" y="0"/>
                  </a:moveTo>
                  <a:cubicBezTo>
                    <a:pt x="1052" y="0"/>
                    <a:pt x="185" y="781"/>
                    <a:pt x="95" y="1817"/>
                  </a:cubicBezTo>
                  <a:cubicBezTo>
                    <a:pt x="0" y="2909"/>
                    <a:pt x="808" y="3873"/>
                    <a:pt x="1902" y="3968"/>
                  </a:cubicBezTo>
                  <a:lnTo>
                    <a:pt x="17196" y="5330"/>
                  </a:lnTo>
                  <a:cubicBezTo>
                    <a:pt x="17254" y="5336"/>
                    <a:pt x="17312" y="5338"/>
                    <a:pt x="17370" y="5338"/>
                  </a:cubicBezTo>
                  <a:cubicBezTo>
                    <a:pt x="18390" y="5338"/>
                    <a:pt x="19257" y="4559"/>
                    <a:pt x="19348" y="3523"/>
                  </a:cubicBezTo>
                  <a:cubicBezTo>
                    <a:pt x="19443" y="2431"/>
                    <a:pt x="18633" y="1467"/>
                    <a:pt x="17539" y="1372"/>
                  </a:cubicBezTo>
                  <a:lnTo>
                    <a:pt x="2246" y="8"/>
                  </a:lnTo>
                  <a:cubicBezTo>
                    <a:pt x="2188" y="3"/>
                    <a:pt x="2130" y="0"/>
                    <a:pt x="207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9" name="Google Shape;1019;p47"/>
            <p:cNvSpPr/>
            <p:nvPr/>
          </p:nvSpPr>
          <p:spPr>
            <a:xfrm flipH="1">
              <a:off x="6917410" y="2811257"/>
              <a:ext cx="1414886" cy="267345"/>
            </a:xfrm>
            <a:custGeom>
              <a:avLst/>
              <a:gdLst/>
              <a:ahLst/>
              <a:cxnLst/>
              <a:rect l="l" t="t" r="r" b="b"/>
              <a:pathLst>
                <a:path w="19333" h="3653" extrusionOk="0">
                  <a:moveTo>
                    <a:pt x="57" y="0"/>
                  </a:moveTo>
                  <a:cubicBezTo>
                    <a:pt x="50" y="42"/>
                    <a:pt x="44" y="86"/>
                    <a:pt x="41" y="131"/>
                  </a:cubicBezTo>
                  <a:cubicBezTo>
                    <a:pt x="1" y="580"/>
                    <a:pt x="116" y="1007"/>
                    <a:pt x="340" y="1362"/>
                  </a:cubicBezTo>
                  <a:cubicBezTo>
                    <a:pt x="660" y="1870"/>
                    <a:pt x="1205" y="2226"/>
                    <a:pt x="1848" y="2282"/>
                  </a:cubicBezTo>
                  <a:lnTo>
                    <a:pt x="17142" y="3644"/>
                  </a:lnTo>
                  <a:cubicBezTo>
                    <a:pt x="17201" y="3650"/>
                    <a:pt x="17260" y="3652"/>
                    <a:pt x="17318" y="3652"/>
                  </a:cubicBezTo>
                  <a:cubicBezTo>
                    <a:pt x="18337" y="3652"/>
                    <a:pt x="19203" y="2871"/>
                    <a:pt x="19294" y="1837"/>
                  </a:cubicBezTo>
                  <a:cubicBezTo>
                    <a:pt x="19333" y="1386"/>
                    <a:pt x="19218" y="959"/>
                    <a:pt x="18994" y="605"/>
                  </a:cubicBezTo>
                  <a:cubicBezTo>
                    <a:pt x="18964" y="558"/>
                    <a:pt x="18933" y="513"/>
                    <a:pt x="18901" y="471"/>
                  </a:cubicBezTo>
                  <a:cubicBezTo>
                    <a:pt x="18754" y="1441"/>
                    <a:pt x="17918" y="2157"/>
                    <a:pt x="16941" y="2157"/>
                  </a:cubicBezTo>
                  <a:cubicBezTo>
                    <a:pt x="16883" y="2157"/>
                    <a:pt x="16824" y="2155"/>
                    <a:pt x="16766" y="2149"/>
                  </a:cubicBezTo>
                  <a:lnTo>
                    <a:pt x="1472" y="787"/>
                  </a:lnTo>
                  <a:cubicBezTo>
                    <a:pt x="887" y="735"/>
                    <a:pt x="383" y="435"/>
                    <a:pt x="57"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0" name="Google Shape;1020;p47"/>
            <p:cNvSpPr/>
            <p:nvPr/>
          </p:nvSpPr>
          <p:spPr>
            <a:xfrm flipH="1">
              <a:off x="7601837" y="2715019"/>
              <a:ext cx="319379" cy="304084"/>
            </a:xfrm>
            <a:custGeom>
              <a:avLst/>
              <a:gdLst/>
              <a:ahLst/>
              <a:cxnLst/>
              <a:rect l="l" t="t" r="r" b="b"/>
              <a:pathLst>
                <a:path w="4364" h="4155" extrusionOk="0">
                  <a:moveTo>
                    <a:pt x="343" y="1"/>
                  </a:moveTo>
                  <a:lnTo>
                    <a:pt x="350" y="1"/>
                  </a:lnTo>
                  <a:lnTo>
                    <a:pt x="350" y="1"/>
                  </a:lnTo>
                  <a:cubicBezTo>
                    <a:pt x="348" y="1"/>
                    <a:pt x="346" y="1"/>
                    <a:pt x="343" y="1"/>
                  </a:cubicBezTo>
                  <a:close/>
                  <a:moveTo>
                    <a:pt x="350" y="1"/>
                  </a:moveTo>
                  <a:cubicBezTo>
                    <a:pt x="894" y="49"/>
                    <a:pt x="1367" y="314"/>
                    <a:pt x="1692" y="701"/>
                  </a:cubicBezTo>
                  <a:cubicBezTo>
                    <a:pt x="2020" y="1091"/>
                    <a:pt x="2197" y="1606"/>
                    <a:pt x="2151" y="2151"/>
                  </a:cubicBezTo>
                  <a:cubicBezTo>
                    <a:pt x="2061" y="3187"/>
                    <a:pt x="1193" y="3966"/>
                    <a:pt x="174" y="3966"/>
                  </a:cubicBezTo>
                  <a:cubicBezTo>
                    <a:pt x="116" y="3966"/>
                    <a:pt x="58" y="3964"/>
                    <a:pt x="0" y="3959"/>
                  </a:cubicBezTo>
                  <a:lnTo>
                    <a:pt x="0" y="3959"/>
                  </a:lnTo>
                  <a:lnTo>
                    <a:pt x="2166" y="4147"/>
                  </a:lnTo>
                  <a:cubicBezTo>
                    <a:pt x="2225" y="4152"/>
                    <a:pt x="2283" y="4154"/>
                    <a:pt x="2340" y="4154"/>
                  </a:cubicBezTo>
                  <a:cubicBezTo>
                    <a:pt x="3359" y="4154"/>
                    <a:pt x="4227" y="3375"/>
                    <a:pt x="4317" y="2339"/>
                  </a:cubicBezTo>
                  <a:cubicBezTo>
                    <a:pt x="4364" y="1794"/>
                    <a:pt x="4185" y="1280"/>
                    <a:pt x="3859" y="889"/>
                  </a:cubicBezTo>
                  <a:cubicBezTo>
                    <a:pt x="3531" y="499"/>
                    <a:pt x="3057" y="235"/>
                    <a:pt x="2510" y="189"/>
                  </a:cubicBezTo>
                  <a:lnTo>
                    <a:pt x="350"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1" name="Google Shape;1021;p47"/>
            <p:cNvSpPr/>
            <p:nvPr/>
          </p:nvSpPr>
          <p:spPr>
            <a:xfrm flipH="1">
              <a:off x="7543289" y="2754027"/>
              <a:ext cx="284397" cy="249780"/>
            </a:xfrm>
            <a:custGeom>
              <a:avLst/>
              <a:gdLst/>
              <a:ahLst/>
              <a:cxnLst/>
              <a:rect l="l" t="t" r="r" b="b"/>
              <a:pathLst>
                <a:path w="3886" h="3413" extrusionOk="0">
                  <a:moveTo>
                    <a:pt x="1946" y="0"/>
                  </a:moveTo>
                  <a:cubicBezTo>
                    <a:pt x="1300" y="0"/>
                    <a:pt x="681" y="369"/>
                    <a:pt x="394" y="994"/>
                  </a:cubicBezTo>
                  <a:cubicBezTo>
                    <a:pt x="1" y="1850"/>
                    <a:pt x="375" y="2863"/>
                    <a:pt x="1232" y="3256"/>
                  </a:cubicBezTo>
                  <a:cubicBezTo>
                    <a:pt x="1463" y="3362"/>
                    <a:pt x="1705" y="3412"/>
                    <a:pt x="1943" y="3412"/>
                  </a:cubicBezTo>
                  <a:cubicBezTo>
                    <a:pt x="2589" y="3412"/>
                    <a:pt x="3206" y="3044"/>
                    <a:pt x="3493" y="2419"/>
                  </a:cubicBezTo>
                  <a:cubicBezTo>
                    <a:pt x="3886" y="1562"/>
                    <a:pt x="3511" y="549"/>
                    <a:pt x="2655" y="156"/>
                  </a:cubicBezTo>
                  <a:cubicBezTo>
                    <a:pt x="2425" y="50"/>
                    <a:pt x="2183" y="0"/>
                    <a:pt x="194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2" name="Google Shape;1022;p47"/>
            <p:cNvSpPr/>
            <p:nvPr/>
          </p:nvSpPr>
          <p:spPr>
            <a:xfrm flipH="1">
              <a:off x="7577613" y="2781544"/>
              <a:ext cx="216042" cy="194892"/>
            </a:xfrm>
            <a:custGeom>
              <a:avLst/>
              <a:gdLst/>
              <a:ahLst/>
              <a:cxnLst/>
              <a:rect l="l" t="t" r="r" b="b"/>
              <a:pathLst>
                <a:path w="2952" h="2663" extrusionOk="0">
                  <a:moveTo>
                    <a:pt x="1477" y="0"/>
                  </a:moveTo>
                  <a:cubicBezTo>
                    <a:pt x="1364" y="0"/>
                    <a:pt x="1248" y="15"/>
                    <a:pt x="1133" y="46"/>
                  </a:cubicBezTo>
                  <a:cubicBezTo>
                    <a:pt x="423" y="235"/>
                    <a:pt x="1" y="966"/>
                    <a:pt x="190" y="1676"/>
                  </a:cubicBezTo>
                  <a:cubicBezTo>
                    <a:pt x="350" y="2270"/>
                    <a:pt x="888" y="2663"/>
                    <a:pt x="1477" y="2663"/>
                  </a:cubicBezTo>
                  <a:cubicBezTo>
                    <a:pt x="1590" y="2663"/>
                    <a:pt x="1705" y="2648"/>
                    <a:pt x="1820" y="2618"/>
                  </a:cubicBezTo>
                  <a:cubicBezTo>
                    <a:pt x="2529" y="2428"/>
                    <a:pt x="2952" y="1698"/>
                    <a:pt x="2762" y="989"/>
                  </a:cubicBezTo>
                  <a:cubicBezTo>
                    <a:pt x="2603" y="394"/>
                    <a:pt x="2065" y="0"/>
                    <a:pt x="1477"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3" name="Google Shape;1023;p47"/>
            <p:cNvSpPr/>
            <p:nvPr/>
          </p:nvSpPr>
          <p:spPr>
            <a:xfrm flipH="1">
              <a:off x="7614205" y="2810964"/>
              <a:ext cx="142564" cy="136636"/>
            </a:xfrm>
            <a:custGeom>
              <a:avLst/>
              <a:gdLst/>
              <a:ahLst/>
              <a:cxnLst/>
              <a:rect l="l" t="t" r="r" b="b"/>
              <a:pathLst>
                <a:path w="1948" h="1867" extrusionOk="0">
                  <a:moveTo>
                    <a:pt x="971" y="1"/>
                  </a:moveTo>
                  <a:cubicBezTo>
                    <a:pt x="493" y="1"/>
                    <a:pt x="86" y="368"/>
                    <a:pt x="44" y="853"/>
                  </a:cubicBezTo>
                  <a:cubicBezTo>
                    <a:pt x="0" y="1366"/>
                    <a:pt x="379" y="1818"/>
                    <a:pt x="892" y="1863"/>
                  </a:cubicBezTo>
                  <a:cubicBezTo>
                    <a:pt x="919" y="1865"/>
                    <a:pt x="946" y="1866"/>
                    <a:pt x="972" y="1866"/>
                  </a:cubicBezTo>
                  <a:cubicBezTo>
                    <a:pt x="1453" y="1866"/>
                    <a:pt x="1860" y="1500"/>
                    <a:pt x="1902" y="1014"/>
                  </a:cubicBezTo>
                  <a:cubicBezTo>
                    <a:pt x="1947" y="500"/>
                    <a:pt x="1567" y="49"/>
                    <a:pt x="1054" y="4"/>
                  </a:cubicBezTo>
                  <a:cubicBezTo>
                    <a:pt x="1026" y="2"/>
                    <a:pt x="999" y="1"/>
                    <a:pt x="97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4" name="Google Shape;1024;p47"/>
            <p:cNvSpPr/>
            <p:nvPr/>
          </p:nvSpPr>
          <p:spPr>
            <a:xfrm flipH="1">
              <a:off x="8047679" y="2693430"/>
              <a:ext cx="284616" cy="279494"/>
            </a:xfrm>
            <a:custGeom>
              <a:avLst/>
              <a:gdLst/>
              <a:ahLst/>
              <a:cxnLst/>
              <a:rect l="l" t="t" r="r" b="b"/>
              <a:pathLst>
                <a:path w="3889" h="3819" extrusionOk="0">
                  <a:moveTo>
                    <a:pt x="1946" y="1"/>
                  </a:moveTo>
                  <a:cubicBezTo>
                    <a:pt x="921" y="1"/>
                    <a:pt x="73" y="813"/>
                    <a:pt x="38" y="1843"/>
                  </a:cubicBezTo>
                  <a:cubicBezTo>
                    <a:pt x="1" y="2897"/>
                    <a:pt x="826" y="3781"/>
                    <a:pt x="1880" y="3817"/>
                  </a:cubicBezTo>
                  <a:cubicBezTo>
                    <a:pt x="1903" y="3818"/>
                    <a:pt x="1925" y="3818"/>
                    <a:pt x="1948" y="3818"/>
                  </a:cubicBezTo>
                  <a:cubicBezTo>
                    <a:pt x="2971" y="3818"/>
                    <a:pt x="3817" y="3006"/>
                    <a:pt x="3853" y="1975"/>
                  </a:cubicBezTo>
                  <a:cubicBezTo>
                    <a:pt x="3889" y="922"/>
                    <a:pt x="3065" y="39"/>
                    <a:pt x="2012" y="2"/>
                  </a:cubicBezTo>
                  <a:cubicBezTo>
                    <a:pt x="1990" y="1"/>
                    <a:pt x="1968" y="1"/>
                    <a:pt x="1946"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5" name="Google Shape;1025;p47"/>
            <p:cNvSpPr/>
            <p:nvPr/>
          </p:nvSpPr>
          <p:spPr>
            <a:xfrm flipH="1">
              <a:off x="8106666" y="2752929"/>
              <a:ext cx="166935" cy="159909"/>
            </a:xfrm>
            <a:custGeom>
              <a:avLst/>
              <a:gdLst/>
              <a:ahLst/>
              <a:cxnLst/>
              <a:rect l="l" t="t" r="r" b="b"/>
              <a:pathLst>
                <a:path w="2281" h="2185" extrusionOk="0">
                  <a:moveTo>
                    <a:pt x="1138" y="0"/>
                  </a:moveTo>
                  <a:cubicBezTo>
                    <a:pt x="577" y="0"/>
                    <a:pt x="102" y="430"/>
                    <a:pt x="52" y="998"/>
                  </a:cubicBezTo>
                  <a:cubicBezTo>
                    <a:pt x="1" y="1599"/>
                    <a:pt x="445" y="2128"/>
                    <a:pt x="1045" y="2180"/>
                  </a:cubicBezTo>
                  <a:cubicBezTo>
                    <a:pt x="1077" y="2183"/>
                    <a:pt x="1108" y="2184"/>
                    <a:pt x="1139" y="2184"/>
                  </a:cubicBezTo>
                  <a:cubicBezTo>
                    <a:pt x="1701" y="2184"/>
                    <a:pt x="2177" y="1756"/>
                    <a:pt x="2228" y="1187"/>
                  </a:cubicBezTo>
                  <a:cubicBezTo>
                    <a:pt x="2280" y="586"/>
                    <a:pt x="1834" y="58"/>
                    <a:pt x="1235" y="5"/>
                  </a:cubicBezTo>
                  <a:cubicBezTo>
                    <a:pt x="1202" y="2"/>
                    <a:pt x="1170" y="0"/>
                    <a:pt x="1138"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26" name="Google Shape;1026;p47"/>
          <p:cNvGrpSpPr/>
          <p:nvPr/>
        </p:nvGrpSpPr>
        <p:grpSpPr>
          <a:xfrm rot="-810921" flipH="1">
            <a:off x="7856384" y="85203"/>
            <a:ext cx="777665" cy="409501"/>
            <a:chOff x="7001573" y="2060164"/>
            <a:chExt cx="1368559" cy="720653"/>
          </a:xfrm>
        </p:grpSpPr>
        <p:sp>
          <p:nvSpPr>
            <p:cNvPr id="1027" name="Google Shape;1027;p47"/>
            <p:cNvSpPr/>
            <p:nvPr/>
          </p:nvSpPr>
          <p:spPr>
            <a:xfrm flipH="1">
              <a:off x="7001573" y="2060164"/>
              <a:ext cx="1368340" cy="720653"/>
            </a:xfrm>
            <a:custGeom>
              <a:avLst/>
              <a:gdLst/>
              <a:ahLst/>
              <a:cxnLst/>
              <a:rect l="l" t="t" r="r" b="b"/>
              <a:pathLst>
                <a:path w="18697" h="9847" extrusionOk="0">
                  <a:moveTo>
                    <a:pt x="2256" y="0"/>
                  </a:moveTo>
                  <a:cubicBezTo>
                    <a:pt x="1474" y="0"/>
                    <a:pt x="733" y="464"/>
                    <a:pt x="417" y="1233"/>
                  </a:cubicBezTo>
                  <a:cubicBezTo>
                    <a:pt x="0" y="2248"/>
                    <a:pt x="485" y="3409"/>
                    <a:pt x="1500" y="3825"/>
                  </a:cubicBezTo>
                  <a:lnTo>
                    <a:pt x="15687" y="9696"/>
                  </a:lnTo>
                  <a:cubicBezTo>
                    <a:pt x="15934" y="9798"/>
                    <a:pt x="16190" y="9846"/>
                    <a:pt x="16442" y="9846"/>
                  </a:cubicBezTo>
                  <a:cubicBezTo>
                    <a:pt x="17223" y="9846"/>
                    <a:pt x="17964" y="9382"/>
                    <a:pt x="18280" y="8614"/>
                  </a:cubicBezTo>
                  <a:cubicBezTo>
                    <a:pt x="18697" y="7600"/>
                    <a:pt x="18213" y="6439"/>
                    <a:pt x="17199" y="6021"/>
                  </a:cubicBezTo>
                  <a:lnTo>
                    <a:pt x="3011" y="150"/>
                  </a:lnTo>
                  <a:cubicBezTo>
                    <a:pt x="2763" y="48"/>
                    <a:pt x="2508" y="0"/>
                    <a:pt x="225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8" name="Google Shape;1028;p47"/>
            <p:cNvSpPr/>
            <p:nvPr/>
          </p:nvSpPr>
          <p:spPr>
            <a:xfrm flipH="1">
              <a:off x="7018039" y="2141618"/>
              <a:ext cx="1335260" cy="639198"/>
            </a:xfrm>
            <a:custGeom>
              <a:avLst/>
              <a:gdLst/>
              <a:ahLst/>
              <a:cxnLst/>
              <a:rect l="l" t="t" r="r" b="b"/>
              <a:pathLst>
                <a:path w="18245" h="8734" extrusionOk="0">
                  <a:moveTo>
                    <a:pt x="244" y="0"/>
                  </a:moveTo>
                  <a:cubicBezTo>
                    <a:pt x="226" y="39"/>
                    <a:pt x="209" y="78"/>
                    <a:pt x="190" y="120"/>
                  </a:cubicBezTo>
                  <a:cubicBezTo>
                    <a:pt x="19" y="536"/>
                    <a:pt x="0" y="979"/>
                    <a:pt x="108" y="1385"/>
                  </a:cubicBezTo>
                  <a:cubicBezTo>
                    <a:pt x="263" y="1964"/>
                    <a:pt x="675" y="2466"/>
                    <a:pt x="1273" y="2712"/>
                  </a:cubicBezTo>
                  <a:lnTo>
                    <a:pt x="15460" y="8583"/>
                  </a:lnTo>
                  <a:cubicBezTo>
                    <a:pt x="15707" y="8685"/>
                    <a:pt x="15963" y="8733"/>
                    <a:pt x="16215" y="8733"/>
                  </a:cubicBezTo>
                  <a:cubicBezTo>
                    <a:pt x="16996" y="8733"/>
                    <a:pt x="17737" y="8269"/>
                    <a:pt x="18053" y="7501"/>
                  </a:cubicBezTo>
                  <a:cubicBezTo>
                    <a:pt x="18226" y="7083"/>
                    <a:pt x="18244" y="6641"/>
                    <a:pt x="18136" y="6236"/>
                  </a:cubicBezTo>
                  <a:cubicBezTo>
                    <a:pt x="18122" y="6184"/>
                    <a:pt x="18106" y="6131"/>
                    <a:pt x="18088" y="6081"/>
                  </a:cubicBezTo>
                  <a:cubicBezTo>
                    <a:pt x="17748" y="6778"/>
                    <a:pt x="17044" y="7195"/>
                    <a:pt x="16303" y="7195"/>
                  </a:cubicBezTo>
                  <a:cubicBezTo>
                    <a:pt x="16052" y="7195"/>
                    <a:pt x="15796" y="7146"/>
                    <a:pt x="15548" y="7045"/>
                  </a:cubicBezTo>
                  <a:lnTo>
                    <a:pt x="1360" y="1174"/>
                  </a:lnTo>
                  <a:cubicBezTo>
                    <a:pt x="816" y="950"/>
                    <a:pt x="426" y="513"/>
                    <a:pt x="244"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9" name="Google Shape;1029;p47"/>
            <p:cNvSpPr/>
            <p:nvPr/>
          </p:nvSpPr>
          <p:spPr>
            <a:xfrm flipH="1">
              <a:off x="7652627" y="2178869"/>
              <a:ext cx="352313" cy="340457"/>
            </a:xfrm>
            <a:custGeom>
              <a:avLst/>
              <a:gdLst/>
              <a:ahLst/>
              <a:cxnLst/>
              <a:rect l="l" t="t" r="r" b="b"/>
              <a:pathLst>
                <a:path w="4814" h="4652" extrusionOk="0">
                  <a:moveTo>
                    <a:pt x="1512" y="1"/>
                  </a:moveTo>
                  <a:lnTo>
                    <a:pt x="1513" y="1"/>
                  </a:lnTo>
                  <a:lnTo>
                    <a:pt x="1513" y="1"/>
                  </a:lnTo>
                  <a:cubicBezTo>
                    <a:pt x="1512" y="1"/>
                    <a:pt x="1512" y="1"/>
                    <a:pt x="1512" y="1"/>
                  </a:cubicBezTo>
                  <a:close/>
                  <a:moveTo>
                    <a:pt x="1513" y="1"/>
                  </a:moveTo>
                  <a:cubicBezTo>
                    <a:pt x="2019" y="209"/>
                    <a:pt x="2395" y="604"/>
                    <a:pt x="2589" y="1073"/>
                  </a:cubicBezTo>
                  <a:cubicBezTo>
                    <a:pt x="2785" y="1543"/>
                    <a:pt x="2802" y="2086"/>
                    <a:pt x="2594" y="2593"/>
                  </a:cubicBezTo>
                  <a:cubicBezTo>
                    <a:pt x="2278" y="3361"/>
                    <a:pt x="1536" y="3825"/>
                    <a:pt x="754" y="3825"/>
                  </a:cubicBezTo>
                  <a:cubicBezTo>
                    <a:pt x="503" y="3825"/>
                    <a:pt x="247" y="3778"/>
                    <a:pt x="0" y="3676"/>
                  </a:cubicBezTo>
                  <a:lnTo>
                    <a:pt x="0" y="3676"/>
                  </a:lnTo>
                  <a:lnTo>
                    <a:pt x="2011" y="4501"/>
                  </a:lnTo>
                  <a:cubicBezTo>
                    <a:pt x="2259" y="4603"/>
                    <a:pt x="2515" y="4652"/>
                    <a:pt x="2766" y="4652"/>
                  </a:cubicBezTo>
                  <a:cubicBezTo>
                    <a:pt x="3548" y="4652"/>
                    <a:pt x="4288" y="4187"/>
                    <a:pt x="4603" y="3420"/>
                  </a:cubicBezTo>
                  <a:cubicBezTo>
                    <a:pt x="4813" y="2913"/>
                    <a:pt x="4796" y="2369"/>
                    <a:pt x="4600" y="1900"/>
                  </a:cubicBezTo>
                  <a:cubicBezTo>
                    <a:pt x="4404" y="1429"/>
                    <a:pt x="4030" y="1036"/>
                    <a:pt x="3523" y="828"/>
                  </a:cubicBezTo>
                  <a:lnTo>
                    <a:pt x="1513"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0" name="Google Shape;1030;p47"/>
            <p:cNvSpPr/>
            <p:nvPr/>
          </p:nvSpPr>
          <p:spPr>
            <a:xfrm flipH="1">
              <a:off x="7610326" y="2273790"/>
              <a:ext cx="263978" cy="249707"/>
            </a:xfrm>
            <a:custGeom>
              <a:avLst/>
              <a:gdLst/>
              <a:ahLst/>
              <a:cxnLst/>
              <a:rect l="l" t="t" r="r" b="b"/>
              <a:pathLst>
                <a:path w="3607" h="3412" extrusionOk="0">
                  <a:moveTo>
                    <a:pt x="1800" y="1"/>
                  </a:moveTo>
                  <a:cubicBezTo>
                    <a:pt x="947" y="1"/>
                    <a:pt x="209" y="642"/>
                    <a:pt x="110" y="1510"/>
                  </a:cubicBezTo>
                  <a:cubicBezTo>
                    <a:pt x="1" y="2446"/>
                    <a:pt x="672" y="3293"/>
                    <a:pt x="1608" y="3400"/>
                  </a:cubicBezTo>
                  <a:cubicBezTo>
                    <a:pt x="1674" y="3408"/>
                    <a:pt x="1741" y="3412"/>
                    <a:pt x="1806" y="3412"/>
                  </a:cubicBezTo>
                  <a:cubicBezTo>
                    <a:pt x="2660" y="3412"/>
                    <a:pt x="3398" y="2771"/>
                    <a:pt x="3497" y="1902"/>
                  </a:cubicBezTo>
                  <a:cubicBezTo>
                    <a:pt x="3606" y="967"/>
                    <a:pt x="2935" y="120"/>
                    <a:pt x="1999" y="12"/>
                  </a:cubicBezTo>
                  <a:cubicBezTo>
                    <a:pt x="1932" y="5"/>
                    <a:pt x="1866" y="1"/>
                    <a:pt x="180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1" name="Google Shape;1031;p47"/>
            <p:cNvSpPr/>
            <p:nvPr/>
          </p:nvSpPr>
          <p:spPr>
            <a:xfrm flipH="1">
              <a:off x="7635575" y="2301087"/>
              <a:ext cx="213920" cy="194892"/>
            </a:xfrm>
            <a:custGeom>
              <a:avLst/>
              <a:gdLst/>
              <a:ahLst/>
              <a:cxnLst/>
              <a:rect l="l" t="t" r="r" b="b"/>
              <a:pathLst>
                <a:path w="2923" h="2663" extrusionOk="0">
                  <a:moveTo>
                    <a:pt x="1461" y="1"/>
                  </a:moveTo>
                  <a:cubicBezTo>
                    <a:pt x="1121" y="1"/>
                    <a:pt x="780" y="130"/>
                    <a:pt x="520" y="390"/>
                  </a:cubicBezTo>
                  <a:cubicBezTo>
                    <a:pt x="1" y="911"/>
                    <a:pt x="1" y="1753"/>
                    <a:pt x="520" y="2272"/>
                  </a:cubicBezTo>
                  <a:cubicBezTo>
                    <a:pt x="780" y="2532"/>
                    <a:pt x="1121" y="2662"/>
                    <a:pt x="1461" y="2662"/>
                  </a:cubicBezTo>
                  <a:cubicBezTo>
                    <a:pt x="1802" y="2662"/>
                    <a:pt x="2142" y="2532"/>
                    <a:pt x="2402" y="2272"/>
                  </a:cubicBezTo>
                  <a:cubicBezTo>
                    <a:pt x="2922" y="1753"/>
                    <a:pt x="2922" y="911"/>
                    <a:pt x="2402" y="390"/>
                  </a:cubicBezTo>
                  <a:cubicBezTo>
                    <a:pt x="2142" y="130"/>
                    <a:pt x="1802" y="1"/>
                    <a:pt x="1461" y="1"/>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2" name="Google Shape;1032;p47"/>
            <p:cNvSpPr/>
            <p:nvPr/>
          </p:nvSpPr>
          <p:spPr>
            <a:xfrm flipH="1">
              <a:off x="7664923" y="2330215"/>
              <a:ext cx="155006" cy="136636"/>
            </a:xfrm>
            <a:custGeom>
              <a:avLst/>
              <a:gdLst/>
              <a:ahLst/>
              <a:cxnLst/>
              <a:rect l="l" t="t" r="r" b="b"/>
              <a:pathLst>
                <a:path w="2118" h="1867" extrusionOk="0">
                  <a:moveTo>
                    <a:pt x="1058" y="1"/>
                  </a:moveTo>
                  <a:cubicBezTo>
                    <a:pt x="692" y="1"/>
                    <a:pt x="345" y="219"/>
                    <a:pt x="196" y="579"/>
                  </a:cubicBezTo>
                  <a:cubicBezTo>
                    <a:pt x="1" y="1055"/>
                    <a:pt x="228" y="1600"/>
                    <a:pt x="705" y="1796"/>
                  </a:cubicBezTo>
                  <a:cubicBezTo>
                    <a:pt x="821" y="1844"/>
                    <a:pt x="941" y="1867"/>
                    <a:pt x="1059" y="1867"/>
                  </a:cubicBezTo>
                  <a:cubicBezTo>
                    <a:pt x="1425" y="1867"/>
                    <a:pt x="1773" y="1649"/>
                    <a:pt x="1921" y="1288"/>
                  </a:cubicBezTo>
                  <a:cubicBezTo>
                    <a:pt x="2117" y="811"/>
                    <a:pt x="1889" y="267"/>
                    <a:pt x="1413" y="71"/>
                  </a:cubicBezTo>
                  <a:cubicBezTo>
                    <a:pt x="1297" y="24"/>
                    <a:pt x="1177" y="1"/>
                    <a:pt x="105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3" name="Google Shape;1033;p47"/>
            <p:cNvSpPr/>
            <p:nvPr/>
          </p:nvSpPr>
          <p:spPr>
            <a:xfrm flipH="1">
              <a:off x="8051046" y="2063677"/>
              <a:ext cx="319087" cy="279494"/>
            </a:xfrm>
            <a:custGeom>
              <a:avLst/>
              <a:gdLst/>
              <a:ahLst/>
              <a:cxnLst/>
              <a:rect l="l" t="t" r="r" b="b"/>
              <a:pathLst>
                <a:path w="4360" h="3819" extrusionOk="0">
                  <a:moveTo>
                    <a:pt x="2179" y="1"/>
                  </a:moveTo>
                  <a:cubicBezTo>
                    <a:pt x="1850" y="1"/>
                    <a:pt x="1517" y="86"/>
                    <a:pt x="1212" y="265"/>
                  </a:cubicBezTo>
                  <a:cubicBezTo>
                    <a:pt x="305" y="799"/>
                    <a:pt x="0" y="1970"/>
                    <a:pt x="535" y="2877"/>
                  </a:cubicBezTo>
                  <a:cubicBezTo>
                    <a:pt x="891" y="3482"/>
                    <a:pt x="1528" y="3819"/>
                    <a:pt x="2182" y="3819"/>
                  </a:cubicBezTo>
                  <a:cubicBezTo>
                    <a:pt x="2510" y="3819"/>
                    <a:pt x="2844" y="3734"/>
                    <a:pt x="3147" y="3555"/>
                  </a:cubicBezTo>
                  <a:cubicBezTo>
                    <a:pt x="4056" y="3020"/>
                    <a:pt x="4359" y="1852"/>
                    <a:pt x="3825" y="942"/>
                  </a:cubicBezTo>
                  <a:cubicBezTo>
                    <a:pt x="3469" y="338"/>
                    <a:pt x="2833" y="1"/>
                    <a:pt x="2179"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4" name="Google Shape;1034;p47"/>
            <p:cNvSpPr/>
            <p:nvPr/>
          </p:nvSpPr>
          <p:spPr>
            <a:xfrm flipH="1">
              <a:off x="8119547" y="2123469"/>
              <a:ext cx="181352" cy="159909"/>
            </a:xfrm>
            <a:custGeom>
              <a:avLst/>
              <a:gdLst/>
              <a:ahLst/>
              <a:cxnLst/>
              <a:rect l="l" t="t" r="r" b="b"/>
              <a:pathLst>
                <a:path w="2478" h="2185" extrusionOk="0">
                  <a:moveTo>
                    <a:pt x="1240" y="1"/>
                  </a:moveTo>
                  <a:cubicBezTo>
                    <a:pt x="811" y="1"/>
                    <a:pt x="403" y="256"/>
                    <a:pt x="231" y="677"/>
                  </a:cubicBezTo>
                  <a:cubicBezTo>
                    <a:pt x="1" y="1235"/>
                    <a:pt x="266" y="1874"/>
                    <a:pt x="824" y="2102"/>
                  </a:cubicBezTo>
                  <a:cubicBezTo>
                    <a:pt x="960" y="2158"/>
                    <a:pt x="1101" y="2185"/>
                    <a:pt x="1239" y="2185"/>
                  </a:cubicBezTo>
                  <a:cubicBezTo>
                    <a:pt x="1669" y="2185"/>
                    <a:pt x="2075" y="1929"/>
                    <a:pt x="2249" y="1509"/>
                  </a:cubicBezTo>
                  <a:cubicBezTo>
                    <a:pt x="2478" y="951"/>
                    <a:pt x="2212" y="312"/>
                    <a:pt x="1654" y="83"/>
                  </a:cubicBezTo>
                  <a:cubicBezTo>
                    <a:pt x="1519" y="27"/>
                    <a:pt x="1378" y="1"/>
                    <a:pt x="1240"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8" name="Google Shape;5415;p57"/>
          <p:cNvSpPr/>
          <p:nvPr/>
        </p:nvSpPr>
        <p:spPr>
          <a:xfrm>
            <a:off x="345274" y="556694"/>
            <a:ext cx="8354075" cy="713100"/>
          </a:xfrm>
          <a:prstGeom prst="roundRect">
            <a:avLst>
              <a:gd name="adj" fmla="val 50000"/>
            </a:avLst>
          </a:prstGeom>
          <a:solidFill>
            <a:schemeClr val="accent1"/>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en-US" sz="2000" b="1">
                <a:solidFill>
                  <a:schemeClr val="bg1"/>
                </a:solidFill>
              </a:rPr>
              <a:t>Em hãy nhận xét, đánh giá hành vi, việc làm của các chủ thể </a:t>
            </a:r>
            <a:r>
              <a:rPr lang="en-US" sz="2000" b="1" smtClean="0">
                <a:solidFill>
                  <a:schemeClr val="bg1"/>
                </a:solidFill>
              </a:rPr>
              <a:t>sau</a:t>
            </a:r>
            <a:endParaRPr lang="en-US" sz="2000" b="1">
              <a:solidFill>
                <a:schemeClr val="bg1"/>
              </a:solidFill>
            </a:endParaRPr>
          </a:p>
        </p:txBody>
      </p:sp>
      <p:sp>
        <p:nvSpPr>
          <p:cNvPr id="2" name="Rectangle 1"/>
          <p:cNvSpPr/>
          <p:nvPr/>
        </p:nvSpPr>
        <p:spPr>
          <a:xfrm>
            <a:off x="347679" y="1475777"/>
            <a:ext cx="4329040" cy="3323987"/>
          </a:xfrm>
          <a:prstGeom prst="rect">
            <a:avLst/>
          </a:prstGeom>
        </p:spPr>
        <p:txBody>
          <a:bodyPr wrap="square">
            <a:spAutoFit/>
          </a:bodyPr>
          <a:lstStyle/>
          <a:p>
            <a:pPr algn="just">
              <a:lnSpc>
                <a:spcPct val="150000"/>
              </a:lnSpc>
            </a:pPr>
            <a:r>
              <a:rPr lang="vi-VN" sz="2000">
                <a:solidFill>
                  <a:schemeClr val="tx1"/>
                </a:solidFill>
                <a:latin typeface="+mn-lt"/>
                <a:ea typeface="Pontano Sans"/>
                <a:cs typeface="Pontano Sans"/>
              </a:rPr>
              <a:t>a. Anh M năm nay đủ 18 tuổi nhưng cán bộ xã T đã không ghi tên vào danh sách cử tri để anh tham gia bầu đại biểu Quốc hội và đại biểu Hội đồng nhân dân các cấp với lí do anh M không đọc thông, viết thạo tiếng Việt.</a:t>
            </a:r>
            <a:endParaRPr lang="en-US" sz="2000">
              <a:solidFill>
                <a:schemeClr val="tx1"/>
              </a:solidFill>
              <a:latin typeface="+mn-lt"/>
              <a:ea typeface="Pontano Sans"/>
              <a:cs typeface="Pontano Sans"/>
            </a:endParaRPr>
          </a:p>
        </p:txBody>
      </p:sp>
      <p:sp>
        <p:nvSpPr>
          <p:cNvPr id="26" name="Google Shape;1593;p55"/>
          <p:cNvSpPr/>
          <p:nvPr/>
        </p:nvSpPr>
        <p:spPr>
          <a:xfrm>
            <a:off x="4924078" y="1580525"/>
            <a:ext cx="4609454" cy="3984932"/>
          </a:xfrm>
          <a:custGeom>
            <a:avLst/>
            <a:gdLst/>
            <a:ahLst/>
            <a:cxnLst/>
            <a:rect l="l" t="t" r="r" b="b"/>
            <a:pathLst>
              <a:path w="48079" h="41566" extrusionOk="0">
                <a:moveTo>
                  <a:pt x="37680" y="0"/>
                </a:moveTo>
                <a:cubicBezTo>
                  <a:pt x="34496" y="0"/>
                  <a:pt x="31819" y="2300"/>
                  <a:pt x="29564" y="4552"/>
                </a:cubicBezTo>
                <a:cubicBezTo>
                  <a:pt x="27303" y="6813"/>
                  <a:pt x="24894" y="9295"/>
                  <a:pt x="21736" y="9800"/>
                </a:cubicBezTo>
                <a:cubicBezTo>
                  <a:pt x="21262" y="9876"/>
                  <a:pt x="20780" y="9904"/>
                  <a:pt x="20294" y="9904"/>
                </a:cubicBezTo>
                <a:cubicBezTo>
                  <a:pt x="18798" y="9904"/>
                  <a:pt x="17266" y="9633"/>
                  <a:pt x="15798" y="9633"/>
                </a:cubicBezTo>
                <a:cubicBezTo>
                  <a:pt x="14750" y="9633"/>
                  <a:pt x="13734" y="9772"/>
                  <a:pt x="12788" y="10246"/>
                </a:cubicBezTo>
                <a:cubicBezTo>
                  <a:pt x="10216" y="11534"/>
                  <a:pt x="9331" y="14740"/>
                  <a:pt x="9037" y="17603"/>
                </a:cubicBezTo>
                <a:cubicBezTo>
                  <a:pt x="8745" y="20464"/>
                  <a:pt x="8695" y="23569"/>
                  <a:pt x="6930" y="25841"/>
                </a:cubicBezTo>
                <a:cubicBezTo>
                  <a:pt x="5693" y="27430"/>
                  <a:pt x="3772" y="28371"/>
                  <a:pt x="2499" y="29932"/>
                </a:cubicBezTo>
                <a:cubicBezTo>
                  <a:pt x="1136" y="31604"/>
                  <a:pt x="653" y="33810"/>
                  <a:pt x="317" y="35940"/>
                </a:cubicBezTo>
                <a:cubicBezTo>
                  <a:pt x="139" y="37073"/>
                  <a:pt x="0" y="38287"/>
                  <a:pt x="490" y="39326"/>
                </a:cubicBezTo>
                <a:cubicBezTo>
                  <a:pt x="1128" y="40680"/>
                  <a:pt x="2071" y="40992"/>
                  <a:pt x="3236" y="40992"/>
                </a:cubicBezTo>
                <a:cubicBezTo>
                  <a:pt x="3513" y="40992"/>
                  <a:pt x="3802" y="40974"/>
                  <a:pt x="4103" y="40949"/>
                </a:cubicBezTo>
                <a:cubicBezTo>
                  <a:pt x="4689" y="40899"/>
                  <a:pt x="5284" y="40880"/>
                  <a:pt x="5883" y="40880"/>
                </a:cubicBezTo>
                <a:cubicBezTo>
                  <a:pt x="7662" y="40880"/>
                  <a:pt x="9479" y="41049"/>
                  <a:pt x="11227" y="41087"/>
                </a:cubicBezTo>
                <a:cubicBezTo>
                  <a:pt x="15881" y="41191"/>
                  <a:pt x="20535" y="41294"/>
                  <a:pt x="25189" y="41398"/>
                </a:cubicBezTo>
                <a:cubicBezTo>
                  <a:pt x="28983" y="41482"/>
                  <a:pt x="32777" y="41566"/>
                  <a:pt x="36572" y="41566"/>
                </a:cubicBezTo>
                <a:cubicBezTo>
                  <a:pt x="36706" y="41566"/>
                  <a:pt x="36839" y="41566"/>
                  <a:pt x="36972" y="41566"/>
                </a:cubicBezTo>
                <a:cubicBezTo>
                  <a:pt x="38992" y="41563"/>
                  <a:pt x="41031" y="41533"/>
                  <a:pt x="42997" y="41067"/>
                </a:cubicBezTo>
                <a:cubicBezTo>
                  <a:pt x="44010" y="40828"/>
                  <a:pt x="45023" y="40456"/>
                  <a:pt x="45802" y="39763"/>
                </a:cubicBezTo>
                <a:cubicBezTo>
                  <a:pt x="48079" y="37733"/>
                  <a:pt x="47858" y="32086"/>
                  <a:pt x="46649" y="29552"/>
                </a:cubicBezTo>
                <a:cubicBezTo>
                  <a:pt x="46158" y="28521"/>
                  <a:pt x="45421" y="27618"/>
                  <a:pt x="44991" y="26562"/>
                </a:cubicBezTo>
                <a:cubicBezTo>
                  <a:pt x="44364" y="25031"/>
                  <a:pt x="44428" y="23312"/>
                  <a:pt x="44615" y="21670"/>
                </a:cubicBezTo>
                <a:cubicBezTo>
                  <a:pt x="44938" y="18796"/>
                  <a:pt x="45601" y="15966"/>
                  <a:pt x="45841" y="13085"/>
                </a:cubicBezTo>
                <a:cubicBezTo>
                  <a:pt x="46082" y="10204"/>
                  <a:pt x="45870" y="7194"/>
                  <a:pt x="44545" y="4624"/>
                </a:cubicBezTo>
                <a:cubicBezTo>
                  <a:pt x="43219" y="2053"/>
                  <a:pt x="40604" y="14"/>
                  <a:pt x="37712" y="0"/>
                </a:cubicBezTo>
                <a:cubicBezTo>
                  <a:pt x="37701" y="0"/>
                  <a:pt x="37690" y="0"/>
                  <a:pt x="3768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7" name="Group 26"/>
          <p:cNvGrpSpPr/>
          <p:nvPr/>
        </p:nvGrpSpPr>
        <p:grpSpPr>
          <a:xfrm>
            <a:off x="4924078" y="1386542"/>
            <a:ext cx="3737957" cy="3384825"/>
            <a:chOff x="4913855" y="999549"/>
            <a:chExt cx="3910665" cy="3600982"/>
          </a:xfrm>
        </p:grpSpPr>
        <p:grpSp>
          <p:nvGrpSpPr>
            <p:cNvPr id="28" name="Google Shape;590;p41"/>
            <p:cNvGrpSpPr/>
            <p:nvPr/>
          </p:nvGrpSpPr>
          <p:grpSpPr>
            <a:xfrm rot="-757620">
              <a:off x="4913855" y="3493794"/>
              <a:ext cx="1015277" cy="1030643"/>
              <a:chOff x="5529538" y="1757998"/>
              <a:chExt cx="1015292" cy="1030657"/>
            </a:xfrm>
          </p:grpSpPr>
          <p:grpSp>
            <p:nvGrpSpPr>
              <p:cNvPr id="173" name="Google Shape;591;p41"/>
              <p:cNvGrpSpPr/>
              <p:nvPr/>
            </p:nvGrpSpPr>
            <p:grpSpPr>
              <a:xfrm rot="1668779" flipH="1">
                <a:off x="6064572" y="2024062"/>
                <a:ext cx="352347" cy="635520"/>
                <a:chOff x="6085437" y="2003640"/>
                <a:chExt cx="352338" cy="635503"/>
              </a:xfrm>
            </p:grpSpPr>
            <p:sp>
              <p:nvSpPr>
                <p:cNvPr id="201" name="Google Shape;592;p41"/>
                <p:cNvSpPr/>
                <p:nvPr/>
              </p:nvSpPr>
              <p:spPr>
                <a:xfrm>
                  <a:off x="6085437" y="2003640"/>
                  <a:ext cx="335232" cy="620802"/>
                </a:xfrm>
                <a:custGeom>
                  <a:avLst/>
                  <a:gdLst/>
                  <a:ahLst/>
                  <a:cxnLst/>
                  <a:rect l="l" t="t" r="r" b="b"/>
                  <a:pathLst>
                    <a:path w="6271" h="11613" extrusionOk="0">
                      <a:moveTo>
                        <a:pt x="5783" y="0"/>
                      </a:moveTo>
                      <a:cubicBezTo>
                        <a:pt x="5584" y="0"/>
                        <a:pt x="5778" y="1386"/>
                        <a:pt x="4274" y="3058"/>
                      </a:cubicBezTo>
                      <a:cubicBezTo>
                        <a:pt x="3041" y="4909"/>
                        <a:pt x="0" y="7066"/>
                        <a:pt x="545" y="11338"/>
                      </a:cubicBezTo>
                      <a:cubicBezTo>
                        <a:pt x="779" y="11429"/>
                        <a:pt x="1012" y="11521"/>
                        <a:pt x="1245" y="11613"/>
                      </a:cubicBezTo>
                      <a:cubicBezTo>
                        <a:pt x="777" y="6963"/>
                        <a:pt x="6270" y="4654"/>
                        <a:pt x="5803" y="4"/>
                      </a:cubicBezTo>
                      <a:cubicBezTo>
                        <a:pt x="5796" y="2"/>
                        <a:pt x="5789" y="0"/>
                        <a:pt x="578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202" name="Google Shape;593;p41"/>
                <p:cNvSpPr/>
                <p:nvPr/>
              </p:nvSpPr>
              <p:spPr>
                <a:xfrm>
                  <a:off x="6127294" y="2003640"/>
                  <a:ext cx="310481" cy="635503"/>
                </a:xfrm>
                <a:custGeom>
                  <a:avLst/>
                  <a:gdLst/>
                  <a:ahLst/>
                  <a:cxnLst/>
                  <a:rect l="l" t="t" r="r" b="b"/>
                  <a:pathLst>
                    <a:path w="5808" h="11888" extrusionOk="0">
                      <a:moveTo>
                        <a:pt x="5005" y="1"/>
                      </a:moveTo>
                      <a:cubicBezTo>
                        <a:pt x="4974" y="1"/>
                        <a:pt x="4992" y="69"/>
                        <a:pt x="5035" y="192"/>
                      </a:cubicBezTo>
                      <a:lnTo>
                        <a:pt x="5035" y="192"/>
                      </a:lnTo>
                      <a:cubicBezTo>
                        <a:pt x="5031" y="130"/>
                        <a:pt x="5026" y="67"/>
                        <a:pt x="5020" y="4"/>
                      </a:cubicBezTo>
                      <a:cubicBezTo>
                        <a:pt x="5014" y="2"/>
                        <a:pt x="5009" y="1"/>
                        <a:pt x="5005" y="1"/>
                      </a:cubicBezTo>
                      <a:close/>
                      <a:moveTo>
                        <a:pt x="5035" y="192"/>
                      </a:moveTo>
                      <a:cubicBezTo>
                        <a:pt x="5340" y="4717"/>
                        <a:pt x="0" y="7026"/>
                        <a:pt x="462" y="11613"/>
                      </a:cubicBezTo>
                      <a:lnTo>
                        <a:pt x="1160" y="11888"/>
                      </a:lnTo>
                      <a:cubicBezTo>
                        <a:pt x="1832" y="8093"/>
                        <a:pt x="4524" y="5799"/>
                        <a:pt x="5104" y="3692"/>
                      </a:cubicBezTo>
                      <a:cubicBezTo>
                        <a:pt x="5808" y="2137"/>
                        <a:pt x="5213" y="697"/>
                        <a:pt x="5035" y="192"/>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203" name="Google Shape;594;p41"/>
                <p:cNvSpPr/>
                <p:nvPr/>
              </p:nvSpPr>
              <p:spPr>
                <a:xfrm>
                  <a:off x="6085437" y="2003640"/>
                  <a:ext cx="335232" cy="620802"/>
                </a:xfrm>
                <a:custGeom>
                  <a:avLst/>
                  <a:gdLst/>
                  <a:ahLst/>
                  <a:cxnLst/>
                  <a:rect l="l" t="t" r="r" b="b"/>
                  <a:pathLst>
                    <a:path w="6271" h="11613" extrusionOk="0">
                      <a:moveTo>
                        <a:pt x="5783" y="0"/>
                      </a:moveTo>
                      <a:cubicBezTo>
                        <a:pt x="5584" y="0"/>
                        <a:pt x="5778" y="1386"/>
                        <a:pt x="4274" y="3058"/>
                      </a:cubicBezTo>
                      <a:cubicBezTo>
                        <a:pt x="3041" y="4909"/>
                        <a:pt x="0" y="7066"/>
                        <a:pt x="545" y="11338"/>
                      </a:cubicBezTo>
                      <a:cubicBezTo>
                        <a:pt x="779" y="11429"/>
                        <a:pt x="1012" y="11521"/>
                        <a:pt x="1245" y="11613"/>
                      </a:cubicBezTo>
                      <a:cubicBezTo>
                        <a:pt x="777" y="6963"/>
                        <a:pt x="6270" y="4654"/>
                        <a:pt x="5803" y="4"/>
                      </a:cubicBezTo>
                      <a:cubicBezTo>
                        <a:pt x="5796" y="2"/>
                        <a:pt x="5789" y="0"/>
                        <a:pt x="5783"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204" name="Google Shape;595;p41"/>
                <p:cNvSpPr/>
                <p:nvPr/>
              </p:nvSpPr>
              <p:spPr>
                <a:xfrm>
                  <a:off x="6147981" y="2003854"/>
                  <a:ext cx="255420" cy="620588"/>
                </a:xfrm>
                <a:custGeom>
                  <a:avLst/>
                  <a:gdLst/>
                  <a:ahLst/>
                  <a:cxnLst/>
                  <a:rect l="l" t="t" r="r" b="b"/>
                  <a:pathLst>
                    <a:path w="4778" h="11609" extrusionOk="0">
                      <a:moveTo>
                        <a:pt x="4633" y="0"/>
                      </a:moveTo>
                      <a:lnTo>
                        <a:pt x="4633" y="0"/>
                      </a:lnTo>
                      <a:cubicBezTo>
                        <a:pt x="4721" y="1152"/>
                        <a:pt x="4452" y="2162"/>
                        <a:pt x="4000" y="3102"/>
                      </a:cubicBezTo>
                      <a:cubicBezTo>
                        <a:pt x="3553" y="4042"/>
                        <a:pt x="2919" y="4909"/>
                        <a:pt x="2286" y="5778"/>
                      </a:cubicBezTo>
                      <a:cubicBezTo>
                        <a:pt x="1663" y="6650"/>
                        <a:pt x="1040" y="7522"/>
                        <a:pt x="603" y="8467"/>
                      </a:cubicBezTo>
                      <a:cubicBezTo>
                        <a:pt x="389" y="8941"/>
                        <a:pt x="219" y="9433"/>
                        <a:pt x="121" y="9952"/>
                      </a:cubicBezTo>
                      <a:cubicBezTo>
                        <a:pt x="28" y="10474"/>
                        <a:pt x="0" y="11021"/>
                        <a:pt x="75" y="11609"/>
                      </a:cubicBezTo>
                      <a:cubicBezTo>
                        <a:pt x="31" y="11034"/>
                        <a:pt x="72" y="10491"/>
                        <a:pt x="188" y="9979"/>
                      </a:cubicBezTo>
                      <a:cubicBezTo>
                        <a:pt x="299" y="9464"/>
                        <a:pt x="480" y="8976"/>
                        <a:pt x="707" y="8507"/>
                      </a:cubicBezTo>
                      <a:cubicBezTo>
                        <a:pt x="1155" y="7567"/>
                        <a:pt x="1787" y="6700"/>
                        <a:pt x="2421" y="5831"/>
                      </a:cubicBezTo>
                      <a:cubicBezTo>
                        <a:pt x="3045" y="4959"/>
                        <a:pt x="3668" y="4087"/>
                        <a:pt x="4104" y="3143"/>
                      </a:cubicBezTo>
                      <a:cubicBezTo>
                        <a:pt x="4535" y="2195"/>
                        <a:pt x="4777" y="1174"/>
                        <a:pt x="4633"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grpSp>
          <p:grpSp>
            <p:nvGrpSpPr>
              <p:cNvPr id="174" name="Google Shape;596;p41"/>
              <p:cNvGrpSpPr/>
              <p:nvPr/>
            </p:nvGrpSpPr>
            <p:grpSpPr>
              <a:xfrm flipH="1">
                <a:off x="5719469" y="2057417"/>
                <a:ext cx="464171" cy="683187"/>
                <a:chOff x="6133602" y="2057417"/>
                <a:chExt cx="464171" cy="683187"/>
              </a:xfrm>
            </p:grpSpPr>
            <p:sp>
              <p:nvSpPr>
                <p:cNvPr id="197" name="Google Shape;597;p41"/>
                <p:cNvSpPr/>
                <p:nvPr/>
              </p:nvSpPr>
              <p:spPr>
                <a:xfrm>
                  <a:off x="6133602" y="2057417"/>
                  <a:ext cx="438565" cy="659184"/>
                </a:xfrm>
                <a:custGeom>
                  <a:avLst/>
                  <a:gdLst/>
                  <a:ahLst/>
                  <a:cxnLst/>
                  <a:rect l="l" t="t" r="r" b="b"/>
                  <a:pathLst>
                    <a:path w="8204" h="12331" extrusionOk="0">
                      <a:moveTo>
                        <a:pt x="8174" y="1"/>
                      </a:moveTo>
                      <a:cubicBezTo>
                        <a:pt x="7954" y="1"/>
                        <a:pt x="7881" y="1598"/>
                        <a:pt x="5865" y="3188"/>
                      </a:cubicBezTo>
                      <a:cubicBezTo>
                        <a:pt x="4100" y="5053"/>
                        <a:pt x="218" y="6910"/>
                        <a:pt x="0" y="11881"/>
                      </a:cubicBezTo>
                      <a:cubicBezTo>
                        <a:pt x="247" y="12030"/>
                        <a:pt x="495" y="12180"/>
                        <a:pt x="742" y="12330"/>
                      </a:cubicBezTo>
                      <a:cubicBezTo>
                        <a:pt x="1121" y="6946"/>
                        <a:pt x="7825" y="5395"/>
                        <a:pt x="8204" y="10"/>
                      </a:cubicBezTo>
                      <a:cubicBezTo>
                        <a:pt x="8194" y="4"/>
                        <a:pt x="8184" y="1"/>
                        <a:pt x="817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98" name="Google Shape;598;p41"/>
                <p:cNvSpPr/>
                <p:nvPr/>
              </p:nvSpPr>
              <p:spPr>
                <a:xfrm>
                  <a:off x="6173213" y="2057578"/>
                  <a:ext cx="424559" cy="683026"/>
                </a:xfrm>
                <a:custGeom>
                  <a:avLst/>
                  <a:gdLst/>
                  <a:ahLst/>
                  <a:cxnLst/>
                  <a:rect l="l" t="t" r="r" b="b"/>
                  <a:pathLst>
                    <a:path w="7942" h="12777" extrusionOk="0">
                      <a:moveTo>
                        <a:pt x="7443" y="0"/>
                      </a:moveTo>
                      <a:cubicBezTo>
                        <a:pt x="7412" y="0"/>
                        <a:pt x="7420" y="80"/>
                        <a:pt x="7444" y="224"/>
                      </a:cubicBezTo>
                      <a:lnTo>
                        <a:pt x="7444" y="224"/>
                      </a:lnTo>
                      <a:cubicBezTo>
                        <a:pt x="7452" y="152"/>
                        <a:pt x="7458" y="80"/>
                        <a:pt x="7463" y="7"/>
                      </a:cubicBezTo>
                      <a:cubicBezTo>
                        <a:pt x="7455" y="2"/>
                        <a:pt x="7449" y="0"/>
                        <a:pt x="7443" y="0"/>
                      </a:cubicBezTo>
                      <a:close/>
                      <a:moveTo>
                        <a:pt x="7444" y="224"/>
                      </a:moveTo>
                      <a:cubicBezTo>
                        <a:pt x="6903" y="5434"/>
                        <a:pt x="375" y="7016"/>
                        <a:pt x="1" y="12327"/>
                      </a:cubicBezTo>
                      <a:cubicBezTo>
                        <a:pt x="248" y="12476"/>
                        <a:pt x="495" y="12626"/>
                        <a:pt x="742" y="12776"/>
                      </a:cubicBezTo>
                      <a:cubicBezTo>
                        <a:pt x="2252" y="8588"/>
                        <a:pt x="5764" y="6506"/>
                        <a:pt x="6835" y="4221"/>
                      </a:cubicBezTo>
                      <a:cubicBezTo>
                        <a:pt x="7942" y="2590"/>
                        <a:pt x="7547" y="834"/>
                        <a:pt x="7444" y="224"/>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99" name="Google Shape;599;p41"/>
                <p:cNvSpPr/>
                <p:nvPr/>
              </p:nvSpPr>
              <p:spPr>
                <a:xfrm>
                  <a:off x="6133602" y="2057417"/>
                  <a:ext cx="438565" cy="659184"/>
                </a:xfrm>
                <a:custGeom>
                  <a:avLst/>
                  <a:gdLst/>
                  <a:ahLst/>
                  <a:cxnLst/>
                  <a:rect l="l" t="t" r="r" b="b"/>
                  <a:pathLst>
                    <a:path w="8204" h="12331" extrusionOk="0">
                      <a:moveTo>
                        <a:pt x="8174" y="1"/>
                      </a:moveTo>
                      <a:cubicBezTo>
                        <a:pt x="7954" y="1"/>
                        <a:pt x="7881" y="1598"/>
                        <a:pt x="5865" y="3188"/>
                      </a:cubicBezTo>
                      <a:cubicBezTo>
                        <a:pt x="4100" y="5053"/>
                        <a:pt x="218" y="6910"/>
                        <a:pt x="0" y="11881"/>
                      </a:cubicBezTo>
                      <a:cubicBezTo>
                        <a:pt x="247" y="12030"/>
                        <a:pt x="495" y="12180"/>
                        <a:pt x="742" y="12330"/>
                      </a:cubicBezTo>
                      <a:cubicBezTo>
                        <a:pt x="1121" y="6946"/>
                        <a:pt x="7825" y="5395"/>
                        <a:pt x="8204" y="10"/>
                      </a:cubicBezTo>
                      <a:cubicBezTo>
                        <a:pt x="8194" y="4"/>
                        <a:pt x="8184" y="1"/>
                        <a:pt x="8174"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200" name="Google Shape;600;p41"/>
                <p:cNvSpPr/>
                <p:nvPr/>
              </p:nvSpPr>
              <p:spPr>
                <a:xfrm>
                  <a:off x="6173213" y="2057898"/>
                  <a:ext cx="398953" cy="658703"/>
                </a:xfrm>
                <a:custGeom>
                  <a:avLst/>
                  <a:gdLst/>
                  <a:ahLst/>
                  <a:cxnLst/>
                  <a:rect l="l" t="t" r="r" b="b"/>
                  <a:pathLst>
                    <a:path w="7463" h="12322" extrusionOk="0">
                      <a:moveTo>
                        <a:pt x="7463" y="1"/>
                      </a:moveTo>
                      <a:cubicBezTo>
                        <a:pt x="7339" y="1330"/>
                        <a:pt x="6835" y="2427"/>
                        <a:pt x="6136" y="3407"/>
                      </a:cubicBezTo>
                      <a:cubicBezTo>
                        <a:pt x="5443" y="4391"/>
                        <a:pt x="4551" y="5254"/>
                        <a:pt x="3660" y="6118"/>
                      </a:cubicBezTo>
                      <a:cubicBezTo>
                        <a:pt x="2781" y="6988"/>
                        <a:pt x="1900" y="7858"/>
                        <a:pt x="1217" y="8848"/>
                      </a:cubicBezTo>
                      <a:cubicBezTo>
                        <a:pt x="880" y="9345"/>
                        <a:pt x="593" y="9874"/>
                        <a:pt x="380" y="10446"/>
                      </a:cubicBezTo>
                      <a:cubicBezTo>
                        <a:pt x="172" y="11021"/>
                        <a:pt x="32" y="11637"/>
                        <a:pt x="1" y="12321"/>
                      </a:cubicBezTo>
                      <a:cubicBezTo>
                        <a:pt x="64" y="11658"/>
                        <a:pt x="218" y="11049"/>
                        <a:pt x="450" y="10488"/>
                      </a:cubicBezTo>
                      <a:cubicBezTo>
                        <a:pt x="677" y="9923"/>
                        <a:pt x="978" y="9404"/>
                        <a:pt x="1329" y="8915"/>
                      </a:cubicBezTo>
                      <a:cubicBezTo>
                        <a:pt x="2022" y="7933"/>
                        <a:pt x="2913" y="7069"/>
                        <a:pt x="3803" y="6205"/>
                      </a:cubicBezTo>
                      <a:cubicBezTo>
                        <a:pt x="4684" y="5334"/>
                        <a:pt x="5564" y="4464"/>
                        <a:pt x="6246" y="3474"/>
                      </a:cubicBezTo>
                      <a:cubicBezTo>
                        <a:pt x="6922" y="2480"/>
                        <a:pt x="7398" y="1365"/>
                        <a:pt x="7463" y="1"/>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grpSp>
          <p:grpSp>
            <p:nvGrpSpPr>
              <p:cNvPr id="175" name="Google Shape;601;p41"/>
              <p:cNvGrpSpPr/>
              <p:nvPr/>
            </p:nvGrpSpPr>
            <p:grpSpPr>
              <a:xfrm rot="-2290109" flipH="1">
                <a:off x="5874844" y="1778401"/>
                <a:ext cx="335135" cy="777816"/>
                <a:chOff x="5717069" y="1812800"/>
                <a:chExt cx="335177" cy="777912"/>
              </a:xfrm>
            </p:grpSpPr>
            <p:sp>
              <p:nvSpPr>
                <p:cNvPr id="187" name="Google Shape;602;p41"/>
                <p:cNvSpPr/>
                <p:nvPr/>
              </p:nvSpPr>
              <p:spPr>
                <a:xfrm>
                  <a:off x="5802118" y="1899400"/>
                  <a:ext cx="250128" cy="691312"/>
                </a:xfrm>
                <a:custGeom>
                  <a:avLst/>
                  <a:gdLst/>
                  <a:ahLst/>
                  <a:cxnLst/>
                  <a:rect l="l" t="t" r="r" b="b"/>
                  <a:pathLst>
                    <a:path w="4679" h="12932" fill="none" extrusionOk="0">
                      <a:moveTo>
                        <a:pt x="1" y="1"/>
                      </a:moveTo>
                      <a:cubicBezTo>
                        <a:pt x="1" y="1"/>
                        <a:pt x="489" y="6189"/>
                        <a:pt x="4678" y="12932"/>
                      </a:cubicBezTo>
                    </a:path>
                  </a:pathLst>
                </a:custGeom>
                <a:solidFill>
                  <a:schemeClr val="accent3"/>
                </a:solidFill>
                <a:ln w="2950" cap="flat" cmpd="sng">
                  <a:solidFill>
                    <a:srgbClr val="7F7D2A"/>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88" name="Google Shape;603;p41"/>
                <p:cNvSpPr/>
                <p:nvPr/>
              </p:nvSpPr>
              <p:spPr>
                <a:xfrm>
                  <a:off x="5751388" y="1812800"/>
                  <a:ext cx="99912" cy="160800"/>
                </a:xfrm>
                <a:custGeom>
                  <a:avLst/>
                  <a:gdLst/>
                  <a:ahLst/>
                  <a:cxnLst/>
                  <a:rect l="l" t="t" r="r" b="b"/>
                  <a:pathLst>
                    <a:path w="1869" h="3008" extrusionOk="0">
                      <a:moveTo>
                        <a:pt x="872" y="0"/>
                      </a:moveTo>
                      <a:cubicBezTo>
                        <a:pt x="872" y="0"/>
                        <a:pt x="0" y="1293"/>
                        <a:pt x="1144" y="3007"/>
                      </a:cubicBezTo>
                      <a:cubicBezTo>
                        <a:pt x="1144" y="3007"/>
                        <a:pt x="1868" y="1703"/>
                        <a:pt x="87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89" name="Google Shape;604;p41"/>
                <p:cNvSpPr/>
                <p:nvPr/>
              </p:nvSpPr>
              <p:spPr>
                <a:xfrm>
                  <a:off x="5830290" y="1922172"/>
                  <a:ext cx="76658" cy="143052"/>
                </a:xfrm>
                <a:custGeom>
                  <a:avLst/>
                  <a:gdLst/>
                  <a:ahLst/>
                  <a:cxnLst/>
                  <a:rect l="l" t="t" r="r" b="b"/>
                  <a:pathLst>
                    <a:path w="1434" h="2676" extrusionOk="0">
                      <a:moveTo>
                        <a:pt x="1433" y="1"/>
                      </a:moveTo>
                      <a:cubicBezTo>
                        <a:pt x="1433" y="1"/>
                        <a:pt x="1" y="616"/>
                        <a:pt x="33" y="2675"/>
                      </a:cubicBezTo>
                      <a:cubicBezTo>
                        <a:pt x="33" y="2675"/>
                        <a:pt x="1346" y="1973"/>
                        <a:pt x="143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90" name="Google Shape;605;p41"/>
                <p:cNvSpPr/>
                <p:nvPr/>
              </p:nvSpPr>
              <p:spPr>
                <a:xfrm>
                  <a:off x="5717069" y="1954727"/>
                  <a:ext cx="113437" cy="114880"/>
                </a:xfrm>
                <a:custGeom>
                  <a:avLst/>
                  <a:gdLst/>
                  <a:ahLst/>
                  <a:cxnLst/>
                  <a:rect l="l" t="t" r="r" b="b"/>
                  <a:pathLst>
                    <a:path w="2122" h="2149" extrusionOk="0">
                      <a:moveTo>
                        <a:pt x="0" y="1"/>
                      </a:moveTo>
                      <a:cubicBezTo>
                        <a:pt x="659" y="1861"/>
                        <a:pt x="2122" y="2149"/>
                        <a:pt x="2122" y="2149"/>
                      </a:cubicBezTo>
                      <a:cubicBezTo>
                        <a:pt x="1550" y="170"/>
                        <a:pt x="1" y="1"/>
                        <a:pt x="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91" name="Google Shape;606;p41"/>
                <p:cNvSpPr/>
                <p:nvPr/>
              </p:nvSpPr>
              <p:spPr>
                <a:xfrm>
                  <a:off x="5740590" y="2076929"/>
                  <a:ext cx="123326" cy="104189"/>
                </a:xfrm>
                <a:custGeom>
                  <a:avLst/>
                  <a:gdLst/>
                  <a:ahLst/>
                  <a:cxnLst/>
                  <a:rect l="l" t="t" r="r" b="b"/>
                  <a:pathLst>
                    <a:path w="2307" h="1949" extrusionOk="0">
                      <a:moveTo>
                        <a:pt x="0" y="1"/>
                      </a:moveTo>
                      <a:cubicBezTo>
                        <a:pt x="824" y="1793"/>
                        <a:pt x="2306" y="1948"/>
                        <a:pt x="2306" y="1948"/>
                      </a:cubicBezTo>
                      <a:cubicBezTo>
                        <a:pt x="1559" y="29"/>
                        <a:pt x="0" y="1"/>
                        <a:pt x="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92" name="Google Shape;607;p41"/>
                <p:cNvSpPr/>
                <p:nvPr/>
              </p:nvSpPr>
              <p:spPr>
                <a:xfrm>
                  <a:off x="5747165" y="2201429"/>
                  <a:ext cx="148505" cy="67356"/>
                </a:xfrm>
                <a:custGeom>
                  <a:avLst/>
                  <a:gdLst/>
                  <a:ahLst/>
                  <a:cxnLst/>
                  <a:rect l="l" t="t" r="r" b="b"/>
                  <a:pathLst>
                    <a:path w="2778" h="1260" extrusionOk="0">
                      <a:moveTo>
                        <a:pt x="471" y="1"/>
                      </a:moveTo>
                      <a:cubicBezTo>
                        <a:pt x="181" y="1"/>
                        <a:pt x="0" y="53"/>
                        <a:pt x="0" y="53"/>
                      </a:cubicBezTo>
                      <a:cubicBezTo>
                        <a:pt x="945" y="1111"/>
                        <a:pt x="1967" y="1259"/>
                        <a:pt x="2467" y="1259"/>
                      </a:cubicBezTo>
                      <a:cubicBezTo>
                        <a:pt x="2662" y="1259"/>
                        <a:pt x="2777" y="1237"/>
                        <a:pt x="2777" y="1237"/>
                      </a:cubicBezTo>
                      <a:cubicBezTo>
                        <a:pt x="1943" y="184"/>
                        <a:pt x="1016" y="1"/>
                        <a:pt x="47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93" name="Google Shape;608;p41"/>
                <p:cNvSpPr/>
                <p:nvPr/>
              </p:nvSpPr>
              <p:spPr>
                <a:xfrm>
                  <a:off x="5785868" y="2310000"/>
                  <a:ext cx="148505" cy="67356"/>
                </a:xfrm>
                <a:custGeom>
                  <a:avLst/>
                  <a:gdLst/>
                  <a:ahLst/>
                  <a:cxnLst/>
                  <a:rect l="l" t="t" r="r" b="b"/>
                  <a:pathLst>
                    <a:path w="2778" h="1260" extrusionOk="0">
                      <a:moveTo>
                        <a:pt x="472" y="1"/>
                      </a:moveTo>
                      <a:cubicBezTo>
                        <a:pt x="182" y="1"/>
                        <a:pt x="0" y="53"/>
                        <a:pt x="0" y="53"/>
                      </a:cubicBezTo>
                      <a:cubicBezTo>
                        <a:pt x="947" y="1111"/>
                        <a:pt x="1968" y="1260"/>
                        <a:pt x="2467" y="1260"/>
                      </a:cubicBezTo>
                      <a:cubicBezTo>
                        <a:pt x="2662" y="1260"/>
                        <a:pt x="2777" y="1237"/>
                        <a:pt x="2777" y="1237"/>
                      </a:cubicBezTo>
                      <a:cubicBezTo>
                        <a:pt x="1944" y="184"/>
                        <a:pt x="1016" y="1"/>
                        <a:pt x="47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94" name="Google Shape;609;p41"/>
                <p:cNvSpPr/>
                <p:nvPr/>
              </p:nvSpPr>
              <p:spPr>
                <a:xfrm>
                  <a:off x="5859050" y="2030154"/>
                  <a:ext cx="76658" cy="143052"/>
                </a:xfrm>
                <a:custGeom>
                  <a:avLst/>
                  <a:gdLst/>
                  <a:ahLst/>
                  <a:cxnLst/>
                  <a:rect l="l" t="t" r="r" b="b"/>
                  <a:pathLst>
                    <a:path w="1434" h="2676" extrusionOk="0">
                      <a:moveTo>
                        <a:pt x="1433" y="1"/>
                      </a:moveTo>
                      <a:lnTo>
                        <a:pt x="1433" y="1"/>
                      </a:lnTo>
                      <a:cubicBezTo>
                        <a:pt x="1433" y="1"/>
                        <a:pt x="0" y="616"/>
                        <a:pt x="33" y="2675"/>
                      </a:cubicBezTo>
                      <a:cubicBezTo>
                        <a:pt x="33" y="2675"/>
                        <a:pt x="1346" y="1973"/>
                        <a:pt x="143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95" name="Google Shape;610;p41"/>
                <p:cNvSpPr/>
                <p:nvPr/>
              </p:nvSpPr>
              <p:spPr>
                <a:xfrm>
                  <a:off x="5898233" y="2133165"/>
                  <a:ext cx="76765" cy="143052"/>
                </a:xfrm>
                <a:custGeom>
                  <a:avLst/>
                  <a:gdLst/>
                  <a:ahLst/>
                  <a:cxnLst/>
                  <a:rect l="l" t="t" r="r" b="b"/>
                  <a:pathLst>
                    <a:path w="1436" h="2676" extrusionOk="0">
                      <a:moveTo>
                        <a:pt x="1435" y="1"/>
                      </a:moveTo>
                      <a:cubicBezTo>
                        <a:pt x="1435" y="1"/>
                        <a:pt x="1" y="616"/>
                        <a:pt x="35" y="2675"/>
                      </a:cubicBezTo>
                      <a:cubicBezTo>
                        <a:pt x="35" y="2675"/>
                        <a:pt x="1348" y="1973"/>
                        <a:pt x="1435"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96" name="Google Shape;611;p41"/>
                <p:cNvSpPr/>
                <p:nvPr/>
              </p:nvSpPr>
              <p:spPr>
                <a:xfrm>
                  <a:off x="5938860" y="2239170"/>
                  <a:ext cx="76765" cy="143052"/>
                </a:xfrm>
                <a:custGeom>
                  <a:avLst/>
                  <a:gdLst/>
                  <a:ahLst/>
                  <a:cxnLst/>
                  <a:rect l="l" t="t" r="r" b="b"/>
                  <a:pathLst>
                    <a:path w="1436" h="2676" extrusionOk="0">
                      <a:moveTo>
                        <a:pt x="1435" y="1"/>
                      </a:moveTo>
                      <a:cubicBezTo>
                        <a:pt x="1435" y="1"/>
                        <a:pt x="1" y="616"/>
                        <a:pt x="35" y="2675"/>
                      </a:cubicBezTo>
                      <a:cubicBezTo>
                        <a:pt x="35" y="2675"/>
                        <a:pt x="1348" y="1971"/>
                        <a:pt x="1435"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grpSp>
          <p:grpSp>
            <p:nvGrpSpPr>
              <p:cNvPr id="176" name="Google Shape;612;p41"/>
              <p:cNvGrpSpPr/>
              <p:nvPr/>
            </p:nvGrpSpPr>
            <p:grpSpPr>
              <a:xfrm rot="-3512873">
                <a:off x="5746248" y="2236346"/>
                <a:ext cx="194268" cy="616969"/>
                <a:chOff x="6020862" y="1858826"/>
                <a:chExt cx="194262" cy="616952"/>
              </a:xfrm>
            </p:grpSpPr>
            <p:sp>
              <p:nvSpPr>
                <p:cNvPr id="177" name="Google Shape;613;p41"/>
                <p:cNvSpPr/>
                <p:nvPr/>
              </p:nvSpPr>
              <p:spPr>
                <a:xfrm>
                  <a:off x="6073677" y="1920782"/>
                  <a:ext cx="74252" cy="554996"/>
                </a:xfrm>
                <a:custGeom>
                  <a:avLst/>
                  <a:gdLst/>
                  <a:ahLst/>
                  <a:cxnLst/>
                  <a:rect l="l" t="t" r="r" b="b"/>
                  <a:pathLst>
                    <a:path w="1389" h="10382" fill="none" extrusionOk="0">
                      <a:moveTo>
                        <a:pt x="1389" y="0"/>
                      </a:moveTo>
                      <a:cubicBezTo>
                        <a:pt x="1389" y="0"/>
                        <a:pt x="1" y="4477"/>
                        <a:pt x="1055" y="10381"/>
                      </a:cubicBezTo>
                    </a:path>
                  </a:pathLst>
                </a:custGeom>
                <a:solidFill>
                  <a:schemeClr val="accent3"/>
                </a:solidFill>
                <a:ln w="2950" cap="flat" cmpd="sng">
                  <a:solidFill>
                    <a:srgbClr val="7F7D2A"/>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78" name="Google Shape;614;p41"/>
                <p:cNvSpPr/>
                <p:nvPr/>
              </p:nvSpPr>
              <p:spPr>
                <a:xfrm>
                  <a:off x="6117244" y="1858826"/>
                  <a:ext cx="63935" cy="116805"/>
                </a:xfrm>
                <a:custGeom>
                  <a:avLst/>
                  <a:gdLst/>
                  <a:ahLst/>
                  <a:cxnLst/>
                  <a:rect l="l" t="t" r="r" b="b"/>
                  <a:pathLst>
                    <a:path w="1196" h="2185" extrusionOk="0">
                      <a:moveTo>
                        <a:pt x="973" y="0"/>
                      </a:moveTo>
                      <a:cubicBezTo>
                        <a:pt x="973" y="0"/>
                        <a:pt x="0" y="664"/>
                        <a:pt x="323" y="2185"/>
                      </a:cubicBezTo>
                      <a:cubicBezTo>
                        <a:pt x="323" y="2185"/>
                        <a:pt x="1195" y="1473"/>
                        <a:pt x="97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79" name="Google Shape;615;p41"/>
                <p:cNvSpPr/>
                <p:nvPr/>
              </p:nvSpPr>
              <p:spPr>
                <a:xfrm>
                  <a:off x="6122536" y="1966060"/>
                  <a:ext cx="92588" cy="79384"/>
                </a:xfrm>
                <a:custGeom>
                  <a:avLst/>
                  <a:gdLst/>
                  <a:ahLst/>
                  <a:cxnLst/>
                  <a:rect l="l" t="t" r="r" b="b"/>
                  <a:pathLst>
                    <a:path w="1732" h="1485" extrusionOk="0">
                      <a:moveTo>
                        <a:pt x="1732" y="0"/>
                      </a:moveTo>
                      <a:cubicBezTo>
                        <a:pt x="1732" y="0"/>
                        <a:pt x="554" y="31"/>
                        <a:pt x="1" y="1484"/>
                      </a:cubicBezTo>
                      <a:cubicBezTo>
                        <a:pt x="1" y="1484"/>
                        <a:pt x="1120" y="1358"/>
                        <a:pt x="173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80" name="Google Shape;616;p41"/>
                <p:cNvSpPr/>
                <p:nvPr/>
              </p:nvSpPr>
              <p:spPr>
                <a:xfrm>
                  <a:off x="6069614" y="1935750"/>
                  <a:ext cx="58803" cy="112368"/>
                </a:xfrm>
                <a:custGeom>
                  <a:avLst/>
                  <a:gdLst/>
                  <a:ahLst/>
                  <a:cxnLst/>
                  <a:rect l="l" t="t" r="r" b="b"/>
                  <a:pathLst>
                    <a:path w="1100" h="2102" extrusionOk="0">
                      <a:moveTo>
                        <a:pt x="60" y="0"/>
                      </a:moveTo>
                      <a:lnTo>
                        <a:pt x="60" y="0"/>
                      </a:lnTo>
                      <a:cubicBezTo>
                        <a:pt x="1" y="1490"/>
                        <a:pt x="947" y="2101"/>
                        <a:pt x="947" y="2101"/>
                      </a:cubicBezTo>
                      <a:cubicBezTo>
                        <a:pt x="1099" y="553"/>
                        <a:pt x="60" y="0"/>
                        <a:pt x="6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81" name="Google Shape;617;p41"/>
                <p:cNvSpPr/>
                <p:nvPr/>
              </p:nvSpPr>
              <p:spPr>
                <a:xfrm>
                  <a:off x="6055074" y="2028016"/>
                  <a:ext cx="58162" cy="107610"/>
                </a:xfrm>
                <a:custGeom>
                  <a:avLst/>
                  <a:gdLst/>
                  <a:ahLst/>
                  <a:cxnLst/>
                  <a:rect l="l" t="t" r="r" b="b"/>
                  <a:pathLst>
                    <a:path w="1088" h="2013" extrusionOk="0">
                      <a:moveTo>
                        <a:pt x="1" y="1"/>
                      </a:moveTo>
                      <a:cubicBezTo>
                        <a:pt x="77" y="1491"/>
                        <a:pt x="1075" y="2013"/>
                        <a:pt x="1075" y="2013"/>
                      </a:cubicBezTo>
                      <a:cubicBezTo>
                        <a:pt x="1087" y="458"/>
                        <a:pt x="1" y="1"/>
                        <a:pt x="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82" name="Google Shape;618;p41"/>
                <p:cNvSpPr/>
                <p:nvPr/>
              </p:nvSpPr>
              <p:spPr>
                <a:xfrm>
                  <a:off x="6024016" y="2119213"/>
                  <a:ext cx="86548" cy="85960"/>
                </a:xfrm>
                <a:custGeom>
                  <a:avLst/>
                  <a:gdLst/>
                  <a:ahLst/>
                  <a:cxnLst/>
                  <a:rect l="l" t="t" r="r" b="b"/>
                  <a:pathLst>
                    <a:path w="1619" h="1608" extrusionOk="0">
                      <a:moveTo>
                        <a:pt x="1" y="1"/>
                      </a:moveTo>
                      <a:cubicBezTo>
                        <a:pt x="512" y="1401"/>
                        <a:pt x="1618" y="1608"/>
                        <a:pt x="1618" y="1608"/>
                      </a:cubicBezTo>
                      <a:cubicBezTo>
                        <a:pt x="1174" y="118"/>
                        <a:pt x="1" y="1"/>
                        <a:pt x="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83" name="Google Shape;619;p41"/>
                <p:cNvSpPr/>
                <p:nvPr/>
              </p:nvSpPr>
              <p:spPr>
                <a:xfrm>
                  <a:off x="6020862" y="2206294"/>
                  <a:ext cx="86548" cy="85960"/>
                </a:xfrm>
                <a:custGeom>
                  <a:avLst/>
                  <a:gdLst/>
                  <a:ahLst/>
                  <a:cxnLst/>
                  <a:rect l="l" t="t" r="r" b="b"/>
                  <a:pathLst>
                    <a:path w="1619" h="1608" extrusionOk="0">
                      <a:moveTo>
                        <a:pt x="1" y="0"/>
                      </a:moveTo>
                      <a:lnTo>
                        <a:pt x="1" y="0"/>
                      </a:lnTo>
                      <a:cubicBezTo>
                        <a:pt x="512" y="1401"/>
                        <a:pt x="1618" y="1607"/>
                        <a:pt x="1618" y="1607"/>
                      </a:cubicBezTo>
                      <a:cubicBezTo>
                        <a:pt x="1174" y="117"/>
                        <a:pt x="1" y="0"/>
                        <a:pt x="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84" name="Google Shape;620;p41"/>
                <p:cNvSpPr/>
                <p:nvPr/>
              </p:nvSpPr>
              <p:spPr>
                <a:xfrm>
                  <a:off x="6112486" y="2049880"/>
                  <a:ext cx="92588" cy="79384"/>
                </a:xfrm>
                <a:custGeom>
                  <a:avLst/>
                  <a:gdLst/>
                  <a:ahLst/>
                  <a:cxnLst/>
                  <a:rect l="l" t="t" r="r" b="b"/>
                  <a:pathLst>
                    <a:path w="1732" h="1485" extrusionOk="0">
                      <a:moveTo>
                        <a:pt x="1732" y="0"/>
                      </a:moveTo>
                      <a:lnTo>
                        <a:pt x="1732" y="0"/>
                      </a:lnTo>
                      <a:cubicBezTo>
                        <a:pt x="1732" y="0"/>
                        <a:pt x="554" y="31"/>
                        <a:pt x="1" y="1484"/>
                      </a:cubicBezTo>
                      <a:cubicBezTo>
                        <a:pt x="1" y="1484"/>
                        <a:pt x="1120" y="1358"/>
                        <a:pt x="173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85" name="Google Shape;621;p41"/>
                <p:cNvSpPr/>
                <p:nvPr/>
              </p:nvSpPr>
              <p:spPr>
                <a:xfrm>
                  <a:off x="6111257" y="2133112"/>
                  <a:ext cx="92588" cy="79491"/>
                </a:xfrm>
                <a:custGeom>
                  <a:avLst/>
                  <a:gdLst/>
                  <a:ahLst/>
                  <a:cxnLst/>
                  <a:rect l="l" t="t" r="r" b="b"/>
                  <a:pathLst>
                    <a:path w="1732" h="1487" extrusionOk="0">
                      <a:moveTo>
                        <a:pt x="1731" y="0"/>
                      </a:moveTo>
                      <a:cubicBezTo>
                        <a:pt x="1731" y="0"/>
                        <a:pt x="554" y="32"/>
                        <a:pt x="0" y="1486"/>
                      </a:cubicBezTo>
                      <a:cubicBezTo>
                        <a:pt x="0" y="1486"/>
                        <a:pt x="1119" y="1360"/>
                        <a:pt x="173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86" name="Google Shape;622;p41"/>
                <p:cNvSpPr/>
                <p:nvPr/>
              </p:nvSpPr>
              <p:spPr>
                <a:xfrm>
                  <a:off x="6110081" y="2218856"/>
                  <a:ext cx="92588" cy="79438"/>
                </a:xfrm>
                <a:custGeom>
                  <a:avLst/>
                  <a:gdLst/>
                  <a:ahLst/>
                  <a:cxnLst/>
                  <a:rect l="l" t="t" r="r" b="b"/>
                  <a:pathLst>
                    <a:path w="1732" h="1486" extrusionOk="0">
                      <a:moveTo>
                        <a:pt x="1732" y="0"/>
                      </a:moveTo>
                      <a:cubicBezTo>
                        <a:pt x="1732" y="0"/>
                        <a:pt x="554" y="31"/>
                        <a:pt x="1" y="1486"/>
                      </a:cubicBezTo>
                      <a:cubicBezTo>
                        <a:pt x="1" y="1486"/>
                        <a:pt x="1119" y="1360"/>
                        <a:pt x="173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grpSp>
        </p:grpSp>
        <p:sp>
          <p:nvSpPr>
            <p:cNvPr id="29" name="Google Shape;623;p41"/>
            <p:cNvSpPr/>
            <p:nvPr/>
          </p:nvSpPr>
          <p:spPr>
            <a:xfrm>
              <a:off x="5220027" y="4392320"/>
              <a:ext cx="3390588" cy="208211"/>
            </a:xfrm>
            <a:custGeom>
              <a:avLst/>
              <a:gdLst/>
              <a:ahLst/>
              <a:cxnLst/>
              <a:rect l="l" t="t" r="r" b="b"/>
              <a:pathLst>
                <a:path w="46329" h="2845" extrusionOk="0">
                  <a:moveTo>
                    <a:pt x="263" y="0"/>
                  </a:moveTo>
                  <a:cubicBezTo>
                    <a:pt x="119" y="0"/>
                    <a:pt x="1" y="118"/>
                    <a:pt x="1" y="264"/>
                  </a:cubicBezTo>
                  <a:lnTo>
                    <a:pt x="1" y="2581"/>
                  </a:lnTo>
                  <a:cubicBezTo>
                    <a:pt x="1" y="2726"/>
                    <a:pt x="119" y="2844"/>
                    <a:pt x="263" y="2844"/>
                  </a:cubicBezTo>
                  <a:lnTo>
                    <a:pt x="46065" y="2844"/>
                  </a:lnTo>
                  <a:cubicBezTo>
                    <a:pt x="46211" y="2844"/>
                    <a:pt x="46329" y="2726"/>
                    <a:pt x="46329" y="2581"/>
                  </a:cubicBezTo>
                  <a:lnTo>
                    <a:pt x="46329" y="264"/>
                  </a:lnTo>
                  <a:cubicBezTo>
                    <a:pt x="46329" y="118"/>
                    <a:pt x="46211" y="0"/>
                    <a:pt x="4606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grpSp>
          <p:nvGrpSpPr>
            <p:cNvPr id="30" name="Google Shape;627;p41"/>
            <p:cNvGrpSpPr/>
            <p:nvPr/>
          </p:nvGrpSpPr>
          <p:grpSpPr>
            <a:xfrm flipH="1">
              <a:off x="5601940" y="2038949"/>
              <a:ext cx="2067960" cy="2357908"/>
              <a:chOff x="3847646" y="2575037"/>
              <a:chExt cx="1701464" cy="1940026"/>
            </a:xfrm>
          </p:grpSpPr>
          <p:sp>
            <p:nvSpPr>
              <p:cNvPr id="113" name="Google Shape;628;p41"/>
              <p:cNvSpPr/>
              <p:nvPr/>
            </p:nvSpPr>
            <p:spPr>
              <a:xfrm>
                <a:off x="4152455" y="2575037"/>
                <a:ext cx="1363380" cy="1940026"/>
              </a:xfrm>
              <a:custGeom>
                <a:avLst/>
                <a:gdLst/>
                <a:ahLst/>
                <a:cxnLst/>
                <a:rect l="l" t="t" r="r" b="b"/>
                <a:pathLst>
                  <a:path w="25504" h="36291" extrusionOk="0">
                    <a:moveTo>
                      <a:pt x="0" y="1"/>
                    </a:moveTo>
                    <a:lnTo>
                      <a:pt x="0" y="36290"/>
                    </a:lnTo>
                    <a:lnTo>
                      <a:pt x="25503" y="36290"/>
                    </a:lnTo>
                    <a:lnTo>
                      <a:pt x="25503"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14" name="Google Shape;629;p41"/>
              <p:cNvSpPr/>
              <p:nvPr/>
            </p:nvSpPr>
            <p:spPr>
              <a:xfrm>
                <a:off x="4101671" y="2631541"/>
                <a:ext cx="1363380" cy="1827070"/>
              </a:xfrm>
              <a:custGeom>
                <a:avLst/>
                <a:gdLst/>
                <a:ahLst/>
                <a:cxnLst/>
                <a:rect l="l" t="t" r="r" b="b"/>
                <a:pathLst>
                  <a:path w="25504" h="34178" extrusionOk="0">
                    <a:moveTo>
                      <a:pt x="1" y="0"/>
                    </a:moveTo>
                    <a:lnTo>
                      <a:pt x="1" y="34178"/>
                    </a:lnTo>
                    <a:lnTo>
                      <a:pt x="25504" y="34178"/>
                    </a:lnTo>
                    <a:lnTo>
                      <a:pt x="25504"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15" name="Google Shape;630;p41"/>
              <p:cNvSpPr/>
              <p:nvPr/>
            </p:nvSpPr>
            <p:spPr>
              <a:xfrm>
                <a:off x="5263546" y="2631541"/>
                <a:ext cx="53" cy="1827070"/>
              </a:xfrm>
              <a:custGeom>
                <a:avLst/>
                <a:gdLst/>
                <a:ahLst/>
                <a:cxnLst/>
                <a:rect l="l" t="t" r="r" b="b"/>
                <a:pathLst>
                  <a:path w="1" h="34178" fill="none" extrusionOk="0">
                    <a:moveTo>
                      <a:pt x="0" y="0"/>
                    </a:moveTo>
                    <a:lnTo>
                      <a:pt x="0" y="34178"/>
                    </a:lnTo>
                  </a:path>
                </a:pathLst>
              </a:custGeom>
              <a:noFill/>
              <a:ln w="2950" cap="flat" cmpd="sng">
                <a:solidFill>
                  <a:schemeClr val="lt2"/>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16" name="Google Shape;631;p41"/>
              <p:cNvSpPr/>
              <p:nvPr/>
            </p:nvSpPr>
            <p:spPr>
              <a:xfrm>
                <a:off x="5283966" y="2631541"/>
                <a:ext cx="53" cy="1827070"/>
              </a:xfrm>
              <a:custGeom>
                <a:avLst/>
                <a:gdLst/>
                <a:ahLst/>
                <a:cxnLst/>
                <a:rect l="l" t="t" r="r" b="b"/>
                <a:pathLst>
                  <a:path w="1" h="34178" fill="none" extrusionOk="0">
                    <a:moveTo>
                      <a:pt x="1" y="0"/>
                    </a:moveTo>
                    <a:lnTo>
                      <a:pt x="1" y="34178"/>
                    </a:lnTo>
                  </a:path>
                </a:pathLst>
              </a:custGeom>
              <a:noFill/>
              <a:ln w="2950" cap="flat" cmpd="sng">
                <a:solidFill>
                  <a:schemeClr val="lt2"/>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17" name="Google Shape;632;p41"/>
              <p:cNvSpPr/>
              <p:nvPr/>
            </p:nvSpPr>
            <p:spPr>
              <a:xfrm>
                <a:off x="5304493" y="2631541"/>
                <a:ext cx="53" cy="1827070"/>
              </a:xfrm>
              <a:custGeom>
                <a:avLst/>
                <a:gdLst/>
                <a:ahLst/>
                <a:cxnLst/>
                <a:rect l="l" t="t" r="r" b="b"/>
                <a:pathLst>
                  <a:path w="1" h="34178" fill="none" extrusionOk="0">
                    <a:moveTo>
                      <a:pt x="0" y="0"/>
                    </a:moveTo>
                    <a:lnTo>
                      <a:pt x="0" y="34178"/>
                    </a:lnTo>
                  </a:path>
                </a:pathLst>
              </a:custGeom>
              <a:noFill/>
              <a:ln w="2950" cap="flat" cmpd="sng">
                <a:solidFill>
                  <a:schemeClr val="lt2"/>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18" name="Google Shape;633;p41"/>
              <p:cNvSpPr/>
              <p:nvPr/>
            </p:nvSpPr>
            <p:spPr>
              <a:xfrm>
                <a:off x="5325021" y="2631541"/>
                <a:ext cx="53" cy="1827070"/>
              </a:xfrm>
              <a:custGeom>
                <a:avLst/>
                <a:gdLst/>
                <a:ahLst/>
                <a:cxnLst/>
                <a:rect l="l" t="t" r="r" b="b"/>
                <a:pathLst>
                  <a:path w="1" h="34178" fill="none" extrusionOk="0">
                    <a:moveTo>
                      <a:pt x="0" y="0"/>
                    </a:moveTo>
                    <a:lnTo>
                      <a:pt x="0" y="34178"/>
                    </a:lnTo>
                  </a:path>
                </a:pathLst>
              </a:custGeom>
              <a:noFill/>
              <a:ln w="2950" cap="flat" cmpd="sng">
                <a:solidFill>
                  <a:schemeClr val="lt2"/>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19" name="Google Shape;634;p41"/>
              <p:cNvSpPr/>
              <p:nvPr/>
            </p:nvSpPr>
            <p:spPr>
              <a:xfrm>
                <a:off x="5345441" y="2631541"/>
                <a:ext cx="53" cy="1827070"/>
              </a:xfrm>
              <a:custGeom>
                <a:avLst/>
                <a:gdLst/>
                <a:ahLst/>
                <a:cxnLst/>
                <a:rect l="l" t="t" r="r" b="b"/>
                <a:pathLst>
                  <a:path w="1" h="34178" fill="none" extrusionOk="0">
                    <a:moveTo>
                      <a:pt x="0" y="0"/>
                    </a:moveTo>
                    <a:lnTo>
                      <a:pt x="0" y="34178"/>
                    </a:lnTo>
                  </a:path>
                </a:pathLst>
              </a:custGeom>
              <a:noFill/>
              <a:ln w="2950" cap="flat" cmpd="sng">
                <a:solidFill>
                  <a:schemeClr val="lt2"/>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20" name="Google Shape;635;p41"/>
              <p:cNvSpPr/>
              <p:nvPr/>
            </p:nvSpPr>
            <p:spPr>
              <a:xfrm>
                <a:off x="5365968" y="2631541"/>
                <a:ext cx="53" cy="1827070"/>
              </a:xfrm>
              <a:custGeom>
                <a:avLst/>
                <a:gdLst/>
                <a:ahLst/>
                <a:cxnLst/>
                <a:rect l="l" t="t" r="r" b="b"/>
                <a:pathLst>
                  <a:path w="1" h="34178" fill="none" extrusionOk="0">
                    <a:moveTo>
                      <a:pt x="0" y="0"/>
                    </a:moveTo>
                    <a:lnTo>
                      <a:pt x="0" y="34178"/>
                    </a:lnTo>
                  </a:path>
                </a:pathLst>
              </a:custGeom>
              <a:noFill/>
              <a:ln w="2950" cap="flat" cmpd="sng">
                <a:solidFill>
                  <a:schemeClr val="lt2"/>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21" name="Google Shape;636;p41"/>
              <p:cNvSpPr/>
              <p:nvPr/>
            </p:nvSpPr>
            <p:spPr>
              <a:xfrm>
                <a:off x="5386388" y="2631541"/>
                <a:ext cx="53" cy="1827070"/>
              </a:xfrm>
              <a:custGeom>
                <a:avLst/>
                <a:gdLst/>
                <a:ahLst/>
                <a:cxnLst/>
                <a:rect l="l" t="t" r="r" b="b"/>
                <a:pathLst>
                  <a:path w="1" h="34178" fill="none" extrusionOk="0">
                    <a:moveTo>
                      <a:pt x="1" y="0"/>
                    </a:moveTo>
                    <a:lnTo>
                      <a:pt x="1" y="34178"/>
                    </a:lnTo>
                  </a:path>
                </a:pathLst>
              </a:custGeom>
              <a:noFill/>
              <a:ln w="2950" cap="flat" cmpd="sng">
                <a:solidFill>
                  <a:schemeClr val="lt2"/>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22" name="Google Shape;637;p41"/>
              <p:cNvSpPr/>
              <p:nvPr/>
            </p:nvSpPr>
            <p:spPr>
              <a:xfrm>
                <a:off x="5406916" y="2631541"/>
                <a:ext cx="53" cy="1827070"/>
              </a:xfrm>
              <a:custGeom>
                <a:avLst/>
                <a:gdLst/>
                <a:ahLst/>
                <a:cxnLst/>
                <a:rect l="l" t="t" r="r" b="b"/>
                <a:pathLst>
                  <a:path w="1" h="34178" fill="none" extrusionOk="0">
                    <a:moveTo>
                      <a:pt x="0" y="0"/>
                    </a:moveTo>
                    <a:lnTo>
                      <a:pt x="0" y="34178"/>
                    </a:lnTo>
                  </a:path>
                </a:pathLst>
              </a:custGeom>
              <a:noFill/>
              <a:ln w="2950" cap="flat" cmpd="sng">
                <a:solidFill>
                  <a:schemeClr val="lt2"/>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23" name="Google Shape;638;p41"/>
              <p:cNvSpPr/>
              <p:nvPr/>
            </p:nvSpPr>
            <p:spPr>
              <a:xfrm>
                <a:off x="5427443" y="2631541"/>
                <a:ext cx="53" cy="1827070"/>
              </a:xfrm>
              <a:custGeom>
                <a:avLst/>
                <a:gdLst/>
                <a:ahLst/>
                <a:cxnLst/>
                <a:rect l="l" t="t" r="r" b="b"/>
                <a:pathLst>
                  <a:path w="1" h="34178" fill="none" extrusionOk="0">
                    <a:moveTo>
                      <a:pt x="0" y="0"/>
                    </a:moveTo>
                    <a:lnTo>
                      <a:pt x="0" y="34178"/>
                    </a:lnTo>
                  </a:path>
                </a:pathLst>
              </a:custGeom>
              <a:noFill/>
              <a:ln w="2950" cap="flat" cmpd="sng">
                <a:solidFill>
                  <a:schemeClr val="lt2"/>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24" name="Google Shape;639;p41"/>
              <p:cNvSpPr/>
              <p:nvPr/>
            </p:nvSpPr>
            <p:spPr>
              <a:xfrm>
                <a:off x="5447863" y="2631541"/>
                <a:ext cx="53" cy="1827070"/>
              </a:xfrm>
              <a:custGeom>
                <a:avLst/>
                <a:gdLst/>
                <a:ahLst/>
                <a:cxnLst/>
                <a:rect l="l" t="t" r="r" b="b"/>
                <a:pathLst>
                  <a:path w="1" h="34178" fill="none" extrusionOk="0">
                    <a:moveTo>
                      <a:pt x="1" y="0"/>
                    </a:moveTo>
                    <a:lnTo>
                      <a:pt x="1" y="34178"/>
                    </a:lnTo>
                  </a:path>
                </a:pathLst>
              </a:custGeom>
              <a:noFill/>
              <a:ln w="2950" cap="flat" cmpd="sng">
                <a:solidFill>
                  <a:schemeClr val="lt2"/>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25" name="Google Shape;640;p41"/>
              <p:cNvSpPr/>
              <p:nvPr/>
            </p:nvSpPr>
            <p:spPr>
              <a:xfrm>
                <a:off x="3847646" y="2575037"/>
                <a:ext cx="1363380" cy="1940026"/>
              </a:xfrm>
              <a:custGeom>
                <a:avLst/>
                <a:gdLst/>
                <a:ahLst/>
                <a:cxnLst/>
                <a:rect l="l" t="t" r="r" b="b"/>
                <a:pathLst>
                  <a:path w="25504" h="36291" extrusionOk="0">
                    <a:moveTo>
                      <a:pt x="1" y="1"/>
                    </a:moveTo>
                    <a:lnTo>
                      <a:pt x="1" y="36290"/>
                    </a:lnTo>
                    <a:lnTo>
                      <a:pt x="25504" y="36290"/>
                    </a:lnTo>
                    <a:lnTo>
                      <a:pt x="25504"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26" name="Google Shape;641;p41"/>
              <p:cNvSpPr/>
              <p:nvPr/>
            </p:nvSpPr>
            <p:spPr>
              <a:xfrm>
                <a:off x="3961134" y="2688525"/>
                <a:ext cx="1136400" cy="1713046"/>
              </a:xfrm>
              <a:custGeom>
                <a:avLst/>
                <a:gdLst/>
                <a:ahLst/>
                <a:cxnLst/>
                <a:rect l="l" t="t" r="r" b="b"/>
                <a:pathLst>
                  <a:path w="21258" h="32045" extrusionOk="0">
                    <a:moveTo>
                      <a:pt x="1584" y="1"/>
                    </a:moveTo>
                    <a:cubicBezTo>
                      <a:pt x="1584" y="875"/>
                      <a:pt x="875" y="1586"/>
                      <a:pt x="0" y="1586"/>
                    </a:cubicBezTo>
                    <a:lnTo>
                      <a:pt x="0" y="30461"/>
                    </a:lnTo>
                    <a:cubicBezTo>
                      <a:pt x="875" y="30461"/>
                      <a:pt x="1584" y="31169"/>
                      <a:pt x="1584" y="32044"/>
                    </a:cubicBezTo>
                    <a:lnTo>
                      <a:pt x="19673" y="32044"/>
                    </a:lnTo>
                    <a:cubicBezTo>
                      <a:pt x="19673" y="31169"/>
                      <a:pt x="20383" y="30461"/>
                      <a:pt x="21258" y="30461"/>
                    </a:cubicBezTo>
                    <a:lnTo>
                      <a:pt x="21258" y="1586"/>
                    </a:lnTo>
                    <a:cubicBezTo>
                      <a:pt x="20383" y="1586"/>
                      <a:pt x="19673" y="875"/>
                      <a:pt x="1967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27" name="Google Shape;642;p41"/>
              <p:cNvSpPr/>
              <p:nvPr/>
            </p:nvSpPr>
            <p:spPr>
              <a:xfrm>
                <a:off x="5210945" y="2575037"/>
                <a:ext cx="33304" cy="1940026"/>
              </a:xfrm>
              <a:custGeom>
                <a:avLst/>
                <a:gdLst/>
                <a:ahLst/>
                <a:cxnLst/>
                <a:rect l="l" t="t" r="r" b="b"/>
                <a:pathLst>
                  <a:path w="623" h="36291" extrusionOk="0">
                    <a:moveTo>
                      <a:pt x="1" y="1"/>
                    </a:moveTo>
                    <a:lnTo>
                      <a:pt x="1" y="36290"/>
                    </a:lnTo>
                    <a:lnTo>
                      <a:pt x="622" y="36290"/>
                    </a:lnTo>
                    <a:lnTo>
                      <a:pt x="62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28" name="Google Shape;643;p41"/>
              <p:cNvSpPr/>
              <p:nvPr/>
            </p:nvSpPr>
            <p:spPr>
              <a:xfrm>
                <a:off x="5515753" y="2575037"/>
                <a:ext cx="33357" cy="1940026"/>
              </a:xfrm>
              <a:custGeom>
                <a:avLst/>
                <a:gdLst/>
                <a:ahLst/>
                <a:cxnLst/>
                <a:rect l="l" t="t" r="r" b="b"/>
                <a:pathLst>
                  <a:path w="624" h="36291" extrusionOk="0">
                    <a:moveTo>
                      <a:pt x="0" y="1"/>
                    </a:moveTo>
                    <a:lnTo>
                      <a:pt x="0" y="36290"/>
                    </a:lnTo>
                    <a:lnTo>
                      <a:pt x="623" y="36290"/>
                    </a:lnTo>
                    <a:lnTo>
                      <a:pt x="623"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29" name="Google Shape;644;p41"/>
              <p:cNvSpPr/>
              <p:nvPr/>
            </p:nvSpPr>
            <p:spPr>
              <a:xfrm>
                <a:off x="3961134" y="2688525"/>
                <a:ext cx="1136400" cy="1713046"/>
              </a:xfrm>
              <a:custGeom>
                <a:avLst/>
                <a:gdLst/>
                <a:ahLst/>
                <a:cxnLst/>
                <a:rect l="l" t="t" r="r" b="b"/>
                <a:pathLst>
                  <a:path w="21258" h="32045" fill="none" extrusionOk="0">
                    <a:moveTo>
                      <a:pt x="21258" y="30461"/>
                    </a:moveTo>
                    <a:lnTo>
                      <a:pt x="21258" y="1586"/>
                    </a:lnTo>
                    <a:cubicBezTo>
                      <a:pt x="20383" y="1586"/>
                      <a:pt x="19673" y="875"/>
                      <a:pt x="19673" y="1"/>
                    </a:cubicBezTo>
                    <a:lnTo>
                      <a:pt x="1584" y="1"/>
                    </a:lnTo>
                    <a:cubicBezTo>
                      <a:pt x="1584" y="875"/>
                      <a:pt x="875" y="1586"/>
                      <a:pt x="0" y="1586"/>
                    </a:cubicBezTo>
                    <a:lnTo>
                      <a:pt x="0" y="30461"/>
                    </a:lnTo>
                    <a:cubicBezTo>
                      <a:pt x="875" y="30461"/>
                      <a:pt x="1584" y="31169"/>
                      <a:pt x="1584" y="32044"/>
                    </a:cubicBezTo>
                    <a:lnTo>
                      <a:pt x="19673" y="32044"/>
                    </a:lnTo>
                    <a:cubicBezTo>
                      <a:pt x="19673" y="31169"/>
                      <a:pt x="20383" y="30461"/>
                      <a:pt x="21258" y="30461"/>
                    </a:cubicBezTo>
                    <a:close/>
                  </a:path>
                </a:pathLst>
              </a:custGeom>
              <a:noFill/>
              <a:ln w="8850" cap="flat" cmpd="sng">
                <a:solidFill>
                  <a:schemeClr val="accen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30" name="Google Shape;645;p41"/>
              <p:cNvSpPr/>
              <p:nvPr/>
            </p:nvSpPr>
            <p:spPr>
              <a:xfrm>
                <a:off x="4023250" y="2750642"/>
                <a:ext cx="1012164" cy="1588864"/>
              </a:xfrm>
              <a:custGeom>
                <a:avLst/>
                <a:gdLst/>
                <a:ahLst/>
                <a:cxnLst/>
                <a:rect l="l" t="t" r="r" b="b"/>
                <a:pathLst>
                  <a:path w="18934" h="29722" extrusionOk="0">
                    <a:moveTo>
                      <a:pt x="1410" y="1"/>
                    </a:moveTo>
                    <a:cubicBezTo>
                      <a:pt x="1410" y="780"/>
                      <a:pt x="779" y="1412"/>
                      <a:pt x="1" y="1412"/>
                    </a:cubicBezTo>
                    <a:lnTo>
                      <a:pt x="1" y="28310"/>
                    </a:lnTo>
                    <a:cubicBezTo>
                      <a:pt x="779" y="28310"/>
                      <a:pt x="1410" y="28941"/>
                      <a:pt x="1410" y="29722"/>
                    </a:cubicBezTo>
                    <a:lnTo>
                      <a:pt x="17522" y="29722"/>
                    </a:lnTo>
                    <a:cubicBezTo>
                      <a:pt x="17522" y="28941"/>
                      <a:pt x="18155" y="28310"/>
                      <a:pt x="18933" y="28310"/>
                    </a:cubicBezTo>
                    <a:lnTo>
                      <a:pt x="18933" y="1412"/>
                    </a:lnTo>
                    <a:cubicBezTo>
                      <a:pt x="18155" y="1412"/>
                      <a:pt x="17522" y="780"/>
                      <a:pt x="1752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31" name="Google Shape;646;p41"/>
              <p:cNvSpPr/>
              <p:nvPr/>
            </p:nvSpPr>
            <p:spPr>
              <a:xfrm>
                <a:off x="4261933" y="3167550"/>
                <a:ext cx="543021" cy="53939"/>
              </a:xfrm>
              <a:custGeom>
                <a:avLst/>
                <a:gdLst/>
                <a:ahLst/>
                <a:cxnLst/>
                <a:rect l="l" t="t" r="r" b="b"/>
                <a:pathLst>
                  <a:path w="10158" h="1009" extrusionOk="0">
                    <a:moveTo>
                      <a:pt x="5079" y="0"/>
                    </a:moveTo>
                    <a:lnTo>
                      <a:pt x="0" y="769"/>
                    </a:lnTo>
                    <a:lnTo>
                      <a:pt x="0" y="1009"/>
                    </a:lnTo>
                    <a:lnTo>
                      <a:pt x="10157" y="1009"/>
                    </a:lnTo>
                    <a:lnTo>
                      <a:pt x="10157" y="769"/>
                    </a:lnTo>
                    <a:lnTo>
                      <a:pt x="5079"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32" name="Google Shape;647;p41"/>
              <p:cNvSpPr/>
              <p:nvPr/>
            </p:nvSpPr>
            <p:spPr>
              <a:xfrm>
                <a:off x="4261933" y="3206626"/>
                <a:ext cx="543021" cy="14861"/>
              </a:xfrm>
              <a:custGeom>
                <a:avLst/>
                <a:gdLst/>
                <a:ahLst/>
                <a:cxnLst/>
                <a:rect l="l" t="t" r="r" b="b"/>
                <a:pathLst>
                  <a:path w="10158" h="278" extrusionOk="0">
                    <a:moveTo>
                      <a:pt x="241" y="1"/>
                    </a:moveTo>
                    <a:lnTo>
                      <a:pt x="0" y="38"/>
                    </a:lnTo>
                    <a:lnTo>
                      <a:pt x="0" y="278"/>
                    </a:lnTo>
                    <a:lnTo>
                      <a:pt x="10157" y="278"/>
                    </a:lnTo>
                    <a:lnTo>
                      <a:pt x="10157" y="38"/>
                    </a:lnTo>
                    <a:lnTo>
                      <a:pt x="9915"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33" name="Google Shape;648;p41"/>
              <p:cNvSpPr/>
              <p:nvPr/>
            </p:nvSpPr>
            <p:spPr>
              <a:xfrm>
                <a:off x="4512002" y="3494330"/>
                <a:ext cx="42873" cy="273702"/>
              </a:xfrm>
              <a:custGeom>
                <a:avLst/>
                <a:gdLst/>
                <a:ahLst/>
                <a:cxnLst/>
                <a:rect l="l" t="t" r="r" b="b"/>
                <a:pathLst>
                  <a:path w="802" h="5120" extrusionOk="0">
                    <a:moveTo>
                      <a:pt x="401" y="1"/>
                    </a:moveTo>
                    <a:cubicBezTo>
                      <a:pt x="179" y="1"/>
                      <a:pt x="0" y="181"/>
                      <a:pt x="0" y="401"/>
                    </a:cubicBezTo>
                    <a:lnTo>
                      <a:pt x="0" y="5119"/>
                    </a:lnTo>
                    <a:lnTo>
                      <a:pt x="802" y="5119"/>
                    </a:lnTo>
                    <a:lnTo>
                      <a:pt x="802" y="401"/>
                    </a:lnTo>
                    <a:cubicBezTo>
                      <a:pt x="802" y="181"/>
                      <a:pt x="622" y="1"/>
                      <a:pt x="40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34" name="Google Shape;649;p41"/>
              <p:cNvSpPr/>
              <p:nvPr/>
            </p:nvSpPr>
            <p:spPr>
              <a:xfrm>
                <a:off x="4533385" y="3494330"/>
                <a:ext cx="21490" cy="273702"/>
              </a:xfrm>
              <a:custGeom>
                <a:avLst/>
                <a:gdLst/>
                <a:ahLst/>
                <a:cxnLst/>
                <a:rect l="l" t="t" r="r" b="b"/>
                <a:pathLst>
                  <a:path w="402" h="5120" extrusionOk="0">
                    <a:moveTo>
                      <a:pt x="1" y="1"/>
                    </a:moveTo>
                    <a:lnTo>
                      <a:pt x="1" y="5119"/>
                    </a:lnTo>
                    <a:lnTo>
                      <a:pt x="402" y="5119"/>
                    </a:lnTo>
                    <a:lnTo>
                      <a:pt x="402" y="401"/>
                    </a:lnTo>
                    <a:cubicBezTo>
                      <a:pt x="402" y="181"/>
                      <a:pt x="222" y="1"/>
                      <a:pt x="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35" name="Google Shape;650;p41"/>
              <p:cNvSpPr/>
              <p:nvPr/>
            </p:nvSpPr>
            <p:spPr>
              <a:xfrm>
                <a:off x="4524671" y="3209567"/>
                <a:ext cx="17427" cy="354851"/>
              </a:xfrm>
              <a:custGeom>
                <a:avLst/>
                <a:gdLst/>
                <a:ahLst/>
                <a:cxnLst/>
                <a:rect l="l" t="t" r="r" b="b"/>
                <a:pathLst>
                  <a:path w="326" h="6638" extrusionOk="0">
                    <a:moveTo>
                      <a:pt x="1" y="0"/>
                    </a:moveTo>
                    <a:lnTo>
                      <a:pt x="1" y="6638"/>
                    </a:lnTo>
                    <a:lnTo>
                      <a:pt x="326" y="6638"/>
                    </a:lnTo>
                    <a:lnTo>
                      <a:pt x="326"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36" name="Google Shape;651;p41"/>
              <p:cNvSpPr/>
              <p:nvPr/>
            </p:nvSpPr>
            <p:spPr>
              <a:xfrm>
                <a:off x="4533385" y="3209567"/>
                <a:ext cx="8714" cy="354851"/>
              </a:xfrm>
              <a:custGeom>
                <a:avLst/>
                <a:gdLst/>
                <a:ahLst/>
                <a:cxnLst/>
                <a:rect l="l" t="t" r="r" b="b"/>
                <a:pathLst>
                  <a:path w="163" h="6638" extrusionOk="0">
                    <a:moveTo>
                      <a:pt x="1" y="0"/>
                    </a:moveTo>
                    <a:lnTo>
                      <a:pt x="1" y="6638"/>
                    </a:lnTo>
                    <a:lnTo>
                      <a:pt x="163" y="6638"/>
                    </a:lnTo>
                    <a:lnTo>
                      <a:pt x="163"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37" name="Google Shape;652;p41"/>
              <p:cNvSpPr/>
              <p:nvPr/>
            </p:nvSpPr>
            <p:spPr>
              <a:xfrm>
                <a:off x="4360774" y="3745950"/>
                <a:ext cx="345335" cy="56237"/>
              </a:xfrm>
              <a:custGeom>
                <a:avLst/>
                <a:gdLst/>
                <a:ahLst/>
                <a:cxnLst/>
                <a:rect l="l" t="t" r="r" b="b"/>
                <a:pathLst>
                  <a:path w="6460" h="1052" extrusionOk="0">
                    <a:moveTo>
                      <a:pt x="1051" y="1"/>
                    </a:moveTo>
                    <a:cubicBezTo>
                      <a:pt x="470" y="1"/>
                      <a:pt x="1" y="471"/>
                      <a:pt x="1" y="1051"/>
                    </a:cubicBezTo>
                    <a:lnTo>
                      <a:pt x="6459" y="1051"/>
                    </a:lnTo>
                    <a:cubicBezTo>
                      <a:pt x="6459" y="471"/>
                      <a:pt x="5988" y="1"/>
                      <a:pt x="540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38" name="Google Shape;653;p41"/>
              <p:cNvSpPr/>
              <p:nvPr/>
            </p:nvSpPr>
            <p:spPr>
              <a:xfrm>
                <a:off x="4360774" y="3783102"/>
                <a:ext cx="345335" cy="19084"/>
              </a:xfrm>
              <a:custGeom>
                <a:avLst/>
                <a:gdLst/>
                <a:ahLst/>
                <a:cxnLst/>
                <a:rect l="l" t="t" r="r" b="b"/>
                <a:pathLst>
                  <a:path w="6460" h="357" extrusionOk="0">
                    <a:moveTo>
                      <a:pt x="63" y="0"/>
                    </a:moveTo>
                    <a:cubicBezTo>
                      <a:pt x="22" y="112"/>
                      <a:pt x="1" y="232"/>
                      <a:pt x="1" y="356"/>
                    </a:cubicBezTo>
                    <a:lnTo>
                      <a:pt x="6459" y="356"/>
                    </a:lnTo>
                    <a:cubicBezTo>
                      <a:pt x="6459" y="232"/>
                      <a:pt x="6436" y="112"/>
                      <a:pt x="639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39" name="Google Shape;654;p41"/>
              <p:cNvSpPr/>
              <p:nvPr/>
            </p:nvSpPr>
            <p:spPr>
              <a:xfrm>
                <a:off x="4329823" y="3802133"/>
                <a:ext cx="407186" cy="24216"/>
              </a:xfrm>
              <a:custGeom>
                <a:avLst/>
                <a:gdLst/>
                <a:ahLst/>
                <a:cxnLst/>
                <a:rect l="l" t="t" r="r" b="b"/>
                <a:pathLst>
                  <a:path w="7617" h="453" extrusionOk="0">
                    <a:moveTo>
                      <a:pt x="0" y="0"/>
                    </a:moveTo>
                    <a:lnTo>
                      <a:pt x="0" y="452"/>
                    </a:lnTo>
                    <a:lnTo>
                      <a:pt x="7616" y="452"/>
                    </a:lnTo>
                    <a:lnTo>
                      <a:pt x="7616"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40" name="Google Shape;655;p41"/>
              <p:cNvSpPr/>
              <p:nvPr/>
            </p:nvSpPr>
            <p:spPr>
              <a:xfrm>
                <a:off x="4491796" y="3152796"/>
                <a:ext cx="83287" cy="83394"/>
              </a:xfrm>
              <a:custGeom>
                <a:avLst/>
                <a:gdLst/>
                <a:ahLst/>
                <a:cxnLst/>
                <a:rect l="l" t="t" r="r" b="b"/>
                <a:pathLst>
                  <a:path w="1558" h="1560" extrusionOk="0">
                    <a:moveTo>
                      <a:pt x="779" y="1"/>
                    </a:moveTo>
                    <a:cubicBezTo>
                      <a:pt x="348" y="1"/>
                      <a:pt x="0" y="351"/>
                      <a:pt x="0" y="780"/>
                    </a:cubicBezTo>
                    <a:cubicBezTo>
                      <a:pt x="0" y="1210"/>
                      <a:pt x="348" y="1560"/>
                      <a:pt x="779" y="1560"/>
                    </a:cubicBezTo>
                    <a:cubicBezTo>
                      <a:pt x="1209" y="1560"/>
                      <a:pt x="1558" y="1210"/>
                      <a:pt x="1558" y="780"/>
                    </a:cubicBezTo>
                    <a:cubicBezTo>
                      <a:pt x="1558" y="351"/>
                      <a:pt x="1209" y="1"/>
                      <a:pt x="77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41" name="Google Shape;656;p41"/>
              <p:cNvSpPr/>
              <p:nvPr/>
            </p:nvSpPr>
            <p:spPr>
              <a:xfrm>
                <a:off x="4509169" y="3170169"/>
                <a:ext cx="48539" cy="48646"/>
              </a:xfrm>
              <a:custGeom>
                <a:avLst/>
                <a:gdLst/>
                <a:ahLst/>
                <a:cxnLst/>
                <a:rect l="l" t="t" r="r" b="b"/>
                <a:pathLst>
                  <a:path w="908" h="910" extrusionOk="0">
                    <a:moveTo>
                      <a:pt x="454" y="1"/>
                    </a:moveTo>
                    <a:cubicBezTo>
                      <a:pt x="202" y="1"/>
                      <a:pt x="0" y="204"/>
                      <a:pt x="0" y="455"/>
                    </a:cubicBezTo>
                    <a:cubicBezTo>
                      <a:pt x="0" y="706"/>
                      <a:pt x="202" y="910"/>
                      <a:pt x="454" y="910"/>
                    </a:cubicBezTo>
                    <a:cubicBezTo>
                      <a:pt x="704" y="910"/>
                      <a:pt x="908" y="706"/>
                      <a:pt x="908" y="455"/>
                    </a:cubicBezTo>
                    <a:cubicBezTo>
                      <a:pt x="908" y="204"/>
                      <a:pt x="704" y="1"/>
                      <a:pt x="45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42" name="Google Shape;657;p41"/>
              <p:cNvSpPr/>
              <p:nvPr/>
            </p:nvSpPr>
            <p:spPr>
              <a:xfrm>
                <a:off x="4151011" y="3410937"/>
                <a:ext cx="222971" cy="81790"/>
              </a:xfrm>
              <a:custGeom>
                <a:avLst/>
                <a:gdLst/>
                <a:ahLst/>
                <a:cxnLst/>
                <a:rect l="l" t="t" r="r" b="b"/>
                <a:pathLst>
                  <a:path w="4171" h="1530" extrusionOk="0">
                    <a:moveTo>
                      <a:pt x="1" y="0"/>
                    </a:moveTo>
                    <a:cubicBezTo>
                      <a:pt x="1" y="0"/>
                      <a:pt x="1" y="1529"/>
                      <a:pt x="2086" y="1529"/>
                    </a:cubicBezTo>
                    <a:cubicBezTo>
                      <a:pt x="4170" y="1529"/>
                      <a:pt x="4170" y="0"/>
                      <a:pt x="417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43" name="Google Shape;658;p41"/>
              <p:cNvSpPr/>
              <p:nvPr/>
            </p:nvSpPr>
            <p:spPr>
              <a:xfrm>
                <a:off x="4248462" y="3410937"/>
                <a:ext cx="125518" cy="81790"/>
              </a:xfrm>
              <a:custGeom>
                <a:avLst/>
                <a:gdLst/>
                <a:ahLst/>
                <a:cxnLst/>
                <a:rect l="l" t="t" r="r" b="b"/>
                <a:pathLst>
                  <a:path w="2348" h="1530" extrusionOk="0">
                    <a:moveTo>
                      <a:pt x="1822" y="0"/>
                    </a:moveTo>
                    <a:cubicBezTo>
                      <a:pt x="1822" y="0"/>
                      <a:pt x="1822" y="1397"/>
                      <a:pt x="1" y="1520"/>
                    </a:cubicBezTo>
                    <a:cubicBezTo>
                      <a:pt x="85" y="1526"/>
                      <a:pt x="170" y="1529"/>
                      <a:pt x="263" y="1529"/>
                    </a:cubicBezTo>
                    <a:cubicBezTo>
                      <a:pt x="2347" y="1529"/>
                      <a:pt x="2347" y="0"/>
                      <a:pt x="234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44" name="Google Shape;659;p41"/>
              <p:cNvSpPr/>
              <p:nvPr/>
            </p:nvSpPr>
            <p:spPr>
              <a:xfrm>
                <a:off x="4151011" y="3393831"/>
                <a:ext cx="222971" cy="34266"/>
              </a:xfrm>
              <a:custGeom>
                <a:avLst/>
                <a:gdLst/>
                <a:ahLst/>
                <a:cxnLst/>
                <a:rect l="l" t="t" r="r" b="b"/>
                <a:pathLst>
                  <a:path w="4171" h="641" extrusionOk="0">
                    <a:moveTo>
                      <a:pt x="2086" y="0"/>
                    </a:moveTo>
                    <a:cubicBezTo>
                      <a:pt x="935" y="0"/>
                      <a:pt x="1" y="143"/>
                      <a:pt x="1" y="320"/>
                    </a:cubicBezTo>
                    <a:cubicBezTo>
                      <a:pt x="1" y="497"/>
                      <a:pt x="935" y="640"/>
                      <a:pt x="2086" y="640"/>
                    </a:cubicBezTo>
                    <a:cubicBezTo>
                      <a:pt x="3238" y="640"/>
                      <a:pt x="4170" y="497"/>
                      <a:pt x="4170" y="320"/>
                    </a:cubicBezTo>
                    <a:cubicBezTo>
                      <a:pt x="4170" y="143"/>
                      <a:pt x="3238" y="0"/>
                      <a:pt x="208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45" name="Google Shape;660;p41"/>
              <p:cNvSpPr/>
              <p:nvPr/>
            </p:nvSpPr>
            <p:spPr>
              <a:xfrm>
                <a:off x="4167957" y="3398375"/>
                <a:ext cx="189079" cy="25125"/>
              </a:xfrm>
              <a:custGeom>
                <a:avLst/>
                <a:gdLst/>
                <a:ahLst/>
                <a:cxnLst/>
                <a:rect l="l" t="t" r="r" b="b"/>
                <a:pathLst>
                  <a:path w="3537" h="470" extrusionOk="0">
                    <a:moveTo>
                      <a:pt x="1769" y="1"/>
                    </a:moveTo>
                    <a:cubicBezTo>
                      <a:pt x="792" y="1"/>
                      <a:pt x="1" y="106"/>
                      <a:pt x="1" y="235"/>
                    </a:cubicBezTo>
                    <a:cubicBezTo>
                      <a:pt x="1" y="364"/>
                      <a:pt x="792" y="470"/>
                      <a:pt x="1769" y="470"/>
                    </a:cubicBezTo>
                    <a:cubicBezTo>
                      <a:pt x="2745" y="470"/>
                      <a:pt x="3536" y="364"/>
                      <a:pt x="3536" y="235"/>
                    </a:cubicBezTo>
                    <a:cubicBezTo>
                      <a:pt x="3536" y="106"/>
                      <a:pt x="2745" y="1"/>
                      <a:pt x="176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46" name="Google Shape;661;p41"/>
              <p:cNvSpPr/>
              <p:nvPr/>
            </p:nvSpPr>
            <p:spPr>
              <a:xfrm>
                <a:off x="4148178" y="3212721"/>
                <a:ext cx="117072" cy="199503"/>
              </a:xfrm>
              <a:custGeom>
                <a:avLst/>
                <a:gdLst/>
                <a:ahLst/>
                <a:cxnLst/>
                <a:rect l="l" t="t" r="r" b="b"/>
                <a:pathLst>
                  <a:path w="2190" h="3732" extrusionOk="0">
                    <a:moveTo>
                      <a:pt x="2086" y="0"/>
                    </a:moveTo>
                    <a:lnTo>
                      <a:pt x="1" y="3673"/>
                    </a:lnTo>
                    <a:lnTo>
                      <a:pt x="104" y="3732"/>
                    </a:lnTo>
                    <a:lnTo>
                      <a:pt x="2189" y="59"/>
                    </a:lnTo>
                    <a:lnTo>
                      <a:pt x="2086"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47" name="Google Shape;662;p41"/>
              <p:cNvSpPr/>
              <p:nvPr/>
            </p:nvSpPr>
            <p:spPr>
              <a:xfrm>
                <a:off x="4259528" y="3212881"/>
                <a:ext cx="117018" cy="199503"/>
              </a:xfrm>
              <a:custGeom>
                <a:avLst/>
                <a:gdLst/>
                <a:ahLst/>
                <a:cxnLst/>
                <a:rect l="l" t="t" r="r" b="b"/>
                <a:pathLst>
                  <a:path w="2189" h="3732" extrusionOk="0">
                    <a:moveTo>
                      <a:pt x="103" y="0"/>
                    </a:moveTo>
                    <a:lnTo>
                      <a:pt x="0" y="58"/>
                    </a:lnTo>
                    <a:lnTo>
                      <a:pt x="2086" y="3732"/>
                    </a:lnTo>
                    <a:lnTo>
                      <a:pt x="2188" y="3673"/>
                    </a:lnTo>
                    <a:lnTo>
                      <a:pt x="103"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48" name="Google Shape;663;p41"/>
              <p:cNvSpPr/>
              <p:nvPr/>
            </p:nvSpPr>
            <p:spPr>
              <a:xfrm>
                <a:off x="4366761" y="3402759"/>
                <a:ext cx="14434" cy="14434"/>
              </a:xfrm>
              <a:custGeom>
                <a:avLst/>
                <a:gdLst/>
                <a:ahLst/>
                <a:cxnLst/>
                <a:rect l="l" t="t" r="r" b="b"/>
                <a:pathLst>
                  <a:path w="270" h="270" extrusionOk="0">
                    <a:moveTo>
                      <a:pt x="134" y="1"/>
                    </a:moveTo>
                    <a:cubicBezTo>
                      <a:pt x="60" y="1"/>
                      <a:pt x="1" y="60"/>
                      <a:pt x="1" y="135"/>
                    </a:cubicBezTo>
                    <a:cubicBezTo>
                      <a:pt x="1" y="209"/>
                      <a:pt x="60" y="270"/>
                      <a:pt x="134" y="270"/>
                    </a:cubicBezTo>
                    <a:cubicBezTo>
                      <a:pt x="209" y="270"/>
                      <a:pt x="269" y="209"/>
                      <a:pt x="269" y="135"/>
                    </a:cubicBezTo>
                    <a:cubicBezTo>
                      <a:pt x="269" y="60"/>
                      <a:pt x="209" y="1"/>
                      <a:pt x="13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49" name="Google Shape;664;p41"/>
              <p:cNvSpPr/>
              <p:nvPr/>
            </p:nvSpPr>
            <p:spPr>
              <a:xfrm>
                <a:off x="4366761" y="3403774"/>
                <a:ext cx="13685" cy="13418"/>
              </a:xfrm>
              <a:custGeom>
                <a:avLst/>
                <a:gdLst/>
                <a:ahLst/>
                <a:cxnLst/>
                <a:rect l="l" t="t" r="r" b="b"/>
                <a:pathLst>
                  <a:path w="256" h="251" extrusionOk="0">
                    <a:moveTo>
                      <a:pt x="66" y="1"/>
                    </a:moveTo>
                    <a:lnTo>
                      <a:pt x="66" y="1"/>
                    </a:lnTo>
                    <a:cubicBezTo>
                      <a:pt x="27" y="24"/>
                      <a:pt x="1" y="67"/>
                      <a:pt x="1" y="116"/>
                    </a:cubicBezTo>
                    <a:cubicBezTo>
                      <a:pt x="1" y="190"/>
                      <a:pt x="60" y="251"/>
                      <a:pt x="134" y="251"/>
                    </a:cubicBezTo>
                    <a:cubicBezTo>
                      <a:pt x="189" y="251"/>
                      <a:pt x="234" y="220"/>
                      <a:pt x="255" y="175"/>
                    </a:cubicBezTo>
                    <a:lnTo>
                      <a:pt x="255" y="175"/>
                    </a:lnTo>
                    <a:cubicBezTo>
                      <a:pt x="235" y="187"/>
                      <a:pt x="212" y="195"/>
                      <a:pt x="187" y="195"/>
                    </a:cubicBezTo>
                    <a:cubicBezTo>
                      <a:pt x="112" y="195"/>
                      <a:pt x="52" y="134"/>
                      <a:pt x="52" y="60"/>
                    </a:cubicBezTo>
                    <a:cubicBezTo>
                      <a:pt x="52" y="38"/>
                      <a:pt x="58" y="19"/>
                      <a:pt x="6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50" name="Google Shape;665;p41"/>
              <p:cNvSpPr/>
              <p:nvPr/>
            </p:nvSpPr>
            <p:spPr>
              <a:xfrm>
                <a:off x="4243758" y="3195828"/>
                <a:ext cx="37474" cy="37527"/>
              </a:xfrm>
              <a:custGeom>
                <a:avLst/>
                <a:gdLst/>
                <a:ahLst/>
                <a:cxnLst/>
                <a:rect l="l" t="t" r="r" b="b"/>
                <a:pathLst>
                  <a:path w="701" h="702" extrusionOk="0">
                    <a:moveTo>
                      <a:pt x="351" y="1"/>
                    </a:moveTo>
                    <a:cubicBezTo>
                      <a:pt x="157" y="1"/>
                      <a:pt x="0" y="158"/>
                      <a:pt x="0" y="351"/>
                    </a:cubicBezTo>
                    <a:cubicBezTo>
                      <a:pt x="0" y="545"/>
                      <a:pt x="157" y="702"/>
                      <a:pt x="351" y="702"/>
                    </a:cubicBezTo>
                    <a:cubicBezTo>
                      <a:pt x="544" y="702"/>
                      <a:pt x="701" y="545"/>
                      <a:pt x="701" y="351"/>
                    </a:cubicBezTo>
                    <a:cubicBezTo>
                      <a:pt x="701" y="158"/>
                      <a:pt x="544" y="1"/>
                      <a:pt x="35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51" name="Google Shape;666;p41"/>
              <p:cNvSpPr/>
              <p:nvPr/>
            </p:nvSpPr>
            <p:spPr>
              <a:xfrm>
                <a:off x="4692845" y="3410937"/>
                <a:ext cx="223025" cy="81790"/>
              </a:xfrm>
              <a:custGeom>
                <a:avLst/>
                <a:gdLst/>
                <a:ahLst/>
                <a:cxnLst/>
                <a:rect l="l" t="t" r="r" b="b"/>
                <a:pathLst>
                  <a:path w="4172" h="1530" extrusionOk="0">
                    <a:moveTo>
                      <a:pt x="0" y="0"/>
                    </a:moveTo>
                    <a:cubicBezTo>
                      <a:pt x="0" y="0"/>
                      <a:pt x="0" y="1529"/>
                      <a:pt x="2086" y="1529"/>
                    </a:cubicBezTo>
                    <a:cubicBezTo>
                      <a:pt x="4171" y="1529"/>
                      <a:pt x="4171" y="0"/>
                      <a:pt x="417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52" name="Google Shape;667;p41"/>
              <p:cNvSpPr/>
              <p:nvPr/>
            </p:nvSpPr>
            <p:spPr>
              <a:xfrm>
                <a:off x="4790243" y="3410937"/>
                <a:ext cx="125625" cy="81790"/>
              </a:xfrm>
              <a:custGeom>
                <a:avLst/>
                <a:gdLst/>
                <a:ahLst/>
                <a:cxnLst/>
                <a:rect l="l" t="t" r="r" b="b"/>
                <a:pathLst>
                  <a:path w="2350" h="1530" extrusionOk="0">
                    <a:moveTo>
                      <a:pt x="1824" y="0"/>
                    </a:moveTo>
                    <a:cubicBezTo>
                      <a:pt x="1824" y="0"/>
                      <a:pt x="1822" y="1397"/>
                      <a:pt x="1" y="1520"/>
                    </a:cubicBezTo>
                    <a:cubicBezTo>
                      <a:pt x="85" y="1526"/>
                      <a:pt x="172" y="1529"/>
                      <a:pt x="264" y="1529"/>
                    </a:cubicBezTo>
                    <a:cubicBezTo>
                      <a:pt x="2349" y="1529"/>
                      <a:pt x="2349" y="0"/>
                      <a:pt x="234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53" name="Google Shape;668;p41"/>
              <p:cNvSpPr/>
              <p:nvPr/>
            </p:nvSpPr>
            <p:spPr>
              <a:xfrm>
                <a:off x="4692845" y="3393831"/>
                <a:ext cx="223025" cy="34266"/>
              </a:xfrm>
              <a:custGeom>
                <a:avLst/>
                <a:gdLst/>
                <a:ahLst/>
                <a:cxnLst/>
                <a:rect l="l" t="t" r="r" b="b"/>
                <a:pathLst>
                  <a:path w="4172" h="641" extrusionOk="0">
                    <a:moveTo>
                      <a:pt x="2086" y="0"/>
                    </a:moveTo>
                    <a:cubicBezTo>
                      <a:pt x="934" y="0"/>
                      <a:pt x="0" y="143"/>
                      <a:pt x="0" y="320"/>
                    </a:cubicBezTo>
                    <a:cubicBezTo>
                      <a:pt x="0" y="497"/>
                      <a:pt x="934" y="640"/>
                      <a:pt x="2086" y="640"/>
                    </a:cubicBezTo>
                    <a:cubicBezTo>
                      <a:pt x="3237" y="640"/>
                      <a:pt x="4171" y="497"/>
                      <a:pt x="4171" y="320"/>
                    </a:cubicBezTo>
                    <a:cubicBezTo>
                      <a:pt x="4171" y="143"/>
                      <a:pt x="3237" y="0"/>
                      <a:pt x="208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54" name="Google Shape;669;p41"/>
              <p:cNvSpPr/>
              <p:nvPr/>
            </p:nvSpPr>
            <p:spPr>
              <a:xfrm>
                <a:off x="4709791" y="3398375"/>
                <a:ext cx="189133" cy="25125"/>
              </a:xfrm>
              <a:custGeom>
                <a:avLst/>
                <a:gdLst/>
                <a:ahLst/>
                <a:cxnLst/>
                <a:rect l="l" t="t" r="r" b="b"/>
                <a:pathLst>
                  <a:path w="3538" h="470" extrusionOk="0">
                    <a:moveTo>
                      <a:pt x="1769" y="1"/>
                    </a:moveTo>
                    <a:cubicBezTo>
                      <a:pt x="793" y="1"/>
                      <a:pt x="0" y="106"/>
                      <a:pt x="0" y="235"/>
                    </a:cubicBezTo>
                    <a:cubicBezTo>
                      <a:pt x="0" y="364"/>
                      <a:pt x="793" y="470"/>
                      <a:pt x="1769" y="470"/>
                    </a:cubicBezTo>
                    <a:cubicBezTo>
                      <a:pt x="2745" y="470"/>
                      <a:pt x="3537" y="364"/>
                      <a:pt x="3537" y="235"/>
                    </a:cubicBezTo>
                    <a:cubicBezTo>
                      <a:pt x="3537" y="106"/>
                      <a:pt x="2745" y="1"/>
                      <a:pt x="176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55" name="Google Shape;670;p41"/>
              <p:cNvSpPr/>
              <p:nvPr/>
            </p:nvSpPr>
            <p:spPr>
              <a:xfrm>
                <a:off x="4689691" y="3213148"/>
                <a:ext cx="117179" cy="199396"/>
              </a:xfrm>
              <a:custGeom>
                <a:avLst/>
                <a:gdLst/>
                <a:ahLst/>
                <a:cxnLst/>
                <a:rect l="l" t="t" r="r" b="b"/>
                <a:pathLst>
                  <a:path w="2192" h="3730" extrusionOk="0">
                    <a:moveTo>
                      <a:pt x="2087" y="0"/>
                    </a:moveTo>
                    <a:lnTo>
                      <a:pt x="0" y="3671"/>
                    </a:lnTo>
                    <a:lnTo>
                      <a:pt x="103" y="3730"/>
                    </a:lnTo>
                    <a:lnTo>
                      <a:pt x="2191" y="58"/>
                    </a:lnTo>
                    <a:lnTo>
                      <a:pt x="2087"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56" name="Google Shape;671;p41"/>
              <p:cNvSpPr/>
              <p:nvPr/>
            </p:nvSpPr>
            <p:spPr>
              <a:xfrm>
                <a:off x="4685682" y="3402759"/>
                <a:ext cx="14434" cy="14434"/>
              </a:xfrm>
              <a:custGeom>
                <a:avLst/>
                <a:gdLst/>
                <a:ahLst/>
                <a:cxnLst/>
                <a:rect l="l" t="t" r="r" b="b"/>
                <a:pathLst>
                  <a:path w="270" h="270" extrusionOk="0">
                    <a:moveTo>
                      <a:pt x="134" y="1"/>
                    </a:moveTo>
                    <a:cubicBezTo>
                      <a:pt x="60" y="1"/>
                      <a:pt x="0" y="60"/>
                      <a:pt x="0" y="135"/>
                    </a:cubicBezTo>
                    <a:cubicBezTo>
                      <a:pt x="0" y="209"/>
                      <a:pt x="60" y="270"/>
                      <a:pt x="134" y="270"/>
                    </a:cubicBezTo>
                    <a:cubicBezTo>
                      <a:pt x="209" y="270"/>
                      <a:pt x="269" y="209"/>
                      <a:pt x="269" y="135"/>
                    </a:cubicBezTo>
                    <a:cubicBezTo>
                      <a:pt x="269" y="60"/>
                      <a:pt x="209" y="1"/>
                      <a:pt x="13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57" name="Google Shape;672;p41"/>
              <p:cNvSpPr/>
              <p:nvPr/>
            </p:nvSpPr>
            <p:spPr>
              <a:xfrm>
                <a:off x="4686430" y="3403774"/>
                <a:ext cx="13685" cy="13418"/>
              </a:xfrm>
              <a:custGeom>
                <a:avLst/>
                <a:gdLst/>
                <a:ahLst/>
                <a:cxnLst/>
                <a:rect l="l" t="t" r="r" b="b"/>
                <a:pathLst>
                  <a:path w="256" h="251" extrusionOk="0">
                    <a:moveTo>
                      <a:pt x="188" y="1"/>
                    </a:moveTo>
                    <a:lnTo>
                      <a:pt x="188" y="1"/>
                    </a:lnTo>
                    <a:cubicBezTo>
                      <a:pt x="198" y="19"/>
                      <a:pt x="202" y="38"/>
                      <a:pt x="202" y="60"/>
                    </a:cubicBezTo>
                    <a:cubicBezTo>
                      <a:pt x="202" y="134"/>
                      <a:pt x="143" y="195"/>
                      <a:pt x="69" y="195"/>
                    </a:cubicBezTo>
                    <a:cubicBezTo>
                      <a:pt x="42" y="195"/>
                      <a:pt x="19" y="187"/>
                      <a:pt x="0" y="175"/>
                    </a:cubicBezTo>
                    <a:lnTo>
                      <a:pt x="0" y="175"/>
                    </a:lnTo>
                    <a:cubicBezTo>
                      <a:pt x="22" y="220"/>
                      <a:pt x="67" y="251"/>
                      <a:pt x="120" y="251"/>
                    </a:cubicBezTo>
                    <a:cubicBezTo>
                      <a:pt x="195" y="251"/>
                      <a:pt x="255" y="190"/>
                      <a:pt x="255" y="116"/>
                    </a:cubicBezTo>
                    <a:cubicBezTo>
                      <a:pt x="255" y="67"/>
                      <a:pt x="229" y="24"/>
                      <a:pt x="18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58" name="Google Shape;673;p41"/>
              <p:cNvSpPr/>
              <p:nvPr/>
            </p:nvSpPr>
            <p:spPr>
              <a:xfrm>
                <a:off x="4801308" y="3212721"/>
                <a:ext cx="117018" cy="199503"/>
              </a:xfrm>
              <a:custGeom>
                <a:avLst/>
                <a:gdLst/>
                <a:ahLst/>
                <a:cxnLst/>
                <a:rect l="l" t="t" r="r" b="b"/>
                <a:pathLst>
                  <a:path w="2189" h="3732" extrusionOk="0">
                    <a:moveTo>
                      <a:pt x="103" y="0"/>
                    </a:moveTo>
                    <a:lnTo>
                      <a:pt x="1" y="59"/>
                    </a:lnTo>
                    <a:lnTo>
                      <a:pt x="2086" y="3732"/>
                    </a:lnTo>
                    <a:lnTo>
                      <a:pt x="2189" y="3674"/>
                    </a:lnTo>
                    <a:lnTo>
                      <a:pt x="103"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59" name="Google Shape;674;p41"/>
              <p:cNvSpPr/>
              <p:nvPr/>
            </p:nvSpPr>
            <p:spPr>
              <a:xfrm>
                <a:off x="4908542" y="3402759"/>
                <a:ext cx="14434" cy="14434"/>
              </a:xfrm>
              <a:custGeom>
                <a:avLst/>
                <a:gdLst/>
                <a:ahLst/>
                <a:cxnLst/>
                <a:rect l="l" t="t" r="r" b="b"/>
                <a:pathLst>
                  <a:path w="270" h="270" extrusionOk="0">
                    <a:moveTo>
                      <a:pt x="136" y="1"/>
                    </a:moveTo>
                    <a:cubicBezTo>
                      <a:pt x="62" y="1"/>
                      <a:pt x="1" y="60"/>
                      <a:pt x="1" y="135"/>
                    </a:cubicBezTo>
                    <a:cubicBezTo>
                      <a:pt x="1" y="209"/>
                      <a:pt x="62" y="270"/>
                      <a:pt x="136" y="270"/>
                    </a:cubicBezTo>
                    <a:cubicBezTo>
                      <a:pt x="211" y="270"/>
                      <a:pt x="270" y="209"/>
                      <a:pt x="270" y="135"/>
                    </a:cubicBezTo>
                    <a:cubicBezTo>
                      <a:pt x="270" y="60"/>
                      <a:pt x="211" y="1"/>
                      <a:pt x="13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60" name="Google Shape;675;p41"/>
              <p:cNvSpPr/>
              <p:nvPr/>
            </p:nvSpPr>
            <p:spPr>
              <a:xfrm>
                <a:off x="4908542" y="3403774"/>
                <a:ext cx="13685" cy="13418"/>
              </a:xfrm>
              <a:custGeom>
                <a:avLst/>
                <a:gdLst/>
                <a:ahLst/>
                <a:cxnLst/>
                <a:rect l="l" t="t" r="r" b="b"/>
                <a:pathLst>
                  <a:path w="256" h="251" extrusionOk="0">
                    <a:moveTo>
                      <a:pt x="68" y="1"/>
                    </a:moveTo>
                    <a:lnTo>
                      <a:pt x="68" y="1"/>
                    </a:lnTo>
                    <a:cubicBezTo>
                      <a:pt x="27" y="24"/>
                      <a:pt x="1" y="67"/>
                      <a:pt x="1" y="116"/>
                    </a:cubicBezTo>
                    <a:cubicBezTo>
                      <a:pt x="1" y="190"/>
                      <a:pt x="62" y="251"/>
                      <a:pt x="136" y="251"/>
                    </a:cubicBezTo>
                    <a:cubicBezTo>
                      <a:pt x="189" y="251"/>
                      <a:pt x="234" y="220"/>
                      <a:pt x="256" y="175"/>
                    </a:cubicBezTo>
                    <a:lnTo>
                      <a:pt x="256" y="175"/>
                    </a:lnTo>
                    <a:cubicBezTo>
                      <a:pt x="236" y="187"/>
                      <a:pt x="214" y="195"/>
                      <a:pt x="187" y="195"/>
                    </a:cubicBezTo>
                    <a:cubicBezTo>
                      <a:pt x="113" y="195"/>
                      <a:pt x="54" y="134"/>
                      <a:pt x="54" y="60"/>
                    </a:cubicBezTo>
                    <a:cubicBezTo>
                      <a:pt x="54" y="38"/>
                      <a:pt x="58" y="19"/>
                      <a:pt x="6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61" name="Google Shape;676;p41"/>
              <p:cNvSpPr/>
              <p:nvPr/>
            </p:nvSpPr>
            <p:spPr>
              <a:xfrm>
                <a:off x="4251563" y="3203633"/>
                <a:ext cx="21864" cy="21918"/>
              </a:xfrm>
              <a:custGeom>
                <a:avLst/>
                <a:gdLst/>
                <a:ahLst/>
                <a:cxnLst/>
                <a:rect l="l" t="t" r="r" b="b"/>
                <a:pathLst>
                  <a:path w="409" h="410" extrusionOk="0">
                    <a:moveTo>
                      <a:pt x="205" y="1"/>
                    </a:moveTo>
                    <a:cubicBezTo>
                      <a:pt x="92" y="1"/>
                      <a:pt x="0" y="93"/>
                      <a:pt x="0" y="205"/>
                    </a:cubicBezTo>
                    <a:cubicBezTo>
                      <a:pt x="0" y="318"/>
                      <a:pt x="92" y="410"/>
                      <a:pt x="205" y="410"/>
                    </a:cubicBezTo>
                    <a:cubicBezTo>
                      <a:pt x="317" y="410"/>
                      <a:pt x="409" y="318"/>
                      <a:pt x="409" y="205"/>
                    </a:cubicBezTo>
                    <a:cubicBezTo>
                      <a:pt x="409" y="93"/>
                      <a:pt x="317" y="1"/>
                      <a:pt x="20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62" name="Google Shape;677;p41"/>
              <p:cNvSpPr/>
              <p:nvPr/>
            </p:nvSpPr>
            <p:spPr>
              <a:xfrm>
                <a:off x="4785592" y="3195828"/>
                <a:ext cx="37474" cy="37527"/>
              </a:xfrm>
              <a:custGeom>
                <a:avLst/>
                <a:gdLst/>
                <a:ahLst/>
                <a:cxnLst/>
                <a:rect l="l" t="t" r="r" b="b"/>
                <a:pathLst>
                  <a:path w="701" h="702" extrusionOk="0">
                    <a:moveTo>
                      <a:pt x="351" y="1"/>
                    </a:moveTo>
                    <a:cubicBezTo>
                      <a:pt x="158" y="1"/>
                      <a:pt x="1" y="158"/>
                      <a:pt x="1" y="351"/>
                    </a:cubicBezTo>
                    <a:cubicBezTo>
                      <a:pt x="1" y="545"/>
                      <a:pt x="158" y="702"/>
                      <a:pt x="351" y="702"/>
                    </a:cubicBezTo>
                    <a:cubicBezTo>
                      <a:pt x="543" y="702"/>
                      <a:pt x="700" y="545"/>
                      <a:pt x="700" y="351"/>
                    </a:cubicBezTo>
                    <a:cubicBezTo>
                      <a:pt x="700" y="158"/>
                      <a:pt x="543" y="1"/>
                      <a:pt x="35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63" name="Google Shape;678;p41"/>
              <p:cNvSpPr/>
              <p:nvPr/>
            </p:nvSpPr>
            <p:spPr>
              <a:xfrm>
                <a:off x="4793450" y="3203633"/>
                <a:ext cx="21811" cy="21918"/>
              </a:xfrm>
              <a:custGeom>
                <a:avLst/>
                <a:gdLst/>
                <a:ahLst/>
                <a:cxnLst/>
                <a:rect l="l" t="t" r="r" b="b"/>
                <a:pathLst>
                  <a:path w="408" h="410" extrusionOk="0">
                    <a:moveTo>
                      <a:pt x="204" y="1"/>
                    </a:moveTo>
                    <a:cubicBezTo>
                      <a:pt x="90" y="1"/>
                      <a:pt x="0" y="93"/>
                      <a:pt x="0" y="205"/>
                    </a:cubicBezTo>
                    <a:cubicBezTo>
                      <a:pt x="0" y="318"/>
                      <a:pt x="90" y="410"/>
                      <a:pt x="204" y="410"/>
                    </a:cubicBezTo>
                    <a:cubicBezTo>
                      <a:pt x="315" y="410"/>
                      <a:pt x="407" y="318"/>
                      <a:pt x="407" y="205"/>
                    </a:cubicBezTo>
                    <a:cubicBezTo>
                      <a:pt x="407" y="93"/>
                      <a:pt x="315" y="1"/>
                      <a:pt x="20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64" name="Google Shape;679;p41"/>
              <p:cNvSpPr/>
              <p:nvPr/>
            </p:nvSpPr>
            <p:spPr>
              <a:xfrm>
                <a:off x="4498692" y="3490695"/>
                <a:ext cx="69495" cy="25178"/>
              </a:xfrm>
              <a:custGeom>
                <a:avLst/>
                <a:gdLst/>
                <a:ahLst/>
                <a:cxnLst/>
                <a:rect l="l" t="t" r="r" b="b"/>
                <a:pathLst>
                  <a:path w="1300" h="471" extrusionOk="0">
                    <a:moveTo>
                      <a:pt x="235" y="0"/>
                    </a:moveTo>
                    <a:cubicBezTo>
                      <a:pt x="106" y="0"/>
                      <a:pt x="0" y="106"/>
                      <a:pt x="0" y="235"/>
                    </a:cubicBezTo>
                    <a:cubicBezTo>
                      <a:pt x="0" y="365"/>
                      <a:pt x="106" y="471"/>
                      <a:pt x="235" y="471"/>
                    </a:cubicBezTo>
                    <a:lnTo>
                      <a:pt x="1063" y="471"/>
                    </a:lnTo>
                    <a:cubicBezTo>
                      <a:pt x="1194" y="471"/>
                      <a:pt x="1300" y="365"/>
                      <a:pt x="1300" y="235"/>
                    </a:cubicBezTo>
                    <a:cubicBezTo>
                      <a:pt x="1300" y="104"/>
                      <a:pt x="1194" y="0"/>
                      <a:pt x="106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65" name="Google Shape;680;p41"/>
              <p:cNvSpPr/>
              <p:nvPr/>
            </p:nvSpPr>
            <p:spPr>
              <a:xfrm>
                <a:off x="4498692" y="3497965"/>
                <a:ext cx="69495" cy="17908"/>
              </a:xfrm>
              <a:custGeom>
                <a:avLst/>
                <a:gdLst/>
                <a:ahLst/>
                <a:cxnLst/>
                <a:rect l="l" t="t" r="r" b="b"/>
                <a:pathLst>
                  <a:path w="1300" h="335" extrusionOk="0">
                    <a:moveTo>
                      <a:pt x="22" y="1"/>
                    </a:moveTo>
                    <a:cubicBezTo>
                      <a:pt x="8" y="30"/>
                      <a:pt x="0" y="63"/>
                      <a:pt x="0" y="99"/>
                    </a:cubicBezTo>
                    <a:cubicBezTo>
                      <a:pt x="0" y="229"/>
                      <a:pt x="106" y="335"/>
                      <a:pt x="235" y="335"/>
                    </a:cubicBezTo>
                    <a:lnTo>
                      <a:pt x="1063" y="335"/>
                    </a:lnTo>
                    <a:cubicBezTo>
                      <a:pt x="1194" y="335"/>
                      <a:pt x="1300" y="229"/>
                      <a:pt x="1300" y="99"/>
                    </a:cubicBezTo>
                    <a:cubicBezTo>
                      <a:pt x="1300" y="63"/>
                      <a:pt x="1290" y="30"/>
                      <a:pt x="1276" y="1"/>
                    </a:cubicBezTo>
                    <a:cubicBezTo>
                      <a:pt x="1239" y="82"/>
                      <a:pt x="1158" y="138"/>
                      <a:pt x="1063" y="138"/>
                    </a:cubicBezTo>
                    <a:lnTo>
                      <a:pt x="235" y="138"/>
                    </a:lnTo>
                    <a:cubicBezTo>
                      <a:pt x="140" y="138"/>
                      <a:pt x="59" y="82"/>
                      <a:pt x="2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66" name="Google Shape;681;p41"/>
              <p:cNvSpPr/>
              <p:nvPr/>
            </p:nvSpPr>
            <p:spPr>
              <a:xfrm>
                <a:off x="4498692" y="3720772"/>
                <a:ext cx="69495" cy="25232"/>
              </a:xfrm>
              <a:custGeom>
                <a:avLst/>
                <a:gdLst/>
                <a:ahLst/>
                <a:cxnLst/>
                <a:rect l="l" t="t" r="r" b="b"/>
                <a:pathLst>
                  <a:path w="1300" h="472" extrusionOk="0">
                    <a:moveTo>
                      <a:pt x="0" y="1"/>
                    </a:moveTo>
                    <a:lnTo>
                      <a:pt x="0" y="472"/>
                    </a:lnTo>
                    <a:lnTo>
                      <a:pt x="1300" y="472"/>
                    </a:lnTo>
                    <a:lnTo>
                      <a:pt x="1300"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67" name="Google Shape;682;p41"/>
              <p:cNvSpPr/>
              <p:nvPr/>
            </p:nvSpPr>
            <p:spPr>
              <a:xfrm>
                <a:off x="4498692" y="3733387"/>
                <a:ext cx="69495" cy="12616"/>
              </a:xfrm>
              <a:custGeom>
                <a:avLst/>
                <a:gdLst/>
                <a:ahLst/>
                <a:cxnLst/>
                <a:rect l="l" t="t" r="r" b="b"/>
                <a:pathLst>
                  <a:path w="1300" h="236" extrusionOk="0">
                    <a:moveTo>
                      <a:pt x="0" y="1"/>
                    </a:moveTo>
                    <a:lnTo>
                      <a:pt x="0" y="236"/>
                    </a:lnTo>
                    <a:lnTo>
                      <a:pt x="1300" y="236"/>
                    </a:lnTo>
                    <a:lnTo>
                      <a:pt x="1300"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68" name="Google Shape;683;p41"/>
              <p:cNvSpPr/>
              <p:nvPr/>
            </p:nvSpPr>
            <p:spPr>
              <a:xfrm>
                <a:off x="4262521" y="4070431"/>
                <a:ext cx="646087" cy="32288"/>
              </a:xfrm>
              <a:custGeom>
                <a:avLst/>
                <a:gdLst/>
                <a:ahLst/>
                <a:cxnLst/>
                <a:rect l="l" t="t" r="r" b="b"/>
                <a:pathLst>
                  <a:path w="12086" h="604" extrusionOk="0">
                    <a:moveTo>
                      <a:pt x="0" y="1"/>
                    </a:moveTo>
                    <a:lnTo>
                      <a:pt x="0" y="604"/>
                    </a:lnTo>
                    <a:lnTo>
                      <a:pt x="12086" y="604"/>
                    </a:lnTo>
                    <a:lnTo>
                      <a:pt x="12086"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69" name="Google Shape;684;p41"/>
              <p:cNvSpPr/>
              <p:nvPr/>
            </p:nvSpPr>
            <p:spPr>
              <a:xfrm>
                <a:off x="4150049" y="4130516"/>
                <a:ext cx="758562" cy="32342"/>
              </a:xfrm>
              <a:custGeom>
                <a:avLst/>
                <a:gdLst/>
                <a:ahLst/>
                <a:cxnLst/>
                <a:rect l="l" t="t" r="r" b="b"/>
                <a:pathLst>
                  <a:path w="14190" h="605" extrusionOk="0">
                    <a:moveTo>
                      <a:pt x="0" y="0"/>
                    </a:moveTo>
                    <a:lnTo>
                      <a:pt x="0" y="605"/>
                    </a:lnTo>
                    <a:lnTo>
                      <a:pt x="14190" y="605"/>
                    </a:lnTo>
                    <a:lnTo>
                      <a:pt x="14190"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70" name="Google Shape;685;p41"/>
              <p:cNvSpPr/>
              <p:nvPr/>
            </p:nvSpPr>
            <p:spPr>
              <a:xfrm>
                <a:off x="4150049" y="4190548"/>
                <a:ext cx="379281" cy="32395"/>
              </a:xfrm>
              <a:custGeom>
                <a:avLst/>
                <a:gdLst/>
                <a:ahLst/>
                <a:cxnLst/>
                <a:rect l="l" t="t" r="r" b="b"/>
                <a:pathLst>
                  <a:path w="7095" h="606" extrusionOk="0">
                    <a:moveTo>
                      <a:pt x="0" y="1"/>
                    </a:moveTo>
                    <a:lnTo>
                      <a:pt x="0" y="605"/>
                    </a:lnTo>
                    <a:lnTo>
                      <a:pt x="7094" y="605"/>
                    </a:lnTo>
                    <a:lnTo>
                      <a:pt x="7094"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71" name="Google Shape;686;p41"/>
              <p:cNvSpPr/>
              <p:nvPr/>
            </p:nvSpPr>
            <p:spPr>
              <a:xfrm>
                <a:off x="4150049" y="2927262"/>
                <a:ext cx="758562" cy="32288"/>
              </a:xfrm>
              <a:custGeom>
                <a:avLst/>
                <a:gdLst/>
                <a:ahLst/>
                <a:cxnLst/>
                <a:rect l="l" t="t" r="r" b="b"/>
                <a:pathLst>
                  <a:path w="14190" h="604" extrusionOk="0">
                    <a:moveTo>
                      <a:pt x="0" y="1"/>
                    </a:moveTo>
                    <a:lnTo>
                      <a:pt x="0" y="604"/>
                    </a:lnTo>
                    <a:lnTo>
                      <a:pt x="14190" y="604"/>
                    </a:lnTo>
                    <a:lnTo>
                      <a:pt x="14190"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72" name="Google Shape;687;p41"/>
              <p:cNvSpPr/>
              <p:nvPr/>
            </p:nvSpPr>
            <p:spPr>
              <a:xfrm>
                <a:off x="4150049" y="2867231"/>
                <a:ext cx="379281" cy="32288"/>
              </a:xfrm>
              <a:custGeom>
                <a:avLst/>
                <a:gdLst/>
                <a:ahLst/>
                <a:cxnLst/>
                <a:rect l="l" t="t" r="r" b="b"/>
                <a:pathLst>
                  <a:path w="7095" h="604" extrusionOk="0">
                    <a:moveTo>
                      <a:pt x="0" y="0"/>
                    </a:moveTo>
                    <a:lnTo>
                      <a:pt x="0" y="603"/>
                    </a:lnTo>
                    <a:lnTo>
                      <a:pt x="7094" y="603"/>
                    </a:lnTo>
                    <a:lnTo>
                      <a:pt x="7094"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grpSp>
        <p:grpSp>
          <p:nvGrpSpPr>
            <p:cNvPr id="31" name="Google Shape;688;p41"/>
            <p:cNvGrpSpPr/>
            <p:nvPr/>
          </p:nvGrpSpPr>
          <p:grpSpPr>
            <a:xfrm flipH="1">
              <a:off x="7126826" y="999549"/>
              <a:ext cx="1697694" cy="3412380"/>
              <a:chOff x="1982393" y="2184965"/>
              <a:chExt cx="1159311" cy="2330065"/>
            </a:xfrm>
          </p:grpSpPr>
          <p:sp>
            <p:nvSpPr>
              <p:cNvPr id="32" name="Google Shape;689;p41"/>
              <p:cNvSpPr/>
              <p:nvPr/>
            </p:nvSpPr>
            <p:spPr>
              <a:xfrm>
                <a:off x="2352792" y="4355782"/>
                <a:ext cx="82699" cy="102585"/>
              </a:xfrm>
              <a:custGeom>
                <a:avLst/>
                <a:gdLst/>
                <a:ahLst/>
                <a:cxnLst/>
                <a:rect l="l" t="t" r="r" b="b"/>
                <a:pathLst>
                  <a:path w="1547" h="1919" extrusionOk="0">
                    <a:moveTo>
                      <a:pt x="69" y="1"/>
                    </a:moveTo>
                    <a:lnTo>
                      <a:pt x="1" y="1918"/>
                    </a:lnTo>
                    <a:lnTo>
                      <a:pt x="1292" y="1918"/>
                    </a:lnTo>
                    <a:lnTo>
                      <a:pt x="1547" y="134"/>
                    </a:lnTo>
                    <a:lnTo>
                      <a:pt x="69" y="1"/>
                    </a:lnTo>
                    <a:close/>
                  </a:path>
                </a:pathLst>
              </a:custGeom>
              <a:solidFill>
                <a:srgbClr val="FCA3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33" name="Google Shape;690;p41"/>
              <p:cNvSpPr/>
              <p:nvPr/>
            </p:nvSpPr>
            <p:spPr>
              <a:xfrm>
                <a:off x="2335419" y="4421106"/>
                <a:ext cx="187582" cy="78476"/>
              </a:xfrm>
              <a:custGeom>
                <a:avLst/>
                <a:gdLst/>
                <a:ahLst/>
                <a:cxnLst/>
                <a:rect l="l" t="t" r="r" b="b"/>
                <a:pathLst>
                  <a:path w="3509" h="1468" extrusionOk="0">
                    <a:moveTo>
                      <a:pt x="1" y="0"/>
                    </a:moveTo>
                    <a:lnTo>
                      <a:pt x="1" y="1467"/>
                    </a:lnTo>
                    <a:lnTo>
                      <a:pt x="3508" y="1467"/>
                    </a:lnTo>
                    <a:cubicBezTo>
                      <a:pt x="3508" y="1467"/>
                      <a:pt x="3482" y="796"/>
                      <a:pt x="1912" y="497"/>
                    </a:cubicBezTo>
                    <a:lnTo>
                      <a:pt x="1912"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34" name="Google Shape;691;p41"/>
              <p:cNvSpPr/>
              <p:nvPr/>
            </p:nvSpPr>
            <p:spPr>
              <a:xfrm>
                <a:off x="2329111" y="4499527"/>
                <a:ext cx="200198" cy="15503"/>
              </a:xfrm>
              <a:custGeom>
                <a:avLst/>
                <a:gdLst/>
                <a:ahLst/>
                <a:cxnLst/>
                <a:rect l="l" t="t" r="r" b="b"/>
                <a:pathLst>
                  <a:path w="3745" h="290" extrusionOk="0">
                    <a:moveTo>
                      <a:pt x="1" y="0"/>
                    </a:moveTo>
                    <a:lnTo>
                      <a:pt x="1" y="289"/>
                    </a:lnTo>
                    <a:lnTo>
                      <a:pt x="3744" y="289"/>
                    </a:lnTo>
                    <a:lnTo>
                      <a:pt x="374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35" name="Google Shape;692;p41"/>
              <p:cNvSpPr/>
              <p:nvPr/>
            </p:nvSpPr>
            <p:spPr>
              <a:xfrm>
                <a:off x="2568970" y="4355782"/>
                <a:ext cx="79117" cy="102585"/>
              </a:xfrm>
              <a:custGeom>
                <a:avLst/>
                <a:gdLst/>
                <a:ahLst/>
                <a:cxnLst/>
                <a:rect l="l" t="t" r="r" b="b"/>
                <a:pathLst>
                  <a:path w="1480" h="1919" extrusionOk="0">
                    <a:moveTo>
                      <a:pt x="0" y="1"/>
                    </a:moveTo>
                    <a:lnTo>
                      <a:pt x="72" y="1918"/>
                    </a:lnTo>
                    <a:lnTo>
                      <a:pt x="1363" y="1918"/>
                    </a:lnTo>
                    <a:lnTo>
                      <a:pt x="1480" y="134"/>
                    </a:lnTo>
                    <a:lnTo>
                      <a:pt x="0" y="1"/>
                    </a:lnTo>
                    <a:close/>
                  </a:path>
                </a:pathLst>
              </a:custGeom>
              <a:solidFill>
                <a:srgbClr val="FCA3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36" name="Google Shape;693;p41"/>
              <p:cNvSpPr/>
              <p:nvPr/>
            </p:nvSpPr>
            <p:spPr>
              <a:xfrm>
                <a:off x="2555392" y="4421106"/>
                <a:ext cx="187582" cy="78476"/>
              </a:xfrm>
              <a:custGeom>
                <a:avLst/>
                <a:gdLst/>
                <a:ahLst/>
                <a:cxnLst/>
                <a:rect l="l" t="t" r="r" b="b"/>
                <a:pathLst>
                  <a:path w="3509" h="1468" extrusionOk="0">
                    <a:moveTo>
                      <a:pt x="1" y="0"/>
                    </a:moveTo>
                    <a:lnTo>
                      <a:pt x="1" y="1467"/>
                    </a:lnTo>
                    <a:lnTo>
                      <a:pt x="3508" y="1467"/>
                    </a:lnTo>
                    <a:cubicBezTo>
                      <a:pt x="3508" y="1467"/>
                      <a:pt x="3482" y="796"/>
                      <a:pt x="1912" y="497"/>
                    </a:cubicBezTo>
                    <a:lnTo>
                      <a:pt x="1912"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37" name="Google Shape;694;p41"/>
              <p:cNvSpPr/>
              <p:nvPr/>
            </p:nvSpPr>
            <p:spPr>
              <a:xfrm>
                <a:off x="2549031" y="4499527"/>
                <a:ext cx="200252" cy="15503"/>
              </a:xfrm>
              <a:custGeom>
                <a:avLst/>
                <a:gdLst/>
                <a:ahLst/>
                <a:cxnLst/>
                <a:rect l="l" t="t" r="r" b="b"/>
                <a:pathLst>
                  <a:path w="3746" h="290" extrusionOk="0">
                    <a:moveTo>
                      <a:pt x="0" y="0"/>
                    </a:moveTo>
                    <a:lnTo>
                      <a:pt x="0" y="289"/>
                    </a:lnTo>
                    <a:lnTo>
                      <a:pt x="3745" y="289"/>
                    </a:lnTo>
                    <a:lnTo>
                      <a:pt x="374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38" name="Google Shape;695;p41"/>
              <p:cNvSpPr/>
              <p:nvPr/>
            </p:nvSpPr>
            <p:spPr>
              <a:xfrm>
                <a:off x="2586985" y="2532112"/>
                <a:ext cx="59017" cy="84516"/>
              </a:xfrm>
              <a:custGeom>
                <a:avLst/>
                <a:gdLst/>
                <a:ahLst/>
                <a:cxnLst/>
                <a:rect l="l" t="t" r="r" b="b"/>
                <a:pathLst>
                  <a:path w="1104" h="1581" extrusionOk="0">
                    <a:moveTo>
                      <a:pt x="622" y="1"/>
                    </a:moveTo>
                    <a:cubicBezTo>
                      <a:pt x="359" y="1"/>
                      <a:pt x="39" y="223"/>
                      <a:pt x="24" y="274"/>
                    </a:cubicBezTo>
                    <a:cubicBezTo>
                      <a:pt x="0" y="350"/>
                      <a:pt x="258" y="1542"/>
                      <a:pt x="288" y="1561"/>
                    </a:cubicBezTo>
                    <a:cubicBezTo>
                      <a:pt x="317" y="1581"/>
                      <a:pt x="258" y="1581"/>
                      <a:pt x="317" y="1581"/>
                    </a:cubicBezTo>
                    <a:cubicBezTo>
                      <a:pt x="378" y="1581"/>
                      <a:pt x="922" y="1240"/>
                      <a:pt x="922" y="1240"/>
                    </a:cubicBezTo>
                    <a:cubicBezTo>
                      <a:pt x="922" y="1240"/>
                      <a:pt x="1104" y="659"/>
                      <a:pt x="922" y="202"/>
                    </a:cubicBezTo>
                    <a:cubicBezTo>
                      <a:pt x="863" y="53"/>
                      <a:pt x="749" y="1"/>
                      <a:pt x="622" y="1"/>
                    </a:cubicBezTo>
                    <a:close/>
                  </a:path>
                </a:pathLst>
              </a:custGeom>
              <a:solidFill>
                <a:srgbClr val="491A1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39" name="Google Shape;696;p41"/>
              <p:cNvSpPr/>
              <p:nvPr/>
            </p:nvSpPr>
            <p:spPr>
              <a:xfrm>
                <a:off x="2718167" y="2816768"/>
                <a:ext cx="300164" cy="194906"/>
              </a:xfrm>
              <a:custGeom>
                <a:avLst/>
                <a:gdLst/>
                <a:ahLst/>
                <a:cxnLst/>
                <a:rect l="l" t="t" r="r" b="b"/>
                <a:pathLst>
                  <a:path w="5615" h="3646" extrusionOk="0">
                    <a:moveTo>
                      <a:pt x="483" y="1"/>
                    </a:moveTo>
                    <a:lnTo>
                      <a:pt x="0" y="1330"/>
                    </a:lnTo>
                    <a:cubicBezTo>
                      <a:pt x="0" y="1330"/>
                      <a:pt x="1633" y="2332"/>
                      <a:pt x="2668" y="2762"/>
                    </a:cubicBezTo>
                    <a:cubicBezTo>
                      <a:pt x="2776" y="2807"/>
                      <a:pt x="5337" y="3645"/>
                      <a:pt x="5337" y="3645"/>
                    </a:cubicBezTo>
                    <a:lnTo>
                      <a:pt x="5615" y="2590"/>
                    </a:lnTo>
                    <a:cubicBezTo>
                      <a:pt x="5615" y="2590"/>
                      <a:pt x="3554" y="1625"/>
                      <a:pt x="3236" y="1494"/>
                    </a:cubicBezTo>
                    <a:cubicBezTo>
                      <a:pt x="2916" y="1364"/>
                      <a:pt x="483" y="1"/>
                      <a:pt x="483" y="1"/>
                    </a:cubicBezTo>
                    <a:close/>
                  </a:path>
                </a:pathLst>
              </a:custGeom>
              <a:solidFill>
                <a:srgbClr val="F5B8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0" name="Google Shape;697;p41"/>
              <p:cNvSpPr/>
              <p:nvPr/>
            </p:nvSpPr>
            <p:spPr>
              <a:xfrm>
                <a:off x="3003410" y="2955167"/>
                <a:ext cx="65432" cy="68853"/>
              </a:xfrm>
              <a:custGeom>
                <a:avLst/>
                <a:gdLst/>
                <a:ahLst/>
                <a:cxnLst/>
                <a:rect l="l" t="t" r="r" b="b"/>
                <a:pathLst>
                  <a:path w="1224" h="1288" extrusionOk="0">
                    <a:moveTo>
                      <a:pt x="279" y="1"/>
                    </a:moveTo>
                    <a:lnTo>
                      <a:pt x="1" y="1056"/>
                    </a:lnTo>
                    <a:lnTo>
                      <a:pt x="608" y="1288"/>
                    </a:lnTo>
                    <a:lnTo>
                      <a:pt x="1152" y="1177"/>
                    </a:lnTo>
                    <a:lnTo>
                      <a:pt x="1224" y="55"/>
                    </a:lnTo>
                    <a:lnTo>
                      <a:pt x="279" y="1"/>
                    </a:lnTo>
                    <a:close/>
                  </a:path>
                </a:pathLst>
              </a:custGeom>
              <a:solidFill>
                <a:srgbClr val="E58A7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1" name="Google Shape;698;p41"/>
              <p:cNvSpPr/>
              <p:nvPr/>
            </p:nvSpPr>
            <p:spPr>
              <a:xfrm>
                <a:off x="3034254" y="3008837"/>
                <a:ext cx="53939" cy="30685"/>
              </a:xfrm>
              <a:custGeom>
                <a:avLst/>
                <a:gdLst/>
                <a:ahLst/>
                <a:cxnLst/>
                <a:rect l="l" t="t" r="r" b="b"/>
                <a:pathLst>
                  <a:path w="1009" h="574" extrusionOk="0">
                    <a:moveTo>
                      <a:pt x="140" y="1"/>
                    </a:moveTo>
                    <a:cubicBezTo>
                      <a:pt x="139" y="1"/>
                      <a:pt x="138" y="1"/>
                      <a:pt x="137" y="1"/>
                    </a:cubicBezTo>
                    <a:cubicBezTo>
                      <a:pt x="55" y="7"/>
                      <a:pt x="0" y="167"/>
                      <a:pt x="31" y="284"/>
                    </a:cubicBezTo>
                    <a:cubicBezTo>
                      <a:pt x="62" y="400"/>
                      <a:pt x="670" y="549"/>
                      <a:pt x="819" y="573"/>
                    </a:cubicBezTo>
                    <a:cubicBezTo>
                      <a:pt x="825" y="574"/>
                      <a:pt x="830" y="574"/>
                      <a:pt x="835" y="574"/>
                    </a:cubicBezTo>
                    <a:cubicBezTo>
                      <a:pt x="969" y="574"/>
                      <a:pt x="995" y="310"/>
                      <a:pt x="995" y="310"/>
                    </a:cubicBezTo>
                    <a:cubicBezTo>
                      <a:pt x="1009" y="232"/>
                      <a:pt x="236" y="1"/>
                      <a:pt x="140" y="1"/>
                    </a:cubicBezTo>
                    <a:close/>
                  </a:path>
                </a:pathLst>
              </a:custGeom>
              <a:solidFill>
                <a:srgbClr val="F5B8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2" name="Google Shape;699;p41"/>
              <p:cNvSpPr/>
              <p:nvPr/>
            </p:nvSpPr>
            <p:spPr>
              <a:xfrm>
                <a:off x="3034254" y="3008837"/>
                <a:ext cx="53939" cy="18924"/>
              </a:xfrm>
              <a:custGeom>
                <a:avLst/>
                <a:gdLst/>
                <a:ahLst/>
                <a:cxnLst/>
                <a:rect l="l" t="t" r="r" b="b"/>
                <a:pathLst>
                  <a:path w="1009" h="354" extrusionOk="0">
                    <a:moveTo>
                      <a:pt x="140" y="1"/>
                    </a:moveTo>
                    <a:cubicBezTo>
                      <a:pt x="139" y="1"/>
                      <a:pt x="138" y="1"/>
                      <a:pt x="137" y="1"/>
                    </a:cubicBezTo>
                    <a:cubicBezTo>
                      <a:pt x="55" y="7"/>
                      <a:pt x="0" y="167"/>
                      <a:pt x="31" y="284"/>
                    </a:cubicBezTo>
                    <a:cubicBezTo>
                      <a:pt x="34" y="293"/>
                      <a:pt x="41" y="302"/>
                      <a:pt x="50" y="312"/>
                    </a:cubicBezTo>
                    <a:cubicBezTo>
                      <a:pt x="45" y="206"/>
                      <a:pt x="93" y="89"/>
                      <a:pt x="165" y="85"/>
                    </a:cubicBezTo>
                    <a:cubicBezTo>
                      <a:pt x="166" y="85"/>
                      <a:pt x="167" y="85"/>
                      <a:pt x="168" y="85"/>
                    </a:cubicBezTo>
                    <a:cubicBezTo>
                      <a:pt x="252" y="85"/>
                      <a:pt x="841" y="257"/>
                      <a:pt x="989" y="354"/>
                    </a:cubicBezTo>
                    <a:cubicBezTo>
                      <a:pt x="993" y="327"/>
                      <a:pt x="995" y="310"/>
                      <a:pt x="995" y="310"/>
                    </a:cubicBezTo>
                    <a:cubicBezTo>
                      <a:pt x="1009" y="232"/>
                      <a:pt x="236" y="1"/>
                      <a:pt x="140" y="1"/>
                    </a:cubicBezTo>
                    <a:close/>
                  </a:path>
                </a:pathLst>
              </a:custGeom>
              <a:solidFill>
                <a:srgbClr val="E58A7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3" name="Google Shape;700;p41"/>
              <p:cNvSpPr/>
              <p:nvPr/>
            </p:nvSpPr>
            <p:spPr>
              <a:xfrm>
                <a:off x="3040295" y="2990234"/>
                <a:ext cx="53992" cy="30685"/>
              </a:xfrm>
              <a:custGeom>
                <a:avLst/>
                <a:gdLst/>
                <a:ahLst/>
                <a:cxnLst/>
                <a:rect l="l" t="t" r="r" b="b"/>
                <a:pathLst>
                  <a:path w="1010" h="574" extrusionOk="0">
                    <a:moveTo>
                      <a:pt x="140" y="1"/>
                    </a:moveTo>
                    <a:cubicBezTo>
                      <a:pt x="139" y="1"/>
                      <a:pt x="138" y="1"/>
                      <a:pt x="137" y="1"/>
                    </a:cubicBezTo>
                    <a:cubicBezTo>
                      <a:pt x="55" y="7"/>
                      <a:pt x="1" y="167"/>
                      <a:pt x="32" y="284"/>
                    </a:cubicBezTo>
                    <a:cubicBezTo>
                      <a:pt x="63" y="400"/>
                      <a:pt x="670" y="549"/>
                      <a:pt x="818" y="573"/>
                    </a:cubicBezTo>
                    <a:cubicBezTo>
                      <a:pt x="824" y="573"/>
                      <a:pt x="829" y="574"/>
                      <a:pt x="834" y="574"/>
                    </a:cubicBezTo>
                    <a:cubicBezTo>
                      <a:pt x="969" y="574"/>
                      <a:pt x="995" y="310"/>
                      <a:pt x="995" y="310"/>
                    </a:cubicBezTo>
                    <a:cubicBezTo>
                      <a:pt x="1009" y="233"/>
                      <a:pt x="237" y="1"/>
                      <a:pt x="140" y="1"/>
                    </a:cubicBezTo>
                    <a:close/>
                  </a:path>
                </a:pathLst>
              </a:custGeom>
              <a:solidFill>
                <a:srgbClr val="F5B8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4" name="Google Shape;701;p41"/>
              <p:cNvSpPr/>
              <p:nvPr/>
            </p:nvSpPr>
            <p:spPr>
              <a:xfrm>
                <a:off x="3040241" y="2990074"/>
                <a:ext cx="53939" cy="18924"/>
              </a:xfrm>
              <a:custGeom>
                <a:avLst/>
                <a:gdLst/>
                <a:ahLst/>
                <a:cxnLst/>
                <a:rect l="l" t="t" r="r" b="b"/>
                <a:pathLst>
                  <a:path w="1009" h="354" extrusionOk="0">
                    <a:moveTo>
                      <a:pt x="140" y="1"/>
                    </a:moveTo>
                    <a:cubicBezTo>
                      <a:pt x="139" y="1"/>
                      <a:pt x="138" y="1"/>
                      <a:pt x="137" y="1"/>
                    </a:cubicBezTo>
                    <a:cubicBezTo>
                      <a:pt x="55" y="5"/>
                      <a:pt x="0" y="165"/>
                      <a:pt x="31" y="282"/>
                    </a:cubicBezTo>
                    <a:cubicBezTo>
                      <a:pt x="34" y="291"/>
                      <a:pt x="41" y="302"/>
                      <a:pt x="50" y="311"/>
                    </a:cubicBezTo>
                    <a:cubicBezTo>
                      <a:pt x="45" y="204"/>
                      <a:pt x="93" y="88"/>
                      <a:pt x="165" y="83"/>
                    </a:cubicBezTo>
                    <a:cubicBezTo>
                      <a:pt x="166" y="83"/>
                      <a:pt x="167" y="83"/>
                      <a:pt x="168" y="83"/>
                    </a:cubicBezTo>
                    <a:cubicBezTo>
                      <a:pt x="252" y="83"/>
                      <a:pt x="841" y="257"/>
                      <a:pt x="988" y="353"/>
                    </a:cubicBezTo>
                    <a:cubicBezTo>
                      <a:pt x="993" y="327"/>
                      <a:pt x="995" y="308"/>
                      <a:pt x="995" y="308"/>
                    </a:cubicBezTo>
                    <a:cubicBezTo>
                      <a:pt x="1008" y="232"/>
                      <a:pt x="241" y="1"/>
                      <a:pt x="140" y="1"/>
                    </a:cubicBezTo>
                    <a:close/>
                  </a:path>
                </a:pathLst>
              </a:custGeom>
              <a:solidFill>
                <a:srgbClr val="E58A7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5" name="Google Shape;702;p41"/>
              <p:cNvSpPr/>
              <p:nvPr/>
            </p:nvSpPr>
            <p:spPr>
              <a:xfrm>
                <a:off x="3046389" y="2971631"/>
                <a:ext cx="53939" cy="30685"/>
              </a:xfrm>
              <a:custGeom>
                <a:avLst/>
                <a:gdLst/>
                <a:ahLst/>
                <a:cxnLst/>
                <a:rect l="l" t="t" r="r" b="b"/>
                <a:pathLst>
                  <a:path w="1009" h="574" extrusionOk="0">
                    <a:moveTo>
                      <a:pt x="140" y="1"/>
                    </a:moveTo>
                    <a:cubicBezTo>
                      <a:pt x="139" y="1"/>
                      <a:pt x="138" y="1"/>
                      <a:pt x="137" y="1"/>
                    </a:cubicBezTo>
                    <a:cubicBezTo>
                      <a:pt x="55" y="7"/>
                      <a:pt x="0" y="167"/>
                      <a:pt x="31" y="283"/>
                    </a:cubicBezTo>
                    <a:cubicBezTo>
                      <a:pt x="62" y="400"/>
                      <a:pt x="670" y="549"/>
                      <a:pt x="818" y="573"/>
                    </a:cubicBezTo>
                    <a:cubicBezTo>
                      <a:pt x="823" y="573"/>
                      <a:pt x="828" y="574"/>
                      <a:pt x="834" y="574"/>
                    </a:cubicBezTo>
                    <a:cubicBezTo>
                      <a:pt x="969" y="574"/>
                      <a:pt x="995" y="310"/>
                      <a:pt x="995" y="310"/>
                    </a:cubicBezTo>
                    <a:cubicBezTo>
                      <a:pt x="1009" y="233"/>
                      <a:pt x="236" y="1"/>
                      <a:pt x="140" y="1"/>
                    </a:cubicBezTo>
                    <a:close/>
                  </a:path>
                </a:pathLst>
              </a:custGeom>
              <a:solidFill>
                <a:srgbClr val="F5B8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6" name="Google Shape;703;p41"/>
              <p:cNvSpPr/>
              <p:nvPr/>
            </p:nvSpPr>
            <p:spPr>
              <a:xfrm>
                <a:off x="3047886" y="2971631"/>
                <a:ext cx="21062" cy="24965"/>
              </a:xfrm>
              <a:custGeom>
                <a:avLst/>
                <a:gdLst/>
                <a:ahLst/>
                <a:cxnLst/>
                <a:rect l="l" t="t" r="r" b="b"/>
                <a:pathLst>
                  <a:path w="394" h="467" extrusionOk="0">
                    <a:moveTo>
                      <a:pt x="111" y="1"/>
                    </a:moveTo>
                    <a:cubicBezTo>
                      <a:pt x="111" y="1"/>
                      <a:pt x="110" y="1"/>
                      <a:pt x="109" y="1"/>
                    </a:cubicBezTo>
                    <a:cubicBezTo>
                      <a:pt x="54" y="5"/>
                      <a:pt x="14" y="74"/>
                      <a:pt x="0" y="154"/>
                    </a:cubicBezTo>
                    <a:cubicBezTo>
                      <a:pt x="8" y="214"/>
                      <a:pt x="17" y="269"/>
                      <a:pt x="25" y="315"/>
                    </a:cubicBezTo>
                    <a:cubicBezTo>
                      <a:pt x="78" y="367"/>
                      <a:pt x="218" y="422"/>
                      <a:pt x="365" y="467"/>
                    </a:cubicBezTo>
                    <a:cubicBezTo>
                      <a:pt x="393" y="428"/>
                      <a:pt x="392" y="251"/>
                      <a:pt x="378" y="63"/>
                    </a:cubicBezTo>
                    <a:cubicBezTo>
                      <a:pt x="251" y="27"/>
                      <a:pt x="143" y="1"/>
                      <a:pt x="111" y="1"/>
                    </a:cubicBezTo>
                    <a:close/>
                  </a:path>
                </a:pathLst>
              </a:custGeom>
              <a:solidFill>
                <a:srgbClr val="E58A7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7" name="Google Shape;704;p41"/>
              <p:cNvSpPr/>
              <p:nvPr/>
            </p:nvSpPr>
            <p:spPr>
              <a:xfrm>
                <a:off x="3046389" y="2971631"/>
                <a:ext cx="53939" cy="18977"/>
              </a:xfrm>
              <a:custGeom>
                <a:avLst/>
                <a:gdLst/>
                <a:ahLst/>
                <a:cxnLst/>
                <a:rect l="l" t="t" r="r" b="b"/>
                <a:pathLst>
                  <a:path w="1009" h="355" extrusionOk="0">
                    <a:moveTo>
                      <a:pt x="140" y="1"/>
                    </a:moveTo>
                    <a:cubicBezTo>
                      <a:pt x="139" y="1"/>
                      <a:pt x="138" y="1"/>
                      <a:pt x="137" y="1"/>
                    </a:cubicBezTo>
                    <a:cubicBezTo>
                      <a:pt x="55" y="7"/>
                      <a:pt x="0" y="167"/>
                      <a:pt x="31" y="283"/>
                    </a:cubicBezTo>
                    <a:cubicBezTo>
                      <a:pt x="33" y="293"/>
                      <a:pt x="41" y="302"/>
                      <a:pt x="50" y="313"/>
                    </a:cubicBezTo>
                    <a:cubicBezTo>
                      <a:pt x="44" y="206"/>
                      <a:pt x="93" y="89"/>
                      <a:pt x="165" y="85"/>
                    </a:cubicBezTo>
                    <a:cubicBezTo>
                      <a:pt x="166" y="84"/>
                      <a:pt x="167" y="84"/>
                      <a:pt x="168" y="84"/>
                    </a:cubicBezTo>
                    <a:cubicBezTo>
                      <a:pt x="252" y="84"/>
                      <a:pt x="841" y="257"/>
                      <a:pt x="987" y="355"/>
                    </a:cubicBezTo>
                    <a:cubicBezTo>
                      <a:pt x="993" y="327"/>
                      <a:pt x="995" y="310"/>
                      <a:pt x="995" y="310"/>
                    </a:cubicBezTo>
                    <a:cubicBezTo>
                      <a:pt x="1009" y="233"/>
                      <a:pt x="236" y="1"/>
                      <a:pt x="140" y="1"/>
                    </a:cubicBezTo>
                    <a:close/>
                  </a:path>
                </a:pathLst>
              </a:custGeom>
              <a:solidFill>
                <a:srgbClr val="E58A7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8" name="Google Shape;705;p41"/>
              <p:cNvSpPr/>
              <p:nvPr/>
            </p:nvSpPr>
            <p:spPr>
              <a:xfrm>
                <a:off x="3052697" y="2953029"/>
                <a:ext cx="89007" cy="41643"/>
              </a:xfrm>
              <a:custGeom>
                <a:avLst/>
                <a:gdLst/>
                <a:ahLst/>
                <a:cxnLst/>
                <a:rect l="l" t="t" r="r" b="b"/>
                <a:pathLst>
                  <a:path w="1665" h="779" extrusionOk="0">
                    <a:moveTo>
                      <a:pt x="159" y="0"/>
                    </a:moveTo>
                    <a:cubicBezTo>
                      <a:pt x="158" y="0"/>
                      <a:pt x="158" y="0"/>
                      <a:pt x="157" y="1"/>
                    </a:cubicBezTo>
                    <a:cubicBezTo>
                      <a:pt x="75" y="5"/>
                      <a:pt x="0" y="175"/>
                      <a:pt x="31" y="291"/>
                    </a:cubicBezTo>
                    <a:cubicBezTo>
                      <a:pt x="62" y="409"/>
                      <a:pt x="1326" y="754"/>
                      <a:pt x="1473" y="778"/>
                    </a:cubicBezTo>
                    <a:cubicBezTo>
                      <a:pt x="1479" y="778"/>
                      <a:pt x="1484" y="779"/>
                      <a:pt x="1489" y="779"/>
                    </a:cubicBezTo>
                    <a:cubicBezTo>
                      <a:pt x="1625" y="779"/>
                      <a:pt x="1651" y="515"/>
                      <a:pt x="1651" y="515"/>
                    </a:cubicBezTo>
                    <a:cubicBezTo>
                      <a:pt x="1664" y="436"/>
                      <a:pt x="261" y="0"/>
                      <a:pt x="159" y="0"/>
                    </a:cubicBezTo>
                    <a:close/>
                  </a:path>
                </a:pathLst>
              </a:custGeom>
              <a:solidFill>
                <a:srgbClr val="F5B8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49" name="Google Shape;706;p41"/>
              <p:cNvSpPr/>
              <p:nvPr/>
            </p:nvSpPr>
            <p:spPr>
              <a:xfrm>
                <a:off x="3052697" y="2953029"/>
                <a:ext cx="15396" cy="22880"/>
              </a:xfrm>
              <a:custGeom>
                <a:avLst/>
                <a:gdLst/>
                <a:ahLst/>
                <a:cxnLst/>
                <a:rect l="l" t="t" r="r" b="b"/>
                <a:pathLst>
                  <a:path w="288" h="428" extrusionOk="0">
                    <a:moveTo>
                      <a:pt x="161" y="0"/>
                    </a:moveTo>
                    <a:cubicBezTo>
                      <a:pt x="160" y="0"/>
                      <a:pt x="158" y="0"/>
                      <a:pt x="157" y="1"/>
                    </a:cubicBezTo>
                    <a:cubicBezTo>
                      <a:pt x="75" y="5"/>
                      <a:pt x="0" y="175"/>
                      <a:pt x="31" y="291"/>
                    </a:cubicBezTo>
                    <a:cubicBezTo>
                      <a:pt x="41" y="324"/>
                      <a:pt x="142" y="373"/>
                      <a:pt x="288" y="428"/>
                    </a:cubicBezTo>
                    <a:cubicBezTo>
                      <a:pt x="278" y="279"/>
                      <a:pt x="261" y="120"/>
                      <a:pt x="244" y="18"/>
                    </a:cubicBezTo>
                    <a:cubicBezTo>
                      <a:pt x="204" y="6"/>
                      <a:pt x="174" y="0"/>
                      <a:pt x="161" y="0"/>
                    </a:cubicBezTo>
                    <a:close/>
                  </a:path>
                </a:pathLst>
              </a:custGeom>
              <a:solidFill>
                <a:srgbClr val="E58A7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50" name="Google Shape;707;p41"/>
              <p:cNvSpPr/>
              <p:nvPr/>
            </p:nvSpPr>
            <p:spPr>
              <a:xfrm>
                <a:off x="3039065" y="2943246"/>
                <a:ext cx="27798" cy="52763"/>
              </a:xfrm>
              <a:custGeom>
                <a:avLst/>
                <a:gdLst/>
                <a:ahLst/>
                <a:cxnLst/>
                <a:rect l="l" t="t" r="r" b="b"/>
                <a:pathLst>
                  <a:path w="520" h="987" extrusionOk="0">
                    <a:moveTo>
                      <a:pt x="282" y="1"/>
                    </a:moveTo>
                    <a:cubicBezTo>
                      <a:pt x="221" y="1"/>
                      <a:pt x="148" y="22"/>
                      <a:pt x="97" y="62"/>
                    </a:cubicBezTo>
                    <a:cubicBezTo>
                      <a:pt x="0" y="135"/>
                      <a:pt x="95" y="754"/>
                      <a:pt x="131" y="900"/>
                    </a:cubicBezTo>
                    <a:cubicBezTo>
                      <a:pt x="148" y="968"/>
                      <a:pt x="217" y="986"/>
                      <a:pt x="285" y="986"/>
                    </a:cubicBezTo>
                    <a:cubicBezTo>
                      <a:pt x="364" y="986"/>
                      <a:pt x="442" y="962"/>
                      <a:pt x="442" y="962"/>
                    </a:cubicBezTo>
                    <a:cubicBezTo>
                      <a:pt x="519" y="945"/>
                      <a:pt x="434" y="126"/>
                      <a:pt x="397" y="51"/>
                    </a:cubicBezTo>
                    <a:cubicBezTo>
                      <a:pt x="380" y="17"/>
                      <a:pt x="335" y="1"/>
                      <a:pt x="282" y="1"/>
                    </a:cubicBezTo>
                    <a:close/>
                  </a:path>
                </a:pathLst>
              </a:custGeom>
              <a:solidFill>
                <a:srgbClr val="F5B8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51" name="Google Shape;708;p41"/>
              <p:cNvSpPr/>
              <p:nvPr/>
            </p:nvSpPr>
            <p:spPr>
              <a:xfrm>
                <a:off x="2947334" y="2930363"/>
                <a:ext cx="60460" cy="80774"/>
              </a:xfrm>
              <a:custGeom>
                <a:avLst/>
                <a:gdLst/>
                <a:ahLst/>
                <a:cxnLst/>
                <a:rect l="l" t="t" r="r" b="b"/>
                <a:pathLst>
                  <a:path w="1131" h="1511" extrusionOk="0">
                    <a:moveTo>
                      <a:pt x="537" y="0"/>
                    </a:moveTo>
                    <a:lnTo>
                      <a:pt x="47" y="383"/>
                    </a:lnTo>
                    <a:lnTo>
                      <a:pt x="1" y="968"/>
                    </a:lnTo>
                    <a:lnTo>
                      <a:pt x="279" y="1357"/>
                    </a:lnTo>
                    <a:lnTo>
                      <a:pt x="700" y="1511"/>
                    </a:lnTo>
                    <a:cubicBezTo>
                      <a:pt x="700" y="1511"/>
                      <a:pt x="939" y="1024"/>
                      <a:pt x="1130" y="277"/>
                    </a:cubicBezTo>
                    <a:lnTo>
                      <a:pt x="537"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52" name="Google Shape;709;p41"/>
              <p:cNvSpPr/>
              <p:nvPr/>
            </p:nvSpPr>
            <p:spPr>
              <a:xfrm>
                <a:off x="2540477" y="2775767"/>
                <a:ext cx="443377" cy="233877"/>
              </a:xfrm>
              <a:custGeom>
                <a:avLst/>
                <a:gdLst/>
                <a:ahLst/>
                <a:cxnLst/>
                <a:rect l="l" t="t" r="r" b="b"/>
                <a:pathLst>
                  <a:path w="8294" h="4375" extrusionOk="0">
                    <a:moveTo>
                      <a:pt x="3034" y="0"/>
                    </a:moveTo>
                    <a:lnTo>
                      <a:pt x="0" y="1035"/>
                    </a:lnTo>
                    <a:lnTo>
                      <a:pt x="4769" y="3452"/>
                    </a:lnTo>
                    <a:lnTo>
                      <a:pt x="7753" y="4375"/>
                    </a:lnTo>
                    <a:cubicBezTo>
                      <a:pt x="7753" y="4375"/>
                      <a:pt x="7958" y="4041"/>
                      <a:pt x="8106" y="3511"/>
                    </a:cubicBezTo>
                    <a:cubicBezTo>
                      <a:pt x="8254" y="2981"/>
                      <a:pt x="8294" y="2780"/>
                      <a:pt x="8294" y="2780"/>
                    </a:cubicBezTo>
                    <a:lnTo>
                      <a:pt x="5512" y="1640"/>
                    </a:lnTo>
                    <a:lnTo>
                      <a:pt x="303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53" name="Google Shape;710;p41"/>
              <p:cNvSpPr/>
              <p:nvPr/>
            </p:nvSpPr>
            <p:spPr>
              <a:xfrm>
                <a:off x="2675348" y="2867231"/>
                <a:ext cx="150376" cy="102371"/>
              </a:xfrm>
              <a:custGeom>
                <a:avLst/>
                <a:gdLst/>
                <a:ahLst/>
                <a:cxnLst/>
                <a:rect l="l" t="t" r="r" b="b"/>
                <a:pathLst>
                  <a:path w="2813" h="1915" extrusionOk="0">
                    <a:moveTo>
                      <a:pt x="447" y="0"/>
                    </a:moveTo>
                    <a:lnTo>
                      <a:pt x="1" y="603"/>
                    </a:lnTo>
                    <a:lnTo>
                      <a:pt x="2246" y="1741"/>
                    </a:lnTo>
                    <a:lnTo>
                      <a:pt x="2812" y="1915"/>
                    </a:lnTo>
                    <a:lnTo>
                      <a:pt x="447" y="0"/>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54" name="Google Shape;711;p41"/>
              <p:cNvSpPr/>
              <p:nvPr/>
            </p:nvSpPr>
            <p:spPr>
              <a:xfrm>
                <a:off x="2542883" y="3395168"/>
                <a:ext cx="212600" cy="995913"/>
              </a:xfrm>
              <a:custGeom>
                <a:avLst/>
                <a:gdLst/>
                <a:ahLst/>
                <a:cxnLst/>
                <a:rect l="l" t="t" r="r" b="b"/>
                <a:pathLst>
                  <a:path w="3977" h="18630" extrusionOk="0">
                    <a:moveTo>
                      <a:pt x="653" y="0"/>
                    </a:moveTo>
                    <a:lnTo>
                      <a:pt x="653" y="3753"/>
                    </a:lnTo>
                    <a:lnTo>
                      <a:pt x="0" y="18630"/>
                    </a:lnTo>
                    <a:lnTo>
                      <a:pt x="2553" y="18630"/>
                    </a:lnTo>
                    <a:lnTo>
                      <a:pt x="397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55" name="Google Shape;712;p41"/>
              <p:cNvSpPr/>
              <p:nvPr/>
            </p:nvSpPr>
            <p:spPr>
              <a:xfrm>
                <a:off x="2497017" y="3364751"/>
                <a:ext cx="156310" cy="300752"/>
              </a:xfrm>
              <a:custGeom>
                <a:avLst/>
                <a:gdLst/>
                <a:ahLst/>
                <a:cxnLst/>
                <a:rect l="l" t="t" r="r" b="b"/>
                <a:pathLst>
                  <a:path w="2924" h="5626" extrusionOk="0">
                    <a:moveTo>
                      <a:pt x="0" y="0"/>
                    </a:moveTo>
                    <a:lnTo>
                      <a:pt x="0" y="5626"/>
                    </a:lnTo>
                    <a:lnTo>
                      <a:pt x="2923" y="5626"/>
                    </a:lnTo>
                    <a:lnTo>
                      <a:pt x="2923" y="0"/>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56" name="Google Shape;713;p41"/>
              <p:cNvSpPr/>
              <p:nvPr/>
            </p:nvSpPr>
            <p:spPr>
              <a:xfrm>
                <a:off x="2355893" y="3395168"/>
                <a:ext cx="399595" cy="89327"/>
              </a:xfrm>
              <a:custGeom>
                <a:avLst/>
                <a:gdLst/>
                <a:ahLst/>
                <a:cxnLst/>
                <a:rect l="l" t="t" r="r" b="b"/>
                <a:pathLst>
                  <a:path w="7475" h="1671" extrusionOk="0">
                    <a:moveTo>
                      <a:pt x="0" y="0"/>
                    </a:moveTo>
                    <a:lnTo>
                      <a:pt x="92" y="1671"/>
                    </a:lnTo>
                    <a:lnTo>
                      <a:pt x="7475" y="0"/>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57" name="Google Shape;714;p41"/>
              <p:cNvSpPr/>
              <p:nvPr/>
            </p:nvSpPr>
            <p:spPr>
              <a:xfrm>
                <a:off x="2329111" y="3395168"/>
                <a:ext cx="262476" cy="995913"/>
              </a:xfrm>
              <a:custGeom>
                <a:avLst/>
                <a:gdLst/>
                <a:ahLst/>
                <a:cxnLst/>
                <a:rect l="l" t="t" r="r" b="b"/>
                <a:pathLst>
                  <a:path w="4910" h="18630" extrusionOk="0">
                    <a:moveTo>
                      <a:pt x="501" y="0"/>
                    </a:moveTo>
                    <a:lnTo>
                      <a:pt x="1" y="18630"/>
                    </a:lnTo>
                    <a:lnTo>
                      <a:pt x="2310" y="18630"/>
                    </a:lnTo>
                    <a:lnTo>
                      <a:pt x="491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58" name="Google Shape;715;p41"/>
              <p:cNvSpPr/>
              <p:nvPr/>
            </p:nvSpPr>
            <p:spPr>
              <a:xfrm>
                <a:off x="2355893" y="3395168"/>
                <a:ext cx="235694" cy="89809"/>
              </a:xfrm>
              <a:custGeom>
                <a:avLst/>
                <a:gdLst/>
                <a:ahLst/>
                <a:cxnLst/>
                <a:rect l="l" t="t" r="r" b="b"/>
                <a:pathLst>
                  <a:path w="4409" h="1680" extrusionOk="0">
                    <a:moveTo>
                      <a:pt x="0" y="0"/>
                    </a:moveTo>
                    <a:lnTo>
                      <a:pt x="48" y="1680"/>
                    </a:lnTo>
                    <a:lnTo>
                      <a:pt x="4350" y="707"/>
                    </a:lnTo>
                    <a:lnTo>
                      <a:pt x="4409" y="0"/>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59" name="Google Shape;716;p41"/>
              <p:cNvSpPr/>
              <p:nvPr/>
            </p:nvSpPr>
            <p:spPr>
              <a:xfrm>
                <a:off x="2323979" y="2755400"/>
                <a:ext cx="461338" cy="642987"/>
              </a:xfrm>
              <a:custGeom>
                <a:avLst/>
                <a:gdLst/>
                <a:ahLst/>
                <a:cxnLst/>
                <a:rect l="l" t="t" r="r" b="b"/>
                <a:pathLst>
                  <a:path w="8630" h="12028" extrusionOk="0">
                    <a:moveTo>
                      <a:pt x="4316" y="1"/>
                    </a:moveTo>
                    <a:cubicBezTo>
                      <a:pt x="3497" y="1"/>
                      <a:pt x="2327" y="126"/>
                      <a:pt x="1548" y="381"/>
                    </a:cubicBezTo>
                    <a:cubicBezTo>
                      <a:pt x="1139" y="515"/>
                      <a:pt x="547" y="5200"/>
                      <a:pt x="547" y="5200"/>
                    </a:cubicBezTo>
                    <a:lnTo>
                      <a:pt x="0" y="12027"/>
                    </a:lnTo>
                    <a:lnTo>
                      <a:pt x="8630" y="12027"/>
                    </a:lnTo>
                    <a:lnTo>
                      <a:pt x="8083" y="5200"/>
                    </a:lnTo>
                    <a:cubicBezTo>
                      <a:pt x="8083" y="5200"/>
                      <a:pt x="7492" y="515"/>
                      <a:pt x="7084" y="381"/>
                    </a:cubicBezTo>
                    <a:cubicBezTo>
                      <a:pt x="6305" y="126"/>
                      <a:pt x="5135" y="1"/>
                      <a:pt x="431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0" name="Google Shape;717;p41"/>
              <p:cNvSpPr/>
              <p:nvPr/>
            </p:nvSpPr>
            <p:spPr>
              <a:xfrm>
                <a:off x="2560898" y="3039521"/>
                <a:ext cx="14327" cy="358860"/>
              </a:xfrm>
              <a:custGeom>
                <a:avLst/>
                <a:gdLst/>
                <a:ahLst/>
                <a:cxnLst/>
                <a:rect l="l" t="t" r="r" b="b"/>
                <a:pathLst>
                  <a:path w="268" h="6713" extrusionOk="0">
                    <a:moveTo>
                      <a:pt x="0" y="0"/>
                    </a:moveTo>
                    <a:lnTo>
                      <a:pt x="0" y="6712"/>
                    </a:lnTo>
                    <a:lnTo>
                      <a:pt x="268" y="6712"/>
                    </a:lnTo>
                    <a:lnTo>
                      <a:pt x="268" y="157"/>
                    </a:lnTo>
                    <a:lnTo>
                      <a:pt x="0" y="0"/>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1" name="Google Shape;718;p41"/>
              <p:cNvSpPr/>
              <p:nvPr/>
            </p:nvSpPr>
            <p:spPr>
              <a:xfrm>
                <a:off x="2505891" y="3076834"/>
                <a:ext cx="24056" cy="24056"/>
              </a:xfrm>
              <a:custGeom>
                <a:avLst/>
                <a:gdLst/>
                <a:ahLst/>
                <a:cxnLst/>
                <a:rect l="l" t="t" r="r" b="b"/>
                <a:pathLst>
                  <a:path w="450" h="450" extrusionOk="0">
                    <a:moveTo>
                      <a:pt x="224" y="0"/>
                    </a:moveTo>
                    <a:cubicBezTo>
                      <a:pt x="100" y="0"/>
                      <a:pt x="1" y="101"/>
                      <a:pt x="1" y="225"/>
                    </a:cubicBezTo>
                    <a:cubicBezTo>
                      <a:pt x="1" y="350"/>
                      <a:pt x="100" y="449"/>
                      <a:pt x="224" y="449"/>
                    </a:cubicBezTo>
                    <a:cubicBezTo>
                      <a:pt x="349" y="449"/>
                      <a:pt x="450" y="350"/>
                      <a:pt x="450" y="225"/>
                    </a:cubicBezTo>
                    <a:cubicBezTo>
                      <a:pt x="450" y="101"/>
                      <a:pt x="349" y="0"/>
                      <a:pt x="224"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2" name="Google Shape;719;p41"/>
              <p:cNvSpPr/>
              <p:nvPr/>
            </p:nvSpPr>
            <p:spPr>
              <a:xfrm>
                <a:off x="2505891" y="3300764"/>
                <a:ext cx="24056" cy="24056"/>
              </a:xfrm>
              <a:custGeom>
                <a:avLst/>
                <a:gdLst/>
                <a:ahLst/>
                <a:cxnLst/>
                <a:rect l="l" t="t" r="r" b="b"/>
                <a:pathLst>
                  <a:path w="450" h="450" extrusionOk="0">
                    <a:moveTo>
                      <a:pt x="224" y="1"/>
                    </a:moveTo>
                    <a:cubicBezTo>
                      <a:pt x="100" y="1"/>
                      <a:pt x="1" y="100"/>
                      <a:pt x="1" y="224"/>
                    </a:cubicBezTo>
                    <a:cubicBezTo>
                      <a:pt x="1" y="349"/>
                      <a:pt x="100" y="450"/>
                      <a:pt x="224" y="450"/>
                    </a:cubicBezTo>
                    <a:cubicBezTo>
                      <a:pt x="349" y="450"/>
                      <a:pt x="450" y="349"/>
                      <a:pt x="450" y="224"/>
                    </a:cubicBezTo>
                    <a:cubicBezTo>
                      <a:pt x="450" y="100"/>
                      <a:pt x="349" y="1"/>
                      <a:pt x="224"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3" name="Google Shape;720;p41"/>
              <p:cNvSpPr/>
              <p:nvPr/>
            </p:nvSpPr>
            <p:spPr>
              <a:xfrm>
                <a:off x="2505891" y="3183907"/>
                <a:ext cx="24056" cy="24056"/>
              </a:xfrm>
              <a:custGeom>
                <a:avLst/>
                <a:gdLst/>
                <a:ahLst/>
                <a:cxnLst/>
                <a:rect l="l" t="t" r="r" b="b"/>
                <a:pathLst>
                  <a:path w="450" h="450" extrusionOk="0">
                    <a:moveTo>
                      <a:pt x="224" y="0"/>
                    </a:moveTo>
                    <a:cubicBezTo>
                      <a:pt x="100" y="0"/>
                      <a:pt x="1" y="100"/>
                      <a:pt x="1" y="224"/>
                    </a:cubicBezTo>
                    <a:cubicBezTo>
                      <a:pt x="1" y="348"/>
                      <a:pt x="100" y="449"/>
                      <a:pt x="224" y="449"/>
                    </a:cubicBezTo>
                    <a:cubicBezTo>
                      <a:pt x="349" y="449"/>
                      <a:pt x="450" y="348"/>
                      <a:pt x="450" y="224"/>
                    </a:cubicBezTo>
                    <a:cubicBezTo>
                      <a:pt x="450" y="100"/>
                      <a:pt x="349" y="0"/>
                      <a:pt x="224"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4" name="Google Shape;721;p41"/>
              <p:cNvSpPr/>
              <p:nvPr/>
            </p:nvSpPr>
            <p:spPr>
              <a:xfrm>
                <a:off x="2450136" y="2755400"/>
                <a:ext cx="205865" cy="321493"/>
              </a:xfrm>
              <a:custGeom>
                <a:avLst/>
                <a:gdLst/>
                <a:ahLst/>
                <a:cxnLst/>
                <a:rect l="l" t="t" r="r" b="b"/>
                <a:pathLst>
                  <a:path w="3851" h="6014" extrusionOk="0">
                    <a:moveTo>
                      <a:pt x="1956" y="1"/>
                    </a:moveTo>
                    <a:cubicBezTo>
                      <a:pt x="1390" y="1"/>
                      <a:pt x="657" y="61"/>
                      <a:pt x="1" y="182"/>
                    </a:cubicBezTo>
                    <a:lnTo>
                      <a:pt x="2237" y="6013"/>
                    </a:lnTo>
                    <a:lnTo>
                      <a:pt x="3850" y="171"/>
                    </a:lnTo>
                    <a:cubicBezTo>
                      <a:pt x="3210" y="56"/>
                      <a:pt x="2504" y="1"/>
                      <a:pt x="1956"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5" name="Google Shape;722;p41"/>
              <p:cNvSpPr/>
              <p:nvPr/>
            </p:nvSpPr>
            <p:spPr>
              <a:xfrm>
                <a:off x="2469541" y="2755400"/>
                <a:ext cx="168979" cy="262583"/>
              </a:xfrm>
              <a:custGeom>
                <a:avLst/>
                <a:gdLst/>
                <a:ahLst/>
                <a:cxnLst/>
                <a:rect l="l" t="t" r="r" b="b"/>
                <a:pathLst>
                  <a:path w="3161" h="4912" extrusionOk="0">
                    <a:moveTo>
                      <a:pt x="1593" y="1"/>
                    </a:moveTo>
                    <a:cubicBezTo>
                      <a:pt x="1130" y="1"/>
                      <a:pt x="555" y="41"/>
                      <a:pt x="0" y="122"/>
                    </a:cubicBezTo>
                    <a:lnTo>
                      <a:pt x="1837" y="4911"/>
                    </a:lnTo>
                    <a:lnTo>
                      <a:pt x="3161" y="119"/>
                    </a:lnTo>
                    <a:cubicBezTo>
                      <a:pt x="2615" y="39"/>
                      <a:pt x="2050" y="1"/>
                      <a:pt x="159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6" name="Google Shape;723;p41"/>
              <p:cNvSpPr/>
              <p:nvPr/>
            </p:nvSpPr>
            <p:spPr>
              <a:xfrm>
                <a:off x="2501668" y="2755400"/>
                <a:ext cx="105953" cy="75001"/>
              </a:xfrm>
              <a:custGeom>
                <a:avLst/>
                <a:gdLst/>
                <a:ahLst/>
                <a:cxnLst/>
                <a:rect l="l" t="t" r="r" b="b"/>
                <a:pathLst>
                  <a:path w="1982" h="1403" extrusionOk="0">
                    <a:moveTo>
                      <a:pt x="992" y="1"/>
                    </a:moveTo>
                    <a:cubicBezTo>
                      <a:pt x="715" y="1"/>
                      <a:pt x="400" y="15"/>
                      <a:pt x="72" y="44"/>
                    </a:cubicBezTo>
                    <a:cubicBezTo>
                      <a:pt x="27" y="157"/>
                      <a:pt x="0" y="282"/>
                      <a:pt x="0" y="411"/>
                    </a:cubicBezTo>
                    <a:cubicBezTo>
                      <a:pt x="0" y="958"/>
                      <a:pt x="445" y="1402"/>
                      <a:pt x="992" y="1402"/>
                    </a:cubicBezTo>
                    <a:cubicBezTo>
                      <a:pt x="1539" y="1402"/>
                      <a:pt x="1982" y="958"/>
                      <a:pt x="1982" y="411"/>
                    </a:cubicBezTo>
                    <a:cubicBezTo>
                      <a:pt x="1982" y="282"/>
                      <a:pt x="1957" y="157"/>
                      <a:pt x="1910" y="44"/>
                    </a:cubicBezTo>
                    <a:cubicBezTo>
                      <a:pt x="1584" y="15"/>
                      <a:pt x="1267" y="1"/>
                      <a:pt x="992"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7" name="Google Shape;724;p41"/>
              <p:cNvSpPr/>
              <p:nvPr/>
            </p:nvSpPr>
            <p:spPr>
              <a:xfrm>
                <a:off x="2516957" y="2661209"/>
                <a:ext cx="75322" cy="154546"/>
              </a:xfrm>
              <a:custGeom>
                <a:avLst/>
                <a:gdLst/>
                <a:ahLst/>
                <a:cxnLst/>
                <a:rect l="l" t="t" r="r" b="b"/>
                <a:pathLst>
                  <a:path w="1409" h="2891" extrusionOk="0">
                    <a:moveTo>
                      <a:pt x="0" y="0"/>
                    </a:moveTo>
                    <a:lnTo>
                      <a:pt x="0" y="2187"/>
                    </a:lnTo>
                    <a:cubicBezTo>
                      <a:pt x="0" y="2575"/>
                      <a:pt x="316" y="2891"/>
                      <a:pt x="704" y="2891"/>
                    </a:cubicBezTo>
                    <a:cubicBezTo>
                      <a:pt x="1093" y="2891"/>
                      <a:pt x="1408" y="2575"/>
                      <a:pt x="1408" y="2187"/>
                    </a:cubicBezTo>
                    <a:lnTo>
                      <a:pt x="1408" y="0"/>
                    </a:lnTo>
                    <a:close/>
                  </a:path>
                </a:pathLst>
              </a:custGeom>
              <a:solidFill>
                <a:srgbClr val="FCA3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9" name="Google Shape;725;p41"/>
              <p:cNvSpPr/>
              <p:nvPr/>
            </p:nvSpPr>
            <p:spPr>
              <a:xfrm>
                <a:off x="2516957" y="2655115"/>
                <a:ext cx="75322" cy="69334"/>
              </a:xfrm>
              <a:custGeom>
                <a:avLst/>
                <a:gdLst/>
                <a:ahLst/>
                <a:cxnLst/>
                <a:rect l="l" t="t" r="r" b="b"/>
                <a:pathLst>
                  <a:path w="1409" h="1297" extrusionOk="0">
                    <a:moveTo>
                      <a:pt x="0" y="1"/>
                    </a:moveTo>
                    <a:lnTo>
                      <a:pt x="0" y="978"/>
                    </a:lnTo>
                    <a:cubicBezTo>
                      <a:pt x="153" y="1159"/>
                      <a:pt x="376" y="1297"/>
                      <a:pt x="700" y="1297"/>
                    </a:cubicBezTo>
                    <a:cubicBezTo>
                      <a:pt x="1031" y="1297"/>
                      <a:pt x="1256" y="1152"/>
                      <a:pt x="1408" y="969"/>
                    </a:cubicBezTo>
                    <a:lnTo>
                      <a:pt x="1408" y="1"/>
                    </a:lnTo>
                    <a:close/>
                  </a:path>
                </a:pathLst>
              </a:custGeom>
              <a:solidFill>
                <a:srgbClr val="F979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1" name="Google Shape;726;p41"/>
              <p:cNvSpPr/>
              <p:nvPr/>
            </p:nvSpPr>
            <p:spPr>
              <a:xfrm>
                <a:off x="2467189" y="2525697"/>
                <a:ext cx="174378" cy="184215"/>
              </a:xfrm>
              <a:custGeom>
                <a:avLst/>
                <a:gdLst/>
                <a:ahLst/>
                <a:cxnLst/>
                <a:rect l="l" t="t" r="r" b="b"/>
                <a:pathLst>
                  <a:path w="3262" h="3446" extrusionOk="0">
                    <a:moveTo>
                      <a:pt x="1578" y="1"/>
                    </a:moveTo>
                    <a:cubicBezTo>
                      <a:pt x="1297" y="1"/>
                      <a:pt x="0" y="117"/>
                      <a:pt x="322" y="2301"/>
                    </a:cubicBezTo>
                    <a:cubicBezTo>
                      <a:pt x="322" y="2301"/>
                      <a:pt x="450" y="3446"/>
                      <a:pt x="1631" y="3446"/>
                    </a:cubicBezTo>
                    <a:cubicBezTo>
                      <a:pt x="2812" y="3446"/>
                      <a:pt x="2938" y="2301"/>
                      <a:pt x="2938" y="2301"/>
                    </a:cubicBezTo>
                    <a:cubicBezTo>
                      <a:pt x="3261" y="117"/>
                      <a:pt x="1964" y="1"/>
                      <a:pt x="1683" y="1"/>
                    </a:cubicBezTo>
                    <a:cubicBezTo>
                      <a:pt x="1650" y="1"/>
                      <a:pt x="1631" y="2"/>
                      <a:pt x="1631" y="2"/>
                    </a:cubicBezTo>
                    <a:cubicBezTo>
                      <a:pt x="1631" y="2"/>
                      <a:pt x="1612" y="1"/>
                      <a:pt x="1578" y="1"/>
                    </a:cubicBezTo>
                    <a:close/>
                  </a:path>
                </a:pathLst>
              </a:custGeom>
              <a:solidFill>
                <a:srgbClr val="FCA3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2" name="Google Shape;727;p41"/>
              <p:cNvSpPr/>
              <p:nvPr/>
            </p:nvSpPr>
            <p:spPr>
              <a:xfrm>
                <a:off x="2545716" y="2603690"/>
                <a:ext cx="15289" cy="41964"/>
              </a:xfrm>
              <a:custGeom>
                <a:avLst/>
                <a:gdLst/>
                <a:ahLst/>
                <a:cxnLst/>
                <a:rect l="l" t="t" r="r" b="b"/>
                <a:pathLst>
                  <a:path w="286" h="785" fill="none" extrusionOk="0">
                    <a:moveTo>
                      <a:pt x="124" y="1"/>
                    </a:moveTo>
                    <a:lnTo>
                      <a:pt x="286" y="784"/>
                    </a:lnTo>
                    <a:lnTo>
                      <a:pt x="0" y="784"/>
                    </a:lnTo>
                  </a:path>
                </a:pathLst>
              </a:custGeom>
              <a:noFill/>
              <a:ln w="2950" cap="rnd" cmpd="sng">
                <a:solidFill>
                  <a:srgbClr val="EF6159"/>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3" name="Google Shape;728;p41"/>
              <p:cNvSpPr/>
              <p:nvPr/>
            </p:nvSpPr>
            <p:spPr>
              <a:xfrm>
                <a:off x="2529572" y="2660461"/>
                <a:ext cx="50090" cy="21704"/>
              </a:xfrm>
              <a:custGeom>
                <a:avLst/>
                <a:gdLst/>
                <a:ahLst/>
                <a:cxnLst/>
                <a:rect l="l" t="t" r="r" b="b"/>
                <a:pathLst>
                  <a:path w="937" h="406" extrusionOk="0">
                    <a:moveTo>
                      <a:pt x="1" y="0"/>
                    </a:moveTo>
                    <a:cubicBezTo>
                      <a:pt x="1" y="0"/>
                      <a:pt x="89" y="406"/>
                      <a:pt x="467" y="406"/>
                    </a:cubicBezTo>
                    <a:cubicBezTo>
                      <a:pt x="844" y="406"/>
                      <a:pt x="936" y="0"/>
                      <a:pt x="936" y="0"/>
                    </a:cubicBezTo>
                    <a:close/>
                  </a:path>
                </a:pathLst>
              </a:custGeom>
              <a:solidFill>
                <a:srgbClr val="EF615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4" name="Google Shape;729;p41"/>
              <p:cNvSpPr/>
              <p:nvPr/>
            </p:nvSpPr>
            <p:spPr>
              <a:xfrm>
                <a:off x="2529572" y="2660461"/>
                <a:ext cx="50090" cy="6361"/>
              </a:xfrm>
              <a:custGeom>
                <a:avLst/>
                <a:gdLst/>
                <a:ahLst/>
                <a:cxnLst/>
                <a:rect l="l" t="t" r="r" b="b"/>
                <a:pathLst>
                  <a:path w="937" h="119" extrusionOk="0">
                    <a:moveTo>
                      <a:pt x="1" y="0"/>
                    </a:moveTo>
                    <a:cubicBezTo>
                      <a:pt x="1" y="0"/>
                      <a:pt x="11" y="53"/>
                      <a:pt x="44" y="118"/>
                    </a:cubicBezTo>
                    <a:lnTo>
                      <a:pt x="893" y="118"/>
                    </a:lnTo>
                    <a:cubicBezTo>
                      <a:pt x="924" y="53"/>
                      <a:pt x="936" y="0"/>
                      <a:pt x="936"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5" name="Google Shape;730;p41"/>
              <p:cNvSpPr/>
              <p:nvPr/>
            </p:nvSpPr>
            <p:spPr>
              <a:xfrm>
                <a:off x="2569718" y="2592250"/>
                <a:ext cx="18550" cy="7858"/>
              </a:xfrm>
              <a:custGeom>
                <a:avLst/>
                <a:gdLst/>
                <a:ahLst/>
                <a:cxnLst/>
                <a:rect l="l" t="t" r="r" b="b"/>
                <a:pathLst>
                  <a:path w="347" h="147" fill="none" extrusionOk="0">
                    <a:moveTo>
                      <a:pt x="347" y="122"/>
                    </a:moveTo>
                    <a:cubicBezTo>
                      <a:pt x="347" y="122"/>
                      <a:pt x="171" y="0"/>
                      <a:pt x="0" y="147"/>
                    </a:cubicBezTo>
                  </a:path>
                </a:pathLst>
              </a:custGeom>
              <a:noFill/>
              <a:ln w="2950" cap="rnd" cmpd="sng">
                <a:solidFill>
                  <a:srgbClr val="491A10"/>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6" name="Google Shape;731;p41"/>
              <p:cNvSpPr/>
              <p:nvPr/>
            </p:nvSpPr>
            <p:spPr>
              <a:xfrm>
                <a:off x="2572284" y="2608768"/>
                <a:ext cx="13418" cy="18176"/>
              </a:xfrm>
              <a:custGeom>
                <a:avLst/>
                <a:gdLst/>
                <a:ahLst/>
                <a:cxnLst/>
                <a:rect l="l" t="t" r="r" b="b"/>
                <a:pathLst>
                  <a:path w="251" h="340" extrusionOk="0">
                    <a:moveTo>
                      <a:pt x="126" y="1"/>
                    </a:moveTo>
                    <a:cubicBezTo>
                      <a:pt x="56" y="1"/>
                      <a:pt x="0" y="77"/>
                      <a:pt x="0" y="170"/>
                    </a:cubicBezTo>
                    <a:cubicBezTo>
                      <a:pt x="0" y="263"/>
                      <a:pt x="56" y="339"/>
                      <a:pt x="126" y="339"/>
                    </a:cubicBezTo>
                    <a:cubicBezTo>
                      <a:pt x="195" y="339"/>
                      <a:pt x="251" y="263"/>
                      <a:pt x="251" y="170"/>
                    </a:cubicBezTo>
                    <a:cubicBezTo>
                      <a:pt x="251" y="77"/>
                      <a:pt x="195" y="1"/>
                      <a:pt x="126" y="1"/>
                    </a:cubicBezTo>
                    <a:close/>
                  </a:path>
                </a:pathLst>
              </a:custGeom>
              <a:solidFill>
                <a:srgbClr val="491A1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7" name="Google Shape;732;p41"/>
              <p:cNvSpPr/>
              <p:nvPr/>
            </p:nvSpPr>
            <p:spPr>
              <a:xfrm>
                <a:off x="2520378" y="2592250"/>
                <a:ext cx="18550" cy="7858"/>
              </a:xfrm>
              <a:custGeom>
                <a:avLst/>
                <a:gdLst/>
                <a:ahLst/>
                <a:cxnLst/>
                <a:rect l="l" t="t" r="r" b="b"/>
                <a:pathLst>
                  <a:path w="347" h="147" fill="none" extrusionOk="0">
                    <a:moveTo>
                      <a:pt x="0" y="122"/>
                    </a:moveTo>
                    <a:cubicBezTo>
                      <a:pt x="0" y="122"/>
                      <a:pt x="176" y="0"/>
                      <a:pt x="347" y="147"/>
                    </a:cubicBezTo>
                  </a:path>
                </a:pathLst>
              </a:custGeom>
              <a:noFill/>
              <a:ln w="2950" cap="rnd" cmpd="sng">
                <a:solidFill>
                  <a:srgbClr val="491A10"/>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8" name="Google Shape;733;p41"/>
              <p:cNvSpPr/>
              <p:nvPr/>
            </p:nvSpPr>
            <p:spPr>
              <a:xfrm>
                <a:off x="2522944" y="2608768"/>
                <a:ext cx="13418" cy="18176"/>
              </a:xfrm>
              <a:custGeom>
                <a:avLst/>
                <a:gdLst/>
                <a:ahLst/>
                <a:cxnLst/>
                <a:rect l="l" t="t" r="r" b="b"/>
                <a:pathLst>
                  <a:path w="251" h="340" extrusionOk="0">
                    <a:moveTo>
                      <a:pt x="126" y="1"/>
                    </a:moveTo>
                    <a:cubicBezTo>
                      <a:pt x="56" y="1"/>
                      <a:pt x="0" y="77"/>
                      <a:pt x="0" y="170"/>
                    </a:cubicBezTo>
                    <a:cubicBezTo>
                      <a:pt x="0" y="263"/>
                      <a:pt x="56" y="339"/>
                      <a:pt x="126" y="339"/>
                    </a:cubicBezTo>
                    <a:cubicBezTo>
                      <a:pt x="194" y="339"/>
                      <a:pt x="250" y="263"/>
                      <a:pt x="250" y="170"/>
                    </a:cubicBezTo>
                    <a:cubicBezTo>
                      <a:pt x="250" y="77"/>
                      <a:pt x="194" y="1"/>
                      <a:pt x="126" y="1"/>
                    </a:cubicBezTo>
                    <a:close/>
                  </a:path>
                </a:pathLst>
              </a:custGeom>
              <a:solidFill>
                <a:srgbClr val="491A1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9" name="Google Shape;734;p41"/>
              <p:cNvSpPr/>
              <p:nvPr/>
            </p:nvSpPr>
            <p:spPr>
              <a:xfrm>
                <a:off x="2623602" y="2598130"/>
                <a:ext cx="42338" cy="45011"/>
              </a:xfrm>
              <a:custGeom>
                <a:avLst/>
                <a:gdLst/>
                <a:ahLst/>
                <a:cxnLst/>
                <a:rect l="l" t="t" r="r" b="b"/>
                <a:pathLst>
                  <a:path w="792" h="842" extrusionOk="0">
                    <a:moveTo>
                      <a:pt x="298" y="1"/>
                    </a:moveTo>
                    <a:cubicBezTo>
                      <a:pt x="166" y="1"/>
                      <a:pt x="67" y="72"/>
                      <a:pt x="55" y="82"/>
                    </a:cubicBezTo>
                    <a:lnTo>
                      <a:pt x="1" y="820"/>
                    </a:lnTo>
                    <a:cubicBezTo>
                      <a:pt x="59" y="835"/>
                      <a:pt x="114" y="842"/>
                      <a:pt x="165" y="842"/>
                    </a:cubicBezTo>
                    <a:cubicBezTo>
                      <a:pt x="628" y="842"/>
                      <a:pt x="792" y="277"/>
                      <a:pt x="524" y="80"/>
                    </a:cubicBezTo>
                    <a:cubicBezTo>
                      <a:pt x="445" y="21"/>
                      <a:pt x="367" y="1"/>
                      <a:pt x="298" y="1"/>
                    </a:cubicBezTo>
                    <a:close/>
                  </a:path>
                </a:pathLst>
              </a:custGeom>
              <a:solidFill>
                <a:srgbClr val="FCA3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80" name="Google Shape;735;p41"/>
              <p:cNvSpPr/>
              <p:nvPr/>
            </p:nvSpPr>
            <p:spPr>
              <a:xfrm>
                <a:off x="2632262" y="2608341"/>
                <a:ext cx="18389" cy="25232"/>
              </a:xfrm>
              <a:custGeom>
                <a:avLst/>
                <a:gdLst/>
                <a:ahLst/>
                <a:cxnLst/>
                <a:rect l="l" t="t" r="r" b="b"/>
                <a:pathLst>
                  <a:path w="344" h="472" fill="none" extrusionOk="0">
                    <a:moveTo>
                      <a:pt x="0" y="91"/>
                    </a:moveTo>
                    <a:cubicBezTo>
                      <a:pt x="0" y="91"/>
                      <a:pt x="30" y="1"/>
                      <a:pt x="165" y="23"/>
                    </a:cubicBezTo>
                    <a:cubicBezTo>
                      <a:pt x="300" y="44"/>
                      <a:pt x="344" y="281"/>
                      <a:pt x="216" y="375"/>
                    </a:cubicBezTo>
                    <a:cubicBezTo>
                      <a:pt x="90" y="472"/>
                      <a:pt x="10" y="399"/>
                      <a:pt x="10" y="399"/>
                    </a:cubicBezTo>
                  </a:path>
                </a:pathLst>
              </a:custGeom>
              <a:noFill/>
              <a:ln w="2950" cap="rnd" cmpd="sng">
                <a:solidFill>
                  <a:srgbClr val="EF6159"/>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81" name="Google Shape;736;p41"/>
              <p:cNvSpPr/>
              <p:nvPr/>
            </p:nvSpPr>
            <p:spPr>
              <a:xfrm>
                <a:off x="2442706" y="2598130"/>
                <a:ext cx="42338" cy="45011"/>
              </a:xfrm>
              <a:custGeom>
                <a:avLst/>
                <a:gdLst/>
                <a:ahLst/>
                <a:cxnLst/>
                <a:rect l="l" t="t" r="r" b="b"/>
                <a:pathLst>
                  <a:path w="792" h="842" extrusionOk="0">
                    <a:moveTo>
                      <a:pt x="495" y="1"/>
                    </a:moveTo>
                    <a:cubicBezTo>
                      <a:pt x="426" y="1"/>
                      <a:pt x="347" y="21"/>
                      <a:pt x="267" y="80"/>
                    </a:cubicBezTo>
                    <a:cubicBezTo>
                      <a:pt x="0" y="277"/>
                      <a:pt x="165" y="842"/>
                      <a:pt x="627" y="842"/>
                    </a:cubicBezTo>
                    <a:cubicBezTo>
                      <a:pt x="678" y="842"/>
                      <a:pt x="733" y="835"/>
                      <a:pt x="791" y="820"/>
                    </a:cubicBezTo>
                    <a:lnTo>
                      <a:pt x="738" y="82"/>
                    </a:lnTo>
                    <a:cubicBezTo>
                      <a:pt x="725" y="72"/>
                      <a:pt x="626" y="1"/>
                      <a:pt x="495" y="1"/>
                    </a:cubicBezTo>
                    <a:close/>
                  </a:path>
                </a:pathLst>
              </a:custGeom>
              <a:solidFill>
                <a:srgbClr val="FCA3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82" name="Google Shape;737;p41"/>
              <p:cNvSpPr/>
              <p:nvPr/>
            </p:nvSpPr>
            <p:spPr>
              <a:xfrm>
                <a:off x="2458048" y="2608341"/>
                <a:ext cx="18336" cy="25232"/>
              </a:xfrm>
              <a:custGeom>
                <a:avLst/>
                <a:gdLst/>
                <a:ahLst/>
                <a:cxnLst/>
                <a:rect l="l" t="t" r="r" b="b"/>
                <a:pathLst>
                  <a:path w="343" h="472" fill="none" extrusionOk="0">
                    <a:moveTo>
                      <a:pt x="342" y="91"/>
                    </a:moveTo>
                    <a:cubicBezTo>
                      <a:pt x="342" y="91"/>
                      <a:pt x="314" y="1"/>
                      <a:pt x="179" y="23"/>
                    </a:cubicBezTo>
                    <a:cubicBezTo>
                      <a:pt x="43" y="44"/>
                      <a:pt x="1" y="281"/>
                      <a:pt x="126" y="375"/>
                    </a:cubicBezTo>
                    <a:cubicBezTo>
                      <a:pt x="252" y="472"/>
                      <a:pt x="333" y="399"/>
                      <a:pt x="333" y="399"/>
                    </a:cubicBezTo>
                  </a:path>
                </a:pathLst>
              </a:custGeom>
              <a:noFill/>
              <a:ln w="2950" cap="rnd" cmpd="sng">
                <a:solidFill>
                  <a:srgbClr val="EF6159"/>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83" name="Google Shape;738;p41"/>
              <p:cNvSpPr/>
              <p:nvPr/>
            </p:nvSpPr>
            <p:spPr>
              <a:xfrm>
                <a:off x="2088985" y="2501214"/>
                <a:ext cx="265684" cy="287869"/>
              </a:xfrm>
              <a:custGeom>
                <a:avLst/>
                <a:gdLst/>
                <a:ahLst/>
                <a:cxnLst/>
                <a:rect l="l" t="t" r="r" b="b"/>
                <a:pathLst>
                  <a:path w="4970" h="5385" extrusionOk="0">
                    <a:moveTo>
                      <a:pt x="1001" y="0"/>
                    </a:moveTo>
                    <a:lnTo>
                      <a:pt x="0" y="557"/>
                    </a:lnTo>
                    <a:cubicBezTo>
                      <a:pt x="0" y="557"/>
                      <a:pt x="1518" y="2947"/>
                      <a:pt x="1591" y="3043"/>
                    </a:cubicBezTo>
                    <a:cubicBezTo>
                      <a:pt x="2298" y="3985"/>
                      <a:pt x="3744" y="5385"/>
                      <a:pt x="3744" y="5385"/>
                    </a:cubicBezTo>
                    <a:lnTo>
                      <a:pt x="4970" y="4549"/>
                    </a:lnTo>
                    <a:cubicBezTo>
                      <a:pt x="4970" y="4549"/>
                      <a:pt x="2951" y="2428"/>
                      <a:pt x="2735" y="2137"/>
                    </a:cubicBezTo>
                    <a:cubicBezTo>
                      <a:pt x="2519" y="1845"/>
                      <a:pt x="1001" y="0"/>
                      <a:pt x="1001" y="0"/>
                    </a:cubicBezTo>
                    <a:close/>
                  </a:path>
                </a:pathLst>
              </a:custGeom>
              <a:solidFill>
                <a:srgbClr val="FCA3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84" name="Google Shape;739;p41"/>
              <p:cNvSpPr/>
              <p:nvPr/>
            </p:nvSpPr>
            <p:spPr>
              <a:xfrm>
                <a:off x="2066373" y="2450537"/>
                <a:ext cx="76123" cy="80454"/>
              </a:xfrm>
              <a:custGeom>
                <a:avLst/>
                <a:gdLst/>
                <a:ahLst/>
                <a:cxnLst/>
                <a:rect l="l" t="t" r="r" b="b"/>
                <a:pathLst>
                  <a:path w="1424" h="1505" extrusionOk="0">
                    <a:moveTo>
                      <a:pt x="1124" y="0"/>
                    </a:moveTo>
                    <a:lnTo>
                      <a:pt x="0" y="364"/>
                    </a:lnTo>
                    <a:lnTo>
                      <a:pt x="30" y="947"/>
                    </a:lnTo>
                    <a:lnTo>
                      <a:pt x="423" y="1505"/>
                    </a:lnTo>
                    <a:lnTo>
                      <a:pt x="1424" y="948"/>
                    </a:lnTo>
                    <a:lnTo>
                      <a:pt x="1124" y="0"/>
                    </a:lnTo>
                    <a:close/>
                  </a:path>
                </a:pathLst>
              </a:custGeom>
              <a:solidFill>
                <a:srgbClr val="FCA3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grpSp>
            <p:nvGrpSpPr>
              <p:cNvPr id="85" name="Google Shape;740;p41"/>
              <p:cNvGrpSpPr/>
              <p:nvPr/>
            </p:nvGrpSpPr>
            <p:grpSpPr>
              <a:xfrm>
                <a:off x="1982393" y="2184965"/>
                <a:ext cx="410654" cy="376923"/>
                <a:chOff x="1982393" y="2184965"/>
                <a:chExt cx="410654" cy="376923"/>
              </a:xfrm>
            </p:grpSpPr>
            <p:sp>
              <p:nvSpPr>
                <p:cNvPr id="101" name="Google Shape;741;p41"/>
                <p:cNvSpPr/>
                <p:nvPr/>
              </p:nvSpPr>
              <p:spPr>
                <a:xfrm>
                  <a:off x="1993191" y="2266860"/>
                  <a:ext cx="338493" cy="282469"/>
                </a:xfrm>
                <a:custGeom>
                  <a:avLst/>
                  <a:gdLst/>
                  <a:ahLst/>
                  <a:cxnLst/>
                  <a:rect l="l" t="t" r="r" b="b"/>
                  <a:pathLst>
                    <a:path w="6332" h="5284" extrusionOk="0">
                      <a:moveTo>
                        <a:pt x="5867" y="0"/>
                      </a:moveTo>
                      <a:lnTo>
                        <a:pt x="0" y="4704"/>
                      </a:lnTo>
                      <a:lnTo>
                        <a:pt x="465" y="5284"/>
                      </a:lnTo>
                      <a:lnTo>
                        <a:pt x="6331" y="580"/>
                      </a:lnTo>
                      <a:lnTo>
                        <a:pt x="5867"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02" name="Google Shape;742;p41"/>
                <p:cNvSpPr/>
                <p:nvPr/>
              </p:nvSpPr>
              <p:spPr>
                <a:xfrm>
                  <a:off x="1993191" y="2266860"/>
                  <a:ext cx="326091" cy="267020"/>
                </a:xfrm>
                <a:custGeom>
                  <a:avLst/>
                  <a:gdLst/>
                  <a:ahLst/>
                  <a:cxnLst/>
                  <a:rect l="l" t="t" r="r" b="b"/>
                  <a:pathLst>
                    <a:path w="6100" h="4995" extrusionOk="0">
                      <a:moveTo>
                        <a:pt x="5867" y="0"/>
                      </a:moveTo>
                      <a:lnTo>
                        <a:pt x="0" y="4704"/>
                      </a:lnTo>
                      <a:lnTo>
                        <a:pt x="233" y="4995"/>
                      </a:lnTo>
                      <a:lnTo>
                        <a:pt x="6100" y="291"/>
                      </a:lnTo>
                      <a:lnTo>
                        <a:pt x="5867" y="0"/>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03" name="Google Shape;743;p41"/>
                <p:cNvSpPr/>
                <p:nvPr/>
              </p:nvSpPr>
              <p:spPr>
                <a:xfrm>
                  <a:off x="1982393" y="2498808"/>
                  <a:ext cx="56130" cy="63080"/>
                </a:xfrm>
                <a:custGeom>
                  <a:avLst/>
                  <a:gdLst/>
                  <a:ahLst/>
                  <a:cxnLst/>
                  <a:rect l="l" t="t" r="r" b="b"/>
                  <a:pathLst>
                    <a:path w="1050" h="1180" extrusionOk="0">
                      <a:moveTo>
                        <a:pt x="291" y="0"/>
                      </a:moveTo>
                      <a:lnTo>
                        <a:pt x="0" y="233"/>
                      </a:lnTo>
                      <a:lnTo>
                        <a:pt x="759" y="1180"/>
                      </a:lnTo>
                      <a:lnTo>
                        <a:pt x="1049" y="947"/>
                      </a:lnTo>
                      <a:lnTo>
                        <a:pt x="291"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04" name="Google Shape;744;p41"/>
                <p:cNvSpPr/>
                <p:nvPr/>
              </p:nvSpPr>
              <p:spPr>
                <a:xfrm>
                  <a:off x="1982393" y="2498808"/>
                  <a:ext cx="35870" cy="37741"/>
                </a:xfrm>
                <a:custGeom>
                  <a:avLst/>
                  <a:gdLst/>
                  <a:ahLst/>
                  <a:cxnLst/>
                  <a:rect l="l" t="t" r="r" b="b"/>
                  <a:pathLst>
                    <a:path w="671" h="706" extrusionOk="0">
                      <a:moveTo>
                        <a:pt x="291" y="0"/>
                      </a:moveTo>
                      <a:lnTo>
                        <a:pt x="0" y="233"/>
                      </a:lnTo>
                      <a:lnTo>
                        <a:pt x="379" y="706"/>
                      </a:lnTo>
                      <a:lnTo>
                        <a:pt x="670" y="473"/>
                      </a:lnTo>
                      <a:lnTo>
                        <a:pt x="291" y="0"/>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05" name="Google Shape;745;p41"/>
                <p:cNvSpPr/>
                <p:nvPr/>
              </p:nvSpPr>
              <p:spPr>
                <a:xfrm>
                  <a:off x="2186810" y="2334910"/>
                  <a:ext cx="56130" cy="63080"/>
                </a:xfrm>
                <a:custGeom>
                  <a:avLst/>
                  <a:gdLst/>
                  <a:ahLst/>
                  <a:cxnLst/>
                  <a:rect l="l" t="t" r="r" b="b"/>
                  <a:pathLst>
                    <a:path w="1050" h="1180" extrusionOk="0">
                      <a:moveTo>
                        <a:pt x="291" y="0"/>
                      </a:moveTo>
                      <a:lnTo>
                        <a:pt x="1" y="233"/>
                      </a:lnTo>
                      <a:lnTo>
                        <a:pt x="759" y="1180"/>
                      </a:lnTo>
                      <a:lnTo>
                        <a:pt x="1050" y="946"/>
                      </a:lnTo>
                      <a:lnTo>
                        <a:pt x="291"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06" name="Google Shape;746;p41"/>
                <p:cNvSpPr/>
                <p:nvPr/>
              </p:nvSpPr>
              <p:spPr>
                <a:xfrm>
                  <a:off x="2186489" y="2334803"/>
                  <a:ext cx="35870" cy="37794"/>
                </a:xfrm>
                <a:custGeom>
                  <a:avLst/>
                  <a:gdLst/>
                  <a:ahLst/>
                  <a:cxnLst/>
                  <a:rect l="l" t="t" r="r" b="b"/>
                  <a:pathLst>
                    <a:path w="671" h="707" extrusionOk="0">
                      <a:moveTo>
                        <a:pt x="291" y="1"/>
                      </a:moveTo>
                      <a:lnTo>
                        <a:pt x="0" y="234"/>
                      </a:lnTo>
                      <a:lnTo>
                        <a:pt x="380" y="706"/>
                      </a:lnTo>
                      <a:lnTo>
                        <a:pt x="670" y="473"/>
                      </a:lnTo>
                      <a:lnTo>
                        <a:pt x="291" y="1"/>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07" name="Google Shape;747;p41"/>
                <p:cNvSpPr/>
                <p:nvPr/>
              </p:nvSpPr>
              <p:spPr>
                <a:xfrm>
                  <a:off x="2151850" y="2211426"/>
                  <a:ext cx="216931" cy="236336"/>
                </a:xfrm>
                <a:custGeom>
                  <a:avLst/>
                  <a:gdLst/>
                  <a:ahLst/>
                  <a:cxnLst/>
                  <a:rect l="l" t="t" r="r" b="b"/>
                  <a:pathLst>
                    <a:path w="4058" h="4421" extrusionOk="0">
                      <a:moveTo>
                        <a:pt x="1439" y="1"/>
                      </a:moveTo>
                      <a:lnTo>
                        <a:pt x="0" y="1155"/>
                      </a:lnTo>
                      <a:lnTo>
                        <a:pt x="2619" y="4420"/>
                      </a:lnTo>
                      <a:lnTo>
                        <a:pt x="4058" y="3266"/>
                      </a:lnTo>
                      <a:lnTo>
                        <a:pt x="1439"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08" name="Google Shape;748;p41"/>
                <p:cNvSpPr/>
                <p:nvPr/>
              </p:nvSpPr>
              <p:spPr>
                <a:xfrm>
                  <a:off x="2152170" y="2211533"/>
                  <a:ext cx="147008" cy="149093"/>
                </a:xfrm>
                <a:custGeom>
                  <a:avLst/>
                  <a:gdLst/>
                  <a:ahLst/>
                  <a:cxnLst/>
                  <a:rect l="l" t="t" r="r" b="b"/>
                  <a:pathLst>
                    <a:path w="2750" h="2789" extrusionOk="0">
                      <a:moveTo>
                        <a:pt x="1440" y="0"/>
                      </a:moveTo>
                      <a:lnTo>
                        <a:pt x="1" y="1155"/>
                      </a:lnTo>
                      <a:lnTo>
                        <a:pt x="1309" y="2788"/>
                      </a:lnTo>
                      <a:lnTo>
                        <a:pt x="2750" y="1634"/>
                      </a:lnTo>
                      <a:lnTo>
                        <a:pt x="1440" y="0"/>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09" name="Google Shape;749;p41"/>
                <p:cNvSpPr/>
                <p:nvPr/>
              </p:nvSpPr>
              <p:spPr>
                <a:xfrm>
                  <a:off x="2284849" y="2380241"/>
                  <a:ext cx="108198" cy="94192"/>
                </a:xfrm>
                <a:custGeom>
                  <a:avLst/>
                  <a:gdLst/>
                  <a:ahLst/>
                  <a:cxnLst/>
                  <a:rect l="l" t="t" r="r" b="b"/>
                  <a:pathLst>
                    <a:path w="2024" h="1762" extrusionOk="0">
                      <a:moveTo>
                        <a:pt x="1713" y="1"/>
                      </a:moveTo>
                      <a:lnTo>
                        <a:pt x="0" y="1374"/>
                      </a:lnTo>
                      <a:lnTo>
                        <a:pt x="311" y="1761"/>
                      </a:lnTo>
                      <a:lnTo>
                        <a:pt x="2024" y="388"/>
                      </a:lnTo>
                      <a:lnTo>
                        <a:pt x="1713"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10" name="Google Shape;750;p41"/>
                <p:cNvSpPr/>
                <p:nvPr/>
              </p:nvSpPr>
              <p:spPr>
                <a:xfrm>
                  <a:off x="2128275" y="2184965"/>
                  <a:ext cx="108198" cy="94246"/>
                </a:xfrm>
                <a:custGeom>
                  <a:avLst/>
                  <a:gdLst/>
                  <a:ahLst/>
                  <a:cxnLst/>
                  <a:rect l="l" t="t" r="r" b="b"/>
                  <a:pathLst>
                    <a:path w="2024" h="1763" extrusionOk="0">
                      <a:moveTo>
                        <a:pt x="1713" y="0"/>
                      </a:moveTo>
                      <a:lnTo>
                        <a:pt x="0" y="1374"/>
                      </a:lnTo>
                      <a:lnTo>
                        <a:pt x="311" y="1762"/>
                      </a:lnTo>
                      <a:lnTo>
                        <a:pt x="2023" y="389"/>
                      </a:lnTo>
                      <a:lnTo>
                        <a:pt x="1713"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11" name="Google Shape;751;p41"/>
                <p:cNvSpPr/>
                <p:nvPr/>
              </p:nvSpPr>
              <p:spPr>
                <a:xfrm>
                  <a:off x="2148535" y="2208592"/>
                  <a:ext cx="90450" cy="75322"/>
                </a:xfrm>
                <a:custGeom>
                  <a:avLst/>
                  <a:gdLst/>
                  <a:ahLst/>
                  <a:cxnLst/>
                  <a:rect l="l" t="t" r="r" b="b"/>
                  <a:pathLst>
                    <a:path w="1692" h="1409" extrusionOk="0">
                      <a:moveTo>
                        <a:pt x="1576" y="1"/>
                      </a:moveTo>
                      <a:lnTo>
                        <a:pt x="0" y="1264"/>
                      </a:lnTo>
                      <a:lnTo>
                        <a:pt x="117" y="1409"/>
                      </a:lnTo>
                      <a:lnTo>
                        <a:pt x="1691" y="146"/>
                      </a:lnTo>
                      <a:lnTo>
                        <a:pt x="157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12" name="Google Shape;752;p41"/>
                <p:cNvSpPr/>
                <p:nvPr/>
              </p:nvSpPr>
              <p:spPr>
                <a:xfrm>
                  <a:off x="2282337" y="2375430"/>
                  <a:ext cx="90450" cy="75322"/>
                </a:xfrm>
                <a:custGeom>
                  <a:avLst/>
                  <a:gdLst/>
                  <a:ahLst/>
                  <a:cxnLst/>
                  <a:rect l="l" t="t" r="r" b="b"/>
                  <a:pathLst>
                    <a:path w="1692" h="1409" extrusionOk="0">
                      <a:moveTo>
                        <a:pt x="1575" y="0"/>
                      </a:moveTo>
                      <a:lnTo>
                        <a:pt x="1" y="1264"/>
                      </a:lnTo>
                      <a:lnTo>
                        <a:pt x="116" y="1408"/>
                      </a:lnTo>
                      <a:lnTo>
                        <a:pt x="1692" y="147"/>
                      </a:lnTo>
                      <a:lnTo>
                        <a:pt x="157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grpSp>
          <p:sp>
            <p:nvSpPr>
              <p:cNvPr id="86" name="Google Shape;753;p41"/>
              <p:cNvSpPr/>
              <p:nvPr/>
            </p:nvSpPr>
            <p:spPr>
              <a:xfrm>
                <a:off x="2037934" y="2448987"/>
                <a:ext cx="44744" cy="52175"/>
              </a:xfrm>
              <a:custGeom>
                <a:avLst/>
                <a:gdLst/>
                <a:ahLst/>
                <a:cxnLst/>
                <a:rect l="l" t="t" r="r" b="b"/>
                <a:pathLst>
                  <a:path w="837" h="976" extrusionOk="0">
                    <a:moveTo>
                      <a:pt x="289" y="0"/>
                    </a:moveTo>
                    <a:cubicBezTo>
                      <a:pt x="287" y="0"/>
                      <a:pt x="285" y="1"/>
                      <a:pt x="284" y="1"/>
                    </a:cubicBezTo>
                    <a:cubicBezTo>
                      <a:pt x="284" y="1"/>
                      <a:pt x="1" y="104"/>
                      <a:pt x="63" y="250"/>
                    </a:cubicBezTo>
                    <a:cubicBezTo>
                      <a:pt x="124" y="394"/>
                      <a:pt x="434" y="974"/>
                      <a:pt x="562" y="976"/>
                    </a:cubicBezTo>
                    <a:cubicBezTo>
                      <a:pt x="563" y="976"/>
                      <a:pt x="564" y="976"/>
                      <a:pt x="565" y="976"/>
                    </a:cubicBezTo>
                    <a:cubicBezTo>
                      <a:pt x="692" y="976"/>
                      <a:pt x="837" y="879"/>
                      <a:pt x="821" y="794"/>
                    </a:cubicBezTo>
                    <a:cubicBezTo>
                      <a:pt x="805" y="710"/>
                      <a:pt x="380" y="0"/>
                      <a:pt x="289" y="0"/>
                    </a:cubicBezTo>
                    <a:close/>
                  </a:path>
                </a:pathLst>
              </a:custGeom>
              <a:solidFill>
                <a:srgbClr val="FCA3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87" name="Google Shape;754;p41"/>
              <p:cNvSpPr/>
              <p:nvPr/>
            </p:nvSpPr>
            <p:spPr>
              <a:xfrm>
                <a:off x="2050763" y="2448987"/>
                <a:ext cx="31914" cy="52175"/>
              </a:xfrm>
              <a:custGeom>
                <a:avLst/>
                <a:gdLst/>
                <a:ahLst/>
                <a:cxnLst/>
                <a:rect l="l" t="t" r="r" b="b"/>
                <a:pathLst>
                  <a:path w="597" h="976" extrusionOk="0">
                    <a:moveTo>
                      <a:pt x="49" y="0"/>
                    </a:moveTo>
                    <a:cubicBezTo>
                      <a:pt x="47" y="0"/>
                      <a:pt x="45" y="1"/>
                      <a:pt x="44" y="1"/>
                    </a:cubicBezTo>
                    <a:cubicBezTo>
                      <a:pt x="44" y="1"/>
                      <a:pt x="27" y="8"/>
                      <a:pt x="0" y="20"/>
                    </a:cubicBezTo>
                    <a:cubicBezTo>
                      <a:pt x="139" y="146"/>
                      <a:pt x="476" y="713"/>
                      <a:pt x="490" y="788"/>
                    </a:cubicBezTo>
                    <a:cubicBezTo>
                      <a:pt x="502" y="861"/>
                      <a:pt x="396" y="941"/>
                      <a:pt x="288" y="963"/>
                    </a:cubicBezTo>
                    <a:cubicBezTo>
                      <a:pt x="299" y="971"/>
                      <a:pt x="311" y="976"/>
                      <a:pt x="322" y="976"/>
                    </a:cubicBezTo>
                    <a:cubicBezTo>
                      <a:pt x="323" y="976"/>
                      <a:pt x="324" y="976"/>
                      <a:pt x="325" y="976"/>
                    </a:cubicBezTo>
                    <a:cubicBezTo>
                      <a:pt x="452" y="976"/>
                      <a:pt x="597" y="879"/>
                      <a:pt x="581" y="794"/>
                    </a:cubicBezTo>
                    <a:cubicBezTo>
                      <a:pt x="565" y="710"/>
                      <a:pt x="140" y="0"/>
                      <a:pt x="49" y="0"/>
                    </a:cubicBezTo>
                    <a:close/>
                  </a:path>
                </a:pathLst>
              </a:custGeom>
              <a:solidFill>
                <a:srgbClr val="F979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88" name="Google Shape;755;p41"/>
              <p:cNvSpPr/>
              <p:nvPr/>
            </p:nvSpPr>
            <p:spPr>
              <a:xfrm>
                <a:off x="2055307" y="2438028"/>
                <a:ext cx="44744" cy="52175"/>
              </a:xfrm>
              <a:custGeom>
                <a:avLst/>
                <a:gdLst/>
                <a:ahLst/>
                <a:cxnLst/>
                <a:rect l="l" t="t" r="r" b="b"/>
                <a:pathLst>
                  <a:path w="837" h="976" extrusionOk="0">
                    <a:moveTo>
                      <a:pt x="289" y="0"/>
                    </a:moveTo>
                    <a:cubicBezTo>
                      <a:pt x="287" y="0"/>
                      <a:pt x="285" y="0"/>
                      <a:pt x="283" y="1"/>
                    </a:cubicBezTo>
                    <a:cubicBezTo>
                      <a:pt x="283" y="1"/>
                      <a:pt x="1" y="104"/>
                      <a:pt x="63" y="248"/>
                    </a:cubicBezTo>
                    <a:cubicBezTo>
                      <a:pt x="123" y="394"/>
                      <a:pt x="434" y="974"/>
                      <a:pt x="562" y="976"/>
                    </a:cubicBezTo>
                    <a:cubicBezTo>
                      <a:pt x="689" y="976"/>
                      <a:pt x="837" y="879"/>
                      <a:pt x="821" y="794"/>
                    </a:cubicBezTo>
                    <a:cubicBezTo>
                      <a:pt x="804" y="709"/>
                      <a:pt x="379" y="0"/>
                      <a:pt x="289" y="0"/>
                    </a:cubicBezTo>
                    <a:close/>
                  </a:path>
                </a:pathLst>
              </a:custGeom>
              <a:solidFill>
                <a:srgbClr val="FCA3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89" name="Google Shape;756;p41"/>
              <p:cNvSpPr/>
              <p:nvPr/>
            </p:nvSpPr>
            <p:spPr>
              <a:xfrm>
                <a:off x="2068351" y="2438028"/>
                <a:ext cx="31968" cy="52175"/>
              </a:xfrm>
              <a:custGeom>
                <a:avLst/>
                <a:gdLst/>
                <a:ahLst/>
                <a:cxnLst/>
                <a:rect l="l" t="t" r="r" b="b"/>
                <a:pathLst>
                  <a:path w="598" h="976" extrusionOk="0">
                    <a:moveTo>
                      <a:pt x="50" y="0"/>
                    </a:moveTo>
                    <a:cubicBezTo>
                      <a:pt x="48" y="0"/>
                      <a:pt x="46" y="0"/>
                      <a:pt x="44" y="1"/>
                    </a:cubicBezTo>
                    <a:cubicBezTo>
                      <a:pt x="44" y="1"/>
                      <a:pt x="27" y="7"/>
                      <a:pt x="1" y="20"/>
                    </a:cubicBezTo>
                    <a:cubicBezTo>
                      <a:pt x="139" y="146"/>
                      <a:pt x="476" y="713"/>
                      <a:pt x="490" y="788"/>
                    </a:cubicBezTo>
                    <a:cubicBezTo>
                      <a:pt x="503" y="861"/>
                      <a:pt x="397" y="941"/>
                      <a:pt x="287" y="963"/>
                    </a:cubicBezTo>
                    <a:cubicBezTo>
                      <a:pt x="299" y="971"/>
                      <a:pt x="311" y="976"/>
                      <a:pt x="321" y="976"/>
                    </a:cubicBezTo>
                    <a:cubicBezTo>
                      <a:pt x="322" y="976"/>
                      <a:pt x="323" y="976"/>
                      <a:pt x="324" y="976"/>
                    </a:cubicBezTo>
                    <a:cubicBezTo>
                      <a:pt x="451" y="976"/>
                      <a:pt x="597" y="879"/>
                      <a:pt x="582" y="794"/>
                    </a:cubicBezTo>
                    <a:cubicBezTo>
                      <a:pt x="565" y="710"/>
                      <a:pt x="140" y="0"/>
                      <a:pt x="50" y="0"/>
                    </a:cubicBezTo>
                    <a:close/>
                  </a:path>
                </a:pathLst>
              </a:custGeom>
              <a:solidFill>
                <a:srgbClr val="F979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90" name="Google Shape;757;p41"/>
              <p:cNvSpPr/>
              <p:nvPr/>
            </p:nvSpPr>
            <p:spPr>
              <a:xfrm>
                <a:off x="2072681" y="2427016"/>
                <a:ext cx="44744" cy="52121"/>
              </a:xfrm>
              <a:custGeom>
                <a:avLst/>
                <a:gdLst/>
                <a:ahLst/>
                <a:cxnLst/>
                <a:rect l="l" t="t" r="r" b="b"/>
                <a:pathLst>
                  <a:path w="837" h="975" extrusionOk="0">
                    <a:moveTo>
                      <a:pt x="289" y="1"/>
                    </a:moveTo>
                    <a:cubicBezTo>
                      <a:pt x="287" y="1"/>
                      <a:pt x="285" y="1"/>
                      <a:pt x="283" y="2"/>
                    </a:cubicBezTo>
                    <a:cubicBezTo>
                      <a:pt x="283" y="2"/>
                      <a:pt x="0" y="103"/>
                      <a:pt x="63" y="249"/>
                    </a:cubicBezTo>
                    <a:cubicBezTo>
                      <a:pt x="123" y="395"/>
                      <a:pt x="434" y="975"/>
                      <a:pt x="561" y="975"/>
                    </a:cubicBezTo>
                    <a:cubicBezTo>
                      <a:pt x="562" y="975"/>
                      <a:pt x="563" y="975"/>
                      <a:pt x="565" y="975"/>
                    </a:cubicBezTo>
                    <a:cubicBezTo>
                      <a:pt x="691" y="975"/>
                      <a:pt x="836" y="879"/>
                      <a:pt x="821" y="793"/>
                    </a:cubicBezTo>
                    <a:cubicBezTo>
                      <a:pt x="804" y="710"/>
                      <a:pt x="380" y="1"/>
                      <a:pt x="289" y="1"/>
                    </a:cubicBezTo>
                    <a:close/>
                  </a:path>
                </a:pathLst>
              </a:custGeom>
              <a:solidFill>
                <a:srgbClr val="FCA3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91" name="Google Shape;758;p41"/>
              <p:cNvSpPr/>
              <p:nvPr/>
            </p:nvSpPr>
            <p:spPr>
              <a:xfrm>
                <a:off x="2087541" y="2455669"/>
                <a:ext cx="29562" cy="22719"/>
              </a:xfrm>
              <a:custGeom>
                <a:avLst/>
                <a:gdLst/>
                <a:ahLst/>
                <a:cxnLst/>
                <a:rect l="l" t="t" r="r" b="b"/>
                <a:pathLst>
                  <a:path w="553" h="425" extrusionOk="0">
                    <a:moveTo>
                      <a:pt x="409" y="1"/>
                    </a:moveTo>
                    <a:cubicBezTo>
                      <a:pt x="215" y="36"/>
                      <a:pt x="35" y="80"/>
                      <a:pt x="1" y="119"/>
                    </a:cubicBezTo>
                    <a:cubicBezTo>
                      <a:pt x="86" y="257"/>
                      <a:pt x="178" y="384"/>
                      <a:pt x="245" y="425"/>
                    </a:cubicBezTo>
                    <a:cubicBezTo>
                      <a:pt x="294" y="422"/>
                      <a:pt x="352" y="416"/>
                      <a:pt x="416" y="409"/>
                    </a:cubicBezTo>
                    <a:cubicBezTo>
                      <a:pt x="493" y="374"/>
                      <a:pt x="552" y="313"/>
                      <a:pt x="543" y="257"/>
                    </a:cubicBezTo>
                    <a:cubicBezTo>
                      <a:pt x="537" y="229"/>
                      <a:pt x="482" y="123"/>
                      <a:pt x="409" y="1"/>
                    </a:cubicBezTo>
                    <a:close/>
                  </a:path>
                </a:pathLst>
              </a:custGeom>
              <a:solidFill>
                <a:srgbClr val="F979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92" name="Google Shape;759;p41"/>
              <p:cNvSpPr/>
              <p:nvPr/>
            </p:nvSpPr>
            <p:spPr>
              <a:xfrm>
                <a:off x="2085457" y="2427016"/>
                <a:ext cx="31968" cy="52121"/>
              </a:xfrm>
              <a:custGeom>
                <a:avLst/>
                <a:gdLst/>
                <a:ahLst/>
                <a:cxnLst/>
                <a:rect l="l" t="t" r="r" b="b"/>
                <a:pathLst>
                  <a:path w="598" h="975" extrusionOk="0">
                    <a:moveTo>
                      <a:pt x="50" y="1"/>
                    </a:moveTo>
                    <a:cubicBezTo>
                      <a:pt x="48" y="1"/>
                      <a:pt x="46" y="1"/>
                      <a:pt x="44" y="2"/>
                    </a:cubicBezTo>
                    <a:cubicBezTo>
                      <a:pt x="44" y="2"/>
                      <a:pt x="27" y="8"/>
                      <a:pt x="1" y="19"/>
                    </a:cubicBezTo>
                    <a:cubicBezTo>
                      <a:pt x="139" y="147"/>
                      <a:pt x="476" y="714"/>
                      <a:pt x="490" y="788"/>
                    </a:cubicBezTo>
                    <a:cubicBezTo>
                      <a:pt x="503" y="861"/>
                      <a:pt x="399" y="942"/>
                      <a:pt x="288" y="964"/>
                    </a:cubicBezTo>
                    <a:cubicBezTo>
                      <a:pt x="301" y="970"/>
                      <a:pt x="312" y="975"/>
                      <a:pt x="322" y="975"/>
                    </a:cubicBezTo>
                    <a:cubicBezTo>
                      <a:pt x="323" y="975"/>
                      <a:pt x="324" y="975"/>
                      <a:pt x="326" y="975"/>
                    </a:cubicBezTo>
                    <a:cubicBezTo>
                      <a:pt x="452" y="975"/>
                      <a:pt x="597" y="879"/>
                      <a:pt x="582" y="793"/>
                    </a:cubicBezTo>
                    <a:cubicBezTo>
                      <a:pt x="565" y="710"/>
                      <a:pt x="141" y="1"/>
                      <a:pt x="50" y="1"/>
                    </a:cubicBezTo>
                    <a:close/>
                  </a:path>
                </a:pathLst>
              </a:custGeom>
              <a:solidFill>
                <a:srgbClr val="F979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93" name="Google Shape;760;p41"/>
              <p:cNvSpPr/>
              <p:nvPr/>
            </p:nvSpPr>
            <p:spPr>
              <a:xfrm>
                <a:off x="2087969" y="2414079"/>
                <a:ext cx="44744" cy="52175"/>
              </a:xfrm>
              <a:custGeom>
                <a:avLst/>
                <a:gdLst/>
                <a:ahLst/>
                <a:cxnLst/>
                <a:rect l="l" t="t" r="r" b="b"/>
                <a:pathLst>
                  <a:path w="837" h="976" extrusionOk="0">
                    <a:moveTo>
                      <a:pt x="289" y="0"/>
                    </a:moveTo>
                    <a:cubicBezTo>
                      <a:pt x="287" y="0"/>
                      <a:pt x="285" y="1"/>
                      <a:pt x="283" y="2"/>
                    </a:cubicBezTo>
                    <a:cubicBezTo>
                      <a:pt x="283" y="2"/>
                      <a:pt x="0" y="104"/>
                      <a:pt x="63" y="250"/>
                    </a:cubicBezTo>
                    <a:cubicBezTo>
                      <a:pt x="123" y="395"/>
                      <a:pt x="434" y="974"/>
                      <a:pt x="561" y="976"/>
                    </a:cubicBezTo>
                    <a:cubicBezTo>
                      <a:pt x="689" y="976"/>
                      <a:pt x="836" y="880"/>
                      <a:pt x="821" y="794"/>
                    </a:cubicBezTo>
                    <a:cubicBezTo>
                      <a:pt x="804" y="711"/>
                      <a:pt x="379" y="0"/>
                      <a:pt x="289" y="0"/>
                    </a:cubicBezTo>
                    <a:close/>
                  </a:path>
                </a:pathLst>
              </a:custGeom>
              <a:solidFill>
                <a:srgbClr val="FCA3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94" name="Google Shape;761;p41"/>
              <p:cNvSpPr/>
              <p:nvPr/>
            </p:nvSpPr>
            <p:spPr>
              <a:xfrm>
                <a:off x="2107427" y="2452354"/>
                <a:ext cx="25285" cy="13899"/>
              </a:xfrm>
              <a:custGeom>
                <a:avLst/>
                <a:gdLst/>
                <a:ahLst/>
                <a:cxnLst/>
                <a:rect l="l" t="t" r="r" b="b"/>
                <a:pathLst>
                  <a:path w="473" h="260" extrusionOk="0">
                    <a:moveTo>
                      <a:pt x="423" y="0"/>
                    </a:moveTo>
                    <a:cubicBezTo>
                      <a:pt x="298" y="14"/>
                      <a:pt x="138" y="41"/>
                      <a:pt x="0" y="69"/>
                    </a:cubicBezTo>
                    <a:cubicBezTo>
                      <a:pt x="76" y="178"/>
                      <a:pt x="149" y="258"/>
                      <a:pt x="197" y="260"/>
                    </a:cubicBezTo>
                    <a:cubicBezTo>
                      <a:pt x="325" y="260"/>
                      <a:pt x="472" y="164"/>
                      <a:pt x="457" y="78"/>
                    </a:cubicBezTo>
                    <a:cubicBezTo>
                      <a:pt x="454" y="66"/>
                      <a:pt x="441" y="36"/>
                      <a:pt x="423" y="0"/>
                    </a:cubicBezTo>
                    <a:close/>
                  </a:path>
                </a:pathLst>
              </a:custGeom>
              <a:solidFill>
                <a:srgbClr val="F979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95" name="Google Shape;762;p41"/>
              <p:cNvSpPr/>
              <p:nvPr/>
            </p:nvSpPr>
            <p:spPr>
              <a:xfrm>
                <a:off x="2100745" y="2414079"/>
                <a:ext cx="31968" cy="52175"/>
              </a:xfrm>
              <a:custGeom>
                <a:avLst/>
                <a:gdLst/>
                <a:ahLst/>
                <a:cxnLst/>
                <a:rect l="l" t="t" r="r" b="b"/>
                <a:pathLst>
                  <a:path w="598" h="976" extrusionOk="0">
                    <a:moveTo>
                      <a:pt x="50" y="0"/>
                    </a:moveTo>
                    <a:cubicBezTo>
                      <a:pt x="48" y="0"/>
                      <a:pt x="46" y="1"/>
                      <a:pt x="44" y="2"/>
                    </a:cubicBezTo>
                    <a:cubicBezTo>
                      <a:pt x="44" y="2"/>
                      <a:pt x="27" y="8"/>
                      <a:pt x="1" y="20"/>
                    </a:cubicBezTo>
                    <a:cubicBezTo>
                      <a:pt x="139" y="146"/>
                      <a:pt x="476" y="713"/>
                      <a:pt x="490" y="788"/>
                    </a:cubicBezTo>
                    <a:cubicBezTo>
                      <a:pt x="503" y="861"/>
                      <a:pt x="399" y="942"/>
                      <a:pt x="288" y="964"/>
                    </a:cubicBezTo>
                    <a:cubicBezTo>
                      <a:pt x="299" y="971"/>
                      <a:pt x="312" y="976"/>
                      <a:pt x="322" y="976"/>
                    </a:cubicBezTo>
                    <a:cubicBezTo>
                      <a:pt x="450" y="976"/>
                      <a:pt x="597" y="880"/>
                      <a:pt x="582" y="794"/>
                    </a:cubicBezTo>
                    <a:cubicBezTo>
                      <a:pt x="565" y="711"/>
                      <a:pt x="140" y="0"/>
                      <a:pt x="50" y="0"/>
                    </a:cubicBezTo>
                    <a:close/>
                  </a:path>
                </a:pathLst>
              </a:custGeom>
              <a:solidFill>
                <a:srgbClr val="F979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96" name="Google Shape;763;p41"/>
              <p:cNvSpPr/>
              <p:nvPr/>
            </p:nvSpPr>
            <p:spPr>
              <a:xfrm>
                <a:off x="2090054" y="2455936"/>
                <a:ext cx="57253" cy="26355"/>
              </a:xfrm>
              <a:custGeom>
                <a:avLst/>
                <a:gdLst/>
                <a:ahLst/>
                <a:cxnLst/>
                <a:rect l="l" t="t" r="r" b="b"/>
                <a:pathLst>
                  <a:path w="1071" h="493" extrusionOk="0">
                    <a:moveTo>
                      <a:pt x="926" y="0"/>
                    </a:moveTo>
                    <a:cubicBezTo>
                      <a:pt x="757" y="0"/>
                      <a:pt x="13" y="116"/>
                      <a:pt x="14" y="195"/>
                    </a:cubicBezTo>
                    <a:cubicBezTo>
                      <a:pt x="14" y="195"/>
                      <a:pt x="0" y="493"/>
                      <a:pt x="158" y="493"/>
                    </a:cubicBezTo>
                    <a:cubicBezTo>
                      <a:pt x="158" y="493"/>
                      <a:pt x="158" y="493"/>
                      <a:pt x="159" y="493"/>
                    </a:cubicBezTo>
                    <a:cubicBezTo>
                      <a:pt x="317" y="493"/>
                      <a:pt x="970" y="429"/>
                      <a:pt x="1021" y="311"/>
                    </a:cubicBezTo>
                    <a:cubicBezTo>
                      <a:pt x="1071" y="195"/>
                      <a:pt x="1038" y="20"/>
                      <a:pt x="953" y="2"/>
                    </a:cubicBezTo>
                    <a:cubicBezTo>
                      <a:pt x="947" y="1"/>
                      <a:pt x="938" y="0"/>
                      <a:pt x="926" y="0"/>
                    </a:cubicBezTo>
                    <a:close/>
                  </a:path>
                </a:pathLst>
              </a:custGeom>
              <a:solidFill>
                <a:srgbClr val="FCA3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97" name="Google Shape;764;p41"/>
              <p:cNvSpPr/>
              <p:nvPr/>
            </p:nvSpPr>
            <p:spPr>
              <a:xfrm>
                <a:off x="2094384" y="2509339"/>
                <a:ext cx="84409" cy="70992"/>
              </a:xfrm>
              <a:custGeom>
                <a:avLst/>
                <a:gdLst/>
                <a:ahLst/>
                <a:cxnLst/>
                <a:rect l="l" t="t" r="r" b="b"/>
                <a:pathLst>
                  <a:path w="1579" h="1328" extrusionOk="0">
                    <a:moveTo>
                      <a:pt x="1144" y="1"/>
                    </a:moveTo>
                    <a:cubicBezTo>
                      <a:pt x="432" y="389"/>
                      <a:pt x="0" y="759"/>
                      <a:pt x="0" y="759"/>
                    </a:cubicBezTo>
                    <a:lnTo>
                      <a:pt x="266" y="1146"/>
                    </a:lnTo>
                    <a:lnTo>
                      <a:pt x="734" y="1328"/>
                    </a:lnTo>
                    <a:lnTo>
                      <a:pt x="1316" y="1130"/>
                    </a:lnTo>
                    <a:lnTo>
                      <a:pt x="1579" y="532"/>
                    </a:lnTo>
                    <a:lnTo>
                      <a:pt x="1144"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98" name="Google Shape;765;p41"/>
              <p:cNvSpPr/>
              <p:nvPr/>
            </p:nvSpPr>
            <p:spPr>
              <a:xfrm>
                <a:off x="2103578" y="2528209"/>
                <a:ext cx="303692" cy="427125"/>
              </a:xfrm>
              <a:custGeom>
                <a:avLst/>
                <a:gdLst/>
                <a:ahLst/>
                <a:cxnLst/>
                <a:rect l="l" t="t" r="r" b="b"/>
                <a:pathLst>
                  <a:path w="5681" h="7990" extrusionOk="0">
                    <a:moveTo>
                      <a:pt x="1483" y="0"/>
                    </a:moveTo>
                    <a:cubicBezTo>
                      <a:pt x="1483" y="0"/>
                      <a:pt x="1290" y="94"/>
                      <a:pt x="788" y="383"/>
                    </a:cubicBezTo>
                    <a:cubicBezTo>
                      <a:pt x="288" y="670"/>
                      <a:pt x="1" y="965"/>
                      <a:pt x="1" y="965"/>
                    </a:cubicBezTo>
                    <a:lnTo>
                      <a:pt x="1716" y="3763"/>
                    </a:lnTo>
                    <a:lnTo>
                      <a:pt x="5415" y="7989"/>
                    </a:lnTo>
                    <a:lnTo>
                      <a:pt x="5680" y="4631"/>
                    </a:lnTo>
                    <a:lnTo>
                      <a:pt x="3367" y="2536"/>
                    </a:lnTo>
                    <a:lnTo>
                      <a:pt x="148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99" name="Google Shape;766;p41"/>
              <p:cNvSpPr/>
              <p:nvPr/>
            </p:nvSpPr>
            <p:spPr>
              <a:xfrm>
                <a:off x="2433191" y="2483359"/>
                <a:ext cx="230188" cy="119157"/>
              </a:xfrm>
              <a:custGeom>
                <a:avLst/>
                <a:gdLst/>
                <a:ahLst/>
                <a:cxnLst/>
                <a:rect l="l" t="t" r="r" b="b"/>
                <a:pathLst>
                  <a:path w="4306" h="2229" extrusionOk="0">
                    <a:moveTo>
                      <a:pt x="1834" y="0"/>
                    </a:moveTo>
                    <a:cubicBezTo>
                      <a:pt x="1469" y="0"/>
                      <a:pt x="1156" y="139"/>
                      <a:pt x="1058" y="581"/>
                    </a:cubicBezTo>
                    <a:cubicBezTo>
                      <a:pt x="1058" y="581"/>
                      <a:pt x="1" y="830"/>
                      <a:pt x="661" y="2148"/>
                    </a:cubicBezTo>
                    <a:cubicBezTo>
                      <a:pt x="661" y="2148"/>
                      <a:pt x="663" y="2148"/>
                      <a:pt x="667" y="2148"/>
                    </a:cubicBezTo>
                    <a:cubicBezTo>
                      <a:pt x="694" y="2148"/>
                      <a:pt x="809" y="2152"/>
                      <a:pt x="916" y="2229"/>
                    </a:cubicBezTo>
                    <a:cubicBezTo>
                      <a:pt x="916" y="2229"/>
                      <a:pt x="1336" y="2112"/>
                      <a:pt x="1511" y="1556"/>
                    </a:cubicBezTo>
                    <a:cubicBezTo>
                      <a:pt x="1511" y="1556"/>
                      <a:pt x="1921" y="1767"/>
                      <a:pt x="2581" y="1767"/>
                    </a:cubicBezTo>
                    <a:cubicBezTo>
                      <a:pt x="2588" y="1767"/>
                      <a:pt x="2595" y="1767"/>
                      <a:pt x="2602" y="1767"/>
                    </a:cubicBezTo>
                    <a:cubicBezTo>
                      <a:pt x="3942" y="1758"/>
                      <a:pt x="4306" y="552"/>
                      <a:pt x="4306" y="552"/>
                    </a:cubicBezTo>
                    <a:cubicBezTo>
                      <a:pt x="4306" y="552"/>
                      <a:pt x="3693" y="528"/>
                      <a:pt x="3149" y="333"/>
                    </a:cubicBezTo>
                    <a:cubicBezTo>
                      <a:pt x="2845" y="223"/>
                      <a:pt x="2297" y="0"/>
                      <a:pt x="1834" y="0"/>
                    </a:cubicBezTo>
                    <a:close/>
                  </a:path>
                </a:pathLst>
              </a:custGeom>
              <a:solidFill>
                <a:srgbClr val="491A1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00" name="Google Shape;767;p41"/>
              <p:cNvSpPr/>
              <p:nvPr/>
            </p:nvSpPr>
            <p:spPr>
              <a:xfrm>
                <a:off x="2279129" y="2825107"/>
                <a:ext cx="94673" cy="102211"/>
              </a:xfrm>
              <a:custGeom>
                <a:avLst/>
                <a:gdLst/>
                <a:ahLst/>
                <a:cxnLst/>
                <a:rect l="l" t="t" r="r" b="b"/>
                <a:pathLst>
                  <a:path w="1771" h="1912" extrusionOk="0">
                    <a:moveTo>
                      <a:pt x="0" y="0"/>
                    </a:moveTo>
                    <a:lnTo>
                      <a:pt x="1672" y="1912"/>
                    </a:lnTo>
                    <a:cubicBezTo>
                      <a:pt x="1703" y="1716"/>
                      <a:pt x="1736" y="1517"/>
                      <a:pt x="1770" y="1320"/>
                    </a:cubicBezTo>
                    <a:lnTo>
                      <a:pt x="0" y="0"/>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grpSp>
      </p:grpSp>
    </p:spTree>
    <p:extLst>
      <p:ext uri="{BB962C8B-B14F-4D97-AF65-F5344CB8AC3E}">
        <p14:creationId xmlns:p14="http://schemas.microsoft.com/office/powerpoint/2010/main" val="2345419940"/>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Shape 1002"/>
        <p:cNvGrpSpPr/>
        <p:nvPr/>
      </p:nvGrpSpPr>
      <p:grpSpPr>
        <a:xfrm>
          <a:off x="0" y="0"/>
          <a:ext cx="0" cy="0"/>
          <a:chOff x="0" y="0"/>
          <a:chExt cx="0" cy="0"/>
        </a:xfrm>
      </p:grpSpPr>
      <p:sp>
        <p:nvSpPr>
          <p:cNvPr id="1016" name="Google Shape;1016;p47"/>
          <p:cNvSpPr/>
          <p:nvPr/>
        </p:nvSpPr>
        <p:spPr>
          <a:xfrm rot="-5400000">
            <a:off x="7807885" y="-673175"/>
            <a:ext cx="1822388" cy="1555408"/>
          </a:xfrm>
          <a:custGeom>
            <a:avLst/>
            <a:gdLst/>
            <a:ahLst/>
            <a:cxnLst/>
            <a:rect l="l" t="t" r="r" b="b"/>
            <a:pathLst>
              <a:path w="45611" h="38929" extrusionOk="0">
                <a:moveTo>
                  <a:pt x="26741" y="1"/>
                </a:moveTo>
                <a:cubicBezTo>
                  <a:pt x="24763" y="1"/>
                  <a:pt x="22797" y="680"/>
                  <a:pt x="21273" y="2151"/>
                </a:cubicBezTo>
                <a:cubicBezTo>
                  <a:pt x="19977" y="3402"/>
                  <a:pt x="18818" y="4971"/>
                  <a:pt x="17082" y="5450"/>
                </a:cubicBezTo>
                <a:cubicBezTo>
                  <a:pt x="16694" y="5557"/>
                  <a:pt x="16304" y="5602"/>
                  <a:pt x="15913" y="5602"/>
                </a:cubicBezTo>
                <a:cubicBezTo>
                  <a:pt x="13693" y="5602"/>
                  <a:pt x="11435" y="4134"/>
                  <a:pt x="9202" y="4134"/>
                </a:cubicBezTo>
                <a:cubicBezTo>
                  <a:pt x="8850" y="4134"/>
                  <a:pt x="8499" y="4170"/>
                  <a:pt x="8148" y="4255"/>
                </a:cubicBezTo>
                <a:cubicBezTo>
                  <a:pt x="7138" y="4499"/>
                  <a:pt x="6263" y="5122"/>
                  <a:pt x="5461" y="5781"/>
                </a:cubicBezTo>
                <a:cubicBezTo>
                  <a:pt x="4513" y="6561"/>
                  <a:pt x="3609" y="7430"/>
                  <a:pt x="3018" y="8503"/>
                </a:cubicBezTo>
                <a:cubicBezTo>
                  <a:pt x="1542" y="11186"/>
                  <a:pt x="2282" y="14521"/>
                  <a:pt x="1620" y="17509"/>
                </a:cubicBezTo>
                <a:cubicBezTo>
                  <a:pt x="1158" y="19594"/>
                  <a:pt x="0" y="21689"/>
                  <a:pt x="588" y="23744"/>
                </a:cubicBezTo>
                <a:cubicBezTo>
                  <a:pt x="965" y="25069"/>
                  <a:pt x="2041" y="26163"/>
                  <a:pt x="2188" y="27534"/>
                </a:cubicBezTo>
                <a:cubicBezTo>
                  <a:pt x="2317" y="28748"/>
                  <a:pt x="1693" y="29902"/>
                  <a:pt x="1456" y="31100"/>
                </a:cubicBezTo>
                <a:cubicBezTo>
                  <a:pt x="1158" y="32623"/>
                  <a:pt x="1525" y="34264"/>
                  <a:pt x="2443" y="35515"/>
                </a:cubicBezTo>
                <a:lnTo>
                  <a:pt x="35000" y="38928"/>
                </a:lnTo>
                <a:cubicBezTo>
                  <a:pt x="38019" y="38912"/>
                  <a:pt x="41404" y="38721"/>
                  <a:pt x="43463" y="36153"/>
                </a:cubicBezTo>
                <a:cubicBezTo>
                  <a:pt x="45087" y="34125"/>
                  <a:pt x="45420" y="31147"/>
                  <a:pt x="45533" y="28378"/>
                </a:cubicBezTo>
                <a:cubicBezTo>
                  <a:pt x="45611" y="26441"/>
                  <a:pt x="45609" y="24429"/>
                  <a:pt x="44927" y="22662"/>
                </a:cubicBezTo>
                <a:cubicBezTo>
                  <a:pt x="43684" y="19447"/>
                  <a:pt x="40557" y="17851"/>
                  <a:pt x="38688" y="15075"/>
                </a:cubicBezTo>
                <a:cubicBezTo>
                  <a:pt x="36453" y="11759"/>
                  <a:pt x="36212" y="7063"/>
                  <a:pt x="33971" y="3750"/>
                </a:cubicBezTo>
                <a:cubicBezTo>
                  <a:pt x="32355" y="1358"/>
                  <a:pt x="29537" y="1"/>
                  <a:pt x="2674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17" name="Google Shape;1017;p47"/>
          <p:cNvGrpSpPr/>
          <p:nvPr/>
        </p:nvGrpSpPr>
        <p:grpSpPr>
          <a:xfrm rot="-5400000">
            <a:off x="8365534" y="573817"/>
            <a:ext cx="1029210" cy="282618"/>
            <a:chOff x="6913312" y="2687868"/>
            <a:chExt cx="1422936" cy="390734"/>
          </a:xfrm>
        </p:grpSpPr>
        <p:sp>
          <p:nvSpPr>
            <p:cNvPr id="1018" name="Google Shape;1018;p47"/>
            <p:cNvSpPr/>
            <p:nvPr/>
          </p:nvSpPr>
          <p:spPr>
            <a:xfrm flipH="1">
              <a:off x="6913312" y="2687868"/>
              <a:ext cx="1422936" cy="390662"/>
            </a:xfrm>
            <a:custGeom>
              <a:avLst/>
              <a:gdLst/>
              <a:ahLst/>
              <a:cxnLst/>
              <a:rect l="l" t="t" r="r" b="b"/>
              <a:pathLst>
                <a:path w="19443" h="5338" extrusionOk="0">
                  <a:moveTo>
                    <a:pt x="2072" y="0"/>
                  </a:moveTo>
                  <a:cubicBezTo>
                    <a:pt x="1052" y="0"/>
                    <a:pt x="185" y="781"/>
                    <a:pt x="95" y="1817"/>
                  </a:cubicBezTo>
                  <a:cubicBezTo>
                    <a:pt x="0" y="2909"/>
                    <a:pt x="808" y="3873"/>
                    <a:pt x="1902" y="3968"/>
                  </a:cubicBezTo>
                  <a:lnTo>
                    <a:pt x="17196" y="5330"/>
                  </a:lnTo>
                  <a:cubicBezTo>
                    <a:pt x="17254" y="5336"/>
                    <a:pt x="17312" y="5338"/>
                    <a:pt x="17370" y="5338"/>
                  </a:cubicBezTo>
                  <a:cubicBezTo>
                    <a:pt x="18390" y="5338"/>
                    <a:pt x="19257" y="4559"/>
                    <a:pt x="19348" y="3523"/>
                  </a:cubicBezTo>
                  <a:cubicBezTo>
                    <a:pt x="19443" y="2431"/>
                    <a:pt x="18633" y="1467"/>
                    <a:pt x="17539" y="1372"/>
                  </a:cubicBezTo>
                  <a:lnTo>
                    <a:pt x="2246" y="8"/>
                  </a:lnTo>
                  <a:cubicBezTo>
                    <a:pt x="2188" y="3"/>
                    <a:pt x="2130" y="0"/>
                    <a:pt x="207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9" name="Google Shape;1019;p47"/>
            <p:cNvSpPr/>
            <p:nvPr/>
          </p:nvSpPr>
          <p:spPr>
            <a:xfrm flipH="1">
              <a:off x="6917410" y="2811257"/>
              <a:ext cx="1414886" cy="267345"/>
            </a:xfrm>
            <a:custGeom>
              <a:avLst/>
              <a:gdLst/>
              <a:ahLst/>
              <a:cxnLst/>
              <a:rect l="l" t="t" r="r" b="b"/>
              <a:pathLst>
                <a:path w="19333" h="3653" extrusionOk="0">
                  <a:moveTo>
                    <a:pt x="57" y="0"/>
                  </a:moveTo>
                  <a:cubicBezTo>
                    <a:pt x="50" y="42"/>
                    <a:pt x="44" y="86"/>
                    <a:pt x="41" y="131"/>
                  </a:cubicBezTo>
                  <a:cubicBezTo>
                    <a:pt x="1" y="580"/>
                    <a:pt x="116" y="1007"/>
                    <a:pt x="340" y="1362"/>
                  </a:cubicBezTo>
                  <a:cubicBezTo>
                    <a:pt x="660" y="1870"/>
                    <a:pt x="1205" y="2226"/>
                    <a:pt x="1848" y="2282"/>
                  </a:cubicBezTo>
                  <a:lnTo>
                    <a:pt x="17142" y="3644"/>
                  </a:lnTo>
                  <a:cubicBezTo>
                    <a:pt x="17201" y="3650"/>
                    <a:pt x="17260" y="3652"/>
                    <a:pt x="17318" y="3652"/>
                  </a:cubicBezTo>
                  <a:cubicBezTo>
                    <a:pt x="18337" y="3652"/>
                    <a:pt x="19203" y="2871"/>
                    <a:pt x="19294" y="1837"/>
                  </a:cubicBezTo>
                  <a:cubicBezTo>
                    <a:pt x="19333" y="1386"/>
                    <a:pt x="19218" y="959"/>
                    <a:pt x="18994" y="605"/>
                  </a:cubicBezTo>
                  <a:cubicBezTo>
                    <a:pt x="18964" y="558"/>
                    <a:pt x="18933" y="513"/>
                    <a:pt x="18901" y="471"/>
                  </a:cubicBezTo>
                  <a:cubicBezTo>
                    <a:pt x="18754" y="1441"/>
                    <a:pt x="17918" y="2157"/>
                    <a:pt x="16941" y="2157"/>
                  </a:cubicBezTo>
                  <a:cubicBezTo>
                    <a:pt x="16883" y="2157"/>
                    <a:pt x="16824" y="2155"/>
                    <a:pt x="16766" y="2149"/>
                  </a:cubicBezTo>
                  <a:lnTo>
                    <a:pt x="1472" y="787"/>
                  </a:lnTo>
                  <a:cubicBezTo>
                    <a:pt x="887" y="735"/>
                    <a:pt x="383" y="435"/>
                    <a:pt x="57"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0" name="Google Shape;1020;p47"/>
            <p:cNvSpPr/>
            <p:nvPr/>
          </p:nvSpPr>
          <p:spPr>
            <a:xfrm flipH="1">
              <a:off x="7601837" y="2715019"/>
              <a:ext cx="319379" cy="304084"/>
            </a:xfrm>
            <a:custGeom>
              <a:avLst/>
              <a:gdLst/>
              <a:ahLst/>
              <a:cxnLst/>
              <a:rect l="l" t="t" r="r" b="b"/>
              <a:pathLst>
                <a:path w="4364" h="4155" extrusionOk="0">
                  <a:moveTo>
                    <a:pt x="343" y="1"/>
                  </a:moveTo>
                  <a:lnTo>
                    <a:pt x="350" y="1"/>
                  </a:lnTo>
                  <a:lnTo>
                    <a:pt x="350" y="1"/>
                  </a:lnTo>
                  <a:cubicBezTo>
                    <a:pt x="348" y="1"/>
                    <a:pt x="346" y="1"/>
                    <a:pt x="343" y="1"/>
                  </a:cubicBezTo>
                  <a:close/>
                  <a:moveTo>
                    <a:pt x="350" y="1"/>
                  </a:moveTo>
                  <a:cubicBezTo>
                    <a:pt x="894" y="49"/>
                    <a:pt x="1367" y="314"/>
                    <a:pt x="1692" y="701"/>
                  </a:cubicBezTo>
                  <a:cubicBezTo>
                    <a:pt x="2020" y="1091"/>
                    <a:pt x="2197" y="1606"/>
                    <a:pt x="2151" y="2151"/>
                  </a:cubicBezTo>
                  <a:cubicBezTo>
                    <a:pt x="2061" y="3187"/>
                    <a:pt x="1193" y="3966"/>
                    <a:pt x="174" y="3966"/>
                  </a:cubicBezTo>
                  <a:cubicBezTo>
                    <a:pt x="116" y="3966"/>
                    <a:pt x="58" y="3964"/>
                    <a:pt x="0" y="3959"/>
                  </a:cubicBezTo>
                  <a:lnTo>
                    <a:pt x="0" y="3959"/>
                  </a:lnTo>
                  <a:lnTo>
                    <a:pt x="2166" y="4147"/>
                  </a:lnTo>
                  <a:cubicBezTo>
                    <a:pt x="2225" y="4152"/>
                    <a:pt x="2283" y="4154"/>
                    <a:pt x="2340" y="4154"/>
                  </a:cubicBezTo>
                  <a:cubicBezTo>
                    <a:pt x="3359" y="4154"/>
                    <a:pt x="4227" y="3375"/>
                    <a:pt x="4317" y="2339"/>
                  </a:cubicBezTo>
                  <a:cubicBezTo>
                    <a:pt x="4364" y="1794"/>
                    <a:pt x="4185" y="1280"/>
                    <a:pt x="3859" y="889"/>
                  </a:cubicBezTo>
                  <a:cubicBezTo>
                    <a:pt x="3531" y="499"/>
                    <a:pt x="3057" y="235"/>
                    <a:pt x="2510" y="189"/>
                  </a:cubicBezTo>
                  <a:lnTo>
                    <a:pt x="350"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1" name="Google Shape;1021;p47"/>
            <p:cNvSpPr/>
            <p:nvPr/>
          </p:nvSpPr>
          <p:spPr>
            <a:xfrm flipH="1">
              <a:off x="7543289" y="2754027"/>
              <a:ext cx="284397" cy="249780"/>
            </a:xfrm>
            <a:custGeom>
              <a:avLst/>
              <a:gdLst/>
              <a:ahLst/>
              <a:cxnLst/>
              <a:rect l="l" t="t" r="r" b="b"/>
              <a:pathLst>
                <a:path w="3886" h="3413" extrusionOk="0">
                  <a:moveTo>
                    <a:pt x="1946" y="0"/>
                  </a:moveTo>
                  <a:cubicBezTo>
                    <a:pt x="1300" y="0"/>
                    <a:pt x="681" y="369"/>
                    <a:pt x="394" y="994"/>
                  </a:cubicBezTo>
                  <a:cubicBezTo>
                    <a:pt x="1" y="1850"/>
                    <a:pt x="375" y="2863"/>
                    <a:pt x="1232" y="3256"/>
                  </a:cubicBezTo>
                  <a:cubicBezTo>
                    <a:pt x="1463" y="3362"/>
                    <a:pt x="1705" y="3412"/>
                    <a:pt x="1943" y="3412"/>
                  </a:cubicBezTo>
                  <a:cubicBezTo>
                    <a:pt x="2589" y="3412"/>
                    <a:pt x="3206" y="3044"/>
                    <a:pt x="3493" y="2419"/>
                  </a:cubicBezTo>
                  <a:cubicBezTo>
                    <a:pt x="3886" y="1562"/>
                    <a:pt x="3511" y="549"/>
                    <a:pt x="2655" y="156"/>
                  </a:cubicBezTo>
                  <a:cubicBezTo>
                    <a:pt x="2425" y="50"/>
                    <a:pt x="2183" y="0"/>
                    <a:pt x="194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2" name="Google Shape;1022;p47"/>
            <p:cNvSpPr/>
            <p:nvPr/>
          </p:nvSpPr>
          <p:spPr>
            <a:xfrm flipH="1">
              <a:off x="7577613" y="2781544"/>
              <a:ext cx="216042" cy="194892"/>
            </a:xfrm>
            <a:custGeom>
              <a:avLst/>
              <a:gdLst/>
              <a:ahLst/>
              <a:cxnLst/>
              <a:rect l="l" t="t" r="r" b="b"/>
              <a:pathLst>
                <a:path w="2952" h="2663" extrusionOk="0">
                  <a:moveTo>
                    <a:pt x="1477" y="0"/>
                  </a:moveTo>
                  <a:cubicBezTo>
                    <a:pt x="1364" y="0"/>
                    <a:pt x="1248" y="15"/>
                    <a:pt x="1133" y="46"/>
                  </a:cubicBezTo>
                  <a:cubicBezTo>
                    <a:pt x="423" y="235"/>
                    <a:pt x="1" y="966"/>
                    <a:pt x="190" y="1676"/>
                  </a:cubicBezTo>
                  <a:cubicBezTo>
                    <a:pt x="350" y="2270"/>
                    <a:pt x="888" y="2663"/>
                    <a:pt x="1477" y="2663"/>
                  </a:cubicBezTo>
                  <a:cubicBezTo>
                    <a:pt x="1590" y="2663"/>
                    <a:pt x="1705" y="2648"/>
                    <a:pt x="1820" y="2618"/>
                  </a:cubicBezTo>
                  <a:cubicBezTo>
                    <a:pt x="2529" y="2428"/>
                    <a:pt x="2952" y="1698"/>
                    <a:pt x="2762" y="989"/>
                  </a:cubicBezTo>
                  <a:cubicBezTo>
                    <a:pt x="2603" y="394"/>
                    <a:pt x="2065" y="0"/>
                    <a:pt x="1477"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3" name="Google Shape;1023;p47"/>
            <p:cNvSpPr/>
            <p:nvPr/>
          </p:nvSpPr>
          <p:spPr>
            <a:xfrm flipH="1">
              <a:off x="7614205" y="2810964"/>
              <a:ext cx="142564" cy="136636"/>
            </a:xfrm>
            <a:custGeom>
              <a:avLst/>
              <a:gdLst/>
              <a:ahLst/>
              <a:cxnLst/>
              <a:rect l="l" t="t" r="r" b="b"/>
              <a:pathLst>
                <a:path w="1948" h="1867" extrusionOk="0">
                  <a:moveTo>
                    <a:pt x="971" y="1"/>
                  </a:moveTo>
                  <a:cubicBezTo>
                    <a:pt x="493" y="1"/>
                    <a:pt x="86" y="368"/>
                    <a:pt x="44" y="853"/>
                  </a:cubicBezTo>
                  <a:cubicBezTo>
                    <a:pt x="0" y="1366"/>
                    <a:pt x="379" y="1818"/>
                    <a:pt x="892" y="1863"/>
                  </a:cubicBezTo>
                  <a:cubicBezTo>
                    <a:pt x="919" y="1865"/>
                    <a:pt x="946" y="1866"/>
                    <a:pt x="972" y="1866"/>
                  </a:cubicBezTo>
                  <a:cubicBezTo>
                    <a:pt x="1453" y="1866"/>
                    <a:pt x="1860" y="1500"/>
                    <a:pt x="1902" y="1014"/>
                  </a:cubicBezTo>
                  <a:cubicBezTo>
                    <a:pt x="1947" y="500"/>
                    <a:pt x="1567" y="49"/>
                    <a:pt x="1054" y="4"/>
                  </a:cubicBezTo>
                  <a:cubicBezTo>
                    <a:pt x="1026" y="2"/>
                    <a:pt x="999" y="1"/>
                    <a:pt x="97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4" name="Google Shape;1024;p47"/>
            <p:cNvSpPr/>
            <p:nvPr/>
          </p:nvSpPr>
          <p:spPr>
            <a:xfrm flipH="1">
              <a:off x="8047679" y="2693430"/>
              <a:ext cx="284616" cy="279494"/>
            </a:xfrm>
            <a:custGeom>
              <a:avLst/>
              <a:gdLst/>
              <a:ahLst/>
              <a:cxnLst/>
              <a:rect l="l" t="t" r="r" b="b"/>
              <a:pathLst>
                <a:path w="3889" h="3819" extrusionOk="0">
                  <a:moveTo>
                    <a:pt x="1946" y="1"/>
                  </a:moveTo>
                  <a:cubicBezTo>
                    <a:pt x="921" y="1"/>
                    <a:pt x="73" y="813"/>
                    <a:pt x="38" y="1843"/>
                  </a:cubicBezTo>
                  <a:cubicBezTo>
                    <a:pt x="1" y="2897"/>
                    <a:pt x="826" y="3781"/>
                    <a:pt x="1880" y="3817"/>
                  </a:cubicBezTo>
                  <a:cubicBezTo>
                    <a:pt x="1903" y="3818"/>
                    <a:pt x="1925" y="3818"/>
                    <a:pt x="1948" y="3818"/>
                  </a:cubicBezTo>
                  <a:cubicBezTo>
                    <a:pt x="2971" y="3818"/>
                    <a:pt x="3817" y="3006"/>
                    <a:pt x="3853" y="1975"/>
                  </a:cubicBezTo>
                  <a:cubicBezTo>
                    <a:pt x="3889" y="922"/>
                    <a:pt x="3065" y="39"/>
                    <a:pt x="2012" y="2"/>
                  </a:cubicBezTo>
                  <a:cubicBezTo>
                    <a:pt x="1990" y="1"/>
                    <a:pt x="1968" y="1"/>
                    <a:pt x="1946"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5" name="Google Shape;1025;p47"/>
            <p:cNvSpPr/>
            <p:nvPr/>
          </p:nvSpPr>
          <p:spPr>
            <a:xfrm flipH="1">
              <a:off x="8106666" y="2752929"/>
              <a:ext cx="166935" cy="159909"/>
            </a:xfrm>
            <a:custGeom>
              <a:avLst/>
              <a:gdLst/>
              <a:ahLst/>
              <a:cxnLst/>
              <a:rect l="l" t="t" r="r" b="b"/>
              <a:pathLst>
                <a:path w="2281" h="2185" extrusionOk="0">
                  <a:moveTo>
                    <a:pt x="1138" y="0"/>
                  </a:moveTo>
                  <a:cubicBezTo>
                    <a:pt x="577" y="0"/>
                    <a:pt x="102" y="430"/>
                    <a:pt x="52" y="998"/>
                  </a:cubicBezTo>
                  <a:cubicBezTo>
                    <a:pt x="1" y="1599"/>
                    <a:pt x="445" y="2128"/>
                    <a:pt x="1045" y="2180"/>
                  </a:cubicBezTo>
                  <a:cubicBezTo>
                    <a:pt x="1077" y="2183"/>
                    <a:pt x="1108" y="2184"/>
                    <a:pt x="1139" y="2184"/>
                  </a:cubicBezTo>
                  <a:cubicBezTo>
                    <a:pt x="1701" y="2184"/>
                    <a:pt x="2177" y="1756"/>
                    <a:pt x="2228" y="1187"/>
                  </a:cubicBezTo>
                  <a:cubicBezTo>
                    <a:pt x="2280" y="586"/>
                    <a:pt x="1834" y="58"/>
                    <a:pt x="1235" y="5"/>
                  </a:cubicBezTo>
                  <a:cubicBezTo>
                    <a:pt x="1202" y="2"/>
                    <a:pt x="1170" y="0"/>
                    <a:pt x="1138"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26" name="Google Shape;1026;p47"/>
          <p:cNvGrpSpPr/>
          <p:nvPr/>
        </p:nvGrpSpPr>
        <p:grpSpPr>
          <a:xfrm rot="-810921" flipH="1">
            <a:off x="7856384" y="85203"/>
            <a:ext cx="777665" cy="409501"/>
            <a:chOff x="7001573" y="2060164"/>
            <a:chExt cx="1368559" cy="720653"/>
          </a:xfrm>
        </p:grpSpPr>
        <p:sp>
          <p:nvSpPr>
            <p:cNvPr id="1027" name="Google Shape;1027;p47"/>
            <p:cNvSpPr/>
            <p:nvPr/>
          </p:nvSpPr>
          <p:spPr>
            <a:xfrm flipH="1">
              <a:off x="7001573" y="2060164"/>
              <a:ext cx="1368340" cy="720653"/>
            </a:xfrm>
            <a:custGeom>
              <a:avLst/>
              <a:gdLst/>
              <a:ahLst/>
              <a:cxnLst/>
              <a:rect l="l" t="t" r="r" b="b"/>
              <a:pathLst>
                <a:path w="18697" h="9847" extrusionOk="0">
                  <a:moveTo>
                    <a:pt x="2256" y="0"/>
                  </a:moveTo>
                  <a:cubicBezTo>
                    <a:pt x="1474" y="0"/>
                    <a:pt x="733" y="464"/>
                    <a:pt x="417" y="1233"/>
                  </a:cubicBezTo>
                  <a:cubicBezTo>
                    <a:pt x="0" y="2248"/>
                    <a:pt x="485" y="3409"/>
                    <a:pt x="1500" y="3825"/>
                  </a:cubicBezTo>
                  <a:lnTo>
                    <a:pt x="15687" y="9696"/>
                  </a:lnTo>
                  <a:cubicBezTo>
                    <a:pt x="15934" y="9798"/>
                    <a:pt x="16190" y="9846"/>
                    <a:pt x="16442" y="9846"/>
                  </a:cubicBezTo>
                  <a:cubicBezTo>
                    <a:pt x="17223" y="9846"/>
                    <a:pt x="17964" y="9382"/>
                    <a:pt x="18280" y="8614"/>
                  </a:cubicBezTo>
                  <a:cubicBezTo>
                    <a:pt x="18697" y="7600"/>
                    <a:pt x="18213" y="6439"/>
                    <a:pt x="17199" y="6021"/>
                  </a:cubicBezTo>
                  <a:lnTo>
                    <a:pt x="3011" y="150"/>
                  </a:lnTo>
                  <a:cubicBezTo>
                    <a:pt x="2763" y="48"/>
                    <a:pt x="2508" y="0"/>
                    <a:pt x="225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8" name="Google Shape;1028;p47"/>
            <p:cNvSpPr/>
            <p:nvPr/>
          </p:nvSpPr>
          <p:spPr>
            <a:xfrm flipH="1">
              <a:off x="7018039" y="2141618"/>
              <a:ext cx="1335260" cy="639198"/>
            </a:xfrm>
            <a:custGeom>
              <a:avLst/>
              <a:gdLst/>
              <a:ahLst/>
              <a:cxnLst/>
              <a:rect l="l" t="t" r="r" b="b"/>
              <a:pathLst>
                <a:path w="18245" h="8734" extrusionOk="0">
                  <a:moveTo>
                    <a:pt x="244" y="0"/>
                  </a:moveTo>
                  <a:cubicBezTo>
                    <a:pt x="226" y="39"/>
                    <a:pt x="209" y="78"/>
                    <a:pt x="190" y="120"/>
                  </a:cubicBezTo>
                  <a:cubicBezTo>
                    <a:pt x="19" y="536"/>
                    <a:pt x="0" y="979"/>
                    <a:pt x="108" y="1385"/>
                  </a:cubicBezTo>
                  <a:cubicBezTo>
                    <a:pt x="263" y="1964"/>
                    <a:pt x="675" y="2466"/>
                    <a:pt x="1273" y="2712"/>
                  </a:cubicBezTo>
                  <a:lnTo>
                    <a:pt x="15460" y="8583"/>
                  </a:lnTo>
                  <a:cubicBezTo>
                    <a:pt x="15707" y="8685"/>
                    <a:pt x="15963" y="8733"/>
                    <a:pt x="16215" y="8733"/>
                  </a:cubicBezTo>
                  <a:cubicBezTo>
                    <a:pt x="16996" y="8733"/>
                    <a:pt x="17737" y="8269"/>
                    <a:pt x="18053" y="7501"/>
                  </a:cubicBezTo>
                  <a:cubicBezTo>
                    <a:pt x="18226" y="7083"/>
                    <a:pt x="18244" y="6641"/>
                    <a:pt x="18136" y="6236"/>
                  </a:cubicBezTo>
                  <a:cubicBezTo>
                    <a:pt x="18122" y="6184"/>
                    <a:pt x="18106" y="6131"/>
                    <a:pt x="18088" y="6081"/>
                  </a:cubicBezTo>
                  <a:cubicBezTo>
                    <a:pt x="17748" y="6778"/>
                    <a:pt x="17044" y="7195"/>
                    <a:pt x="16303" y="7195"/>
                  </a:cubicBezTo>
                  <a:cubicBezTo>
                    <a:pt x="16052" y="7195"/>
                    <a:pt x="15796" y="7146"/>
                    <a:pt x="15548" y="7045"/>
                  </a:cubicBezTo>
                  <a:lnTo>
                    <a:pt x="1360" y="1174"/>
                  </a:lnTo>
                  <a:cubicBezTo>
                    <a:pt x="816" y="950"/>
                    <a:pt x="426" y="513"/>
                    <a:pt x="244"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9" name="Google Shape;1029;p47"/>
            <p:cNvSpPr/>
            <p:nvPr/>
          </p:nvSpPr>
          <p:spPr>
            <a:xfrm flipH="1">
              <a:off x="7652627" y="2178869"/>
              <a:ext cx="352313" cy="340457"/>
            </a:xfrm>
            <a:custGeom>
              <a:avLst/>
              <a:gdLst/>
              <a:ahLst/>
              <a:cxnLst/>
              <a:rect l="l" t="t" r="r" b="b"/>
              <a:pathLst>
                <a:path w="4814" h="4652" extrusionOk="0">
                  <a:moveTo>
                    <a:pt x="1512" y="1"/>
                  </a:moveTo>
                  <a:lnTo>
                    <a:pt x="1513" y="1"/>
                  </a:lnTo>
                  <a:lnTo>
                    <a:pt x="1513" y="1"/>
                  </a:lnTo>
                  <a:cubicBezTo>
                    <a:pt x="1512" y="1"/>
                    <a:pt x="1512" y="1"/>
                    <a:pt x="1512" y="1"/>
                  </a:cubicBezTo>
                  <a:close/>
                  <a:moveTo>
                    <a:pt x="1513" y="1"/>
                  </a:moveTo>
                  <a:cubicBezTo>
                    <a:pt x="2019" y="209"/>
                    <a:pt x="2395" y="604"/>
                    <a:pt x="2589" y="1073"/>
                  </a:cubicBezTo>
                  <a:cubicBezTo>
                    <a:pt x="2785" y="1543"/>
                    <a:pt x="2802" y="2086"/>
                    <a:pt x="2594" y="2593"/>
                  </a:cubicBezTo>
                  <a:cubicBezTo>
                    <a:pt x="2278" y="3361"/>
                    <a:pt x="1536" y="3825"/>
                    <a:pt x="754" y="3825"/>
                  </a:cubicBezTo>
                  <a:cubicBezTo>
                    <a:pt x="503" y="3825"/>
                    <a:pt x="247" y="3778"/>
                    <a:pt x="0" y="3676"/>
                  </a:cubicBezTo>
                  <a:lnTo>
                    <a:pt x="0" y="3676"/>
                  </a:lnTo>
                  <a:lnTo>
                    <a:pt x="2011" y="4501"/>
                  </a:lnTo>
                  <a:cubicBezTo>
                    <a:pt x="2259" y="4603"/>
                    <a:pt x="2515" y="4652"/>
                    <a:pt x="2766" y="4652"/>
                  </a:cubicBezTo>
                  <a:cubicBezTo>
                    <a:pt x="3548" y="4652"/>
                    <a:pt x="4288" y="4187"/>
                    <a:pt x="4603" y="3420"/>
                  </a:cubicBezTo>
                  <a:cubicBezTo>
                    <a:pt x="4813" y="2913"/>
                    <a:pt x="4796" y="2369"/>
                    <a:pt x="4600" y="1900"/>
                  </a:cubicBezTo>
                  <a:cubicBezTo>
                    <a:pt x="4404" y="1429"/>
                    <a:pt x="4030" y="1036"/>
                    <a:pt x="3523" y="828"/>
                  </a:cubicBezTo>
                  <a:lnTo>
                    <a:pt x="1513"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0" name="Google Shape;1030;p47"/>
            <p:cNvSpPr/>
            <p:nvPr/>
          </p:nvSpPr>
          <p:spPr>
            <a:xfrm flipH="1">
              <a:off x="7610326" y="2273790"/>
              <a:ext cx="263978" cy="249707"/>
            </a:xfrm>
            <a:custGeom>
              <a:avLst/>
              <a:gdLst/>
              <a:ahLst/>
              <a:cxnLst/>
              <a:rect l="l" t="t" r="r" b="b"/>
              <a:pathLst>
                <a:path w="3607" h="3412" extrusionOk="0">
                  <a:moveTo>
                    <a:pt x="1800" y="1"/>
                  </a:moveTo>
                  <a:cubicBezTo>
                    <a:pt x="947" y="1"/>
                    <a:pt x="209" y="642"/>
                    <a:pt x="110" y="1510"/>
                  </a:cubicBezTo>
                  <a:cubicBezTo>
                    <a:pt x="1" y="2446"/>
                    <a:pt x="672" y="3293"/>
                    <a:pt x="1608" y="3400"/>
                  </a:cubicBezTo>
                  <a:cubicBezTo>
                    <a:pt x="1674" y="3408"/>
                    <a:pt x="1741" y="3412"/>
                    <a:pt x="1806" y="3412"/>
                  </a:cubicBezTo>
                  <a:cubicBezTo>
                    <a:pt x="2660" y="3412"/>
                    <a:pt x="3398" y="2771"/>
                    <a:pt x="3497" y="1902"/>
                  </a:cubicBezTo>
                  <a:cubicBezTo>
                    <a:pt x="3606" y="967"/>
                    <a:pt x="2935" y="120"/>
                    <a:pt x="1999" y="12"/>
                  </a:cubicBezTo>
                  <a:cubicBezTo>
                    <a:pt x="1932" y="5"/>
                    <a:pt x="1866" y="1"/>
                    <a:pt x="180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1" name="Google Shape;1031;p47"/>
            <p:cNvSpPr/>
            <p:nvPr/>
          </p:nvSpPr>
          <p:spPr>
            <a:xfrm flipH="1">
              <a:off x="7635575" y="2301087"/>
              <a:ext cx="213920" cy="194892"/>
            </a:xfrm>
            <a:custGeom>
              <a:avLst/>
              <a:gdLst/>
              <a:ahLst/>
              <a:cxnLst/>
              <a:rect l="l" t="t" r="r" b="b"/>
              <a:pathLst>
                <a:path w="2923" h="2663" extrusionOk="0">
                  <a:moveTo>
                    <a:pt x="1461" y="1"/>
                  </a:moveTo>
                  <a:cubicBezTo>
                    <a:pt x="1121" y="1"/>
                    <a:pt x="780" y="130"/>
                    <a:pt x="520" y="390"/>
                  </a:cubicBezTo>
                  <a:cubicBezTo>
                    <a:pt x="1" y="911"/>
                    <a:pt x="1" y="1753"/>
                    <a:pt x="520" y="2272"/>
                  </a:cubicBezTo>
                  <a:cubicBezTo>
                    <a:pt x="780" y="2532"/>
                    <a:pt x="1121" y="2662"/>
                    <a:pt x="1461" y="2662"/>
                  </a:cubicBezTo>
                  <a:cubicBezTo>
                    <a:pt x="1802" y="2662"/>
                    <a:pt x="2142" y="2532"/>
                    <a:pt x="2402" y="2272"/>
                  </a:cubicBezTo>
                  <a:cubicBezTo>
                    <a:pt x="2922" y="1753"/>
                    <a:pt x="2922" y="911"/>
                    <a:pt x="2402" y="390"/>
                  </a:cubicBezTo>
                  <a:cubicBezTo>
                    <a:pt x="2142" y="130"/>
                    <a:pt x="1802" y="1"/>
                    <a:pt x="1461" y="1"/>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2" name="Google Shape;1032;p47"/>
            <p:cNvSpPr/>
            <p:nvPr/>
          </p:nvSpPr>
          <p:spPr>
            <a:xfrm flipH="1">
              <a:off x="7664923" y="2330215"/>
              <a:ext cx="155006" cy="136636"/>
            </a:xfrm>
            <a:custGeom>
              <a:avLst/>
              <a:gdLst/>
              <a:ahLst/>
              <a:cxnLst/>
              <a:rect l="l" t="t" r="r" b="b"/>
              <a:pathLst>
                <a:path w="2118" h="1867" extrusionOk="0">
                  <a:moveTo>
                    <a:pt x="1058" y="1"/>
                  </a:moveTo>
                  <a:cubicBezTo>
                    <a:pt x="692" y="1"/>
                    <a:pt x="345" y="219"/>
                    <a:pt x="196" y="579"/>
                  </a:cubicBezTo>
                  <a:cubicBezTo>
                    <a:pt x="1" y="1055"/>
                    <a:pt x="228" y="1600"/>
                    <a:pt x="705" y="1796"/>
                  </a:cubicBezTo>
                  <a:cubicBezTo>
                    <a:pt x="821" y="1844"/>
                    <a:pt x="941" y="1867"/>
                    <a:pt x="1059" y="1867"/>
                  </a:cubicBezTo>
                  <a:cubicBezTo>
                    <a:pt x="1425" y="1867"/>
                    <a:pt x="1773" y="1649"/>
                    <a:pt x="1921" y="1288"/>
                  </a:cubicBezTo>
                  <a:cubicBezTo>
                    <a:pt x="2117" y="811"/>
                    <a:pt x="1889" y="267"/>
                    <a:pt x="1413" y="71"/>
                  </a:cubicBezTo>
                  <a:cubicBezTo>
                    <a:pt x="1297" y="24"/>
                    <a:pt x="1177" y="1"/>
                    <a:pt x="105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3" name="Google Shape;1033;p47"/>
            <p:cNvSpPr/>
            <p:nvPr/>
          </p:nvSpPr>
          <p:spPr>
            <a:xfrm flipH="1">
              <a:off x="8051046" y="2063677"/>
              <a:ext cx="319087" cy="279494"/>
            </a:xfrm>
            <a:custGeom>
              <a:avLst/>
              <a:gdLst/>
              <a:ahLst/>
              <a:cxnLst/>
              <a:rect l="l" t="t" r="r" b="b"/>
              <a:pathLst>
                <a:path w="4360" h="3819" extrusionOk="0">
                  <a:moveTo>
                    <a:pt x="2179" y="1"/>
                  </a:moveTo>
                  <a:cubicBezTo>
                    <a:pt x="1850" y="1"/>
                    <a:pt x="1517" y="86"/>
                    <a:pt x="1212" y="265"/>
                  </a:cubicBezTo>
                  <a:cubicBezTo>
                    <a:pt x="305" y="799"/>
                    <a:pt x="0" y="1970"/>
                    <a:pt x="535" y="2877"/>
                  </a:cubicBezTo>
                  <a:cubicBezTo>
                    <a:pt x="891" y="3482"/>
                    <a:pt x="1528" y="3819"/>
                    <a:pt x="2182" y="3819"/>
                  </a:cubicBezTo>
                  <a:cubicBezTo>
                    <a:pt x="2510" y="3819"/>
                    <a:pt x="2844" y="3734"/>
                    <a:pt x="3147" y="3555"/>
                  </a:cubicBezTo>
                  <a:cubicBezTo>
                    <a:pt x="4056" y="3020"/>
                    <a:pt x="4359" y="1852"/>
                    <a:pt x="3825" y="942"/>
                  </a:cubicBezTo>
                  <a:cubicBezTo>
                    <a:pt x="3469" y="338"/>
                    <a:pt x="2833" y="1"/>
                    <a:pt x="2179"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4" name="Google Shape;1034;p47"/>
            <p:cNvSpPr/>
            <p:nvPr/>
          </p:nvSpPr>
          <p:spPr>
            <a:xfrm flipH="1">
              <a:off x="8119547" y="2123469"/>
              <a:ext cx="181352" cy="159909"/>
            </a:xfrm>
            <a:custGeom>
              <a:avLst/>
              <a:gdLst/>
              <a:ahLst/>
              <a:cxnLst/>
              <a:rect l="l" t="t" r="r" b="b"/>
              <a:pathLst>
                <a:path w="2478" h="2185" extrusionOk="0">
                  <a:moveTo>
                    <a:pt x="1240" y="1"/>
                  </a:moveTo>
                  <a:cubicBezTo>
                    <a:pt x="811" y="1"/>
                    <a:pt x="403" y="256"/>
                    <a:pt x="231" y="677"/>
                  </a:cubicBezTo>
                  <a:cubicBezTo>
                    <a:pt x="1" y="1235"/>
                    <a:pt x="266" y="1874"/>
                    <a:pt x="824" y="2102"/>
                  </a:cubicBezTo>
                  <a:cubicBezTo>
                    <a:pt x="960" y="2158"/>
                    <a:pt x="1101" y="2185"/>
                    <a:pt x="1239" y="2185"/>
                  </a:cubicBezTo>
                  <a:cubicBezTo>
                    <a:pt x="1669" y="2185"/>
                    <a:pt x="2075" y="1929"/>
                    <a:pt x="2249" y="1509"/>
                  </a:cubicBezTo>
                  <a:cubicBezTo>
                    <a:pt x="2478" y="951"/>
                    <a:pt x="2212" y="312"/>
                    <a:pt x="1654" y="83"/>
                  </a:cubicBezTo>
                  <a:cubicBezTo>
                    <a:pt x="1519" y="27"/>
                    <a:pt x="1378" y="1"/>
                    <a:pt x="1240"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8" name="Google Shape;5415;p57"/>
          <p:cNvSpPr/>
          <p:nvPr/>
        </p:nvSpPr>
        <p:spPr>
          <a:xfrm>
            <a:off x="345274" y="556694"/>
            <a:ext cx="8354075" cy="713100"/>
          </a:xfrm>
          <a:prstGeom prst="roundRect">
            <a:avLst>
              <a:gd name="adj" fmla="val 50000"/>
            </a:avLst>
          </a:prstGeom>
          <a:solidFill>
            <a:schemeClr val="accent1"/>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en-US" sz="2000" b="1">
                <a:solidFill>
                  <a:schemeClr val="bg1"/>
                </a:solidFill>
              </a:rPr>
              <a:t>Em hãy nhận xét, đánh giá hành vi, việc làm của các chủ thể </a:t>
            </a:r>
            <a:r>
              <a:rPr lang="en-US" sz="2000" b="1" smtClean="0">
                <a:solidFill>
                  <a:schemeClr val="bg1"/>
                </a:solidFill>
              </a:rPr>
              <a:t>sau</a:t>
            </a:r>
            <a:endParaRPr lang="en-US" sz="2000" b="1">
              <a:solidFill>
                <a:schemeClr val="bg1"/>
              </a:solidFill>
            </a:endParaRPr>
          </a:p>
        </p:txBody>
      </p:sp>
      <p:sp>
        <p:nvSpPr>
          <p:cNvPr id="2" name="Rectangle 1"/>
          <p:cNvSpPr/>
          <p:nvPr/>
        </p:nvSpPr>
        <p:spPr>
          <a:xfrm>
            <a:off x="384993" y="1448317"/>
            <a:ext cx="8314356" cy="3365024"/>
          </a:xfrm>
          <a:prstGeom prst="rect">
            <a:avLst/>
          </a:prstGeom>
        </p:spPr>
        <p:txBody>
          <a:bodyPr wrap="square">
            <a:spAutoFit/>
          </a:bodyPr>
          <a:lstStyle/>
          <a:p>
            <a:pPr algn="just">
              <a:lnSpc>
                <a:spcPct val="150000"/>
              </a:lnSpc>
            </a:pPr>
            <a:r>
              <a:rPr lang="vi-VN" sz="1800">
                <a:solidFill>
                  <a:schemeClr val="tx1"/>
                </a:solidFill>
                <a:latin typeface="+mn-lt"/>
                <a:ea typeface="Pontano Sans"/>
                <a:cs typeface="Pontano Sans"/>
              </a:rPr>
              <a:t>b. Anh V là người tỉnh A đã theo học nghề làm gồm sử tại làng nghề gốm truyền thống thuộc tỉnh B. Dựa vào kiến thức, kinh nghiệm và biết áp dụng công nghệ vào sản xuất, quảng bá sản phẩm, nắm bắt nhu cầu thị trường trong nước và quốc tế, anh V đã mở xưởng sản xuất riêng tại tỉnh B, thu hút nhiều lao động của tỉnh B vào làm việc, giúp người dân nơi đây thoát nghèo. Những người đã từng dạy nghề làm gồm sứ cho anh V buộc phải thay đổi phương thức sản xuất kinh doanh để có thể cạnh tranh với anh V và cùng tồn tại, phát triển ngay trên quê hương của mình.</a:t>
            </a:r>
            <a:endParaRPr lang="en-US" sz="1800">
              <a:solidFill>
                <a:schemeClr val="tx1"/>
              </a:solidFill>
              <a:latin typeface="+mn-lt"/>
              <a:ea typeface="Pontano Sans"/>
              <a:cs typeface="Pontano Sans"/>
            </a:endParaRPr>
          </a:p>
        </p:txBody>
      </p:sp>
    </p:spTree>
    <p:extLst>
      <p:ext uri="{BB962C8B-B14F-4D97-AF65-F5344CB8AC3E}">
        <p14:creationId xmlns:p14="http://schemas.microsoft.com/office/powerpoint/2010/main" val="727095339"/>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Shape 1002"/>
        <p:cNvGrpSpPr/>
        <p:nvPr/>
      </p:nvGrpSpPr>
      <p:grpSpPr>
        <a:xfrm>
          <a:off x="0" y="0"/>
          <a:ext cx="0" cy="0"/>
          <a:chOff x="0" y="0"/>
          <a:chExt cx="0" cy="0"/>
        </a:xfrm>
      </p:grpSpPr>
      <p:sp>
        <p:nvSpPr>
          <p:cNvPr id="1016" name="Google Shape;1016;p47"/>
          <p:cNvSpPr/>
          <p:nvPr/>
        </p:nvSpPr>
        <p:spPr>
          <a:xfrm rot="-5400000">
            <a:off x="7807885" y="-673175"/>
            <a:ext cx="1822388" cy="1555408"/>
          </a:xfrm>
          <a:custGeom>
            <a:avLst/>
            <a:gdLst/>
            <a:ahLst/>
            <a:cxnLst/>
            <a:rect l="l" t="t" r="r" b="b"/>
            <a:pathLst>
              <a:path w="45611" h="38929" extrusionOk="0">
                <a:moveTo>
                  <a:pt x="26741" y="1"/>
                </a:moveTo>
                <a:cubicBezTo>
                  <a:pt x="24763" y="1"/>
                  <a:pt x="22797" y="680"/>
                  <a:pt x="21273" y="2151"/>
                </a:cubicBezTo>
                <a:cubicBezTo>
                  <a:pt x="19977" y="3402"/>
                  <a:pt x="18818" y="4971"/>
                  <a:pt x="17082" y="5450"/>
                </a:cubicBezTo>
                <a:cubicBezTo>
                  <a:pt x="16694" y="5557"/>
                  <a:pt x="16304" y="5602"/>
                  <a:pt x="15913" y="5602"/>
                </a:cubicBezTo>
                <a:cubicBezTo>
                  <a:pt x="13693" y="5602"/>
                  <a:pt x="11435" y="4134"/>
                  <a:pt x="9202" y="4134"/>
                </a:cubicBezTo>
                <a:cubicBezTo>
                  <a:pt x="8850" y="4134"/>
                  <a:pt x="8499" y="4170"/>
                  <a:pt x="8148" y="4255"/>
                </a:cubicBezTo>
                <a:cubicBezTo>
                  <a:pt x="7138" y="4499"/>
                  <a:pt x="6263" y="5122"/>
                  <a:pt x="5461" y="5781"/>
                </a:cubicBezTo>
                <a:cubicBezTo>
                  <a:pt x="4513" y="6561"/>
                  <a:pt x="3609" y="7430"/>
                  <a:pt x="3018" y="8503"/>
                </a:cubicBezTo>
                <a:cubicBezTo>
                  <a:pt x="1542" y="11186"/>
                  <a:pt x="2282" y="14521"/>
                  <a:pt x="1620" y="17509"/>
                </a:cubicBezTo>
                <a:cubicBezTo>
                  <a:pt x="1158" y="19594"/>
                  <a:pt x="0" y="21689"/>
                  <a:pt x="588" y="23744"/>
                </a:cubicBezTo>
                <a:cubicBezTo>
                  <a:pt x="965" y="25069"/>
                  <a:pt x="2041" y="26163"/>
                  <a:pt x="2188" y="27534"/>
                </a:cubicBezTo>
                <a:cubicBezTo>
                  <a:pt x="2317" y="28748"/>
                  <a:pt x="1693" y="29902"/>
                  <a:pt x="1456" y="31100"/>
                </a:cubicBezTo>
                <a:cubicBezTo>
                  <a:pt x="1158" y="32623"/>
                  <a:pt x="1525" y="34264"/>
                  <a:pt x="2443" y="35515"/>
                </a:cubicBezTo>
                <a:lnTo>
                  <a:pt x="35000" y="38928"/>
                </a:lnTo>
                <a:cubicBezTo>
                  <a:pt x="38019" y="38912"/>
                  <a:pt x="41404" y="38721"/>
                  <a:pt x="43463" y="36153"/>
                </a:cubicBezTo>
                <a:cubicBezTo>
                  <a:pt x="45087" y="34125"/>
                  <a:pt x="45420" y="31147"/>
                  <a:pt x="45533" y="28378"/>
                </a:cubicBezTo>
                <a:cubicBezTo>
                  <a:pt x="45611" y="26441"/>
                  <a:pt x="45609" y="24429"/>
                  <a:pt x="44927" y="22662"/>
                </a:cubicBezTo>
                <a:cubicBezTo>
                  <a:pt x="43684" y="19447"/>
                  <a:pt x="40557" y="17851"/>
                  <a:pt x="38688" y="15075"/>
                </a:cubicBezTo>
                <a:cubicBezTo>
                  <a:pt x="36453" y="11759"/>
                  <a:pt x="36212" y="7063"/>
                  <a:pt x="33971" y="3750"/>
                </a:cubicBezTo>
                <a:cubicBezTo>
                  <a:pt x="32355" y="1358"/>
                  <a:pt x="29537" y="1"/>
                  <a:pt x="2674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17" name="Google Shape;1017;p47"/>
          <p:cNvGrpSpPr/>
          <p:nvPr/>
        </p:nvGrpSpPr>
        <p:grpSpPr>
          <a:xfrm rot="-5400000">
            <a:off x="8365534" y="573817"/>
            <a:ext cx="1029210" cy="282618"/>
            <a:chOff x="6913312" y="2687868"/>
            <a:chExt cx="1422936" cy="390734"/>
          </a:xfrm>
        </p:grpSpPr>
        <p:sp>
          <p:nvSpPr>
            <p:cNvPr id="1018" name="Google Shape;1018;p47"/>
            <p:cNvSpPr/>
            <p:nvPr/>
          </p:nvSpPr>
          <p:spPr>
            <a:xfrm flipH="1">
              <a:off x="6913312" y="2687868"/>
              <a:ext cx="1422936" cy="390662"/>
            </a:xfrm>
            <a:custGeom>
              <a:avLst/>
              <a:gdLst/>
              <a:ahLst/>
              <a:cxnLst/>
              <a:rect l="l" t="t" r="r" b="b"/>
              <a:pathLst>
                <a:path w="19443" h="5338" extrusionOk="0">
                  <a:moveTo>
                    <a:pt x="2072" y="0"/>
                  </a:moveTo>
                  <a:cubicBezTo>
                    <a:pt x="1052" y="0"/>
                    <a:pt x="185" y="781"/>
                    <a:pt x="95" y="1817"/>
                  </a:cubicBezTo>
                  <a:cubicBezTo>
                    <a:pt x="0" y="2909"/>
                    <a:pt x="808" y="3873"/>
                    <a:pt x="1902" y="3968"/>
                  </a:cubicBezTo>
                  <a:lnTo>
                    <a:pt x="17196" y="5330"/>
                  </a:lnTo>
                  <a:cubicBezTo>
                    <a:pt x="17254" y="5336"/>
                    <a:pt x="17312" y="5338"/>
                    <a:pt x="17370" y="5338"/>
                  </a:cubicBezTo>
                  <a:cubicBezTo>
                    <a:pt x="18390" y="5338"/>
                    <a:pt x="19257" y="4559"/>
                    <a:pt x="19348" y="3523"/>
                  </a:cubicBezTo>
                  <a:cubicBezTo>
                    <a:pt x="19443" y="2431"/>
                    <a:pt x="18633" y="1467"/>
                    <a:pt x="17539" y="1372"/>
                  </a:cubicBezTo>
                  <a:lnTo>
                    <a:pt x="2246" y="8"/>
                  </a:lnTo>
                  <a:cubicBezTo>
                    <a:pt x="2188" y="3"/>
                    <a:pt x="2130" y="0"/>
                    <a:pt x="207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9" name="Google Shape;1019;p47"/>
            <p:cNvSpPr/>
            <p:nvPr/>
          </p:nvSpPr>
          <p:spPr>
            <a:xfrm flipH="1">
              <a:off x="6917410" y="2811257"/>
              <a:ext cx="1414886" cy="267345"/>
            </a:xfrm>
            <a:custGeom>
              <a:avLst/>
              <a:gdLst/>
              <a:ahLst/>
              <a:cxnLst/>
              <a:rect l="l" t="t" r="r" b="b"/>
              <a:pathLst>
                <a:path w="19333" h="3653" extrusionOk="0">
                  <a:moveTo>
                    <a:pt x="57" y="0"/>
                  </a:moveTo>
                  <a:cubicBezTo>
                    <a:pt x="50" y="42"/>
                    <a:pt x="44" y="86"/>
                    <a:pt x="41" y="131"/>
                  </a:cubicBezTo>
                  <a:cubicBezTo>
                    <a:pt x="1" y="580"/>
                    <a:pt x="116" y="1007"/>
                    <a:pt x="340" y="1362"/>
                  </a:cubicBezTo>
                  <a:cubicBezTo>
                    <a:pt x="660" y="1870"/>
                    <a:pt x="1205" y="2226"/>
                    <a:pt x="1848" y="2282"/>
                  </a:cubicBezTo>
                  <a:lnTo>
                    <a:pt x="17142" y="3644"/>
                  </a:lnTo>
                  <a:cubicBezTo>
                    <a:pt x="17201" y="3650"/>
                    <a:pt x="17260" y="3652"/>
                    <a:pt x="17318" y="3652"/>
                  </a:cubicBezTo>
                  <a:cubicBezTo>
                    <a:pt x="18337" y="3652"/>
                    <a:pt x="19203" y="2871"/>
                    <a:pt x="19294" y="1837"/>
                  </a:cubicBezTo>
                  <a:cubicBezTo>
                    <a:pt x="19333" y="1386"/>
                    <a:pt x="19218" y="959"/>
                    <a:pt x="18994" y="605"/>
                  </a:cubicBezTo>
                  <a:cubicBezTo>
                    <a:pt x="18964" y="558"/>
                    <a:pt x="18933" y="513"/>
                    <a:pt x="18901" y="471"/>
                  </a:cubicBezTo>
                  <a:cubicBezTo>
                    <a:pt x="18754" y="1441"/>
                    <a:pt x="17918" y="2157"/>
                    <a:pt x="16941" y="2157"/>
                  </a:cubicBezTo>
                  <a:cubicBezTo>
                    <a:pt x="16883" y="2157"/>
                    <a:pt x="16824" y="2155"/>
                    <a:pt x="16766" y="2149"/>
                  </a:cubicBezTo>
                  <a:lnTo>
                    <a:pt x="1472" y="787"/>
                  </a:lnTo>
                  <a:cubicBezTo>
                    <a:pt x="887" y="735"/>
                    <a:pt x="383" y="435"/>
                    <a:pt x="57"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0" name="Google Shape;1020;p47"/>
            <p:cNvSpPr/>
            <p:nvPr/>
          </p:nvSpPr>
          <p:spPr>
            <a:xfrm flipH="1">
              <a:off x="7601837" y="2715019"/>
              <a:ext cx="319379" cy="304084"/>
            </a:xfrm>
            <a:custGeom>
              <a:avLst/>
              <a:gdLst/>
              <a:ahLst/>
              <a:cxnLst/>
              <a:rect l="l" t="t" r="r" b="b"/>
              <a:pathLst>
                <a:path w="4364" h="4155" extrusionOk="0">
                  <a:moveTo>
                    <a:pt x="343" y="1"/>
                  </a:moveTo>
                  <a:lnTo>
                    <a:pt x="350" y="1"/>
                  </a:lnTo>
                  <a:lnTo>
                    <a:pt x="350" y="1"/>
                  </a:lnTo>
                  <a:cubicBezTo>
                    <a:pt x="348" y="1"/>
                    <a:pt x="346" y="1"/>
                    <a:pt x="343" y="1"/>
                  </a:cubicBezTo>
                  <a:close/>
                  <a:moveTo>
                    <a:pt x="350" y="1"/>
                  </a:moveTo>
                  <a:cubicBezTo>
                    <a:pt x="894" y="49"/>
                    <a:pt x="1367" y="314"/>
                    <a:pt x="1692" y="701"/>
                  </a:cubicBezTo>
                  <a:cubicBezTo>
                    <a:pt x="2020" y="1091"/>
                    <a:pt x="2197" y="1606"/>
                    <a:pt x="2151" y="2151"/>
                  </a:cubicBezTo>
                  <a:cubicBezTo>
                    <a:pt x="2061" y="3187"/>
                    <a:pt x="1193" y="3966"/>
                    <a:pt x="174" y="3966"/>
                  </a:cubicBezTo>
                  <a:cubicBezTo>
                    <a:pt x="116" y="3966"/>
                    <a:pt x="58" y="3964"/>
                    <a:pt x="0" y="3959"/>
                  </a:cubicBezTo>
                  <a:lnTo>
                    <a:pt x="0" y="3959"/>
                  </a:lnTo>
                  <a:lnTo>
                    <a:pt x="2166" y="4147"/>
                  </a:lnTo>
                  <a:cubicBezTo>
                    <a:pt x="2225" y="4152"/>
                    <a:pt x="2283" y="4154"/>
                    <a:pt x="2340" y="4154"/>
                  </a:cubicBezTo>
                  <a:cubicBezTo>
                    <a:pt x="3359" y="4154"/>
                    <a:pt x="4227" y="3375"/>
                    <a:pt x="4317" y="2339"/>
                  </a:cubicBezTo>
                  <a:cubicBezTo>
                    <a:pt x="4364" y="1794"/>
                    <a:pt x="4185" y="1280"/>
                    <a:pt x="3859" y="889"/>
                  </a:cubicBezTo>
                  <a:cubicBezTo>
                    <a:pt x="3531" y="499"/>
                    <a:pt x="3057" y="235"/>
                    <a:pt x="2510" y="189"/>
                  </a:cubicBezTo>
                  <a:lnTo>
                    <a:pt x="350"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1" name="Google Shape;1021;p47"/>
            <p:cNvSpPr/>
            <p:nvPr/>
          </p:nvSpPr>
          <p:spPr>
            <a:xfrm flipH="1">
              <a:off x="7543289" y="2754027"/>
              <a:ext cx="284397" cy="249780"/>
            </a:xfrm>
            <a:custGeom>
              <a:avLst/>
              <a:gdLst/>
              <a:ahLst/>
              <a:cxnLst/>
              <a:rect l="l" t="t" r="r" b="b"/>
              <a:pathLst>
                <a:path w="3886" h="3413" extrusionOk="0">
                  <a:moveTo>
                    <a:pt x="1946" y="0"/>
                  </a:moveTo>
                  <a:cubicBezTo>
                    <a:pt x="1300" y="0"/>
                    <a:pt x="681" y="369"/>
                    <a:pt x="394" y="994"/>
                  </a:cubicBezTo>
                  <a:cubicBezTo>
                    <a:pt x="1" y="1850"/>
                    <a:pt x="375" y="2863"/>
                    <a:pt x="1232" y="3256"/>
                  </a:cubicBezTo>
                  <a:cubicBezTo>
                    <a:pt x="1463" y="3362"/>
                    <a:pt x="1705" y="3412"/>
                    <a:pt x="1943" y="3412"/>
                  </a:cubicBezTo>
                  <a:cubicBezTo>
                    <a:pt x="2589" y="3412"/>
                    <a:pt x="3206" y="3044"/>
                    <a:pt x="3493" y="2419"/>
                  </a:cubicBezTo>
                  <a:cubicBezTo>
                    <a:pt x="3886" y="1562"/>
                    <a:pt x="3511" y="549"/>
                    <a:pt x="2655" y="156"/>
                  </a:cubicBezTo>
                  <a:cubicBezTo>
                    <a:pt x="2425" y="50"/>
                    <a:pt x="2183" y="0"/>
                    <a:pt x="194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2" name="Google Shape;1022;p47"/>
            <p:cNvSpPr/>
            <p:nvPr/>
          </p:nvSpPr>
          <p:spPr>
            <a:xfrm flipH="1">
              <a:off x="7577613" y="2781544"/>
              <a:ext cx="216042" cy="194892"/>
            </a:xfrm>
            <a:custGeom>
              <a:avLst/>
              <a:gdLst/>
              <a:ahLst/>
              <a:cxnLst/>
              <a:rect l="l" t="t" r="r" b="b"/>
              <a:pathLst>
                <a:path w="2952" h="2663" extrusionOk="0">
                  <a:moveTo>
                    <a:pt x="1477" y="0"/>
                  </a:moveTo>
                  <a:cubicBezTo>
                    <a:pt x="1364" y="0"/>
                    <a:pt x="1248" y="15"/>
                    <a:pt x="1133" y="46"/>
                  </a:cubicBezTo>
                  <a:cubicBezTo>
                    <a:pt x="423" y="235"/>
                    <a:pt x="1" y="966"/>
                    <a:pt x="190" y="1676"/>
                  </a:cubicBezTo>
                  <a:cubicBezTo>
                    <a:pt x="350" y="2270"/>
                    <a:pt x="888" y="2663"/>
                    <a:pt x="1477" y="2663"/>
                  </a:cubicBezTo>
                  <a:cubicBezTo>
                    <a:pt x="1590" y="2663"/>
                    <a:pt x="1705" y="2648"/>
                    <a:pt x="1820" y="2618"/>
                  </a:cubicBezTo>
                  <a:cubicBezTo>
                    <a:pt x="2529" y="2428"/>
                    <a:pt x="2952" y="1698"/>
                    <a:pt x="2762" y="989"/>
                  </a:cubicBezTo>
                  <a:cubicBezTo>
                    <a:pt x="2603" y="394"/>
                    <a:pt x="2065" y="0"/>
                    <a:pt x="1477"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3" name="Google Shape;1023;p47"/>
            <p:cNvSpPr/>
            <p:nvPr/>
          </p:nvSpPr>
          <p:spPr>
            <a:xfrm flipH="1">
              <a:off x="7614205" y="2810964"/>
              <a:ext cx="142564" cy="136636"/>
            </a:xfrm>
            <a:custGeom>
              <a:avLst/>
              <a:gdLst/>
              <a:ahLst/>
              <a:cxnLst/>
              <a:rect l="l" t="t" r="r" b="b"/>
              <a:pathLst>
                <a:path w="1948" h="1867" extrusionOk="0">
                  <a:moveTo>
                    <a:pt x="971" y="1"/>
                  </a:moveTo>
                  <a:cubicBezTo>
                    <a:pt x="493" y="1"/>
                    <a:pt x="86" y="368"/>
                    <a:pt x="44" y="853"/>
                  </a:cubicBezTo>
                  <a:cubicBezTo>
                    <a:pt x="0" y="1366"/>
                    <a:pt x="379" y="1818"/>
                    <a:pt x="892" y="1863"/>
                  </a:cubicBezTo>
                  <a:cubicBezTo>
                    <a:pt x="919" y="1865"/>
                    <a:pt x="946" y="1866"/>
                    <a:pt x="972" y="1866"/>
                  </a:cubicBezTo>
                  <a:cubicBezTo>
                    <a:pt x="1453" y="1866"/>
                    <a:pt x="1860" y="1500"/>
                    <a:pt x="1902" y="1014"/>
                  </a:cubicBezTo>
                  <a:cubicBezTo>
                    <a:pt x="1947" y="500"/>
                    <a:pt x="1567" y="49"/>
                    <a:pt x="1054" y="4"/>
                  </a:cubicBezTo>
                  <a:cubicBezTo>
                    <a:pt x="1026" y="2"/>
                    <a:pt x="999" y="1"/>
                    <a:pt x="97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4" name="Google Shape;1024;p47"/>
            <p:cNvSpPr/>
            <p:nvPr/>
          </p:nvSpPr>
          <p:spPr>
            <a:xfrm flipH="1">
              <a:off x="8047679" y="2693430"/>
              <a:ext cx="284616" cy="279494"/>
            </a:xfrm>
            <a:custGeom>
              <a:avLst/>
              <a:gdLst/>
              <a:ahLst/>
              <a:cxnLst/>
              <a:rect l="l" t="t" r="r" b="b"/>
              <a:pathLst>
                <a:path w="3889" h="3819" extrusionOk="0">
                  <a:moveTo>
                    <a:pt x="1946" y="1"/>
                  </a:moveTo>
                  <a:cubicBezTo>
                    <a:pt x="921" y="1"/>
                    <a:pt x="73" y="813"/>
                    <a:pt x="38" y="1843"/>
                  </a:cubicBezTo>
                  <a:cubicBezTo>
                    <a:pt x="1" y="2897"/>
                    <a:pt x="826" y="3781"/>
                    <a:pt x="1880" y="3817"/>
                  </a:cubicBezTo>
                  <a:cubicBezTo>
                    <a:pt x="1903" y="3818"/>
                    <a:pt x="1925" y="3818"/>
                    <a:pt x="1948" y="3818"/>
                  </a:cubicBezTo>
                  <a:cubicBezTo>
                    <a:pt x="2971" y="3818"/>
                    <a:pt x="3817" y="3006"/>
                    <a:pt x="3853" y="1975"/>
                  </a:cubicBezTo>
                  <a:cubicBezTo>
                    <a:pt x="3889" y="922"/>
                    <a:pt x="3065" y="39"/>
                    <a:pt x="2012" y="2"/>
                  </a:cubicBezTo>
                  <a:cubicBezTo>
                    <a:pt x="1990" y="1"/>
                    <a:pt x="1968" y="1"/>
                    <a:pt x="1946"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5" name="Google Shape;1025;p47"/>
            <p:cNvSpPr/>
            <p:nvPr/>
          </p:nvSpPr>
          <p:spPr>
            <a:xfrm flipH="1">
              <a:off x="8106666" y="2752929"/>
              <a:ext cx="166935" cy="159909"/>
            </a:xfrm>
            <a:custGeom>
              <a:avLst/>
              <a:gdLst/>
              <a:ahLst/>
              <a:cxnLst/>
              <a:rect l="l" t="t" r="r" b="b"/>
              <a:pathLst>
                <a:path w="2281" h="2185" extrusionOk="0">
                  <a:moveTo>
                    <a:pt x="1138" y="0"/>
                  </a:moveTo>
                  <a:cubicBezTo>
                    <a:pt x="577" y="0"/>
                    <a:pt x="102" y="430"/>
                    <a:pt x="52" y="998"/>
                  </a:cubicBezTo>
                  <a:cubicBezTo>
                    <a:pt x="1" y="1599"/>
                    <a:pt x="445" y="2128"/>
                    <a:pt x="1045" y="2180"/>
                  </a:cubicBezTo>
                  <a:cubicBezTo>
                    <a:pt x="1077" y="2183"/>
                    <a:pt x="1108" y="2184"/>
                    <a:pt x="1139" y="2184"/>
                  </a:cubicBezTo>
                  <a:cubicBezTo>
                    <a:pt x="1701" y="2184"/>
                    <a:pt x="2177" y="1756"/>
                    <a:pt x="2228" y="1187"/>
                  </a:cubicBezTo>
                  <a:cubicBezTo>
                    <a:pt x="2280" y="586"/>
                    <a:pt x="1834" y="58"/>
                    <a:pt x="1235" y="5"/>
                  </a:cubicBezTo>
                  <a:cubicBezTo>
                    <a:pt x="1202" y="2"/>
                    <a:pt x="1170" y="0"/>
                    <a:pt x="1138"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26" name="Google Shape;1026;p47"/>
          <p:cNvGrpSpPr/>
          <p:nvPr/>
        </p:nvGrpSpPr>
        <p:grpSpPr>
          <a:xfrm rot="-810921" flipH="1">
            <a:off x="7856384" y="85203"/>
            <a:ext cx="777665" cy="409501"/>
            <a:chOff x="7001573" y="2060164"/>
            <a:chExt cx="1368559" cy="720653"/>
          </a:xfrm>
        </p:grpSpPr>
        <p:sp>
          <p:nvSpPr>
            <p:cNvPr id="1027" name="Google Shape;1027;p47"/>
            <p:cNvSpPr/>
            <p:nvPr/>
          </p:nvSpPr>
          <p:spPr>
            <a:xfrm flipH="1">
              <a:off x="7001573" y="2060164"/>
              <a:ext cx="1368340" cy="720653"/>
            </a:xfrm>
            <a:custGeom>
              <a:avLst/>
              <a:gdLst/>
              <a:ahLst/>
              <a:cxnLst/>
              <a:rect l="l" t="t" r="r" b="b"/>
              <a:pathLst>
                <a:path w="18697" h="9847" extrusionOk="0">
                  <a:moveTo>
                    <a:pt x="2256" y="0"/>
                  </a:moveTo>
                  <a:cubicBezTo>
                    <a:pt x="1474" y="0"/>
                    <a:pt x="733" y="464"/>
                    <a:pt x="417" y="1233"/>
                  </a:cubicBezTo>
                  <a:cubicBezTo>
                    <a:pt x="0" y="2248"/>
                    <a:pt x="485" y="3409"/>
                    <a:pt x="1500" y="3825"/>
                  </a:cubicBezTo>
                  <a:lnTo>
                    <a:pt x="15687" y="9696"/>
                  </a:lnTo>
                  <a:cubicBezTo>
                    <a:pt x="15934" y="9798"/>
                    <a:pt x="16190" y="9846"/>
                    <a:pt x="16442" y="9846"/>
                  </a:cubicBezTo>
                  <a:cubicBezTo>
                    <a:pt x="17223" y="9846"/>
                    <a:pt x="17964" y="9382"/>
                    <a:pt x="18280" y="8614"/>
                  </a:cubicBezTo>
                  <a:cubicBezTo>
                    <a:pt x="18697" y="7600"/>
                    <a:pt x="18213" y="6439"/>
                    <a:pt x="17199" y="6021"/>
                  </a:cubicBezTo>
                  <a:lnTo>
                    <a:pt x="3011" y="150"/>
                  </a:lnTo>
                  <a:cubicBezTo>
                    <a:pt x="2763" y="48"/>
                    <a:pt x="2508" y="0"/>
                    <a:pt x="225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8" name="Google Shape;1028;p47"/>
            <p:cNvSpPr/>
            <p:nvPr/>
          </p:nvSpPr>
          <p:spPr>
            <a:xfrm flipH="1">
              <a:off x="7018039" y="2141618"/>
              <a:ext cx="1335260" cy="639198"/>
            </a:xfrm>
            <a:custGeom>
              <a:avLst/>
              <a:gdLst/>
              <a:ahLst/>
              <a:cxnLst/>
              <a:rect l="l" t="t" r="r" b="b"/>
              <a:pathLst>
                <a:path w="18245" h="8734" extrusionOk="0">
                  <a:moveTo>
                    <a:pt x="244" y="0"/>
                  </a:moveTo>
                  <a:cubicBezTo>
                    <a:pt x="226" y="39"/>
                    <a:pt x="209" y="78"/>
                    <a:pt x="190" y="120"/>
                  </a:cubicBezTo>
                  <a:cubicBezTo>
                    <a:pt x="19" y="536"/>
                    <a:pt x="0" y="979"/>
                    <a:pt x="108" y="1385"/>
                  </a:cubicBezTo>
                  <a:cubicBezTo>
                    <a:pt x="263" y="1964"/>
                    <a:pt x="675" y="2466"/>
                    <a:pt x="1273" y="2712"/>
                  </a:cubicBezTo>
                  <a:lnTo>
                    <a:pt x="15460" y="8583"/>
                  </a:lnTo>
                  <a:cubicBezTo>
                    <a:pt x="15707" y="8685"/>
                    <a:pt x="15963" y="8733"/>
                    <a:pt x="16215" y="8733"/>
                  </a:cubicBezTo>
                  <a:cubicBezTo>
                    <a:pt x="16996" y="8733"/>
                    <a:pt x="17737" y="8269"/>
                    <a:pt x="18053" y="7501"/>
                  </a:cubicBezTo>
                  <a:cubicBezTo>
                    <a:pt x="18226" y="7083"/>
                    <a:pt x="18244" y="6641"/>
                    <a:pt x="18136" y="6236"/>
                  </a:cubicBezTo>
                  <a:cubicBezTo>
                    <a:pt x="18122" y="6184"/>
                    <a:pt x="18106" y="6131"/>
                    <a:pt x="18088" y="6081"/>
                  </a:cubicBezTo>
                  <a:cubicBezTo>
                    <a:pt x="17748" y="6778"/>
                    <a:pt x="17044" y="7195"/>
                    <a:pt x="16303" y="7195"/>
                  </a:cubicBezTo>
                  <a:cubicBezTo>
                    <a:pt x="16052" y="7195"/>
                    <a:pt x="15796" y="7146"/>
                    <a:pt x="15548" y="7045"/>
                  </a:cubicBezTo>
                  <a:lnTo>
                    <a:pt x="1360" y="1174"/>
                  </a:lnTo>
                  <a:cubicBezTo>
                    <a:pt x="816" y="950"/>
                    <a:pt x="426" y="513"/>
                    <a:pt x="244"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9" name="Google Shape;1029;p47"/>
            <p:cNvSpPr/>
            <p:nvPr/>
          </p:nvSpPr>
          <p:spPr>
            <a:xfrm flipH="1">
              <a:off x="7652627" y="2178869"/>
              <a:ext cx="352313" cy="340457"/>
            </a:xfrm>
            <a:custGeom>
              <a:avLst/>
              <a:gdLst/>
              <a:ahLst/>
              <a:cxnLst/>
              <a:rect l="l" t="t" r="r" b="b"/>
              <a:pathLst>
                <a:path w="4814" h="4652" extrusionOk="0">
                  <a:moveTo>
                    <a:pt x="1512" y="1"/>
                  </a:moveTo>
                  <a:lnTo>
                    <a:pt x="1513" y="1"/>
                  </a:lnTo>
                  <a:lnTo>
                    <a:pt x="1513" y="1"/>
                  </a:lnTo>
                  <a:cubicBezTo>
                    <a:pt x="1512" y="1"/>
                    <a:pt x="1512" y="1"/>
                    <a:pt x="1512" y="1"/>
                  </a:cubicBezTo>
                  <a:close/>
                  <a:moveTo>
                    <a:pt x="1513" y="1"/>
                  </a:moveTo>
                  <a:cubicBezTo>
                    <a:pt x="2019" y="209"/>
                    <a:pt x="2395" y="604"/>
                    <a:pt x="2589" y="1073"/>
                  </a:cubicBezTo>
                  <a:cubicBezTo>
                    <a:pt x="2785" y="1543"/>
                    <a:pt x="2802" y="2086"/>
                    <a:pt x="2594" y="2593"/>
                  </a:cubicBezTo>
                  <a:cubicBezTo>
                    <a:pt x="2278" y="3361"/>
                    <a:pt x="1536" y="3825"/>
                    <a:pt x="754" y="3825"/>
                  </a:cubicBezTo>
                  <a:cubicBezTo>
                    <a:pt x="503" y="3825"/>
                    <a:pt x="247" y="3778"/>
                    <a:pt x="0" y="3676"/>
                  </a:cubicBezTo>
                  <a:lnTo>
                    <a:pt x="0" y="3676"/>
                  </a:lnTo>
                  <a:lnTo>
                    <a:pt x="2011" y="4501"/>
                  </a:lnTo>
                  <a:cubicBezTo>
                    <a:pt x="2259" y="4603"/>
                    <a:pt x="2515" y="4652"/>
                    <a:pt x="2766" y="4652"/>
                  </a:cubicBezTo>
                  <a:cubicBezTo>
                    <a:pt x="3548" y="4652"/>
                    <a:pt x="4288" y="4187"/>
                    <a:pt x="4603" y="3420"/>
                  </a:cubicBezTo>
                  <a:cubicBezTo>
                    <a:pt x="4813" y="2913"/>
                    <a:pt x="4796" y="2369"/>
                    <a:pt x="4600" y="1900"/>
                  </a:cubicBezTo>
                  <a:cubicBezTo>
                    <a:pt x="4404" y="1429"/>
                    <a:pt x="4030" y="1036"/>
                    <a:pt x="3523" y="828"/>
                  </a:cubicBezTo>
                  <a:lnTo>
                    <a:pt x="1513"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0" name="Google Shape;1030;p47"/>
            <p:cNvSpPr/>
            <p:nvPr/>
          </p:nvSpPr>
          <p:spPr>
            <a:xfrm flipH="1">
              <a:off x="7610326" y="2273790"/>
              <a:ext cx="263978" cy="249707"/>
            </a:xfrm>
            <a:custGeom>
              <a:avLst/>
              <a:gdLst/>
              <a:ahLst/>
              <a:cxnLst/>
              <a:rect l="l" t="t" r="r" b="b"/>
              <a:pathLst>
                <a:path w="3607" h="3412" extrusionOk="0">
                  <a:moveTo>
                    <a:pt x="1800" y="1"/>
                  </a:moveTo>
                  <a:cubicBezTo>
                    <a:pt x="947" y="1"/>
                    <a:pt x="209" y="642"/>
                    <a:pt x="110" y="1510"/>
                  </a:cubicBezTo>
                  <a:cubicBezTo>
                    <a:pt x="1" y="2446"/>
                    <a:pt x="672" y="3293"/>
                    <a:pt x="1608" y="3400"/>
                  </a:cubicBezTo>
                  <a:cubicBezTo>
                    <a:pt x="1674" y="3408"/>
                    <a:pt x="1741" y="3412"/>
                    <a:pt x="1806" y="3412"/>
                  </a:cubicBezTo>
                  <a:cubicBezTo>
                    <a:pt x="2660" y="3412"/>
                    <a:pt x="3398" y="2771"/>
                    <a:pt x="3497" y="1902"/>
                  </a:cubicBezTo>
                  <a:cubicBezTo>
                    <a:pt x="3606" y="967"/>
                    <a:pt x="2935" y="120"/>
                    <a:pt x="1999" y="12"/>
                  </a:cubicBezTo>
                  <a:cubicBezTo>
                    <a:pt x="1932" y="5"/>
                    <a:pt x="1866" y="1"/>
                    <a:pt x="180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1" name="Google Shape;1031;p47"/>
            <p:cNvSpPr/>
            <p:nvPr/>
          </p:nvSpPr>
          <p:spPr>
            <a:xfrm flipH="1">
              <a:off x="7635575" y="2301087"/>
              <a:ext cx="213920" cy="194892"/>
            </a:xfrm>
            <a:custGeom>
              <a:avLst/>
              <a:gdLst/>
              <a:ahLst/>
              <a:cxnLst/>
              <a:rect l="l" t="t" r="r" b="b"/>
              <a:pathLst>
                <a:path w="2923" h="2663" extrusionOk="0">
                  <a:moveTo>
                    <a:pt x="1461" y="1"/>
                  </a:moveTo>
                  <a:cubicBezTo>
                    <a:pt x="1121" y="1"/>
                    <a:pt x="780" y="130"/>
                    <a:pt x="520" y="390"/>
                  </a:cubicBezTo>
                  <a:cubicBezTo>
                    <a:pt x="1" y="911"/>
                    <a:pt x="1" y="1753"/>
                    <a:pt x="520" y="2272"/>
                  </a:cubicBezTo>
                  <a:cubicBezTo>
                    <a:pt x="780" y="2532"/>
                    <a:pt x="1121" y="2662"/>
                    <a:pt x="1461" y="2662"/>
                  </a:cubicBezTo>
                  <a:cubicBezTo>
                    <a:pt x="1802" y="2662"/>
                    <a:pt x="2142" y="2532"/>
                    <a:pt x="2402" y="2272"/>
                  </a:cubicBezTo>
                  <a:cubicBezTo>
                    <a:pt x="2922" y="1753"/>
                    <a:pt x="2922" y="911"/>
                    <a:pt x="2402" y="390"/>
                  </a:cubicBezTo>
                  <a:cubicBezTo>
                    <a:pt x="2142" y="130"/>
                    <a:pt x="1802" y="1"/>
                    <a:pt x="1461" y="1"/>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2" name="Google Shape;1032;p47"/>
            <p:cNvSpPr/>
            <p:nvPr/>
          </p:nvSpPr>
          <p:spPr>
            <a:xfrm flipH="1">
              <a:off x="7664923" y="2330215"/>
              <a:ext cx="155006" cy="136636"/>
            </a:xfrm>
            <a:custGeom>
              <a:avLst/>
              <a:gdLst/>
              <a:ahLst/>
              <a:cxnLst/>
              <a:rect l="l" t="t" r="r" b="b"/>
              <a:pathLst>
                <a:path w="2118" h="1867" extrusionOk="0">
                  <a:moveTo>
                    <a:pt x="1058" y="1"/>
                  </a:moveTo>
                  <a:cubicBezTo>
                    <a:pt x="692" y="1"/>
                    <a:pt x="345" y="219"/>
                    <a:pt x="196" y="579"/>
                  </a:cubicBezTo>
                  <a:cubicBezTo>
                    <a:pt x="1" y="1055"/>
                    <a:pt x="228" y="1600"/>
                    <a:pt x="705" y="1796"/>
                  </a:cubicBezTo>
                  <a:cubicBezTo>
                    <a:pt x="821" y="1844"/>
                    <a:pt x="941" y="1867"/>
                    <a:pt x="1059" y="1867"/>
                  </a:cubicBezTo>
                  <a:cubicBezTo>
                    <a:pt x="1425" y="1867"/>
                    <a:pt x="1773" y="1649"/>
                    <a:pt x="1921" y="1288"/>
                  </a:cubicBezTo>
                  <a:cubicBezTo>
                    <a:pt x="2117" y="811"/>
                    <a:pt x="1889" y="267"/>
                    <a:pt x="1413" y="71"/>
                  </a:cubicBezTo>
                  <a:cubicBezTo>
                    <a:pt x="1297" y="24"/>
                    <a:pt x="1177" y="1"/>
                    <a:pt x="105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3" name="Google Shape;1033;p47"/>
            <p:cNvSpPr/>
            <p:nvPr/>
          </p:nvSpPr>
          <p:spPr>
            <a:xfrm flipH="1">
              <a:off x="8051046" y="2063677"/>
              <a:ext cx="319087" cy="279494"/>
            </a:xfrm>
            <a:custGeom>
              <a:avLst/>
              <a:gdLst/>
              <a:ahLst/>
              <a:cxnLst/>
              <a:rect l="l" t="t" r="r" b="b"/>
              <a:pathLst>
                <a:path w="4360" h="3819" extrusionOk="0">
                  <a:moveTo>
                    <a:pt x="2179" y="1"/>
                  </a:moveTo>
                  <a:cubicBezTo>
                    <a:pt x="1850" y="1"/>
                    <a:pt x="1517" y="86"/>
                    <a:pt x="1212" y="265"/>
                  </a:cubicBezTo>
                  <a:cubicBezTo>
                    <a:pt x="305" y="799"/>
                    <a:pt x="0" y="1970"/>
                    <a:pt x="535" y="2877"/>
                  </a:cubicBezTo>
                  <a:cubicBezTo>
                    <a:pt x="891" y="3482"/>
                    <a:pt x="1528" y="3819"/>
                    <a:pt x="2182" y="3819"/>
                  </a:cubicBezTo>
                  <a:cubicBezTo>
                    <a:pt x="2510" y="3819"/>
                    <a:pt x="2844" y="3734"/>
                    <a:pt x="3147" y="3555"/>
                  </a:cubicBezTo>
                  <a:cubicBezTo>
                    <a:pt x="4056" y="3020"/>
                    <a:pt x="4359" y="1852"/>
                    <a:pt x="3825" y="942"/>
                  </a:cubicBezTo>
                  <a:cubicBezTo>
                    <a:pt x="3469" y="338"/>
                    <a:pt x="2833" y="1"/>
                    <a:pt x="2179"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4" name="Google Shape;1034;p47"/>
            <p:cNvSpPr/>
            <p:nvPr/>
          </p:nvSpPr>
          <p:spPr>
            <a:xfrm flipH="1">
              <a:off x="8119547" y="2123469"/>
              <a:ext cx="181352" cy="159909"/>
            </a:xfrm>
            <a:custGeom>
              <a:avLst/>
              <a:gdLst/>
              <a:ahLst/>
              <a:cxnLst/>
              <a:rect l="l" t="t" r="r" b="b"/>
              <a:pathLst>
                <a:path w="2478" h="2185" extrusionOk="0">
                  <a:moveTo>
                    <a:pt x="1240" y="1"/>
                  </a:moveTo>
                  <a:cubicBezTo>
                    <a:pt x="811" y="1"/>
                    <a:pt x="403" y="256"/>
                    <a:pt x="231" y="677"/>
                  </a:cubicBezTo>
                  <a:cubicBezTo>
                    <a:pt x="1" y="1235"/>
                    <a:pt x="266" y="1874"/>
                    <a:pt x="824" y="2102"/>
                  </a:cubicBezTo>
                  <a:cubicBezTo>
                    <a:pt x="960" y="2158"/>
                    <a:pt x="1101" y="2185"/>
                    <a:pt x="1239" y="2185"/>
                  </a:cubicBezTo>
                  <a:cubicBezTo>
                    <a:pt x="1669" y="2185"/>
                    <a:pt x="2075" y="1929"/>
                    <a:pt x="2249" y="1509"/>
                  </a:cubicBezTo>
                  <a:cubicBezTo>
                    <a:pt x="2478" y="951"/>
                    <a:pt x="2212" y="312"/>
                    <a:pt x="1654" y="83"/>
                  </a:cubicBezTo>
                  <a:cubicBezTo>
                    <a:pt x="1519" y="27"/>
                    <a:pt x="1378" y="1"/>
                    <a:pt x="1240"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8" name="Google Shape;5415;p57"/>
          <p:cNvSpPr/>
          <p:nvPr/>
        </p:nvSpPr>
        <p:spPr>
          <a:xfrm>
            <a:off x="345274" y="556694"/>
            <a:ext cx="8354075" cy="713100"/>
          </a:xfrm>
          <a:prstGeom prst="roundRect">
            <a:avLst>
              <a:gd name="adj" fmla="val 50000"/>
            </a:avLst>
          </a:prstGeom>
          <a:solidFill>
            <a:schemeClr val="accent1"/>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en-US" sz="2000" b="1">
                <a:solidFill>
                  <a:schemeClr val="bg1"/>
                </a:solidFill>
              </a:rPr>
              <a:t>Em hãy nhận xét, đánh giá hành vi, việc làm của các chủ thể </a:t>
            </a:r>
            <a:r>
              <a:rPr lang="en-US" sz="2000" b="1" smtClean="0">
                <a:solidFill>
                  <a:schemeClr val="bg1"/>
                </a:solidFill>
              </a:rPr>
              <a:t>sau</a:t>
            </a:r>
            <a:endParaRPr lang="en-US" sz="2000" b="1">
              <a:solidFill>
                <a:schemeClr val="bg1"/>
              </a:solidFill>
            </a:endParaRPr>
          </a:p>
        </p:txBody>
      </p:sp>
      <p:sp>
        <p:nvSpPr>
          <p:cNvPr id="2" name="Rectangle 1"/>
          <p:cNvSpPr/>
          <p:nvPr/>
        </p:nvSpPr>
        <p:spPr>
          <a:xfrm>
            <a:off x="384993" y="1386542"/>
            <a:ext cx="8314356" cy="3831818"/>
          </a:xfrm>
          <a:prstGeom prst="rect">
            <a:avLst/>
          </a:prstGeom>
        </p:spPr>
        <p:txBody>
          <a:bodyPr wrap="square">
            <a:spAutoFit/>
          </a:bodyPr>
          <a:lstStyle/>
          <a:p>
            <a:pPr algn="just">
              <a:lnSpc>
                <a:spcPct val="150000"/>
              </a:lnSpc>
            </a:pPr>
            <a:r>
              <a:rPr lang="vi-VN" sz="1800">
                <a:solidFill>
                  <a:schemeClr val="tx1"/>
                </a:solidFill>
                <a:latin typeface="+mn-lt"/>
                <a:ea typeface="Pontano Sans"/>
                <a:cs typeface="Pontano Sans"/>
              </a:rPr>
              <a:t>c. G và N cùng tốt nghiệp trung học phổ thông. G dự thi và trúng tuyển vào hệ chính quy của Trường Đại học B, còn N đi làm công nhân tại Nhà máy X, sau đó dự thi và trúng tuyển vào hệ vừa học vừa làm cùng của Trường Đại học B. Sau những năm miệt mài học tập, cả hai đều tốt nghiệp Trường Đại học B và cùng làm việc tại Nhà máy X</a:t>
            </a:r>
            <a:r>
              <a:rPr lang="vi-VN" sz="1800" smtClean="0">
                <a:solidFill>
                  <a:schemeClr val="tx1"/>
                </a:solidFill>
                <a:latin typeface="+mn-lt"/>
                <a:ea typeface="Pontano Sans"/>
                <a:cs typeface="Pontano Sans"/>
              </a:rPr>
              <a:t>.</a:t>
            </a:r>
            <a:endParaRPr lang="en-US" sz="1800" smtClean="0">
              <a:solidFill>
                <a:schemeClr val="tx1"/>
              </a:solidFill>
              <a:latin typeface="+mn-lt"/>
              <a:ea typeface="Pontano Sans"/>
              <a:cs typeface="Pontano Sans"/>
            </a:endParaRPr>
          </a:p>
          <a:p>
            <a:pPr algn="just"/>
            <a:endParaRPr lang="en-US" sz="1800" smtClean="0">
              <a:solidFill>
                <a:schemeClr val="tx1"/>
              </a:solidFill>
              <a:latin typeface="+mn-lt"/>
              <a:ea typeface="Pontano Sans"/>
              <a:cs typeface="Pontano Sans"/>
            </a:endParaRPr>
          </a:p>
          <a:p>
            <a:pPr algn="just">
              <a:lnSpc>
                <a:spcPct val="150000"/>
              </a:lnSpc>
            </a:pPr>
            <a:r>
              <a:rPr lang="vi-VN" sz="1800">
                <a:solidFill>
                  <a:schemeClr val="tx1"/>
                </a:solidFill>
                <a:latin typeface="+mn-lt"/>
                <a:ea typeface="Pontano Sans"/>
                <a:cs typeface="Pontano Sans"/>
              </a:rPr>
              <a:t>d. Bà U kinh doanh mặt hàng điện máy, ông Y kinh doanh vật liệu xây dựng. Cả hai cũng trốn thuê nên đã bị cơ quan có thẩm quyền truy thu thuế và xử phạt hành chính theo quy định của pháp luật.</a:t>
            </a:r>
            <a:endParaRPr lang="en-US" sz="1800">
              <a:solidFill>
                <a:schemeClr val="tx1"/>
              </a:solidFill>
              <a:latin typeface="+mn-lt"/>
              <a:ea typeface="Pontano Sans"/>
              <a:cs typeface="Pontano Sans"/>
            </a:endParaRPr>
          </a:p>
        </p:txBody>
      </p:sp>
    </p:spTree>
    <p:extLst>
      <p:ext uri="{BB962C8B-B14F-4D97-AF65-F5344CB8AC3E}">
        <p14:creationId xmlns:p14="http://schemas.microsoft.com/office/powerpoint/2010/main" val="4287232243"/>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Shape 1059"/>
        <p:cNvGrpSpPr/>
        <p:nvPr/>
      </p:nvGrpSpPr>
      <p:grpSpPr>
        <a:xfrm>
          <a:off x="0" y="0"/>
          <a:ext cx="0" cy="0"/>
          <a:chOff x="0" y="0"/>
          <a:chExt cx="0" cy="0"/>
        </a:xfrm>
      </p:grpSpPr>
      <p:sp>
        <p:nvSpPr>
          <p:cNvPr id="1060" name="Google Shape;1060;p48"/>
          <p:cNvSpPr/>
          <p:nvPr/>
        </p:nvSpPr>
        <p:spPr>
          <a:xfrm flipH="1">
            <a:off x="-671310" y="1964775"/>
            <a:ext cx="4572060" cy="3255190"/>
          </a:xfrm>
          <a:custGeom>
            <a:avLst/>
            <a:gdLst/>
            <a:ahLst/>
            <a:cxnLst/>
            <a:rect l="l" t="t" r="r" b="b"/>
            <a:pathLst>
              <a:path w="48555" h="34569" extrusionOk="0">
                <a:moveTo>
                  <a:pt x="34391" y="1"/>
                </a:moveTo>
                <a:cubicBezTo>
                  <a:pt x="29485" y="1"/>
                  <a:pt x="24637" y="2947"/>
                  <a:pt x="21205" y="8186"/>
                </a:cubicBezTo>
                <a:cubicBezTo>
                  <a:pt x="16605" y="15205"/>
                  <a:pt x="4131" y="12896"/>
                  <a:pt x="2018" y="22009"/>
                </a:cubicBezTo>
                <a:cubicBezTo>
                  <a:pt x="0" y="30711"/>
                  <a:pt x="4987" y="34326"/>
                  <a:pt x="4987" y="34326"/>
                </a:cubicBezTo>
                <a:lnTo>
                  <a:pt x="42383" y="34568"/>
                </a:lnTo>
                <a:cubicBezTo>
                  <a:pt x="48554" y="27912"/>
                  <a:pt x="45771" y="3830"/>
                  <a:pt x="39358" y="1046"/>
                </a:cubicBezTo>
                <a:cubicBezTo>
                  <a:pt x="37731" y="341"/>
                  <a:pt x="36058" y="1"/>
                  <a:pt x="3439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 name="Group 2"/>
          <p:cNvGrpSpPr/>
          <p:nvPr/>
        </p:nvGrpSpPr>
        <p:grpSpPr>
          <a:xfrm>
            <a:off x="-400274" y="1369178"/>
            <a:ext cx="3476696" cy="3326954"/>
            <a:chOff x="365281" y="1417080"/>
            <a:chExt cx="3392387" cy="3171281"/>
          </a:xfrm>
        </p:grpSpPr>
        <p:grpSp>
          <p:nvGrpSpPr>
            <p:cNvPr id="1061" name="Google Shape;1061;p48"/>
            <p:cNvGrpSpPr/>
            <p:nvPr/>
          </p:nvGrpSpPr>
          <p:grpSpPr>
            <a:xfrm>
              <a:off x="2457900" y="2796609"/>
              <a:ext cx="998496" cy="1529606"/>
              <a:chOff x="2457900" y="2796609"/>
              <a:chExt cx="998496" cy="1529606"/>
            </a:xfrm>
          </p:grpSpPr>
          <p:sp>
            <p:nvSpPr>
              <p:cNvPr id="1062" name="Google Shape;1062;p48"/>
              <p:cNvSpPr/>
              <p:nvPr/>
            </p:nvSpPr>
            <p:spPr>
              <a:xfrm flipH="1">
                <a:off x="2726591" y="2870519"/>
                <a:ext cx="461095" cy="1139179"/>
              </a:xfrm>
              <a:custGeom>
                <a:avLst/>
                <a:gdLst/>
                <a:ahLst/>
                <a:cxnLst/>
                <a:rect l="l" t="t" r="r" b="b"/>
                <a:pathLst>
                  <a:path w="7499" h="18527" extrusionOk="0">
                    <a:moveTo>
                      <a:pt x="1" y="1"/>
                    </a:moveTo>
                    <a:lnTo>
                      <a:pt x="1" y="18526"/>
                    </a:lnTo>
                    <a:lnTo>
                      <a:pt x="7499" y="18526"/>
                    </a:lnTo>
                    <a:lnTo>
                      <a:pt x="7499"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3" name="Google Shape;1063;p48"/>
              <p:cNvSpPr/>
              <p:nvPr/>
            </p:nvSpPr>
            <p:spPr>
              <a:xfrm flipH="1">
                <a:off x="3147656" y="2916329"/>
                <a:ext cx="10945" cy="1047624"/>
              </a:xfrm>
              <a:custGeom>
                <a:avLst/>
                <a:gdLst/>
                <a:ahLst/>
                <a:cxnLst/>
                <a:rect l="l" t="t" r="r" b="b"/>
                <a:pathLst>
                  <a:path w="178" h="17038" extrusionOk="0">
                    <a:moveTo>
                      <a:pt x="0" y="0"/>
                    </a:moveTo>
                    <a:lnTo>
                      <a:pt x="0" y="17037"/>
                    </a:lnTo>
                    <a:lnTo>
                      <a:pt x="177" y="17037"/>
                    </a:lnTo>
                    <a:lnTo>
                      <a:pt x="17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4" name="Google Shape;1064;p48"/>
              <p:cNvSpPr/>
              <p:nvPr/>
            </p:nvSpPr>
            <p:spPr>
              <a:xfrm flipH="1">
                <a:off x="3082415" y="2916329"/>
                <a:ext cx="10822" cy="1047624"/>
              </a:xfrm>
              <a:custGeom>
                <a:avLst/>
                <a:gdLst/>
                <a:ahLst/>
                <a:cxnLst/>
                <a:rect l="l" t="t" r="r" b="b"/>
                <a:pathLst>
                  <a:path w="176" h="17038" extrusionOk="0">
                    <a:moveTo>
                      <a:pt x="0" y="0"/>
                    </a:moveTo>
                    <a:lnTo>
                      <a:pt x="0" y="17037"/>
                    </a:lnTo>
                    <a:lnTo>
                      <a:pt x="176" y="17037"/>
                    </a:lnTo>
                    <a:lnTo>
                      <a:pt x="176"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5" name="Google Shape;1065;p48"/>
              <p:cNvSpPr/>
              <p:nvPr/>
            </p:nvSpPr>
            <p:spPr>
              <a:xfrm flipH="1">
                <a:off x="3017052" y="2916329"/>
                <a:ext cx="10883" cy="1047624"/>
              </a:xfrm>
              <a:custGeom>
                <a:avLst/>
                <a:gdLst/>
                <a:ahLst/>
                <a:cxnLst/>
                <a:rect l="l" t="t" r="r" b="b"/>
                <a:pathLst>
                  <a:path w="177" h="17038" extrusionOk="0">
                    <a:moveTo>
                      <a:pt x="1" y="0"/>
                    </a:moveTo>
                    <a:lnTo>
                      <a:pt x="1" y="17037"/>
                    </a:lnTo>
                    <a:lnTo>
                      <a:pt x="177" y="17037"/>
                    </a:lnTo>
                    <a:lnTo>
                      <a:pt x="17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6" name="Google Shape;1066;p48"/>
              <p:cNvSpPr/>
              <p:nvPr/>
            </p:nvSpPr>
            <p:spPr>
              <a:xfrm flipH="1">
                <a:off x="2951688" y="2916329"/>
                <a:ext cx="10883" cy="1047624"/>
              </a:xfrm>
              <a:custGeom>
                <a:avLst/>
                <a:gdLst/>
                <a:ahLst/>
                <a:cxnLst/>
                <a:rect l="l" t="t" r="r" b="b"/>
                <a:pathLst>
                  <a:path w="177" h="17038" extrusionOk="0">
                    <a:moveTo>
                      <a:pt x="1" y="0"/>
                    </a:moveTo>
                    <a:lnTo>
                      <a:pt x="1" y="17037"/>
                    </a:lnTo>
                    <a:lnTo>
                      <a:pt x="177" y="17037"/>
                    </a:lnTo>
                    <a:lnTo>
                      <a:pt x="17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7" name="Google Shape;1067;p48"/>
              <p:cNvSpPr/>
              <p:nvPr/>
            </p:nvSpPr>
            <p:spPr>
              <a:xfrm flipH="1">
                <a:off x="2886325" y="2916329"/>
                <a:ext cx="10883" cy="1047624"/>
              </a:xfrm>
              <a:custGeom>
                <a:avLst/>
                <a:gdLst/>
                <a:ahLst/>
                <a:cxnLst/>
                <a:rect l="l" t="t" r="r" b="b"/>
                <a:pathLst>
                  <a:path w="177" h="17038" extrusionOk="0">
                    <a:moveTo>
                      <a:pt x="1" y="0"/>
                    </a:moveTo>
                    <a:lnTo>
                      <a:pt x="1" y="17037"/>
                    </a:lnTo>
                    <a:lnTo>
                      <a:pt x="176" y="17037"/>
                    </a:lnTo>
                    <a:lnTo>
                      <a:pt x="176"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8" name="Google Shape;1068;p48"/>
              <p:cNvSpPr/>
              <p:nvPr/>
            </p:nvSpPr>
            <p:spPr>
              <a:xfrm flipH="1">
                <a:off x="2820961" y="2916329"/>
                <a:ext cx="10945" cy="1047624"/>
              </a:xfrm>
              <a:custGeom>
                <a:avLst/>
                <a:gdLst/>
                <a:ahLst/>
                <a:cxnLst/>
                <a:rect l="l" t="t" r="r" b="b"/>
                <a:pathLst>
                  <a:path w="178" h="17038" extrusionOk="0">
                    <a:moveTo>
                      <a:pt x="0" y="0"/>
                    </a:moveTo>
                    <a:lnTo>
                      <a:pt x="0" y="17037"/>
                    </a:lnTo>
                    <a:lnTo>
                      <a:pt x="177" y="17037"/>
                    </a:lnTo>
                    <a:lnTo>
                      <a:pt x="17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9" name="Google Shape;1069;p48"/>
              <p:cNvSpPr/>
              <p:nvPr/>
            </p:nvSpPr>
            <p:spPr>
              <a:xfrm flipH="1">
                <a:off x="2755598" y="2916329"/>
                <a:ext cx="10945" cy="1047624"/>
              </a:xfrm>
              <a:custGeom>
                <a:avLst/>
                <a:gdLst/>
                <a:ahLst/>
                <a:cxnLst/>
                <a:rect l="l" t="t" r="r" b="b"/>
                <a:pathLst>
                  <a:path w="178" h="17038" extrusionOk="0">
                    <a:moveTo>
                      <a:pt x="0" y="0"/>
                    </a:moveTo>
                    <a:lnTo>
                      <a:pt x="0" y="17037"/>
                    </a:lnTo>
                    <a:lnTo>
                      <a:pt x="177" y="17037"/>
                    </a:lnTo>
                    <a:lnTo>
                      <a:pt x="17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0" name="Google Shape;1070;p48"/>
              <p:cNvSpPr/>
              <p:nvPr/>
            </p:nvSpPr>
            <p:spPr>
              <a:xfrm flipH="1">
                <a:off x="2562117" y="2796609"/>
                <a:ext cx="790114" cy="188398"/>
              </a:xfrm>
              <a:custGeom>
                <a:avLst/>
                <a:gdLst/>
                <a:ahLst/>
                <a:cxnLst/>
                <a:rect l="l" t="t" r="r" b="b"/>
                <a:pathLst>
                  <a:path w="12850" h="3064" extrusionOk="0">
                    <a:moveTo>
                      <a:pt x="1533" y="0"/>
                    </a:moveTo>
                    <a:cubicBezTo>
                      <a:pt x="688" y="0"/>
                      <a:pt x="1" y="685"/>
                      <a:pt x="1" y="1531"/>
                    </a:cubicBezTo>
                    <a:cubicBezTo>
                      <a:pt x="1" y="2376"/>
                      <a:pt x="688" y="3063"/>
                      <a:pt x="1533" y="3063"/>
                    </a:cubicBezTo>
                    <a:lnTo>
                      <a:pt x="11319" y="3063"/>
                    </a:lnTo>
                    <a:cubicBezTo>
                      <a:pt x="12164" y="3063"/>
                      <a:pt x="12849" y="2376"/>
                      <a:pt x="12849" y="1531"/>
                    </a:cubicBezTo>
                    <a:cubicBezTo>
                      <a:pt x="12849" y="685"/>
                      <a:pt x="12164" y="0"/>
                      <a:pt x="1131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1" name="Google Shape;1071;p48"/>
              <p:cNvSpPr/>
              <p:nvPr/>
            </p:nvSpPr>
            <p:spPr>
              <a:xfrm flipH="1">
                <a:off x="3222000" y="2841680"/>
                <a:ext cx="98011" cy="98134"/>
              </a:xfrm>
              <a:custGeom>
                <a:avLst/>
                <a:gdLst/>
                <a:ahLst/>
                <a:cxnLst/>
                <a:rect l="l" t="t" r="r" b="b"/>
                <a:pathLst>
                  <a:path w="1594" h="1596" extrusionOk="0">
                    <a:moveTo>
                      <a:pt x="798" y="1"/>
                    </a:moveTo>
                    <a:cubicBezTo>
                      <a:pt x="356" y="1"/>
                      <a:pt x="0" y="358"/>
                      <a:pt x="0" y="798"/>
                    </a:cubicBezTo>
                    <a:cubicBezTo>
                      <a:pt x="0" y="1238"/>
                      <a:pt x="356" y="1595"/>
                      <a:pt x="798" y="1595"/>
                    </a:cubicBezTo>
                    <a:cubicBezTo>
                      <a:pt x="1237" y="1595"/>
                      <a:pt x="1593" y="1238"/>
                      <a:pt x="1593" y="798"/>
                    </a:cubicBezTo>
                    <a:cubicBezTo>
                      <a:pt x="1593" y="358"/>
                      <a:pt x="1237" y="1"/>
                      <a:pt x="79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2" name="Google Shape;1072;p48"/>
              <p:cNvSpPr/>
              <p:nvPr/>
            </p:nvSpPr>
            <p:spPr>
              <a:xfrm flipH="1">
                <a:off x="2609830" y="3968478"/>
                <a:ext cx="694624" cy="82701"/>
              </a:xfrm>
              <a:custGeom>
                <a:avLst/>
                <a:gdLst/>
                <a:ahLst/>
                <a:cxnLst/>
                <a:rect l="l" t="t" r="r" b="b"/>
                <a:pathLst>
                  <a:path w="11297" h="1345" extrusionOk="0">
                    <a:moveTo>
                      <a:pt x="1" y="1"/>
                    </a:moveTo>
                    <a:lnTo>
                      <a:pt x="1" y="1345"/>
                    </a:lnTo>
                    <a:lnTo>
                      <a:pt x="11297" y="1345"/>
                    </a:lnTo>
                    <a:lnTo>
                      <a:pt x="11297"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3" name="Google Shape;1073;p48"/>
              <p:cNvSpPr/>
              <p:nvPr/>
            </p:nvSpPr>
            <p:spPr>
              <a:xfrm flipH="1">
                <a:off x="2457900" y="4018100"/>
                <a:ext cx="998496" cy="308114"/>
              </a:xfrm>
              <a:custGeom>
                <a:avLst/>
                <a:gdLst/>
                <a:ahLst/>
                <a:cxnLst/>
                <a:rect l="l" t="t" r="r" b="b"/>
                <a:pathLst>
                  <a:path w="16239" h="5011" extrusionOk="0">
                    <a:moveTo>
                      <a:pt x="1" y="0"/>
                    </a:moveTo>
                    <a:lnTo>
                      <a:pt x="1" y="5010"/>
                    </a:lnTo>
                    <a:lnTo>
                      <a:pt x="16239" y="5010"/>
                    </a:lnTo>
                    <a:lnTo>
                      <a:pt x="16239"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4" name="Google Shape;1074;p48"/>
              <p:cNvSpPr/>
              <p:nvPr/>
            </p:nvSpPr>
            <p:spPr>
              <a:xfrm flipH="1">
                <a:off x="2592715" y="2841680"/>
                <a:ext cx="97950" cy="98134"/>
              </a:xfrm>
              <a:custGeom>
                <a:avLst/>
                <a:gdLst/>
                <a:ahLst/>
                <a:cxnLst/>
                <a:rect l="l" t="t" r="r" b="b"/>
                <a:pathLst>
                  <a:path w="1593" h="1596" extrusionOk="0">
                    <a:moveTo>
                      <a:pt x="796" y="1"/>
                    </a:moveTo>
                    <a:cubicBezTo>
                      <a:pt x="356" y="1"/>
                      <a:pt x="0" y="358"/>
                      <a:pt x="0" y="798"/>
                    </a:cubicBezTo>
                    <a:cubicBezTo>
                      <a:pt x="0" y="1238"/>
                      <a:pt x="356" y="1595"/>
                      <a:pt x="796" y="1595"/>
                    </a:cubicBezTo>
                    <a:cubicBezTo>
                      <a:pt x="1236" y="1595"/>
                      <a:pt x="1593" y="1238"/>
                      <a:pt x="1593" y="798"/>
                    </a:cubicBezTo>
                    <a:cubicBezTo>
                      <a:pt x="1593" y="358"/>
                      <a:pt x="1236" y="1"/>
                      <a:pt x="79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78" name="Google Shape;1078;p48"/>
            <p:cNvSpPr/>
            <p:nvPr/>
          </p:nvSpPr>
          <p:spPr>
            <a:xfrm flipH="1">
              <a:off x="365281" y="4392325"/>
              <a:ext cx="3392387" cy="196036"/>
            </a:xfrm>
            <a:custGeom>
              <a:avLst/>
              <a:gdLst/>
              <a:ahLst/>
              <a:cxnLst/>
              <a:rect l="l" t="t" r="r" b="b"/>
              <a:pathLst>
                <a:path w="46329" h="2845" extrusionOk="0">
                  <a:moveTo>
                    <a:pt x="263" y="0"/>
                  </a:moveTo>
                  <a:cubicBezTo>
                    <a:pt x="119" y="0"/>
                    <a:pt x="1" y="118"/>
                    <a:pt x="1" y="264"/>
                  </a:cubicBezTo>
                  <a:lnTo>
                    <a:pt x="1" y="2581"/>
                  </a:lnTo>
                  <a:cubicBezTo>
                    <a:pt x="1" y="2726"/>
                    <a:pt x="119" y="2844"/>
                    <a:pt x="263" y="2844"/>
                  </a:cubicBezTo>
                  <a:lnTo>
                    <a:pt x="46065" y="2844"/>
                  </a:lnTo>
                  <a:cubicBezTo>
                    <a:pt x="46211" y="2844"/>
                    <a:pt x="46329" y="2726"/>
                    <a:pt x="46329" y="2581"/>
                  </a:cubicBezTo>
                  <a:lnTo>
                    <a:pt x="46329" y="264"/>
                  </a:lnTo>
                  <a:cubicBezTo>
                    <a:pt x="46329" y="118"/>
                    <a:pt x="46211" y="0"/>
                    <a:pt x="4606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79" name="Google Shape;1079;p48"/>
            <p:cNvGrpSpPr/>
            <p:nvPr/>
          </p:nvGrpSpPr>
          <p:grpSpPr>
            <a:xfrm>
              <a:off x="1866247" y="1417080"/>
              <a:ext cx="936301" cy="549163"/>
              <a:chOff x="2887755" y="2263479"/>
              <a:chExt cx="797666" cy="467850"/>
            </a:xfrm>
          </p:grpSpPr>
          <p:sp>
            <p:nvSpPr>
              <p:cNvPr id="1080" name="Google Shape;1080;p48"/>
              <p:cNvSpPr/>
              <p:nvPr/>
            </p:nvSpPr>
            <p:spPr>
              <a:xfrm flipH="1">
                <a:off x="2887755" y="2263479"/>
                <a:ext cx="797666" cy="467850"/>
              </a:xfrm>
              <a:custGeom>
                <a:avLst/>
                <a:gdLst/>
                <a:ahLst/>
                <a:cxnLst/>
                <a:rect l="l" t="t" r="r" b="b"/>
                <a:pathLst>
                  <a:path w="15227" h="8931" extrusionOk="0">
                    <a:moveTo>
                      <a:pt x="0" y="0"/>
                    </a:moveTo>
                    <a:lnTo>
                      <a:pt x="0" y="8931"/>
                    </a:lnTo>
                    <a:lnTo>
                      <a:pt x="15227" y="8931"/>
                    </a:lnTo>
                    <a:lnTo>
                      <a:pt x="15227"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1" name="Google Shape;1081;p48"/>
              <p:cNvSpPr/>
              <p:nvPr/>
            </p:nvSpPr>
            <p:spPr>
              <a:xfrm flipH="1">
                <a:off x="2913895" y="2294491"/>
                <a:ext cx="745386" cy="405774"/>
              </a:xfrm>
              <a:custGeom>
                <a:avLst/>
                <a:gdLst/>
                <a:ahLst/>
                <a:cxnLst/>
                <a:rect l="l" t="t" r="r" b="b"/>
                <a:pathLst>
                  <a:path w="14229" h="7746" extrusionOk="0">
                    <a:moveTo>
                      <a:pt x="0" y="0"/>
                    </a:moveTo>
                    <a:lnTo>
                      <a:pt x="0" y="7745"/>
                    </a:lnTo>
                    <a:lnTo>
                      <a:pt x="14229" y="7745"/>
                    </a:lnTo>
                    <a:lnTo>
                      <a:pt x="14229"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2" name="Google Shape;1082;p48"/>
              <p:cNvSpPr/>
              <p:nvPr/>
            </p:nvSpPr>
            <p:spPr>
              <a:xfrm flipH="1">
                <a:off x="3212330" y="2393972"/>
                <a:ext cx="348203" cy="26716"/>
              </a:xfrm>
              <a:custGeom>
                <a:avLst/>
                <a:gdLst/>
                <a:ahLst/>
                <a:cxnLst/>
                <a:rect l="l" t="t" r="r" b="b"/>
                <a:pathLst>
                  <a:path w="6647" h="510" extrusionOk="0">
                    <a:moveTo>
                      <a:pt x="0" y="0"/>
                    </a:moveTo>
                    <a:lnTo>
                      <a:pt x="0" y="510"/>
                    </a:lnTo>
                    <a:lnTo>
                      <a:pt x="6647" y="510"/>
                    </a:lnTo>
                    <a:lnTo>
                      <a:pt x="6647"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3" name="Google Shape;1083;p48"/>
              <p:cNvSpPr/>
              <p:nvPr/>
            </p:nvSpPr>
            <p:spPr>
              <a:xfrm flipH="1">
                <a:off x="3012639" y="2456940"/>
                <a:ext cx="547895" cy="26769"/>
              </a:xfrm>
              <a:custGeom>
                <a:avLst/>
                <a:gdLst/>
                <a:ahLst/>
                <a:cxnLst/>
                <a:rect l="l" t="t" r="r" b="b"/>
                <a:pathLst>
                  <a:path w="10459" h="511" extrusionOk="0">
                    <a:moveTo>
                      <a:pt x="0" y="1"/>
                    </a:moveTo>
                    <a:lnTo>
                      <a:pt x="0" y="511"/>
                    </a:lnTo>
                    <a:lnTo>
                      <a:pt x="10459" y="511"/>
                    </a:lnTo>
                    <a:lnTo>
                      <a:pt x="10459"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4" name="Google Shape;1084;p48"/>
              <p:cNvSpPr/>
              <p:nvPr/>
            </p:nvSpPr>
            <p:spPr>
              <a:xfrm flipH="1">
                <a:off x="3012639" y="2511421"/>
                <a:ext cx="547895" cy="26769"/>
              </a:xfrm>
              <a:custGeom>
                <a:avLst/>
                <a:gdLst/>
                <a:ahLst/>
                <a:cxnLst/>
                <a:rect l="l" t="t" r="r" b="b"/>
                <a:pathLst>
                  <a:path w="10459" h="511" extrusionOk="0">
                    <a:moveTo>
                      <a:pt x="0" y="1"/>
                    </a:moveTo>
                    <a:lnTo>
                      <a:pt x="0" y="510"/>
                    </a:lnTo>
                    <a:lnTo>
                      <a:pt x="10459" y="510"/>
                    </a:lnTo>
                    <a:lnTo>
                      <a:pt x="10459"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5" name="Google Shape;1085;p48"/>
              <p:cNvSpPr/>
              <p:nvPr/>
            </p:nvSpPr>
            <p:spPr>
              <a:xfrm flipH="1">
                <a:off x="3012639" y="2565902"/>
                <a:ext cx="547895" cy="26716"/>
              </a:xfrm>
              <a:custGeom>
                <a:avLst/>
                <a:gdLst/>
                <a:ahLst/>
                <a:cxnLst/>
                <a:rect l="l" t="t" r="r" b="b"/>
                <a:pathLst>
                  <a:path w="10459" h="510" extrusionOk="0">
                    <a:moveTo>
                      <a:pt x="0" y="0"/>
                    </a:moveTo>
                    <a:lnTo>
                      <a:pt x="0" y="510"/>
                    </a:lnTo>
                    <a:lnTo>
                      <a:pt x="10459" y="510"/>
                    </a:lnTo>
                    <a:lnTo>
                      <a:pt x="10459"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6" name="Google Shape;1086;p48"/>
              <p:cNvSpPr/>
              <p:nvPr/>
            </p:nvSpPr>
            <p:spPr>
              <a:xfrm flipH="1">
                <a:off x="3012639" y="2620331"/>
                <a:ext cx="547895" cy="26769"/>
              </a:xfrm>
              <a:custGeom>
                <a:avLst/>
                <a:gdLst/>
                <a:ahLst/>
                <a:cxnLst/>
                <a:rect l="l" t="t" r="r" b="b"/>
                <a:pathLst>
                  <a:path w="10459" h="511" extrusionOk="0">
                    <a:moveTo>
                      <a:pt x="0" y="1"/>
                    </a:moveTo>
                    <a:lnTo>
                      <a:pt x="0" y="511"/>
                    </a:lnTo>
                    <a:lnTo>
                      <a:pt x="10459" y="511"/>
                    </a:lnTo>
                    <a:lnTo>
                      <a:pt x="10459"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7" name="Google Shape;1087;p48"/>
              <p:cNvSpPr/>
              <p:nvPr/>
            </p:nvSpPr>
            <p:spPr>
              <a:xfrm flipH="1">
                <a:off x="3050296" y="2350492"/>
                <a:ext cx="88321" cy="88269"/>
              </a:xfrm>
              <a:custGeom>
                <a:avLst/>
                <a:gdLst/>
                <a:ahLst/>
                <a:cxnLst/>
                <a:rect l="l" t="t" r="r" b="b"/>
                <a:pathLst>
                  <a:path w="1686" h="1685" extrusionOk="0">
                    <a:moveTo>
                      <a:pt x="843" y="0"/>
                    </a:moveTo>
                    <a:cubicBezTo>
                      <a:pt x="377" y="0"/>
                      <a:pt x="1" y="378"/>
                      <a:pt x="1" y="843"/>
                    </a:cubicBezTo>
                    <a:cubicBezTo>
                      <a:pt x="1" y="1309"/>
                      <a:pt x="377" y="1685"/>
                      <a:pt x="843" y="1685"/>
                    </a:cubicBezTo>
                    <a:cubicBezTo>
                      <a:pt x="1308" y="1685"/>
                      <a:pt x="1685" y="1309"/>
                      <a:pt x="1685" y="843"/>
                    </a:cubicBezTo>
                    <a:cubicBezTo>
                      <a:pt x="1685" y="378"/>
                      <a:pt x="1308" y="0"/>
                      <a:pt x="843"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88" name="Google Shape;1088;p48"/>
            <p:cNvGrpSpPr/>
            <p:nvPr/>
          </p:nvGrpSpPr>
          <p:grpSpPr>
            <a:xfrm>
              <a:off x="1018755" y="1579209"/>
              <a:ext cx="1335135" cy="1856623"/>
              <a:chOff x="2318145" y="2206850"/>
              <a:chExt cx="1137447" cy="1581720"/>
            </a:xfrm>
          </p:grpSpPr>
          <p:sp>
            <p:nvSpPr>
              <p:cNvPr id="1089" name="Google Shape;1089;p48"/>
              <p:cNvSpPr/>
              <p:nvPr/>
            </p:nvSpPr>
            <p:spPr>
              <a:xfrm flipH="1">
                <a:off x="2460529" y="2206850"/>
                <a:ext cx="468531" cy="502529"/>
              </a:xfrm>
              <a:custGeom>
                <a:avLst/>
                <a:gdLst/>
                <a:ahLst/>
                <a:cxnLst/>
                <a:rect l="l" t="t" r="r" b="b"/>
                <a:pathLst>
                  <a:path w="8944" h="9593" extrusionOk="0">
                    <a:moveTo>
                      <a:pt x="3386" y="138"/>
                    </a:moveTo>
                    <a:cubicBezTo>
                      <a:pt x="2240" y="138"/>
                      <a:pt x="1205" y="1032"/>
                      <a:pt x="1017" y="2438"/>
                    </a:cubicBezTo>
                    <a:cubicBezTo>
                      <a:pt x="813" y="3954"/>
                      <a:pt x="1158" y="4362"/>
                      <a:pt x="1158" y="4362"/>
                    </a:cubicBezTo>
                    <a:cubicBezTo>
                      <a:pt x="266" y="5564"/>
                      <a:pt x="0" y="8254"/>
                      <a:pt x="1205" y="8943"/>
                    </a:cubicBezTo>
                    <a:cubicBezTo>
                      <a:pt x="1813" y="9290"/>
                      <a:pt x="3246" y="9593"/>
                      <a:pt x="4651" y="9593"/>
                    </a:cubicBezTo>
                    <a:cubicBezTo>
                      <a:pt x="6028" y="9593"/>
                      <a:pt x="7378" y="9301"/>
                      <a:pt x="7896" y="8473"/>
                    </a:cubicBezTo>
                    <a:cubicBezTo>
                      <a:pt x="8944" y="6800"/>
                      <a:pt x="8540" y="2741"/>
                      <a:pt x="7662" y="1687"/>
                    </a:cubicBezTo>
                    <a:cubicBezTo>
                      <a:pt x="6257" y="1"/>
                      <a:pt x="4910" y="312"/>
                      <a:pt x="3660" y="155"/>
                    </a:cubicBezTo>
                    <a:cubicBezTo>
                      <a:pt x="3568" y="143"/>
                      <a:pt x="3477" y="138"/>
                      <a:pt x="3386" y="138"/>
                    </a:cubicBezTo>
                    <a:close/>
                  </a:path>
                </a:pathLst>
              </a:custGeom>
              <a:solidFill>
                <a:srgbClr val="101E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0" name="Google Shape;1090;p48"/>
              <p:cNvSpPr/>
              <p:nvPr/>
            </p:nvSpPr>
            <p:spPr>
              <a:xfrm flipH="1">
                <a:off x="2797787" y="2665750"/>
                <a:ext cx="311848" cy="388697"/>
              </a:xfrm>
              <a:custGeom>
                <a:avLst/>
                <a:gdLst/>
                <a:ahLst/>
                <a:cxnLst/>
                <a:rect l="l" t="t" r="r" b="b"/>
                <a:pathLst>
                  <a:path w="5953" h="7420" extrusionOk="0">
                    <a:moveTo>
                      <a:pt x="4374" y="1"/>
                    </a:moveTo>
                    <a:cubicBezTo>
                      <a:pt x="4374" y="1"/>
                      <a:pt x="1207" y="2969"/>
                      <a:pt x="1" y="5623"/>
                    </a:cubicBezTo>
                    <a:lnTo>
                      <a:pt x="3539" y="7420"/>
                    </a:lnTo>
                    <a:lnTo>
                      <a:pt x="5390" y="5678"/>
                    </a:lnTo>
                    <a:lnTo>
                      <a:pt x="5953" y="2728"/>
                    </a:lnTo>
                    <a:cubicBezTo>
                      <a:pt x="5953" y="2728"/>
                      <a:pt x="5845" y="1762"/>
                      <a:pt x="5738" y="1602"/>
                    </a:cubicBezTo>
                    <a:cubicBezTo>
                      <a:pt x="5631" y="1440"/>
                      <a:pt x="4374" y="1"/>
                      <a:pt x="437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1" name="Google Shape;1091;p48"/>
              <p:cNvSpPr/>
              <p:nvPr/>
            </p:nvSpPr>
            <p:spPr>
              <a:xfrm flipH="1">
                <a:off x="2834508" y="2688799"/>
                <a:ext cx="201420" cy="443387"/>
              </a:xfrm>
              <a:custGeom>
                <a:avLst/>
                <a:gdLst/>
                <a:ahLst/>
                <a:cxnLst/>
                <a:rect l="l" t="t" r="r" b="b"/>
                <a:pathLst>
                  <a:path w="3845" h="8464" extrusionOk="0">
                    <a:moveTo>
                      <a:pt x="3130" y="1"/>
                    </a:moveTo>
                    <a:cubicBezTo>
                      <a:pt x="3130" y="1"/>
                      <a:pt x="1074" y="3278"/>
                      <a:pt x="538" y="5544"/>
                    </a:cubicBezTo>
                    <a:cubicBezTo>
                      <a:pt x="0" y="7808"/>
                      <a:pt x="1669" y="8464"/>
                      <a:pt x="1669" y="8464"/>
                    </a:cubicBezTo>
                    <a:lnTo>
                      <a:pt x="3189" y="6944"/>
                    </a:lnTo>
                    <a:lnTo>
                      <a:pt x="3725" y="4291"/>
                    </a:lnTo>
                    <a:lnTo>
                      <a:pt x="3845" y="2803"/>
                    </a:lnTo>
                    <a:lnTo>
                      <a:pt x="3130" y="1"/>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2" name="Google Shape;1092;p48"/>
              <p:cNvSpPr/>
              <p:nvPr/>
            </p:nvSpPr>
            <p:spPr>
              <a:xfrm flipH="1">
                <a:off x="3237723" y="2716354"/>
                <a:ext cx="217869" cy="176433"/>
              </a:xfrm>
              <a:custGeom>
                <a:avLst/>
                <a:gdLst/>
                <a:ahLst/>
                <a:cxnLst/>
                <a:rect l="l" t="t" r="r" b="b"/>
                <a:pathLst>
                  <a:path w="4159" h="3368" extrusionOk="0">
                    <a:moveTo>
                      <a:pt x="729" y="1"/>
                    </a:moveTo>
                    <a:cubicBezTo>
                      <a:pt x="723" y="1"/>
                      <a:pt x="717" y="1"/>
                      <a:pt x="712" y="2"/>
                    </a:cubicBezTo>
                    <a:cubicBezTo>
                      <a:pt x="410" y="45"/>
                      <a:pt x="1484" y="873"/>
                      <a:pt x="1484" y="873"/>
                    </a:cubicBezTo>
                    <a:cubicBezTo>
                      <a:pt x="1484" y="873"/>
                      <a:pt x="513" y="351"/>
                      <a:pt x="252" y="351"/>
                    </a:cubicBezTo>
                    <a:cubicBezTo>
                      <a:pt x="225" y="351"/>
                      <a:pt x="206" y="357"/>
                      <a:pt x="196" y="370"/>
                    </a:cubicBezTo>
                    <a:cubicBezTo>
                      <a:pt x="95" y="504"/>
                      <a:pt x="1349" y="1279"/>
                      <a:pt x="1349" y="1279"/>
                    </a:cubicBezTo>
                    <a:cubicBezTo>
                      <a:pt x="1349" y="1279"/>
                      <a:pt x="441" y="829"/>
                      <a:pt x="186" y="829"/>
                    </a:cubicBezTo>
                    <a:cubicBezTo>
                      <a:pt x="164" y="829"/>
                      <a:pt x="146" y="833"/>
                      <a:pt x="135" y="841"/>
                    </a:cubicBezTo>
                    <a:cubicBezTo>
                      <a:pt x="0" y="936"/>
                      <a:pt x="1197" y="1717"/>
                      <a:pt x="1197" y="1717"/>
                    </a:cubicBezTo>
                    <a:cubicBezTo>
                      <a:pt x="1197" y="1717"/>
                      <a:pt x="354" y="1307"/>
                      <a:pt x="132" y="1307"/>
                    </a:cubicBezTo>
                    <a:cubicBezTo>
                      <a:pt x="105" y="1307"/>
                      <a:pt x="87" y="1313"/>
                      <a:pt x="81" y="1327"/>
                    </a:cubicBezTo>
                    <a:cubicBezTo>
                      <a:pt x="31" y="1455"/>
                      <a:pt x="2141" y="3110"/>
                      <a:pt x="3464" y="3368"/>
                    </a:cubicBezTo>
                    <a:cubicBezTo>
                      <a:pt x="3464" y="3368"/>
                      <a:pt x="4072" y="1930"/>
                      <a:pt x="4159" y="1643"/>
                    </a:cubicBezTo>
                    <a:cubicBezTo>
                      <a:pt x="4159" y="1643"/>
                      <a:pt x="2966" y="208"/>
                      <a:pt x="2657" y="208"/>
                    </a:cubicBezTo>
                    <a:cubicBezTo>
                      <a:pt x="2648" y="208"/>
                      <a:pt x="2641" y="209"/>
                      <a:pt x="2634" y="211"/>
                    </a:cubicBezTo>
                    <a:cubicBezTo>
                      <a:pt x="2342" y="297"/>
                      <a:pt x="2877" y="1153"/>
                      <a:pt x="2877" y="1153"/>
                    </a:cubicBezTo>
                    <a:cubicBezTo>
                      <a:pt x="2877" y="1153"/>
                      <a:pt x="1076" y="1"/>
                      <a:pt x="729" y="1"/>
                    </a:cubicBezTo>
                    <a:close/>
                  </a:path>
                </a:pathLst>
              </a:custGeom>
              <a:solidFill>
                <a:srgbClr val="E5A1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3" name="Google Shape;1093;p48"/>
              <p:cNvSpPr/>
              <p:nvPr/>
            </p:nvSpPr>
            <p:spPr>
              <a:xfrm flipH="1">
                <a:off x="2881870" y="2766068"/>
                <a:ext cx="488333" cy="350089"/>
              </a:xfrm>
              <a:custGeom>
                <a:avLst/>
                <a:gdLst/>
                <a:ahLst/>
                <a:cxnLst/>
                <a:rect l="l" t="t" r="r" b="b"/>
                <a:pathLst>
                  <a:path w="9322" h="6683" extrusionOk="0">
                    <a:moveTo>
                      <a:pt x="2333" y="1"/>
                    </a:moveTo>
                    <a:cubicBezTo>
                      <a:pt x="0" y="2686"/>
                      <a:pt x="238" y="5474"/>
                      <a:pt x="238" y="5474"/>
                    </a:cubicBezTo>
                    <a:cubicBezTo>
                      <a:pt x="238" y="5474"/>
                      <a:pt x="5206" y="6680"/>
                      <a:pt x="7001" y="6683"/>
                    </a:cubicBezTo>
                    <a:cubicBezTo>
                      <a:pt x="7002" y="6683"/>
                      <a:pt x="7003" y="6683"/>
                      <a:pt x="7005" y="6683"/>
                    </a:cubicBezTo>
                    <a:cubicBezTo>
                      <a:pt x="8797" y="6683"/>
                      <a:pt x="9321" y="4262"/>
                      <a:pt x="9321" y="4262"/>
                    </a:cubicBezTo>
                    <a:lnTo>
                      <a:pt x="2333"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4" name="Google Shape;1094;p48"/>
              <p:cNvSpPr/>
              <p:nvPr/>
            </p:nvSpPr>
            <p:spPr>
              <a:xfrm flipH="1">
                <a:off x="2344918" y="2665750"/>
                <a:ext cx="686401" cy="1122820"/>
              </a:xfrm>
              <a:custGeom>
                <a:avLst/>
                <a:gdLst/>
                <a:ahLst/>
                <a:cxnLst/>
                <a:rect l="l" t="t" r="r" b="b"/>
                <a:pathLst>
                  <a:path w="13103" h="21434" extrusionOk="0">
                    <a:moveTo>
                      <a:pt x="2879" y="1"/>
                    </a:moveTo>
                    <a:cubicBezTo>
                      <a:pt x="2116" y="3906"/>
                      <a:pt x="1499" y="8023"/>
                      <a:pt x="1037" y="11544"/>
                    </a:cubicBezTo>
                    <a:cubicBezTo>
                      <a:pt x="966" y="12083"/>
                      <a:pt x="899" y="12610"/>
                      <a:pt x="834" y="13120"/>
                    </a:cubicBezTo>
                    <a:cubicBezTo>
                      <a:pt x="282" y="17527"/>
                      <a:pt x="1" y="20669"/>
                      <a:pt x="1" y="20669"/>
                    </a:cubicBezTo>
                    <a:cubicBezTo>
                      <a:pt x="2209" y="21245"/>
                      <a:pt x="4442" y="21434"/>
                      <a:pt x="6422" y="21434"/>
                    </a:cubicBezTo>
                    <a:cubicBezTo>
                      <a:pt x="10226" y="21434"/>
                      <a:pt x="13103" y="20736"/>
                      <a:pt x="13103" y="20736"/>
                    </a:cubicBezTo>
                    <a:cubicBezTo>
                      <a:pt x="13029" y="19150"/>
                      <a:pt x="12831" y="17070"/>
                      <a:pt x="12571" y="14843"/>
                    </a:cubicBezTo>
                    <a:cubicBezTo>
                      <a:pt x="12375" y="13143"/>
                      <a:pt x="12144" y="11356"/>
                      <a:pt x="11907" y="9634"/>
                    </a:cubicBezTo>
                    <a:cubicBezTo>
                      <a:pt x="11211" y="4531"/>
                      <a:pt x="10473" y="1"/>
                      <a:pt x="104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5" name="Google Shape;1095;p48"/>
              <p:cNvSpPr/>
              <p:nvPr/>
            </p:nvSpPr>
            <p:spPr>
              <a:xfrm flipH="1">
                <a:off x="2509452" y="2738147"/>
                <a:ext cx="151602" cy="358942"/>
              </a:xfrm>
              <a:custGeom>
                <a:avLst/>
                <a:gdLst/>
                <a:ahLst/>
                <a:cxnLst/>
                <a:rect l="l" t="t" r="r" b="b"/>
                <a:pathLst>
                  <a:path w="2894" h="6852" extrusionOk="0">
                    <a:moveTo>
                      <a:pt x="2369" y="1"/>
                    </a:moveTo>
                    <a:cubicBezTo>
                      <a:pt x="2369" y="1"/>
                      <a:pt x="670" y="3444"/>
                      <a:pt x="0" y="6098"/>
                    </a:cubicBezTo>
                    <a:cubicBezTo>
                      <a:pt x="0" y="6098"/>
                      <a:pt x="2071" y="6851"/>
                      <a:pt x="2436" y="6851"/>
                    </a:cubicBezTo>
                    <a:cubicBezTo>
                      <a:pt x="2462" y="6851"/>
                      <a:pt x="2479" y="6848"/>
                      <a:pt x="2487" y="6840"/>
                    </a:cubicBezTo>
                    <a:cubicBezTo>
                      <a:pt x="2606" y="6720"/>
                      <a:pt x="2871" y="5095"/>
                      <a:pt x="2871" y="5095"/>
                    </a:cubicBezTo>
                    <a:cubicBezTo>
                      <a:pt x="2871" y="5095"/>
                      <a:pt x="2894" y="3133"/>
                      <a:pt x="2822" y="2966"/>
                    </a:cubicBezTo>
                    <a:cubicBezTo>
                      <a:pt x="2751" y="2799"/>
                      <a:pt x="2751" y="1842"/>
                      <a:pt x="2751" y="1842"/>
                    </a:cubicBezTo>
                    <a:lnTo>
                      <a:pt x="2369" y="1"/>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6" name="Google Shape;1096;p48"/>
              <p:cNvSpPr/>
              <p:nvPr/>
            </p:nvSpPr>
            <p:spPr>
              <a:xfrm flipH="1">
                <a:off x="2372733" y="3159695"/>
                <a:ext cx="614948" cy="285236"/>
              </a:xfrm>
              <a:custGeom>
                <a:avLst/>
                <a:gdLst/>
                <a:ahLst/>
                <a:cxnLst/>
                <a:rect l="l" t="t" r="r" b="b"/>
                <a:pathLst>
                  <a:path w="11739" h="5445" extrusionOk="0">
                    <a:moveTo>
                      <a:pt x="4447" y="0"/>
                    </a:moveTo>
                    <a:cubicBezTo>
                      <a:pt x="4447" y="0"/>
                      <a:pt x="1638" y="84"/>
                      <a:pt x="1303" y="126"/>
                    </a:cubicBezTo>
                    <a:cubicBezTo>
                      <a:pt x="1119" y="149"/>
                      <a:pt x="617" y="1186"/>
                      <a:pt x="204" y="2115"/>
                    </a:cubicBezTo>
                    <a:cubicBezTo>
                      <a:pt x="133" y="2654"/>
                      <a:pt x="66" y="3181"/>
                      <a:pt x="1" y="3691"/>
                    </a:cubicBezTo>
                    <a:cubicBezTo>
                      <a:pt x="1413" y="4115"/>
                      <a:pt x="6199" y="5444"/>
                      <a:pt x="10625" y="5444"/>
                    </a:cubicBezTo>
                    <a:cubicBezTo>
                      <a:pt x="11000" y="5444"/>
                      <a:pt x="11371" y="5435"/>
                      <a:pt x="11738" y="5414"/>
                    </a:cubicBezTo>
                    <a:cubicBezTo>
                      <a:pt x="11542" y="3714"/>
                      <a:pt x="11311" y="1927"/>
                      <a:pt x="11074" y="205"/>
                    </a:cubicBezTo>
                    <a:lnTo>
                      <a:pt x="4447" y="0"/>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7" name="Google Shape;1097;p48"/>
              <p:cNvSpPr/>
              <p:nvPr/>
            </p:nvSpPr>
            <p:spPr>
              <a:xfrm flipH="1">
                <a:off x="2338728" y="2664283"/>
                <a:ext cx="263863" cy="446425"/>
              </a:xfrm>
              <a:custGeom>
                <a:avLst/>
                <a:gdLst/>
                <a:ahLst/>
                <a:cxnLst/>
                <a:rect l="l" t="t" r="r" b="b"/>
                <a:pathLst>
                  <a:path w="5037" h="8522" extrusionOk="0">
                    <a:moveTo>
                      <a:pt x="2239" y="1"/>
                    </a:moveTo>
                    <a:cubicBezTo>
                      <a:pt x="2238" y="1"/>
                      <a:pt x="2236" y="1"/>
                      <a:pt x="2235" y="1"/>
                    </a:cubicBezTo>
                    <a:cubicBezTo>
                      <a:pt x="0" y="17"/>
                      <a:pt x="766" y="8522"/>
                      <a:pt x="766" y="8522"/>
                    </a:cubicBezTo>
                    <a:lnTo>
                      <a:pt x="5037" y="8125"/>
                    </a:lnTo>
                    <a:cubicBezTo>
                      <a:pt x="5037" y="8125"/>
                      <a:pt x="4095" y="1"/>
                      <a:pt x="223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8" name="Google Shape;1098;p48"/>
              <p:cNvSpPr/>
              <p:nvPr/>
            </p:nvSpPr>
            <p:spPr>
              <a:xfrm flipH="1">
                <a:off x="2644084" y="2511421"/>
                <a:ext cx="131591" cy="178790"/>
              </a:xfrm>
              <a:custGeom>
                <a:avLst/>
                <a:gdLst/>
                <a:ahLst/>
                <a:cxnLst/>
                <a:rect l="l" t="t" r="r" b="b"/>
                <a:pathLst>
                  <a:path w="2512" h="3413" extrusionOk="0">
                    <a:moveTo>
                      <a:pt x="2412" y="1"/>
                    </a:moveTo>
                    <a:lnTo>
                      <a:pt x="599" y="344"/>
                    </a:lnTo>
                    <a:lnTo>
                      <a:pt x="0" y="3270"/>
                    </a:lnTo>
                    <a:cubicBezTo>
                      <a:pt x="300" y="3376"/>
                      <a:pt x="668" y="3412"/>
                      <a:pt x="1029" y="3412"/>
                    </a:cubicBezTo>
                    <a:cubicBezTo>
                      <a:pt x="1786" y="3412"/>
                      <a:pt x="2512" y="3255"/>
                      <a:pt x="2512" y="3255"/>
                    </a:cubicBezTo>
                    <a:lnTo>
                      <a:pt x="2412" y="1"/>
                    </a:lnTo>
                    <a:close/>
                  </a:path>
                </a:pathLst>
              </a:custGeom>
              <a:solidFill>
                <a:srgbClr val="DC78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9" name="Google Shape;1099;p48"/>
              <p:cNvSpPr/>
              <p:nvPr/>
            </p:nvSpPr>
            <p:spPr>
              <a:xfrm flipH="1">
                <a:off x="2594478" y="2325399"/>
                <a:ext cx="313839" cy="283193"/>
              </a:xfrm>
              <a:custGeom>
                <a:avLst/>
                <a:gdLst/>
                <a:ahLst/>
                <a:cxnLst/>
                <a:rect l="l" t="t" r="r" b="b"/>
                <a:pathLst>
                  <a:path w="5991" h="5406" extrusionOk="0">
                    <a:moveTo>
                      <a:pt x="1925" y="1"/>
                    </a:moveTo>
                    <a:cubicBezTo>
                      <a:pt x="1925" y="1"/>
                      <a:pt x="1106" y="470"/>
                      <a:pt x="930" y="1067"/>
                    </a:cubicBezTo>
                    <a:cubicBezTo>
                      <a:pt x="590" y="2214"/>
                      <a:pt x="1" y="4879"/>
                      <a:pt x="2405" y="5350"/>
                    </a:cubicBezTo>
                    <a:cubicBezTo>
                      <a:pt x="2599" y="5388"/>
                      <a:pt x="2780" y="5405"/>
                      <a:pt x="2948" y="5405"/>
                    </a:cubicBezTo>
                    <a:cubicBezTo>
                      <a:pt x="4868" y="5405"/>
                      <a:pt x="5193" y="3130"/>
                      <a:pt x="5193" y="3130"/>
                    </a:cubicBezTo>
                    <a:cubicBezTo>
                      <a:pt x="5193" y="3130"/>
                      <a:pt x="5920" y="2616"/>
                      <a:pt x="5959" y="1951"/>
                    </a:cubicBezTo>
                    <a:cubicBezTo>
                      <a:pt x="5991" y="1408"/>
                      <a:pt x="5762" y="1065"/>
                      <a:pt x="5461" y="1065"/>
                    </a:cubicBezTo>
                    <a:cubicBezTo>
                      <a:pt x="5393" y="1065"/>
                      <a:pt x="5322" y="1082"/>
                      <a:pt x="5249" y="1118"/>
                    </a:cubicBezTo>
                    <a:cubicBezTo>
                      <a:pt x="4851" y="1315"/>
                      <a:pt x="4759" y="2226"/>
                      <a:pt x="4759" y="2226"/>
                    </a:cubicBezTo>
                    <a:cubicBezTo>
                      <a:pt x="4759" y="2226"/>
                      <a:pt x="4338" y="1946"/>
                      <a:pt x="4223" y="1387"/>
                    </a:cubicBezTo>
                    <a:cubicBezTo>
                      <a:pt x="4223" y="1387"/>
                      <a:pt x="2422" y="1009"/>
                      <a:pt x="1925" y="1"/>
                    </a:cubicBezTo>
                    <a:close/>
                  </a:path>
                </a:pathLst>
              </a:custGeom>
              <a:solidFill>
                <a:srgbClr val="E5A1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0" name="Google Shape;1100;p48"/>
              <p:cNvSpPr/>
              <p:nvPr/>
            </p:nvSpPr>
            <p:spPr>
              <a:xfrm flipH="1">
                <a:off x="2796420" y="2465636"/>
                <a:ext cx="18859" cy="60086"/>
              </a:xfrm>
              <a:custGeom>
                <a:avLst/>
                <a:gdLst/>
                <a:ahLst/>
                <a:cxnLst/>
                <a:rect l="l" t="t" r="r" b="b"/>
                <a:pathLst>
                  <a:path w="360" h="1147" extrusionOk="0">
                    <a:moveTo>
                      <a:pt x="223" y="1"/>
                    </a:moveTo>
                    <a:cubicBezTo>
                      <a:pt x="197" y="1"/>
                      <a:pt x="173" y="17"/>
                      <a:pt x="164" y="45"/>
                    </a:cubicBezTo>
                    <a:cubicBezTo>
                      <a:pt x="113" y="200"/>
                      <a:pt x="74" y="360"/>
                      <a:pt x="48" y="523"/>
                    </a:cubicBezTo>
                    <a:cubicBezTo>
                      <a:pt x="23" y="680"/>
                      <a:pt x="1" y="857"/>
                      <a:pt x="90" y="1000"/>
                    </a:cubicBezTo>
                    <a:cubicBezTo>
                      <a:pt x="133" y="1069"/>
                      <a:pt x="198" y="1125"/>
                      <a:pt x="278" y="1145"/>
                    </a:cubicBezTo>
                    <a:cubicBezTo>
                      <a:pt x="283" y="1146"/>
                      <a:pt x="288" y="1147"/>
                      <a:pt x="293" y="1147"/>
                    </a:cubicBezTo>
                    <a:cubicBezTo>
                      <a:pt x="319" y="1147"/>
                      <a:pt x="346" y="1130"/>
                      <a:pt x="352" y="1103"/>
                    </a:cubicBezTo>
                    <a:cubicBezTo>
                      <a:pt x="360" y="1072"/>
                      <a:pt x="343" y="1038"/>
                      <a:pt x="310" y="1028"/>
                    </a:cubicBezTo>
                    <a:cubicBezTo>
                      <a:pt x="304" y="1027"/>
                      <a:pt x="296" y="1025"/>
                      <a:pt x="290" y="1024"/>
                    </a:cubicBezTo>
                    <a:cubicBezTo>
                      <a:pt x="289" y="1023"/>
                      <a:pt x="288" y="1023"/>
                      <a:pt x="287" y="1022"/>
                    </a:cubicBezTo>
                    <a:lnTo>
                      <a:pt x="287" y="1022"/>
                    </a:lnTo>
                    <a:cubicBezTo>
                      <a:pt x="286" y="1021"/>
                      <a:pt x="285" y="1021"/>
                      <a:pt x="284" y="1021"/>
                    </a:cubicBezTo>
                    <a:lnTo>
                      <a:pt x="284" y="1021"/>
                    </a:lnTo>
                    <a:cubicBezTo>
                      <a:pt x="283" y="1020"/>
                      <a:pt x="282" y="1020"/>
                      <a:pt x="281" y="1019"/>
                    </a:cubicBezTo>
                    <a:cubicBezTo>
                      <a:pt x="268" y="1013"/>
                      <a:pt x="257" y="1005"/>
                      <a:pt x="246" y="998"/>
                    </a:cubicBezTo>
                    <a:lnTo>
                      <a:pt x="246" y="998"/>
                    </a:lnTo>
                    <a:cubicBezTo>
                      <a:pt x="249" y="999"/>
                      <a:pt x="251" y="1001"/>
                      <a:pt x="251" y="1001"/>
                    </a:cubicBezTo>
                    <a:cubicBezTo>
                      <a:pt x="252" y="1001"/>
                      <a:pt x="249" y="999"/>
                      <a:pt x="243" y="996"/>
                    </a:cubicBezTo>
                    <a:lnTo>
                      <a:pt x="243" y="996"/>
                    </a:lnTo>
                    <a:cubicBezTo>
                      <a:pt x="244" y="996"/>
                      <a:pt x="245" y="997"/>
                      <a:pt x="246" y="998"/>
                    </a:cubicBezTo>
                    <a:lnTo>
                      <a:pt x="246" y="998"/>
                    </a:lnTo>
                    <a:cubicBezTo>
                      <a:pt x="245" y="997"/>
                      <a:pt x="244" y="996"/>
                      <a:pt x="243" y="996"/>
                    </a:cubicBezTo>
                    <a:lnTo>
                      <a:pt x="243" y="996"/>
                    </a:lnTo>
                    <a:cubicBezTo>
                      <a:pt x="243" y="996"/>
                      <a:pt x="243" y="996"/>
                      <a:pt x="243" y="996"/>
                    </a:cubicBezTo>
                    <a:cubicBezTo>
                      <a:pt x="242" y="994"/>
                      <a:pt x="239" y="991"/>
                      <a:pt x="236" y="990"/>
                    </a:cubicBezTo>
                    <a:cubicBezTo>
                      <a:pt x="231" y="983"/>
                      <a:pt x="225" y="979"/>
                      <a:pt x="220" y="972"/>
                    </a:cubicBezTo>
                    <a:cubicBezTo>
                      <a:pt x="215" y="968"/>
                      <a:pt x="211" y="963"/>
                      <a:pt x="206" y="957"/>
                    </a:cubicBezTo>
                    <a:cubicBezTo>
                      <a:pt x="205" y="955"/>
                      <a:pt x="204" y="955"/>
                      <a:pt x="204" y="955"/>
                    </a:cubicBezTo>
                    <a:lnTo>
                      <a:pt x="204" y="955"/>
                    </a:lnTo>
                    <a:cubicBezTo>
                      <a:pt x="204" y="955"/>
                      <a:pt x="208" y="961"/>
                      <a:pt x="208" y="961"/>
                    </a:cubicBezTo>
                    <a:cubicBezTo>
                      <a:pt x="208" y="961"/>
                      <a:pt x="207" y="960"/>
                      <a:pt x="206" y="958"/>
                    </a:cubicBezTo>
                    <a:cubicBezTo>
                      <a:pt x="205" y="955"/>
                      <a:pt x="201" y="951"/>
                      <a:pt x="200" y="948"/>
                    </a:cubicBezTo>
                    <a:cubicBezTo>
                      <a:pt x="192" y="935"/>
                      <a:pt x="184" y="923"/>
                      <a:pt x="178" y="910"/>
                    </a:cubicBezTo>
                    <a:cubicBezTo>
                      <a:pt x="177" y="906"/>
                      <a:pt x="175" y="903"/>
                      <a:pt x="173" y="899"/>
                    </a:cubicBezTo>
                    <a:cubicBezTo>
                      <a:pt x="172" y="898"/>
                      <a:pt x="172" y="897"/>
                      <a:pt x="171" y="895"/>
                    </a:cubicBezTo>
                    <a:lnTo>
                      <a:pt x="171" y="895"/>
                    </a:lnTo>
                    <a:cubicBezTo>
                      <a:pt x="169" y="890"/>
                      <a:pt x="167" y="885"/>
                      <a:pt x="166" y="879"/>
                    </a:cubicBezTo>
                    <a:cubicBezTo>
                      <a:pt x="159" y="862"/>
                      <a:pt x="155" y="845"/>
                      <a:pt x="152" y="826"/>
                    </a:cubicBezTo>
                    <a:cubicBezTo>
                      <a:pt x="152" y="823"/>
                      <a:pt x="150" y="819"/>
                      <a:pt x="150" y="814"/>
                    </a:cubicBezTo>
                    <a:cubicBezTo>
                      <a:pt x="150" y="814"/>
                      <a:pt x="150" y="813"/>
                      <a:pt x="150" y="813"/>
                    </a:cubicBezTo>
                    <a:lnTo>
                      <a:pt x="150" y="813"/>
                    </a:lnTo>
                    <a:cubicBezTo>
                      <a:pt x="150" y="813"/>
                      <a:pt x="150" y="813"/>
                      <a:pt x="150" y="812"/>
                    </a:cubicBezTo>
                    <a:cubicBezTo>
                      <a:pt x="150" y="812"/>
                      <a:pt x="150" y="812"/>
                      <a:pt x="150" y="812"/>
                    </a:cubicBezTo>
                    <a:lnTo>
                      <a:pt x="150" y="812"/>
                    </a:lnTo>
                    <a:cubicBezTo>
                      <a:pt x="150" y="811"/>
                      <a:pt x="150" y="811"/>
                      <a:pt x="150" y="810"/>
                    </a:cubicBezTo>
                    <a:lnTo>
                      <a:pt x="150" y="810"/>
                    </a:lnTo>
                    <a:cubicBezTo>
                      <a:pt x="148" y="800"/>
                      <a:pt x="147" y="792"/>
                      <a:pt x="147" y="783"/>
                    </a:cubicBezTo>
                    <a:cubicBezTo>
                      <a:pt x="144" y="746"/>
                      <a:pt x="145" y="707"/>
                      <a:pt x="149" y="669"/>
                    </a:cubicBezTo>
                    <a:cubicBezTo>
                      <a:pt x="150" y="659"/>
                      <a:pt x="152" y="649"/>
                      <a:pt x="152" y="640"/>
                    </a:cubicBezTo>
                    <a:cubicBezTo>
                      <a:pt x="153" y="631"/>
                      <a:pt x="156" y="620"/>
                      <a:pt x="156" y="610"/>
                    </a:cubicBezTo>
                    <a:lnTo>
                      <a:pt x="156" y="610"/>
                    </a:lnTo>
                    <a:cubicBezTo>
                      <a:pt x="156" y="610"/>
                      <a:pt x="155" y="617"/>
                      <a:pt x="155" y="617"/>
                    </a:cubicBezTo>
                    <a:cubicBezTo>
                      <a:pt x="155" y="617"/>
                      <a:pt x="155" y="616"/>
                      <a:pt x="155" y="615"/>
                    </a:cubicBezTo>
                    <a:cubicBezTo>
                      <a:pt x="156" y="612"/>
                      <a:pt x="156" y="610"/>
                      <a:pt x="156" y="609"/>
                    </a:cubicBezTo>
                    <a:cubicBezTo>
                      <a:pt x="156" y="604"/>
                      <a:pt x="158" y="600"/>
                      <a:pt x="158" y="595"/>
                    </a:cubicBezTo>
                    <a:cubicBezTo>
                      <a:pt x="159" y="584"/>
                      <a:pt x="161" y="575"/>
                      <a:pt x="163" y="564"/>
                    </a:cubicBezTo>
                    <a:cubicBezTo>
                      <a:pt x="175" y="486"/>
                      <a:pt x="191" y="410"/>
                      <a:pt x="208" y="332"/>
                    </a:cubicBezTo>
                    <a:cubicBezTo>
                      <a:pt x="229" y="247"/>
                      <a:pt x="253" y="161"/>
                      <a:pt x="281" y="77"/>
                    </a:cubicBezTo>
                    <a:cubicBezTo>
                      <a:pt x="290" y="46"/>
                      <a:pt x="270" y="11"/>
                      <a:pt x="239" y="3"/>
                    </a:cubicBezTo>
                    <a:cubicBezTo>
                      <a:pt x="233" y="2"/>
                      <a:pt x="228" y="1"/>
                      <a:pt x="223" y="1"/>
                    </a:cubicBezTo>
                    <a:close/>
                  </a:path>
                </a:pathLst>
              </a:custGeom>
              <a:solidFill>
                <a:srgbClr val="DC78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1" name="Google Shape;1101;p48"/>
              <p:cNvSpPr/>
              <p:nvPr/>
            </p:nvSpPr>
            <p:spPr>
              <a:xfrm flipH="1">
                <a:off x="2619670" y="2397272"/>
                <a:ext cx="26978" cy="63595"/>
              </a:xfrm>
              <a:custGeom>
                <a:avLst/>
                <a:gdLst/>
                <a:ahLst/>
                <a:cxnLst/>
                <a:rect l="l" t="t" r="r" b="b"/>
                <a:pathLst>
                  <a:path w="515" h="1214" extrusionOk="0">
                    <a:moveTo>
                      <a:pt x="452" y="120"/>
                    </a:moveTo>
                    <a:cubicBezTo>
                      <a:pt x="452" y="120"/>
                      <a:pt x="451" y="121"/>
                      <a:pt x="449" y="122"/>
                    </a:cubicBezTo>
                    <a:lnTo>
                      <a:pt x="449" y="122"/>
                    </a:lnTo>
                    <a:cubicBezTo>
                      <a:pt x="451" y="121"/>
                      <a:pt x="452" y="120"/>
                      <a:pt x="452" y="120"/>
                    </a:cubicBezTo>
                    <a:close/>
                    <a:moveTo>
                      <a:pt x="448" y="122"/>
                    </a:moveTo>
                    <a:cubicBezTo>
                      <a:pt x="447" y="122"/>
                      <a:pt x="446" y="123"/>
                      <a:pt x="446" y="123"/>
                    </a:cubicBezTo>
                    <a:lnTo>
                      <a:pt x="446" y="123"/>
                    </a:lnTo>
                    <a:cubicBezTo>
                      <a:pt x="446" y="122"/>
                      <a:pt x="447" y="122"/>
                      <a:pt x="448" y="122"/>
                    </a:cubicBezTo>
                    <a:close/>
                    <a:moveTo>
                      <a:pt x="136" y="849"/>
                    </a:moveTo>
                    <a:cubicBezTo>
                      <a:pt x="135" y="850"/>
                      <a:pt x="135" y="851"/>
                      <a:pt x="135" y="852"/>
                    </a:cubicBezTo>
                    <a:lnTo>
                      <a:pt x="135" y="852"/>
                    </a:lnTo>
                    <a:cubicBezTo>
                      <a:pt x="135" y="851"/>
                      <a:pt x="135" y="850"/>
                      <a:pt x="136" y="849"/>
                    </a:cubicBezTo>
                    <a:close/>
                    <a:moveTo>
                      <a:pt x="146" y="789"/>
                    </a:moveTo>
                    <a:lnTo>
                      <a:pt x="146" y="789"/>
                    </a:lnTo>
                    <a:cubicBezTo>
                      <a:pt x="147" y="792"/>
                      <a:pt x="148" y="794"/>
                      <a:pt x="150" y="796"/>
                    </a:cubicBezTo>
                    <a:cubicBezTo>
                      <a:pt x="150" y="797"/>
                      <a:pt x="150" y="798"/>
                      <a:pt x="151" y="800"/>
                    </a:cubicBezTo>
                    <a:lnTo>
                      <a:pt x="151" y="800"/>
                    </a:lnTo>
                    <a:cubicBezTo>
                      <a:pt x="151" y="802"/>
                      <a:pt x="152" y="803"/>
                      <a:pt x="153" y="804"/>
                    </a:cubicBezTo>
                    <a:cubicBezTo>
                      <a:pt x="152" y="803"/>
                      <a:pt x="151" y="802"/>
                      <a:pt x="151" y="800"/>
                    </a:cubicBezTo>
                    <a:lnTo>
                      <a:pt x="151" y="800"/>
                    </a:lnTo>
                    <a:cubicBezTo>
                      <a:pt x="152" y="802"/>
                      <a:pt x="153" y="803"/>
                      <a:pt x="153" y="804"/>
                    </a:cubicBezTo>
                    <a:cubicBezTo>
                      <a:pt x="157" y="818"/>
                      <a:pt x="164" y="831"/>
                      <a:pt x="167" y="845"/>
                    </a:cubicBezTo>
                    <a:cubicBezTo>
                      <a:pt x="176" y="871"/>
                      <a:pt x="182" y="898"/>
                      <a:pt x="187" y="925"/>
                    </a:cubicBezTo>
                    <a:cubicBezTo>
                      <a:pt x="187" y="926"/>
                      <a:pt x="189" y="933"/>
                      <a:pt x="190" y="939"/>
                    </a:cubicBezTo>
                    <a:lnTo>
                      <a:pt x="190" y="939"/>
                    </a:lnTo>
                    <a:cubicBezTo>
                      <a:pt x="189" y="939"/>
                      <a:pt x="189" y="940"/>
                      <a:pt x="190" y="944"/>
                    </a:cubicBezTo>
                    <a:cubicBezTo>
                      <a:pt x="190" y="945"/>
                      <a:pt x="190" y="945"/>
                      <a:pt x="190" y="946"/>
                    </a:cubicBezTo>
                    <a:lnTo>
                      <a:pt x="190" y="946"/>
                    </a:lnTo>
                    <a:cubicBezTo>
                      <a:pt x="190" y="946"/>
                      <a:pt x="190" y="946"/>
                      <a:pt x="190" y="946"/>
                    </a:cubicBezTo>
                    <a:cubicBezTo>
                      <a:pt x="190" y="946"/>
                      <a:pt x="190" y="946"/>
                      <a:pt x="190" y="946"/>
                    </a:cubicBezTo>
                    <a:lnTo>
                      <a:pt x="190" y="946"/>
                    </a:lnTo>
                    <a:cubicBezTo>
                      <a:pt x="190" y="948"/>
                      <a:pt x="191" y="951"/>
                      <a:pt x="191" y="953"/>
                    </a:cubicBezTo>
                    <a:cubicBezTo>
                      <a:pt x="193" y="967"/>
                      <a:pt x="193" y="981"/>
                      <a:pt x="195" y="997"/>
                    </a:cubicBezTo>
                    <a:cubicBezTo>
                      <a:pt x="195" y="1023"/>
                      <a:pt x="195" y="1051"/>
                      <a:pt x="191" y="1079"/>
                    </a:cubicBezTo>
                    <a:cubicBezTo>
                      <a:pt x="191" y="1079"/>
                      <a:pt x="191" y="1079"/>
                      <a:pt x="191" y="1079"/>
                    </a:cubicBezTo>
                    <a:lnTo>
                      <a:pt x="191" y="1079"/>
                    </a:lnTo>
                    <a:cubicBezTo>
                      <a:pt x="190" y="1081"/>
                      <a:pt x="190" y="1082"/>
                      <a:pt x="190" y="1084"/>
                    </a:cubicBezTo>
                    <a:cubicBezTo>
                      <a:pt x="190" y="1085"/>
                      <a:pt x="190" y="1086"/>
                      <a:pt x="190" y="1087"/>
                    </a:cubicBezTo>
                    <a:lnTo>
                      <a:pt x="190" y="1087"/>
                    </a:lnTo>
                    <a:cubicBezTo>
                      <a:pt x="190" y="1087"/>
                      <a:pt x="190" y="1087"/>
                      <a:pt x="190" y="1087"/>
                    </a:cubicBezTo>
                    <a:cubicBezTo>
                      <a:pt x="190" y="1088"/>
                      <a:pt x="189" y="1090"/>
                      <a:pt x="189" y="1093"/>
                    </a:cubicBezTo>
                    <a:lnTo>
                      <a:pt x="188" y="1093"/>
                    </a:lnTo>
                    <a:cubicBezTo>
                      <a:pt x="185" y="1092"/>
                      <a:pt x="180" y="1092"/>
                      <a:pt x="177" y="1091"/>
                    </a:cubicBezTo>
                    <a:lnTo>
                      <a:pt x="177" y="1091"/>
                    </a:lnTo>
                    <a:cubicBezTo>
                      <a:pt x="177" y="1091"/>
                      <a:pt x="177" y="1091"/>
                      <a:pt x="177" y="1091"/>
                    </a:cubicBezTo>
                    <a:lnTo>
                      <a:pt x="177" y="1091"/>
                    </a:lnTo>
                    <a:cubicBezTo>
                      <a:pt x="177" y="1091"/>
                      <a:pt x="177" y="1091"/>
                      <a:pt x="177" y="1091"/>
                    </a:cubicBezTo>
                    <a:lnTo>
                      <a:pt x="177" y="1091"/>
                    </a:lnTo>
                    <a:cubicBezTo>
                      <a:pt x="176" y="1091"/>
                      <a:pt x="175" y="1090"/>
                      <a:pt x="174" y="1090"/>
                    </a:cubicBezTo>
                    <a:cubicBezTo>
                      <a:pt x="173" y="1090"/>
                      <a:pt x="172" y="1089"/>
                      <a:pt x="171" y="1089"/>
                    </a:cubicBezTo>
                    <a:lnTo>
                      <a:pt x="171" y="1089"/>
                    </a:lnTo>
                    <a:cubicBezTo>
                      <a:pt x="173" y="1089"/>
                      <a:pt x="175" y="1090"/>
                      <a:pt x="177" y="1091"/>
                    </a:cubicBezTo>
                    <a:lnTo>
                      <a:pt x="177" y="1091"/>
                    </a:lnTo>
                    <a:cubicBezTo>
                      <a:pt x="175" y="1089"/>
                      <a:pt x="172" y="1088"/>
                      <a:pt x="171" y="1088"/>
                    </a:cubicBezTo>
                    <a:cubicBezTo>
                      <a:pt x="170" y="1088"/>
                      <a:pt x="170" y="1088"/>
                      <a:pt x="171" y="1089"/>
                    </a:cubicBezTo>
                    <a:lnTo>
                      <a:pt x="171" y="1089"/>
                    </a:lnTo>
                    <a:cubicBezTo>
                      <a:pt x="170" y="1089"/>
                      <a:pt x="170" y="1089"/>
                      <a:pt x="170" y="1089"/>
                    </a:cubicBezTo>
                    <a:cubicBezTo>
                      <a:pt x="169" y="1088"/>
                      <a:pt x="167" y="1087"/>
                      <a:pt x="165" y="1086"/>
                    </a:cubicBezTo>
                    <a:lnTo>
                      <a:pt x="165" y="1086"/>
                    </a:lnTo>
                    <a:cubicBezTo>
                      <a:pt x="165" y="1085"/>
                      <a:pt x="164" y="1085"/>
                      <a:pt x="164" y="1084"/>
                    </a:cubicBezTo>
                    <a:cubicBezTo>
                      <a:pt x="160" y="1080"/>
                      <a:pt x="156" y="1078"/>
                      <a:pt x="152" y="1074"/>
                    </a:cubicBezTo>
                    <a:lnTo>
                      <a:pt x="152" y="1074"/>
                    </a:lnTo>
                    <a:cubicBezTo>
                      <a:pt x="152" y="1074"/>
                      <a:pt x="152" y="1073"/>
                      <a:pt x="151" y="1072"/>
                    </a:cubicBezTo>
                    <a:cubicBezTo>
                      <a:pt x="150" y="1070"/>
                      <a:pt x="148" y="1068"/>
                      <a:pt x="146" y="1065"/>
                    </a:cubicBezTo>
                    <a:cubicBezTo>
                      <a:pt x="144" y="1063"/>
                      <a:pt x="142" y="1054"/>
                      <a:pt x="139" y="1050"/>
                    </a:cubicBezTo>
                    <a:lnTo>
                      <a:pt x="139" y="1050"/>
                    </a:lnTo>
                    <a:cubicBezTo>
                      <a:pt x="137" y="1045"/>
                      <a:pt x="136" y="1040"/>
                      <a:pt x="134" y="1036"/>
                    </a:cubicBezTo>
                    <a:cubicBezTo>
                      <a:pt x="132" y="1028"/>
                      <a:pt x="131" y="1022"/>
                      <a:pt x="129" y="1014"/>
                    </a:cubicBezTo>
                    <a:cubicBezTo>
                      <a:pt x="129" y="1011"/>
                      <a:pt x="129" y="1010"/>
                      <a:pt x="129" y="1010"/>
                    </a:cubicBezTo>
                    <a:lnTo>
                      <a:pt x="129" y="1010"/>
                    </a:lnTo>
                    <a:cubicBezTo>
                      <a:pt x="129" y="1010"/>
                      <a:pt x="129" y="1018"/>
                      <a:pt x="129" y="1019"/>
                    </a:cubicBezTo>
                    <a:cubicBezTo>
                      <a:pt x="128" y="1016"/>
                      <a:pt x="129" y="1009"/>
                      <a:pt x="128" y="1006"/>
                    </a:cubicBezTo>
                    <a:cubicBezTo>
                      <a:pt x="128" y="991"/>
                      <a:pt x="128" y="977"/>
                      <a:pt x="128" y="963"/>
                    </a:cubicBezTo>
                    <a:cubicBezTo>
                      <a:pt x="128" y="932"/>
                      <a:pt x="129" y="902"/>
                      <a:pt x="134" y="871"/>
                    </a:cubicBezTo>
                    <a:cubicBezTo>
                      <a:pt x="134" y="866"/>
                      <a:pt x="134" y="862"/>
                      <a:pt x="134" y="857"/>
                    </a:cubicBezTo>
                    <a:lnTo>
                      <a:pt x="134" y="857"/>
                    </a:lnTo>
                    <a:cubicBezTo>
                      <a:pt x="135" y="857"/>
                      <a:pt x="136" y="854"/>
                      <a:pt x="136" y="852"/>
                    </a:cubicBezTo>
                    <a:cubicBezTo>
                      <a:pt x="136" y="848"/>
                      <a:pt x="137" y="843"/>
                      <a:pt x="137" y="838"/>
                    </a:cubicBezTo>
                    <a:cubicBezTo>
                      <a:pt x="140" y="824"/>
                      <a:pt x="142" y="809"/>
                      <a:pt x="145" y="793"/>
                    </a:cubicBezTo>
                    <a:cubicBezTo>
                      <a:pt x="145" y="792"/>
                      <a:pt x="145" y="790"/>
                      <a:pt x="146" y="789"/>
                    </a:cubicBezTo>
                    <a:close/>
                    <a:moveTo>
                      <a:pt x="187" y="1094"/>
                    </a:moveTo>
                    <a:lnTo>
                      <a:pt x="187" y="1094"/>
                    </a:lnTo>
                    <a:cubicBezTo>
                      <a:pt x="188" y="1095"/>
                      <a:pt x="188" y="1095"/>
                      <a:pt x="188" y="1095"/>
                    </a:cubicBezTo>
                    <a:lnTo>
                      <a:pt x="188" y="1095"/>
                    </a:lnTo>
                    <a:cubicBezTo>
                      <a:pt x="188" y="1095"/>
                      <a:pt x="188" y="1095"/>
                      <a:pt x="188" y="1095"/>
                    </a:cubicBezTo>
                    <a:lnTo>
                      <a:pt x="188" y="1095"/>
                    </a:lnTo>
                    <a:cubicBezTo>
                      <a:pt x="186" y="1095"/>
                      <a:pt x="186" y="1095"/>
                      <a:pt x="187" y="1094"/>
                    </a:cubicBezTo>
                    <a:close/>
                    <a:moveTo>
                      <a:pt x="185" y="1106"/>
                    </a:moveTo>
                    <a:cubicBezTo>
                      <a:pt x="185" y="1106"/>
                      <a:pt x="185" y="1106"/>
                      <a:pt x="185" y="1106"/>
                    </a:cubicBezTo>
                    <a:cubicBezTo>
                      <a:pt x="185" y="1106"/>
                      <a:pt x="185" y="1106"/>
                      <a:pt x="185" y="1106"/>
                    </a:cubicBezTo>
                    <a:cubicBezTo>
                      <a:pt x="185" y="1106"/>
                      <a:pt x="185" y="1106"/>
                      <a:pt x="185" y="1106"/>
                    </a:cubicBezTo>
                    <a:close/>
                    <a:moveTo>
                      <a:pt x="446" y="1"/>
                    </a:moveTo>
                    <a:cubicBezTo>
                      <a:pt x="441" y="1"/>
                      <a:pt x="436" y="1"/>
                      <a:pt x="431" y="2"/>
                    </a:cubicBezTo>
                    <a:cubicBezTo>
                      <a:pt x="367" y="16"/>
                      <a:pt x="320" y="65"/>
                      <a:pt x="286" y="117"/>
                    </a:cubicBezTo>
                    <a:cubicBezTo>
                      <a:pt x="252" y="169"/>
                      <a:pt x="227" y="226"/>
                      <a:pt x="201" y="281"/>
                    </a:cubicBezTo>
                    <a:cubicBezTo>
                      <a:pt x="143" y="403"/>
                      <a:pt x="89" y="529"/>
                      <a:pt x="53" y="661"/>
                    </a:cubicBezTo>
                    <a:cubicBezTo>
                      <a:pt x="35" y="728"/>
                      <a:pt x="21" y="798"/>
                      <a:pt x="13" y="866"/>
                    </a:cubicBezTo>
                    <a:cubicBezTo>
                      <a:pt x="7" y="932"/>
                      <a:pt x="0" y="1003"/>
                      <a:pt x="17" y="1067"/>
                    </a:cubicBezTo>
                    <a:cubicBezTo>
                      <a:pt x="36" y="1135"/>
                      <a:pt x="89" y="1201"/>
                      <a:pt x="162" y="1211"/>
                    </a:cubicBezTo>
                    <a:cubicBezTo>
                      <a:pt x="171" y="1213"/>
                      <a:pt x="180" y="1214"/>
                      <a:pt x="189" y="1214"/>
                    </a:cubicBezTo>
                    <a:cubicBezTo>
                      <a:pt x="229" y="1214"/>
                      <a:pt x="268" y="1199"/>
                      <a:pt x="289" y="1163"/>
                    </a:cubicBezTo>
                    <a:cubicBezTo>
                      <a:pt x="310" y="1132"/>
                      <a:pt x="311" y="1090"/>
                      <a:pt x="313" y="1054"/>
                    </a:cubicBezTo>
                    <a:cubicBezTo>
                      <a:pt x="324" y="911"/>
                      <a:pt x="283" y="762"/>
                      <a:pt x="202" y="644"/>
                    </a:cubicBezTo>
                    <a:cubicBezTo>
                      <a:pt x="198" y="638"/>
                      <a:pt x="193" y="633"/>
                      <a:pt x="188" y="629"/>
                    </a:cubicBezTo>
                    <a:lnTo>
                      <a:pt x="188" y="629"/>
                    </a:lnTo>
                    <a:cubicBezTo>
                      <a:pt x="198" y="597"/>
                      <a:pt x="209" y="565"/>
                      <a:pt x="221" y="534"/>
                    </a:cubicBezTo>
                    <a:cubicBezTo>
                      <a:pt x="227" y="520"/>
                      <a:pt x="232" y="506"/>
                      <a:pt x="238" y="493"/>
                    </a:cubicBezTo>
                    <a:cubicBezTo>
                      <a:pt x="240" y="486"/>
                      <a:pt x="243" y="479"/>
                      <a:pt x="246" y="472"/>
                    </a:cubicBezTo>
                    <a:cubicBezTo>
                      <a:pt x="246" y="472"/>
                      <a:pt x="246" y="471"/>
                      <a:pt x="247" y="470"/>
                    </a:cubicBezTo>
                    <a:lnTo>
                      <a:pt x="247" y="470"/>
                    </a:lnTo>
                    <a:cubicBezTo>
                      <a:pt x="247" y="470"/>
                      <a:pt x="247" y="470"/>
                      <a:pt x="247" y="470"/>
                    </a:cubicBezTo>
                    <a:cubicBezTo>
                      <a:pt x="247" y="470"/>
                      <a:pt x="252" y="459"/>
                      <a:pt x="252" y="458"/>
                    </a:cubicBezTo>
                    <a:cubicBezTo>
                      <a:pt x="263" y="431"/>
                      <a:pt x="275" y="403"/>
                      <a:pt x="288" y="377"/>
                    </a:cubicBezTo>
                    <a:cubicBezTo>
                      <a:pt x="316" y="318"/>
                      <a:pt x="344" y="259"/>
                      <a:pt x="376" y="201"/>
                    </a:cubicBezTo>
                    <a:cubicBezTo>
                      <a:pt x="383" y="189"/>
                      <a:pt x="389" y="178"/>
                      <a:pt x="398" y="167"/>
                    </a:cubicBezTo>
                    <a:cubicBezTo>
                      <a:pt x="400" y="164"/>
                      <a:pt x="401" y="162"/>
                      <a:pt x="403" y="159"/>
                    </a:cubicBezTo>
                    <a:cubicBezTo>
                      <a:pt x="407" y="155"/>
                      <a:pt x="411" y="150"/>
                      <a:pt x="415" y="145"/>
                    </a:cubicBezTo>
                    <a:cubicBezTo>
                      <a:pt x="419" y="142"/>
                      <a:pt x="422" y="139"/>
                      <a:pt x="425" y="136"/>
                    </a:cubicBezTo>
                    <a:lnTo>
                      <a:pt x="425" y="136"/>
                    </a:lnTo>
                    <a:cubicBezTo>
                      <a:pt x="425" y="136"/>
                      <a:pt x="425" y="136"/>
                      <a:pt x="425" y="136"/>
                    </a:cubicBezTo>
                    <a:cubicBezTo>
                      <a:pt x="425" y="136"/>
                      <a:pt x="426" y="136"/>
                      <a:pt x="428" y="134"/>
                    </a:cubicBezTo>
                    <a:cubicBezTo>
                      <a:pt x="431" y="131"/>
                      <a:pt x="434" y="130"/>
                      <a:pt x="437" y="128"/>
                    </a:cubicBezTo>
                    <a:cubicBezTo>
                      <a:pt x="439" y="127"/>
                      <a:pt x="442" y="125"/>
                      <a:pt x="443" y="124"/>
                    </a:cubicBezTo>
                    <a:cubicBezTo>
                      <a:pt x="449" y="124"/>
                      <a:pt x="456" y="119"/>
                      <a:pt x="462" y="119"/>
                    </a:cubicBezTo>
                    <a:cubicBezTo>
                      <a:pt x="493" y="111"/>
                      <a:pt x="515" y="74"/>
                      <a:pt x="504" y="44"/>
                    </a:cubicBezTo>
                    <a:cubicBezTo>
                      <a:pt x="496" y="17"/>
                      <a:pt x="473" y="1"/>
                      <a:pt x="446" y="1"/>
                    </a:cubicBezTo>
                    <a:close/>
                  </a:path>
                </a:pathLst>
              </a:custGeom>
              <a:solidFill>
                <a:srgbClr val="DC78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2" name="Google Shape;1102;p48"/>
              <p:cNvSpPr/>
              <p:nvPr/>
            </p:nvSpPr>
            <p:spPr>
              <a:xfrm flipH="1">
                <a:off x="2740367" y="2443791"/>
                <a:ext cx="28707" cy="48456"/>
              </a:xfrm>
              <a:custGeom>
                <a:avLst/>
                <a:gdLst/>
                <a:ahLst/>
                <a:cxnLst/>
                <a:rect l="l" t="t" r="r" b="b"/>
                <a:pathLst>
                  <a:path w="548" h="925" extrusionOk="0">
                    <a:moveTo>
                      <a:pt x="274" y="0"/>
                    </a:moveTo>
                    <a:cubicBezTo>
                      <a:pt x="123" y="0"/>
                      <a:pt x="0" y="207"/>
                      <a:pt x="0" y="463"/>
                    </a:cubicBezTo>
                    <a:cubicBezTo>
                      <a:pt x="0" y="718"/>
                      <a:pt x="123" y="925"/>
                      <a:pt x="274" y="925"/>
                    </a:cubicBezTo>
                    <a:cubicBezTo>
                      <a:pt x="424" y="925"/>
                      <a:pt x="547" y="718"/>
                      <a:pt x="547" y="463"/>
                    </a:cubicBezTo>
                    <a:cubicBezTo>
                      <a:pt x="547" y="207"/>
                      <a:pt x="424" y="0"/>
                      <a:pt x="274" y="0"/>
                    </a:cubicBezTo>
                    <a:close/>
                  </a:path>
                </a:pathLst>
              </a:custGeom>
              <a:solidFill>
                <a:srgbClr val="101E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3" name="Google Shape;1103;p48"/>
              <p:cNvSpPr/>
              <p:nvPr/>
            </p:nvSpPr>
            <p:spPr>
              <a:xfrm flipH="1">
                <a:off x="2727690" y="2424513"/>
                <a:ext cx="26821" cy="18649"/>
              </a:xfrm>
              <a:custGeom>
                <a:avLst/>
                <a:gdLst/>
                <a:ahLst/>
                <a:cxnLst/>
                <a:rect l="l" t="t" r="r" b="b"/>
                <a:pathLst>
                  <a:path w="512" h="356" extrusionOk="0">
                    <a:moveTo>
                      <a:pt x="62" y="1"/>
                    </a:moveTo>
                    <a:cubicBezTo>
                      <a:pt x="52" y="1"/>
                      <a:pt x="43" y="2"/>
                      <a:pt x="33" y="8"/>
                    </a:cubicBezTo>
                    <a:cubicBezTo>
                      <a:pt x="20" y="14"/>
                      <a:pt x="10" y="28"/>
                      <a:pt x="6" y="40"/>
                    </a:cubicBezTo>
                    <a:cubicBezTo>
                      <a:pt x="0" y="67"/>
                      <a:pt x="16" y="104"/>
                      <a:pt x="45" y="109"/>
                    </a:cubicBezTo>
                    <a:cubicBezTo>
                      <a:pt x="84" y="115"/>
                      <a:pt x="121" y="126"/>
                      <a:pt x="157" y="140"/>
                    </a:cubicBezTo>
                    <a:cubicBezTo>
                      <a:pt x="162" y="141"/>
                      <a:pt x="167" y="143"/>
                      <a:pt x="170" y="144"/>
                    </a:cubicBezTo>
                    <a:cubicBezTo>
                      <a:pt x="171" y="145"/>
                      <a:pt x="172" y="145"/>
                      <a:pt x="172" y="145"/>
                    </a:cubicBezTo>
                    <a:cubicBezTo>
                      <a:pt x="172" y="145"/>
                      <a:pt x="172" y="145"/>
                      <a:pt x="172" y="144"/>
                    </a:cubicBezTo>
                    <a:lnTo>
                      <a:pt x="172" y="144"/>
                    </a:lnTo>
                    <a:cubicBezTo>
                      <a:pt x="172" y="144"/>
                      <a:pt x="172" y="144"/>
                      <a:pt x="173" y="144"/>
                    </a:cubicBezTo>
                    <a:cubicBezTo>
                      <a:pt x="182" y="149"/>
                      <a:pt x="191" y="154"/>
                      <a:pt x="199" y="157"/>
                    </a:cubicBezTo>
                    <a:cubicBezTo>
                      <a:pt x="216" y="166"/>
                      <a:pt x="233" y="175"/>
                      <a:pt x="249" y="185"/>
                    </a:cubicBezTo>
                    <a:cubicBezTo>
                      <a:pt x="257" y="191"/>
                      <a:pt x="266" y="196"/>
                      <a:pt x="274" y="202"/>
                    </a:cubicBezTo>
                    <a:cubicBezTo>
                      <a:pt x="277" y="203"/>
                      <a:pt x="280" y="207"/>
                      <a:pt x="283" y="208"/>
                    </a:cubicBezTo>
                    <a:cubicBezTo>
                      <a:pt x="285" y="210"/>
                      <a:pt x="286" y="211"/>
                      <a:pt x="289" y="213"/>
                    </a:cubicBezTo>
                    <a:cubicBezTo>
                      <a:pt x="290" y="213"/>
                      <a:pt x="291" y="214"/>
                      <a:pt x="291" y="214"/>
                    </a:cubicBezTo>
                    <a:lnTo>
                      <a:pt x="291" y="214"/>
                    </a:lnTo>
                    <a:cubicBezTo>
                      <a:pt x="289" y="213"/>
                      <a:pt x="288" y="212"/>
                      <a:pt x="286" y="211"/>
                    </a:cubicBezTo>
                    <a:lnTo>
                      <a:pt x="286" y="211"/>
                    </a:lnTo>
                    <a:cubicBezTo>
                      <a:pt x="290" y="214"/>
                      <a:pt x="292" y="216"/>
                      <a:pt x="292" y="216"/>
                    </a:cubicBezTo>
                    <a:cubicBezTo>
                      <a:pt x="292" y="216"/>
                      <a:pt x="292" y="215"/>
                      <a:pt x="291" y="214"/>
                    </a:cubicBezTo>
                    <a:lnTo>
                      <a:pt x="291" y="214"/>
                    </a:lnTo>
                    <a:cubicBezTo>
                      <a:pt x="297" y="219"/>
                      <a:pt x="303" y="225"/>
                      <a:pt x="310" y="230"/>
                    </a:cubicBezTo>
                    <a:cubicBezTo>
                      <a:pt x="316" y="236"/>
                      <a:pt x="322" y="242"/>
                      <a:pt x="328" y="249"/>
                    </a:cubicBezTo>
                    <a:cubicBezTo>
                      <a:pt x="342" y="261"/>
                      <a:pt x="355" y="275"/>
                      <a:pt x="367" y="289"/>
                    </a:cubicBezTo>
                    <a:cubicBezTo>
                      <a:pt x="370" y="292"/>
                      <a:pt x="373" y="297"/>
                      <a:pt x="376" y="300"/>
                    </a:cubicBezTo>
                    <a:cubicBezTo>
                      <a:pt x="377" y="302"/>
                      <a:pt x="378" y="303"/>
                      <a:pt x="380" y="305"/>
                    </a:cubicBezTo>
                    <a:lnTo>
                      <a:pt x="380" y="305"/>
                    </a:lnTo>
                    <a:cubicBezTo>
                      <a:pt x="380" y="305"/>
                      <a:pt x="379" y="304"/>
                      <a:pt x="379" y="304"/>
                    </a:cubicBezTo>
                    <a:lnTo>
                      <a:pt x="379" y="304"/>
                    </a:lnTo>
                    <a:cubicBezTo>
                      <a:pt x="382" y="308"/>
                      <a:pt x="384" y="309"/>
                      <a:pt x="384" y="309"/>
                    </a:cubicBezTo>
                    <a:cubicBezTo>
                      <a:pt x="384" y="309"/>
                      <a:pt x="383" y="308"/>
                      <a:pt x="381" y="306"/>
                    </a:cubicBezTo>
                    <a:cubicBezTo>
                      <a:pt x="381" y="306"/>
                      <a:pt x="380" y="305"/>
                      <a:pt x="380" y="305"/>
                    </a:cubicBezTo>
                    <a:lnTo>
                      <a:pt x="380" y="305"/>
                    </a:lnTo>
                    <a:cubicBezTo>
                      <a:pt x="387" y="309"/>
                      <a:pt x="392" y="322"/>
                      <a:pt x="398" y="328"/>
                    </a:cubicBezTo>
                    <a:cubicBezTo>
                      <a:pt x="409" y="345"/>
                      <a:pt x="427" y="356"/>
                      <a:pt x="447" y="356"/>
                    </a:cubicBezTo>
                    <a:cubicBezTo>
                      <a:pt x="456" y="356"/>
                      <a:pt x="465" y="353"/>
                      <a:pt x="474" y="348"/>
                    </a:cubicBezTo>
                    <a:cubicBezTo>
                      <a:pt x="498" y="332"/>
                      <a:pt x="512" y="298"/>
                      <a:pt x="493" y="272"/>
                    </a:cubicBezTo>
                    <a:cubicBezTo>
                      <a:pt x="398" y="130"/>
                      <a:pt x="244" y="29"/>
                      <a:pt x="75" y="1"/>
                    </a:cubicBezTo>
                    <a:cubicBezTo>
                      <a:pt x="71" y="1"/>
                      <a:pt x="66" y="1"/>
                      <a:pt x="62" y="1"/>
                    </a:cubicBezTo>
                    <a:close/>
                  </a:path>
                </a:pathLst>
              </a:custGeom>
              <a:solidFill>
                <a:srgbClr val="101E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4" name="Google Shape;1104;p48"/>
              <p:cNvSpPr/>
              <p:nvPr/>
            </p:nvSpPr>
            <p:spPr>
              <a:xfrm flipH="1">
                <a:off x="2825442" y="2443791"/>
                <a:ext cx="28655" cy="48456"/>
              </a:xfrm>
              <a:custGeom>
                <a:avLst/>
                <a:gdLst/>
                <a:ahLst/>
                <a:cxnLst/>
                <a:rect l="l" t="t" r="r" b="b"/>
                <a:pathLst>
                  <a:path w="547" h="925" extrusionOk="0">
                    <a:moveTo>
                      <a:pt x="273" y="0"/>
                    </a:moveTo>
                    <a:cubicBezTo>
                      <a:pt x="122" y="0"/>
                      <a:pt x="1" y="207"/>
                      <a:pt x="1" y="463"/>
                    </a:cubicBezTo>
                    <a:cubicBezTo>
                      <a:pt x="1" y="718"/>
                      <a:pt x="122" y="925"/>
                      <a:pt x="273" y="925"/>
                    </a:cubicBezTo>
                    <a:cubicBezTo>
                      <a:pt x="425" y="925"/>
                      <a:pt x="546" y="718"/>
                      <a:pt x="546" y="463"/>
                    </a:cubicBezTo>
                    <a:cubicBezTo>
                      <a:pt x="546" y="207"/>
                      <a:pt x="425" y="0"/>
                      <a:pt x="273" y="0"/>
                    </a:cubicBezTo>
                    <a:close/>
                  </a:path>
                </a:pathLst>
              </a:custGeom>
              <a:solidFill>
                <a:srgbClr val="101E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5" name="Google Shape;1105;p48"/>
              <p:cNvSpPr/>
              <p:nvPr/>
            </p:nvSpPr>
            <p:spPr>
              <a:xfrm flipH="1">
                <a:off x="2839953" y="2424513"/>
                <a:ext cx="26821" cy="18649"/>
              </a:xfrm>
              <a:custGeom>
                <a:avLst/>
                <a:gdLst/>
                <a:ahLst/>
                <a:cxnLst/>
                <a:rect l="l" t="t" r="r" b="b"/>
                <a:pathLst>
                  <a:path w="512" h="356" extrusionOk="0">
                    <a:moveTo>
                      <a:pt x="345" y="141"/>
                    </a:moveTo>
                    <a:lnTo>
                      <a:pt x="345" y="141"/>
                    </a:lnTo>
                    <a:cubicBezTo>
                      <a:pt x="342" y="143"/>
                      <a:pt x="341" y="143"/>
                      <a:pt x="339" y="144"/>
                    </a:cubicBezTo>
                    <a:lnTo>
                      <a:pt x="339" y="144"/>
                    </a:lnTo>
                    <a:cubicBezTo>
                      <a:pt x="341" y="144"/>
                      <a:pt x="343" y="143"/>
                      <a:pt x="345" y="141"/>
                    </a:cubicBezTo>
                    <a:close/>
                    <a:moveTo>
                      <a:pt x="448" y="0"/>
                    </a:moveTo>
                    <a:cubicBezTo>
                      <a:pt x="444" y="0"/>
                      <a:pt x="440" y="1"/>
                      <a:pt x="435" y="1"/>
                    </a:cubicBezTo>
                    <a:cubicBezTo>
                      <a:pt x="266" y="29"/>
                      <a:pt x="114" y="130"/>
                      <a:pt x="17" y="272"/>
                    </a:cubicBezTo>
                    <a:cubicBezTo>
                      <a:pt x="0" y="297"/>
                      <a:pt x="11" y="336"/>
                      <a:pt x="38" y="348"/>
                    </a:cubicBezTo>
                    <a:cubicBezTo>
                      <a:pt x="47" y="353"/>
                      <a:pt x="56" y="356"/>
                      <a:pt x="65" y="356"/>
                    </a:cubicBezTo>
                    <a:cubicBezTo>
                      <a:pt x="84" y="356"/>
                      <a:pt x="101" y="345"/>
                      <a:pt x="114" y="328"/>
                    </a:cubicBezTo>
                    <a:cubicBezTo>
                      <a:pt x="118" y="322"/>
                      <a:pt x="123" y="309"/>
                      <a:pt x="131" y="305"/>
                    </a:cubicBezTo>
                    <a:lnTo>
                      <a:pt x="131" y="305"/>
                    </a:lnTo>
                    <a:cubicBezTo>
                      <a:pt x="130" y="305"/>
                      <a:pt x="130" y="306"/>
                      <a:pt x="129" y="306"/>
                    </a:cubicBezTo>
                    <a:cubicBezTo>
                      <a:pt x="127" y="308"/>
                      <a:pt x="126" y="309"/>
                      <a:pt x="126" y="309"/>
                    </a:cubicBezTo>
                    <a:cubicBezTo>
                      <a:pt x="127" y="309"/>
                      <a:pt x="128" y="308"/>
                      <a:pt x="131" y="304"/>
                    </a:cubicBezTo>
                    <a:lnTo>
                      <a:pt x="131" y="304"/>
                    </a:lnTo>
                    <a:cubicBezTo>
                      <a:pt x="131" y="304"/>
                      <a:pt x="131" y="305"/>
                      <a:pt x="131" y="305"/>
                    </a:cubicBezTo>
                    <a:lnTo>
                      <a:pt x="131" y="305"/>
                    </a:lnTo>
                    <a:cubicBezTo>
                      <a:pt x="132" y="303"/>
                      <a:pt x="133" y="302"/>
                      <a:pt x="134" y="300"/>
                    </a:cubicBezTo>
                    <a:cubicBezTo>
                      <a:pt x="137" y="297"/>
                      <a:pt x="140" y="292"/>
                      <a:pt x="143" y="289"/>
                    </a:cubicBezTo>
                    <a:cubicBezTo>
                      <a:pt x="156" y="275"/>
                      <a:pt x="168" y="261"/>
                      <a:pt x="182" y="249"/>
                    </a:cubicBezTo>
                    <a:cubicBezTo>
                      <a:pt x="188" y="242"/>
                      <a:pt x="195" y="236"/>
                      <a:pt x="201" y="230"/>
                    </a:cubicBezTo>
                    <a:cubicBezTo>
                      <a:pt x="209" y="224"/>
                      <a:pt x="216" y="216"/>
                      <a:pt x="224" y="211"/>
                    </a:cubicBezTo>
                    <a:lnTo>
                      <a:pt x="224" y="211"/>
                    </a:lnTo>
                    <a:cubicBezTo>
                      <a:pt x="220" y="214"/>
                      <a:pt x="219" y="216"/>
                      <a:pt x="219" y="216"/>
                    </a:cubicBezTo>
                    <a:cubicBezTo>
                      <a:pt x="219" y="216"/>
                      <a:pt x="221" y="215"/>
                      <a:pt x="222" y="213"/>
                    </a:cubicBezTo>
                    <a:cubicBezTo>
                      <a:pt x="224" y="211"/>
                      <a:pt x="226" y="210"/>
                      <a:pt x="229" y="208"/>
                    </a:cubicBezTo>
                    <a:cubicBezTo>
                      <a:pt x="230" y="207"/>
                      <a:pt x="233" y="203"/>
                      <a:pt x="236" y="202"/>
                    </a:cubicBezTo>
                    <a:cubicBezTo>
                      <a:pt x="246" y="196"/>
                      <a:pt x="254" y="191"/>
                      <a:pt x="261" y="185"/>
                    </a:cubicBezTo>
                    <a:cubicBezTo>
                      <a:pt x="278" y="175"/>
                      <a:pt x="294" y="166"/>
                      <a:pt x="311" y="158"/>
                    </a:cubicBezTo>
                    <a:cubicBezTo>
                      <a:pt x="320" y="154"/>
                      <a:pt x="330" y="149"/>
                      <a:pt x="337" y="144"/>
                    </a:cubicBezTo>
                    <a:cubicBezTo>
                      <a:pt x="338" y="144"/>
                      <a:pt x="339" y="144"/>
                      <a:pt x="339" y="144"/>
                    </a:cubicBezTo>
                    <a:lnTo>
                      <a:pt x="339" y="144"/>
                    </a:lnTo>
                    <a:cubicBezTo>
                      <a:pt x="339" y="144"/>
                      <a:pt x="339" y="144"/>
                      <a:pt x="339" y="144"/>
                    </a:cubicBezTo>
                    <a:lnTo>
                      <a:pt x="339" y="144"/>
                    </a:lnTo>
                    <a:cubicBezTo>
                      <a:pt x="339" y="144"/>
                      <a:pt x="339" y="144"/>
                      <a:pt x="339" y="144"/>
                    </a:cubicBezTo>
                    <a:lnTo>
                      <a:pt x="339" y="144"/>
                    </a:lnTo>
                    <a:cubicBezTo>
                      <a:pt x="339" y="144"/>
                      <a:pt x="339" y="144"/>
                      <a:pt x="339" y="144"/>
                    </a:cubicBezTo>
                    <a:lnTo>
                      <a:pt x="339" y="144"/>
                    </a:lnTo>
                    <a:cubicBezTo>
                      <a:pt x="342" y="141"/>
                      <a:pt x="348" y="140"/>
                      <a:pt x="353" y="140"/>
                    </a:cubicBezTo>
                    <a:cubicBezTo>
                      <a:pt x="389" y="126"/>
                      <a:pt x="426" y="115"/>
                      <a:pt x="465" y="109"/>
                    </a:cubicBezTo>
                    <a:cubicBezTo>
                      <a:pt x="493" y="104"/>
                      <a:pt x="512" y="67"/>
                      <a:pt x="504" y="40"/>
                    </a:cubicBezTo>
                    <a:cubicBezTo>
                      <a:pt x="494" y="13"/>
                      <a:pt x="473" y="0"/>
                      <a:pt x="448" y="0"/>
                    </a:cubicBezTo>
                    <a:close/>
                  </a:path>
                </a:pathLst>
              </a:custGeom>
              <a:solidFill>
                <a:srgbClr val="101E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6" name="Google Shape;1106;p48"/>
              <p:cNvSpPr/>
              <p:nvPr/>
            </p:nvSpPr>
            <p:spPr>
              <a:xfrm flipH="1">
                <a:off x="2747545" y="2539185"/>
                <a:ext cx="75853" cy="26716"/>
              </a:xfrm>
              <a:custGeom>
                <a:avLst/>
                <a:gdLst/>
                <a:ahLst/>
                <a:cxnLst/>
                <a:rect l="l" t="t" r="r" b="b"/>
                <a:pathLst>
                  <a:path w="1448" h="510" extrusionOk="0">
                    <a:moveTo>
                      <a:pt x="1447" y="0"/>
                    </a:moveTo>
                    <a:lnTo>
                      <a:pt x="1447" y="0"/>
                    </a:lnTo>
                    <a:cubicBezTo>
                      <a:pt x="1064" y="94"/>
                      <a:pt x="336" y="102"/>
                      <a:pt x="87" y="102"/>
                    </a:cubicBezTo>
                    <a:cubicBezTo>
                      <a:pt x="32" y="102"/>
                      <a:pt x="1" y="101"/>
                      <a:pt x="1" y="101"/>
                    </a:cubicBezTo>
                    <a:lnTo>
                      <a:pt x="1" y="101"/>
                    </a:lnTo>
                    <a:cubicBezTo>
                      <a:pt x="1" y="102"/>
                      <a:pt x="210" y="510"/>
                      <a:pt x="650" y="510"/>
                    </a:cubicBezTo>
                    <a:cubicBezTo>
                      <a:pt x="662" y="510"/>
                      <a:pt x="674" y="509"/>
                      <a:pt x="686" y="509"/>
                    </a:cubicBezTo>
                    <a:cubicBezTo>
                      <a:pt x="1152" y="484"/>
                      <a:pt x="1447" y="1"/>
                      <a:pt x="1447"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7" name="Google Shape;1107;p48"/>
              <p:cNvSpPr/>
              <p:nvPr/>
            </p:nvSpPr>
            <p:spPr>
              <a:xfrm flipH="1">
                <a:off x="2599820" y="2647100"/>
                <a:ext cx="261925" cy="302942"/>
              </a:xfrm>
              <a:custGeom>
                <a:avLst/>
                <a:gdLst/>
                <a:ahLst/>
                <a:cxnLst/>
                <a:rect l="l" t="t" r="r" b="b"/>
                <a:pathLst>
                  <a:path w="5000" h="5783" extrusionOk="0">
                    <a:moveTo>
                      <a:pt x="2514" y="0"/>
                    </a:moveTo>
                    <a:cubicBezTo>
                      <a:pt x="1980" y="0"/>
                      <a:pt x="1443" y="43"/>
                      <a:pt x="1032" y="172"/>
                    </a:cubicBezTo>
                    <a:cubicBezTo>
                      <a:pt x="1032" y="172"/>
                      <a:pt x="144" y="3089"/>
                      <a:pt x="1" y="5473"/>
                    </a:cubicBezTo>
                    <a:cubicBezTo>
                      <a:pt x="1" y="5473"/>
                      <a:pt x="1178" y="5783"/>
                      <a:pt x="2646" y="5783"/>
                    </a:cubicBezTo>
                    <a:cubicBezTo>
                      <a:pt x="3343" y="5783"/>
                      <a:pt x="4105" y="5713"/>
                      <a:pt x="4838" y="5507"/>
                    </a:cubicBezTo>
                    <a:cubicBezTo>
                      <a:pt x="4838" y="5507"/>
                      <a:pt x="5000" y="1637"/>
                      <a:pt x="4680" y="178"/>
                    </a:cubicBezTo>
                    <a:cubicBezTo>
                      <a:pt x="4680" y="178"/>
                      <a:pt x="3601" y="0"/>
                      <a:pt x="251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8" name="Google Shape;1108;p48"/>
              <p:cNvSpPr/>
              <p:nvPr/>
            </p:nvSpPr>
            <p:spPr>
              <a:xfrm flipH="1">
                <a:off x="2686594" y="2842918"/>
                <a:ext cx="359937" cy="489957"/>
              </a:xfrm>
              <a:custGeom>
                <a:avLst/>
                <a:gdLst/>
                <a:ahLst/>
                <a:cxnLst/>
                <a:rect l="l" t="t" r="r" b="b"/>
                <a:pathLst>
                  <a:path w="6871" h="9353" extrusionOk="0">
                    <a:moveTo>
                      <a:pt x="0" y="1"/>
                    </a:moveTo>
                    <a:lnTo>
                      <a:pt x="1122" y="9353"/>
                    </a:lnTo>
                    <a:lnTo>
                      <a:pt x="6871" y="9353"/>
                    </a:lnTo>
                    <a:lnTo>
                      <a:pt x="5750"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9" name="Google Shape;1109;p48"/>
              <p:cNvSpPr/>
              <p:nvPr/>
            </p:nvSpPr>
            <p:spPr>
              <a:xfrm flipH="1">
                <a:off x="2706187" y="2842918"/>
                <a:ext cx="360042" cy="489957"/>
              </a:xfrm>
              <a:custGeom>
                <a:avLst/>
                <a:gdLst/>
                <a:ahLst/>
                <a:cxnLst/>
                <a:rect l="l" t="t" r="r" b="b"/>
                <a:pathLst>
                  <a:path w="6873" h="9353" extrusionOk="0">
                    <a:moveTo>
                      <a:pt x="0" y="1"/>
                    </a:moveTo>
                    <a:lnTo>
                      <a:pt x="1122" y="9353"/>
                    </a:lnTo>
                    <a:lnTo>
                      <a:pt x="6872" y="9353"/>
                    </a:lnTo>
                    <a:lnTo>
                      <a:pt x="5750"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0" name="Google Shape;1110;p48"/>
              <p:cNvSpPr/>
              <p:nvPr/>
            </p:nvSpPr>
            <p:spPr>
              <a:xfrm flipH="1">
                <a:off x="2737070" y="3003743"/>
                <a:ext cx="221222" cy="141701"/>
              </a:xfrm>
              <a:custGeom>
                <a:avLst/>
                <a:gdLst/>
                <a:ahLst/>
                <a:cxnLst/>
                <a:rect l="l" t="t" r="r" b="b"/>
                <a:pathLst>
                  <a:path w="4223" h="2705" extrusionOk="0">
                    <a:moveTo>
                      <a:pt x="2343" y="1"/>
                    </a:moveTo>
                    <a:cubicBezTo>
                      <a:pt x="2306" y="1"/>
                      <a:pt x="2277" y="7"/>
                      <a:pt x="2259" y="21"/>
                    </a:cubicBezTo>
                    <a:cubicBezTo>
                      <a:pt x="2018" y="208"/>
                      <a:pt x="2827" y="809"/>
                      <a:pt x="2827" y="809"/>
                    </a:cubicBezTo>
                    <a:cubicBezTo>
                      <a:pt x="2827" y="809"/>
                      <a:pt x="1249" y="495"/>
                      <a:pt x="620" y="495"/>
                    </a:cubicBezTo>
                    <a:cubicBezTo>
                      <a:pt x="511" y="495"/>
                      <a:pt x="431" y="505"/>
                      <a:pt x="392" y="527"/>
                    </a:cubicBezTo>
                    <a:cubicBezTo>
                      <a:pt x="126" y="677"/>
                      <a:pt x="1429" y="1056"/>
                      <a:pt x="1429" y="1056"/>
                    </a:cubicBezTo>
                    <a:cubicBezTo>
                      <a:pt x="1429" y="1056"/>
                      <a:pt x="835" y="985"/>
                      <a:pt x="425" y="985"/>
                    </a:cubicBezTo>
                    <a:cubicBezTo>
                      <a:pt x="221" y="985"/>
                      <a:pt x="62" y="1003"/>
                      <a:pt x="47" y="1056"/>
                    </a:cubicBezTo>
                    <a:cubicBezTo>
                      <a:pt x="1" y="1218"/>
                      <a:pt x="1452" y="1484"/>
                      <a:pt x="1452" y="1484"/>
                    </a:cubicBezTo>
                    <a:cubicBezTo>
                      <a:pt x="1452" y="1484"/>
                      <a:pt x="1019" y="1446"/>
                      <a:pt x="654" y="1446"/>
                    </a:cubicBezTo>
                    <a:cubicBezTo>
                      <a:pt x="412" y="1446"/>
                      <a:pt x="199" y="1463"/>
                      <a:pt x="162" y="1518"/>
                    </a:cubicBezTo>
                    <a:cubicBezTo>
                      <a:pt x="69" y="1656"/>
                      <a:pt x="1469" y="1948"/>
                      <a:pt x="1469" y="1948"/>
                    </a:cubicBezTo>
                    <a:cubicBezTo>
                      <a:pt x="1469" y="1948"/>
                      <a:pt x="1069" y="1916"/>
                      <a:pt x="734" y="1916"/>
                    </a:cubicBezTo>
                    <a:cubicBezTo>
                      <a:pt x="494" y="1916"/>
                      <a:pt x="288" y="1933"/>
                      <a:pt x="288" y="1990"/>
                    </a:cubicBezTo>
                    <a:cubicBezTo>
                      <a:pt x="288" y="2110"/>
                      <a:pt x="2217" y="2705"/>
                      <a:pt x="3593" y="2705"/>
                    </a:cubicBezTo>
                    <a:cubicBezTo>
                      <a:pt x="3805" y="2705"/>
                      <a:pt x="4004" y="2691"/>
                      <a:pt x="4181" y="2659"/>
                    </a:cubicBezTo>
                    <a:cubicBezTo>
                      <a:pt x="4181" y="2659"/>
                      <a:pt x="4223" y="1098"/>
                      <a:pt x="4201" y="798"/>
                    </a:cubicBezTo>
                    <a:cubicBezTo>
                      <a:pt x="4201" y="798"/>
                      <a:pt x="2754" y="1"/>
                      <a:pt x="2343" y="1"/>
                    </a:cubicBezTo>
                    <a:close/>
                  </a:path>
                </a:pathLst>
              </a:custGeom>
              <a:solidFill>
                <a:srgbClr val="E5A1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1" name="Google Shape;1111;p48"/>
              <p:cNvSpPr/>
              <p:nvPr/>
            </p:nvSpPr>
            <p:spPr>
              <a:xfrm flipH="1">
                <a:off x="2318145" y="3015529"/>
                <a:ext cx="505515" cy="307028"/>
              </a:xfrm>
              <a:custGeom>
                <a:avLst/>
                <a:gdLst/>
                <a:ahLst/>
                <a:cxnLst/>
                <a:rect l="l" t="t" r="r" b="b"/>
                <a:pathLst>
                  <a:path w="9650" h="5861" extrusionOk="0">
                    <a:moveTo>
                      <a:pt x="1194" y="0"/>
                    </a:moveTo>
                    <a:lnTo>
                      <a:pt x="1194" y="0"/>
                    </a:lnTo>
                    <a:cubicBezTo>
                      <a:pt x="1" y="3351"/>
                      <a:pt x="1238" y="5860"/>
                      <a:pt x="1238" y="5860"/>
                    </a:cubicBezTo>
                    <a:cubicBezTo>
                      <a:pt x="1238" y="5860"/>
                      <a:pt x="6306" y="5172"/>
                      <a:pt x="7978" y="4522"/>
                    </a:cubicBezTo>
                    <a:cubicBezTo>
                      <a:pt x="9650" y="3871"/>
                      <a:pt x="9257" y="1420"/>
                      <a:pt x="9257" y="1420"/>
                    </a:cubicBezTo>
                    <a:lnTo>
                      <a:pt x="11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12" name="Google Shape;1112;p48"/>
            <p:cNvSpPr/>
            <p:nvPr/>
          </p:nvSpPr>
          <p:spPr>
            <a:xfrm flipH="1">
              <a:off x="983743" y="2844202"/>
              <a:ext cx="890892" cy="1481972"/>
            </a:xfrm>
            <a:custGeom>
              <a:avLst/>
              <a:gdLst/>
              <a:ahLst/>
              <a:cxnLst/>
              <a:rect l="l" t="t" r="r" b="b"/>
              <a:pathLst>
                <a:path w="14489" h="24102" extrusionOk="0">
                  <a:moveTo>
                    <a:pt x="0" y="0"/>
                  </a:moveTo>
                  <a:lnTo>
                    <a:pt x="0" y="24101"/>
                  </a:lnTo>
                  <a:lnTo>
                    <a:pt x="14489" y="24101"/>
                  </a:lnTo>
                  <a:lnTo>
                    <a:pt x="14489"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3" name="Google Shape;1113;p48"/>
            <p:cNvSpPr/>
            <p:nvPr/>
          </p:nvSpPr>
          <p:spPr>
            <a:xfrm flipH="1">
              <a:off x="1117729" y="2844202"/>
              <a:ext cx="890954" cy="1481972"/>
            </a:xfrm>
            <a:custGeom>
              <a:avLst/>
              <a:gdLst/>
              <a:ahLst/>
              <a:cxnLst/>
              <a:rect l="l" t="t" r="r" b="b"/>
              <a:pathLst>
                <a:path w="14490" h="24102" extrusionOk="0">
                  <a:moveTo>
                    <a:pt x="0" y="0"/>
                  </a:moveTo>
                  <a:lnTo>
                    <a:pt x="0" y="24101"/>
                  </a:lnTo>
                  <a:lnTo>
                    <a:pt x="14490" y="24101"/>
                  </a:lnTo>
                  <a:lnTo>
                    <a:pt x="14490"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4" name="Google Shape;1114;p48"/>
            <p:cNvSpPr/>
            <p:nvPr/>
          </p:nvSpPr>
          <p:spPr>
            <a:xfrm flipH="1">
              <a:off x="829542" y="2844202"/>
              <a:ext cx="1324379" cy="126664"/>
            </a:xfrm>
            <a:custGeom>
              <a:avLst/>
              <a:gdLst/>
              <a:ahLst/>
              <a:cxnLst/>
              <a:rect l="l" t="t" r="r" b="b"/>
              <a:pathLst>
                <a:path w="21539" h="2060" extrusionOk="0">
                  <a:moveTo>
                    <a:pt x="0" y="0"/>
                  </a:moveTo>
                  <a:lnTo>
                    <a:pt x="0" y="2059"/>
                  </a:lnTo>
                  <a:lnTo>
                    <a:pt x="21539" y="2059"/>
                  </a:lnTo>
                  <a:lnTo>
                    <a:pt x="21539"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5" name="Google Shape;1115;p48"/>
            <p:cNvSpPr/>
            <p:nvPr/>
          </p:nvSpPr>
          <p:spPr>
            <a:xfrm flipH="1">
              <a:off x="2419134" y="1812651"/>
              <a:ext cx="224552" cy="626496"/>
            </a:xfrm>
            <a:custGeom>
              <a:avLst/>
              <a:gdLst/>
              <a:ahLst/>
              <a:cxnLst/>
              <a:rect l="l" t="t" r="r" b="b"/>
              <a:pathLst>
                <a:path w="3652" h="10189" extrusionOk="0">
                  <a:moveTo>
                    <a:pt x="1825" y="420"/>
                  </a:moveTo>
                  <a:lnTo>
                    <a:pt x="3563" y="10114"/>
                  </a:lnTo>
                  <a:lnTo>
                    <a:pt x="89" y="10114"/>
                  </a:lnTo>
                  <a:lnTo>
                    <a:pt x="1825" y="420"/>
                  </a:lnTo>
                  <a:close/>
                  <a:moveTo>
                    <a:pt x="1825" y="0"/>
                  </a:moveTo>
                  <a:lnTo>
                    <a:pt x="1" y="10189"/>
                  </a:lnTo>
                  <a:lnTo>
                    <a:pt x="3651" y="10189"/>
                  </a:lnTo>
                  <a:lnTo>
                    <a:pt x="182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6" name="Google Shape;1116;p48"/>
            <p:cNvSpPr/>
            <p:nvPr/>
          </p:nvSpPr>
          <p:spPr>
            <a:xfrm flipH="1">
              <a:off x="2398414" y="2442428"/>
              <a:ext cx="266118" cy="82578"/>
            </a:xfrm>
            <a:custGeom>
              <a:avLst/>
              <a:gdLst/>
              <a:ahLst/>
              <a:cxnLst/>
              <a:rect l="l" t="t" r="r" b="b"/>
              <a:pathLst>
                <a:path w="4328" h="1343" extrusionOk="0">
                  <a:moveTo>
                    <a:pt x="1" y="1"/>
                  </a:moveTo>
                  <a:cubicBezTo>
                    <a:pt x="1" y="742"/>
                    <a:pt x="971" y="1342"/>
                    <a:pt x="2164" y="1342"/>
                  </a:cubicBezTo>
                  <a:cubicBezTo>
                    <a:pt x="3359" y="1342"/>
                    <a:pt x="4327" y="742"/>
                    <a:pt x="432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7" name="Google Shape;1117;p48"/>
            <p:cNvSpPr/>
            <p:nvPr/>
          </p:nvSpPr>
          <p:spPr>
            <a:xfrm flipH="1">
              <a:off x="2382304" y="2429823"/>
              <a:ext cx="298276" cy="18016"/>
            </a:xfrm>
            <a:custGeom>
              <a:avLst/>
              <a:gdLst/>
              <a:ahLst/>
              <a:cxnLst/>
              <a:rect l="l" t="t" r="r" b="b"/>
              <a:pathLst>
                <a:path w="4851" h="293" extrusionOk="0">
                  <a:moveTo>
                    <a:pt x="1" y="1"/>
                  </a:moveTo>
                  <a:lnTo>
                    <a:pt x="1" y="293"/>
                  </a:lnTo>
                  <a:lnTo>
                    <a:pt x="4851" y="293"/>
                  </a:lnTo>
                  <a:lnTo>
                    <a:pt x="4851"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8" name="Google Shape;1118;p48"/>
            <p:cNvSpPr/>
            <p:nvPr/>
          </p:nvSpPr>
          <p:spPr>
            <a:xfrm flipH="1">
              <a:off x="3270581" y="1812651"/>
              <a:ext cx="224491" cy="626496"/>
            </a:xfrm>
            <a:custGeom>
              <a:avLst/>
              <a:gdLst/>
              <a:ahLst/>
              <a:cxnLst/>
              <a:rect l="l" t="t" r="r" b="b"/>
              <a:pathLst>
                <a:path w="3651" h="10189" extrusionOk="0">
                  <a:moveTo>
                    <a:pt x="1825" y="420"/>
                  </a:moveTo>
                  <a:lnTo>
                    <a:pt x="3562" y="10114"/>
                  </a:lnTo>
                  <a:lnTo>
                    <a:pt x="89" y="10114"/>
                  </a:lnTo>
                  <a:lnTo>
                    <a:pt x="1825" y="420"/>
                  </a:lnTo>
                  <a:close/>
                  <a:moveTo>
                    <a:pt x="1825" y="0"/>
                  </a:moveTo>
                  <a:lnTo>
                    <a:pt x="0" y="10189"/>
                  </a:lnTo>
                  <a:lnTo>
                    <a:pt x="3651" y="10189"/>
                  </a:lnTo>
                  <a:lnTo>
                    <a:pt x="182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9" name="Google Shape;1119;p48"/>
            <p:cNvSpPr/>
            <p:nvPr/>
          </p:nvSpPr>
          <p:spPr>
            <a:xfrm flipH="1">
              <a:off x="3249738" y="2442428"/>
              <a:ext cx="266179" cy="82578"/>
            </a:xfrm>
            <a:custGeom>
              <a:avLst/>
              <a:gdLst/>
              <a:ahLst/>
              <a:cxnLst/>
              <a:rect l="l" t="t" r="r" b="b"/>
              <a:pathLst>
                <a:path w="4329" h="1343" extrusionOk="0">
                  <a:moveTo>
                    <a:pt x="1" y="1"/>
                  </a:moveTo>
                  <a:cubicBezTo>
                    <a:pt x="1" y="742"/>
                    <a:pt x="970" y="1342"/>
                    <a:pt x="2164" y="1342"/>
                  </a:cubicBezTo>
                  <a:cubicBezTo>
                    <a:pt x="3359" y="1342"/>
                    <a:pt x="4329" y="742"/>
                    <a:pt x="432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0" name="Google Shape;1120;p48"/>
            <p:cNvSpPr/>
            <p:nvPr/>
          </p:nvSpPr>
          <p:spPr>
            <a:xfrm flipH="1">
              <a:off x="3233690" y="2429823"/>
              <a:ext cx="298276" cy="18016"/>
            </a:xfrm>
            <a:custGeom>
              <a:avLst/>
              <a:gdLst/>
              <a:ahLst/>
              <a:cxnLst/>
              <a:rect l="l" t="t" r="r" b="b"/>
              <a:pathLst>
                <a:path w="4851" h="293" extrusionOk="0">
                  <a:moveTo>
                    <a:pt x="1" y="1"/>
                  </a:moveTo>
                  <a:lnTo>
                    <a:pt x="1" y="293"/>
                  </a:lnTo>
                  <a:lnTo>
                    <a:pt x="4851" y="293"/>
                  </a:lnTo>
                  <a:lnTo>
                    <a:pt x="4851"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1" name="Google Shape;1121;p48"/>
            <p:cNvSpPr/>
            <p:nvPr/>
          </p:nvSpPr>
          <p:spPr>
            <a:xfrm flipH="1">
              <a:off x="2941851" y="1742123"/>
              <a:ext cx="30621" cy="744429"/>
            </a:xfrm>
            <a:custGeom>
              <a:avLst/>
              <a:gdLst/>
              <a:ahLst/>
              <a:cxnLst/>
              <a:rect l="l" t="t" r="r" b="b"/>
              <a:pathLst>
                <a:path w="498" h="12107" extrusionOk="0">
                  <a:moveTo>
                    <a:pt x="0" y="1"/>
                  </a:moveTo>
                  <a:lnTo>
                    <a:pt x="0" y="12106"/>
                  </a:lnTo>
                  <a:lnTo>
                    <a:pt x="498" y="12106"/>
                  </a:lnTo>
                  <a:lnTo>
                    <a:pt x="498"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2" name="Google Shape;1122;p48"/>
            <p:cNvSpPr/>
            <p:nvPr/>
          </p:nvSpPr>
          <p:spPr>
            <a:xfrm flipH="1">
              <a:off x="2928201" y="2453558"/>
              <a:ext cx="57860" cy="284318"/>
            </a:xfrm>
            <a:custGeom>
              <a:avLst/>
              <a:gdLst/>
              <a:ahLst/>
              <a:cxnLst/>
              <a:rect l="l" t="t" r="r" b="b"/>
              <a:pathLst>
                <a:path w="941" h="4624" extrusionOk="0">
                  <a:moveTo>
                    <a:pt x="1" y="0"/>
                  </a:moveTo>
                  <a:lnTo>
                    <a:pt x="1" y="4623"/>
                  </a:lnTo>
                  <a:lnTo>
                    <a:pt x="941" y="4623"/>
                  </a:lnTo>
                  <a:lnTo>
                    <a:pt x="94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3" name="Google Shape;1123;p48"/>
            <p:cNvSpPr/>
            <p:nvPr/>
          </p:nvSpPr>
          <p:spPr>
            <a:xfrm flipH="1">
              <a:off x="2928201" y="2453558"/>
              <a:ext cx="57860" cy="9961"/>
            </a:xfrm>
            <a:custGeom>
              <a:avLst/>
              <a:gdLst/>
              <a:ahLst/>
              <a:cxnLst/>
              <a:rect l="l" t="t" r="r" b="b"/>
              <a:pathLst>
                <a:path w="941" h="162" extrusionOk="0">
                  <a:moveTo>
                    <a:pt x="1" y="0"/>
                  </a:moveTo>
                  <a:lnTo>
                    <a:pt x="1" y="162"/>
                  </a:lnTo>
                  <a:lnTo>
                    <a:pt x="941" y="162"/>
                  </a:lnTo>
                  <a:lnTo>
                    <a:pt x="941"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4" name="Google Shape;1124;p48"/>
            <p:cNvSpPr/>
            <p:nvPr/>
          </p:nvSpPr>
          <p:spPr>
            <a:xfrm flipH="1">
              <a:off x="2860936" y="2710585"/>
              <a:ext cx="192394" cy="45562"/>
            </a:xfrm>
            <a:custGeom>
              <a:avLst/>
              <a:gdLst/>
              <a:ahLst/>
              <a:cxnLst/>
              <a:rect l="l" t="t" r="r" b="b"/>
              <a:pathLst>
                <a:path w="3129" h="741" extrusionOk="0">
                  <a:moveTo>
                    <a:pt x="1" y="1"/>
                  </a:moveTo>
                  <a:lnTo>
                    <a:pt x="1" y="740"/>
                  </a:lnTo>
                  <a:lnTo>
                    <a:pt x="3129" y="740"/>
                  </a:lnTo>
                  <a:lnTo>
                    <a:pt x="3129"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5" name="Google Shape;1125;p48"/>
            <p:cNvSpPr/>
            <p:nvPr/>
          </p:nvSpPr>
          <p:spPr>
            <a:xfrm flipH="1">
              <a:off x="2795639" y="2733705"/>
              <a:ext cx="322932" cy="61979"/>
            </a:xfrm>
            <a:custGeom>
              <a:avLst/>
              <a:gdLst/>
              <a:ahLst/>
              <a:cxnLst/>
              <a:rect l="l" t="t" r="r" b="b"/>
              <a:pathLst>
                <a:path w="5252" h="1008" extrusionOk="0">
                  <a:moveTo>
                    <a:pt x="0" y="1"/>
                  </a:moveTo>
                  <a:lnTo>
                    <a:pt x="0" y="1008"/>
                  </a:lnTo>
                  <a:lnTo>
                    <a:pt x="5251" y="1008"/>
                  </a:lnTo>
                  <a:lnTo>
                    <a:pt x="525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6" name="Google Shape;1126;p48"/>
            <p:cNvSpPr/>
            <p:nvPr/>
          </p:nvSpPr>
          <p:spPr>
            <a:xfrm flipH="1">
              <a:off x="2527931" y="1799554"/>
              <a:ext cx="858427" cy="56630"/>
            </a:xfrm>
            <a:custGeom>
              <a:avLst/>
              <a:gdLst/>
              <a:ahLst/>
              <a:cxnLst/>
              <a:rect l="l" t="t" r="r" b="b"/>
              <a:pathLst>
                <a:path w="13961" h="921" extrusionOk="0">
                  <a:moveTo>
                    <a:pt x="1" y="1"/>
                  </a:moveTo>
                  <a:lnTo>
                    <a:pt x="1" y="243"/>
                  </a:lnTo>
                  <a:lnTo>
                    <a:pt x="3931" y="243"/>
                  </a:lnTo>
                  <a:cubicBezTo>
                    <a:pt x="4379" y="243"/>
                    <a:pt x="4820" y="352"/>
                    <a:pt x="5215" y="563"/>
                  </a:cubicBezTo>
                  <a:cubicBezTo>
                    <a:pt x="5623" y="781"/>
                    <a:pt x="6262" y="921"/>
                    <a:pt x="6980" y="921"/>
                  </a:cubicBezTo>
                  <a:cubicBezTo>
                    <a:pt x="7699" y="921"/>
                    <a:pt x="8338" y="781"/>
                    <a:pt x="8747" y="563"/>
                  </a:cubicBezTo>
                  <a:cubicBezTo>
                    <a:pt x="9142" y="352"/>
                    <a:pt x="9583" y="243"/>
                    <a:pt x="10031" y="243"/>
                  </a:cubicBezTo>
                  <a:lnTo>
                    <a:pt x="13961" y="243"/>
                  </a:lnTo>
                  <a:lnTo>
                    <a:pt x="1396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7" name="Google Shape;1127;p48"/>
            <p:cNvSpPr/>
            <p:nvPr/>
          </p:nvSpPr>
          <p:spPr>
            <a:xfrm flipH="1">
              <a:off x="2929062" y="1697973"/>
              <a:ext cx="56138" cy="56077"/>
            </a:xfrm>
            <a:custGeom>
              <a:avLst/>
              <a:gdLst/>
              <a:ahLst/>
              <a:cxnLst/>
              <a:rect l="l" t="t" r="r" b="b"/>
              <a:pathLst>
                <a:path w="913" h="912" extrusionOk="0">
                  <a:moveTo>
                    <a:pt x="456" y="1"/>
                  </a:moveTo>
                  <a:cubicBezTo>
                    <a:pt x="206" y="1"/>
                    <a:pt x="1" y="204"/>
                    <a:pt x="1" y="456"/>
                  </a:cubicBezTo>
                  <a:cubicBezTo>
                    <a:pt x="1" y="708"/>
                    <a:pt x="206" y="911"/>
                    <a:pt x="456" y="911"/>
                  </a:cubicBezTo>
                  <a:cubicBezTo>
                    <a:pt x="708" y="911"/>
                    <a:pt x="913" y="708"/>
                    <a:pt x="913" y="456"/>
                  </a:cubicBezTo>
                  <a:cubicBezTo>
                    <a:pt x="913" y="204"/>
                    <a:pt x="708" y="1"/>
                    <a:pt x="45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8" name="Google Shape;1128;p48"/>
            <p:cNvSpPr/>
            <p:nvPr/>
          </p:nvSpPr>
          <p:spPr>
            <a:xfrm flipH="1">
              <a:off x="2499803" y="1778832"/>
              <a:ext cx="56138" cy="56015"/>
            </a:xfrm>
            <a:custGeom>
              <a:avLst/>
              <a:gdLst/>
              <a:ahLst/>
              <a:cxnLst/>
              <a:rect l="l" t="t" r="r" b="b"/>
              <a:pathLst>
                <a:path w="913" h="911" extrusionOk="0">
                  <a:moveTo>
                    <a:pt x="457" y="0"/>
                  </a:moveTo>
                  <a:cubicBezTo>
                    <a:pt x="205" y="0"/>
                    <a:pt x="0" y="204"/>
                    <a:pt x="0" y="456"/>
                  </a:cubicBezTo>
                  <a:cubicBezTo>
                    <a:pt x="0" y="707"/>
                    <a:pt x="205" y="911"/>
                    <a:pt x="457" y="911"/>
                  </a:cubicBezTo>
                  <a:cubicBezTo>
                    <a:pt x="707" y="911"/>
                    <a:pt x="912" y="707"/>
                    <a:pt x="912" y="456"/>
                  </a:cubicBezTo>
                  <a:cubicBezTo>
                    <a:pt x="912" y="204"/>
                    <a:pt x="707" y="0"/>
                    <a:pt x="45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9" name="Google Shape;1129;p48"/>
            <p:cNvSpPr/>
            <p:nvPr/>
          </p:nvSpPr>
          <p:spPr>
            <a:xfrm flipH="1">
              <a:off x="3358382" y="1778832"/>
              <a:ext cx="56077" cy="56015"/>
            </a:xfrm>
            <a:custGeom>
              <a:avLst/>
              <a:gdLst/>
              <a:ahLst/>
              <a:cxnLst/>
              <a:rect l="l" t="t" r="r" b="b"/>
              <a:pathLst>
                <a:path w="912" h="911" extrusionOk="0">
                  <a:moveTo>
                    <a:pt x="456" y="0"/>
                  </a:moveTo>
                  <a:cubicBezTo>
                    <a:pt x="205" y="0"/>
                    <a:pt x="1" y="204"/>
                    <a:pt x="1" y="456"/>
                  </a:cubicBezTo>
                  <a:cubicBezTo>
                    <a:pt x="1" y="707"/>
                    <a:pt x="205" y="911"/>
                    <a:pt x="456" y="911"/>
                  </a:cubicBezTo>
                  <a:cubicBezTo>
                    <a:pt x="708" y="911"/>
                    <a:pt x="912" y="707"/>
                    <a:pt x="912" y="456"/>
                  </a:cubicBezTo>
                  <a:cubicBezTo>
                    <a:pt x="912" y="204"/>
                    <a:pt x="708" y="0"/>
                    <a:pt x="45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30" name="Google Shape;1130;p48"/>
            <p:cNvGrpSpPr/>
            <p:nvPr/>
          </p:nvGrpSpPr>
          <p:grpSpPr>
            <a:xfrm>
              <a:off x="816280" y="3448150"/>
              <a:ext cx="1755548" cy="877525"/>
              <a:chOff x="816280" y="3448150"/>
              <a:chExt cx="1755548" cy="877525"/>
            </a:xfrm>
          </p:grpSpPr>
          <p:grpSp>
            <p:nvGrpSpPr>
              <p:cNvPr id="1131" name="Google Shape;1131;p48"/>
              <p:cNvGrpSpPr/>
              <p:nvPr/>
            </p:nvGrpSpPr>
            <p:grpSpPr>
              <a:xfrm>
                <a:off x="816280" y="3448150"/>
                <a:ext cx="1755548" cy="877525"/>
                <a:chOff x="861553" y="3799064"/>
                <a:chExt cx="1495611" cy="747593"/>
              </a:xfrm>
            </p:grpSpPr>
            <p:sp>
              <p:nvSpPr>
                <p:cNvPr id="1132" name="Google Shape;1132;p48"/>
                <p:cNvSpPr/>
                <p:nvPr/>
              </p:nvSpPr>
              <p:spPr>
                <a:xfrm flipH="1">
                  <a:off x="1477140" y="3799064"/>
                  <a:ext cx="458631" cy="747586"/>
                </a:xfrm>
                <a:custGeom>
                  <a:avLst/>
                  <a:gdLst/>
                  <a:ahLst/>
                  <a:cxnLst/>
                  <a:rect l="l" t="t" r="r" b="b"/>
                  <a:pathLst>
                    <a:path w="8755" h="14271" extrusionOk="0">
                      <a:moveTo>
                        <a:pt x="0" y="0"/>
                      </a:moveTo>
                      <a:lnTo>
                        <a:pt x="0" y="14271"/>
                      </a:lnTo>
                      <a:lnTo>
                        <a:pt x="8754" y="14271"/>
                      </a:lnTo>
                      <a:lnTo>
                        <a:pt x="8754" y="0"/>
                      </a:lnTo>
                      <a:close/>
                    </a:path>
                  </a:pathLst>
                </a:custGeom>
                <a:solidFill>
                  <a:srgbClr val="2A40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3" name="Google Shape;1133;p48"/>
                <p:cNvSpPr/>
                <p:nvPr/>
              </p:nvSpPr>
              <p:spPr>
                <a:xfrm flipH="1">
                  <a:off x="1477140" y="3799064"/>
                  <a:ext cx="458631" cy="747586"/>
                </a:xfrm>
                <a:custGeom>
                  <a:avLst/>
                  <a:gdLst/>
                  <a:ahLst/>
                  <a:cxnLst/>
                  <a:rect l="l" t="t" r="r" b="b"/>
                  <a:pathLst>
                    <a:path w="8755" h="14271" extrusionOk="0">
                      <a:moveTo>
                        <a:pt x="0" y="0"/>
                      </a:moveTo>
                      <a:lnTo>
                        <a:pt x="0" y="14271"/>
                      </a:lnTo>
                      <a:lnTo>
                        <a:pt x="8754" y="14271"/>
                      </a:lnTo>
                      <a:lnTo>
                        <a:pt x="875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4" name="Google Shape;1134;p48"/>
                <p:cNvSpPr/>
                <p:nvPr/>
              </p:nvSpPr>
              <p:spPr>
                <a:xfrm flipH="1">
                  <a:off x="1705905" y="3799064"/>
                  <a:ext cx="229865" cy="747586"/>
                </a:xfrm>
                <a:custGeom>
                  <a:avLst/>
                  <a:gdLst/>
                  <a:ahLst/>
                  <a:cxnLst/>
                  <a:rect l="l" t="t" r="r" b="b"/>
                  <a:pathLst>
                    <a:path w="4388" h="14271" extrusionOk="0">
                      <a:moveTo>
                        <a:pt x="0" y="0"/>
                      </a:moveTo>
                      <a:lnTo>
                        <a:pt x="0" y="14271"/>
                      </a:lnTo>
                      <a:lnTo>
                        <a:pt x="4387" y="14271"/>
                      </a:lnTo>
                      <a:lnTo>
                        <a:pt x="4387" y="0"/>
                      </a:ln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5" name="Google Shape;1135;p48"/>
                <p:cNvSpPr/>
                <p:nvPr/>
              </p:nvSpPr>
              <p:spPr>
                <a:xfrm flipH="1">
                  <a:off x="1169320" y="3799064"/>
                  <a:ext cx="458735" cy="747586"/>
                </a:xfrm>
                <a:custGeom>
                  <a:avLst/>
                  <a:gdLst/>
                  <a:ahLst/>
                  <a:cxnLst/>
                  <a:rect l="l" t="t" r="r" b="b"/>
                  <a:pathLst>
                    <a:path w="8757" h="14271" extrusionOk="0">
                      <a:moveTo>
                        <a:pt x="1" y="0"/>
                      </a:moveTo>
                      <a:lnTo>
                        <a:pt x="1" y="14271"/>
                      </a:lnTo>
                      <a:lnTo>
                        <a:pt x="8756" y="14271"/>
                      </a:lnTo>
                      <a:lnTo>
                        <a:pt x="8756" y="0"/>
                      </a:lnTo>
                      <a:close/>
                    </a:path>
                  </a:pathLst>
                </a:custGeom>
                <a:solidFill>
                  <a:srgbClr val="2A40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6" name="Google Shape;1136;p48"/>
                <p:cNvSpPr/>
                <p:nvPr/>
              </p:nvSpPr>
              <p:spPr>
                <a:xfrm flipH="1">
                  <a:off x="1169320" y="3799064"/>
                  <a:ext cx="458735" cy="747586"/>
                </a:xfrm>
                <a:custGeom>
                  <a:avLst/>
                  <a:gdLst/>
                  <a:ahLst/>
                  <a:cxnLst/>
                  <a:rect l="l" t="t" r="r" b="b"/>
                  <a:pathLst>
                    <a:path w="8757" h="14271" extrusionOk="0">
                      <a:moveTo>
                        <a:pt x="1" y="0"/>
                      </a:moveTo>
                      <a:lnTo>
                        <a:pt x="1" y="14271"/>
                      </a:lnTo>
                      <a:lnTo>
                        <a:pt x="8756" y="14271"/>
                      </a:lnTo>
                      <a:lnTo>
                        <a:pt x="87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7" name="Google Shape;1137;p48"/>
                <p:cNvSpPr/>
                <p:nvPr/>
              </p:nvSpPr>
              <p:spPr>
                <a:xfrm flipH="1">
                  <a:off x="1398190" y="3799064"/>
                  <a:ext cx="229865" cy="747586"/>
                </a:xfrm>
                <a:custGeom>
                  <a:avLst/>
                  <a:gdLst/>
                  <a:ahLst/>
                  <a:cxnLst/>
                  <a:rect l="l" t="t" r="r" b="b"/>
                  <a:pathLst>
                    <a:path w="4388" h="14271" extrusionOk="0">
                      <a:moveTo>
                        <a:pt x="1" y="0"/>
                      </a:moveTo>
                      <a:lnTo>
                        <a:pt x="1" y="14271"/>
                      </a:lnTo>
                      <a:lnTo>
                        <a:pt x="4388" y="14271"/>
                      </a:lnTo>
                      <a:lnTo>
                        <a:pt x="4388" y="0"/>
                      </a:ln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8" name="Google Shape;1138;p48"/>
                <p:cNvSpPr/>
                <p:nvPr/>
              </p:nvSpPr>
              <p:spPr>
                <a:xfrm flipH="1">
                  <a:off x="861553" y="3799064"/>
                  <a:ext cx="458683" cy="747586"/>
                </a:xfrm>
                <a:custGeom>
                  <a:avLst/>
                  <a:gdLst/>
                  <a:ahLst/>
                  <a:cxnLst/>
                  <a:rect l="l" t="t" r="r" b="b"/>
                  <a:pathLst>
                    <a:path w="8756" h="14271" extrusionOk="0">
                      <a:moveTo>
                        <a:pt x="0" y="0"/>
                      </a:moveTo>
                      <a:lnTo>
                        <a:pt x="0" y="14271"/>
                      </a:lnTo>
                      <a:lnTo>
                        <a:pt x="8756" y="14271"/>
                      </a:lnTo>
                      <a:lnTo>
                        <a:pt x="8756" y="0"/>
                      </a:lnTo>
                      <a:close/>
                    </a:path>
                  </a:pathLst>
                </a:custGeom>
                <a:solidFill>
                  <a:srgbClr val="2A40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9" name="Google Shape;1139;p48"/>
                <p:cNvSpPr/>
                <p:nvPr/>
              </p:nvSpPr>
              <p:spPr>
                <a:xfrm flipH="1">
                  <a:off x="861553" y="3799064"/>
                  <a:ext cx="458683" cy="747586"/>
                </a:xfrm>
                <a:custGeom>
                  <a:avLst/>
                  <a:gdLst/>
                  <a:ahLst/>
                  <a:cxnLst/>
                  <a:rect l="l" t="t" r="r" b="b"/>
                  <a:pathLst>
                    <a:path w="8756" h="14271" extrusionOk="0">
                      <a:moveTo>
                        <a:pt x="0" y="0"/>
                      </a:moveTo>
                      <a:lnTo>
                        <a:pt x="0" y="14271"/>
                      </a:lnTo>
                      <a:lnTo>
                        <a:pt x="8756" y="14271"/>
                      </a:lnTo>
                      <a:lnTo>
                        <a:pt x="87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0" name="Google Shape;1140;p48"/>
                <p:cNvSpPr/>
                <p:nvPr/>
              </p:nvSpPr>
              <p:spPr>
                <a:xfrm flipH="1">
                  <a:off x="1090370" y="3799064"/>
                  <a:ext cx="229865" cy="747586"/>
                </a:xfrm>
                <a:custGeom>
                  <a:avLst/>
                  <a:gdLst/>
                  <a:ahLst/>
                  <a:cxnLst/>
                  <a:rect l="l" t="t" r="r" b="b"/>
                  <a:pathLst>
                    <a:path w="4388" h="14271" extrusionOk="0">
                      <a:moveTo>
                        <a:pt x="0" y="0"/>
                      </a:moveTo>
                      <a:lnTo>
                        <a:pt x="0" y="14271"/>
                      </a:lnTo>
                      <a:lnTo>
                        <a:pt x="4387" y="14271"/>
                      </a:lnTo>
                      <a:lnTo>
                        <a:pt x="4387" y="0"/>
                      </a:ln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1" name="Google Shape;1141;p48"/>
                <p:cNvSpPr/>
                <p:nvPr/>
              </p:nvSpPr>
              <p:spPr>
                <a:xfrm flipH="1">
                  <a:off x="1019716" y="4249424"/>
                  <a:ext cx="1007887" cy="297232"/>
                </a:xfrm>
                <a:custGeom>
                  <a:avLst/>
                  <a:gdLst/>
                  <a:ahLst/>
                  <a:cxnLst/>
                  <a:rect l="l" t="t" r="r" b="b"/>
                  <a:pathLst>
                    <a:path w="19240" h="5674" extrusionOk="0">
                      <a:moveTo>
                        <a:pt x="1" y="0"/>
                      </a:moveTo>
                      <a:lnTo>
                        <a:pt x="1" y="5674"/>
                      </a:lnTo>
                      <a:lnTo>
                        <a:pt x="19239" y="5674"/>
                      </a:lnTo>
                      <a:lnTo>
                        <a:pt x="19239"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2" name="Google Shape;1142;p48"/>
                <p:cNvSpPr/>
                <p:nvPr/>
              </p:nvSpPr>
              <p:spPr>
                <a:xfrm flipH="1">
                  <a:off x="1349276" y="4249424"/>
                  <a:ext cx="1007887" cy="297232"/>
                </a:xfrm>
                <a:custGeom>
                  <a:avLst/>
                  <a:gdLst/>
                  <a:ahLst/>
                  <a:cxnLst/>
                  <a:rect l="l" t="t" r="r" b="b"/>
                  <a:pathLst>
                    <a:path w="19240" h="5674" extrusionOk="0">
                      <a:moveTo>
                        <a:pt x="1" y="0"/>
                      </a:moveTo>
                      <a:lnTo>
                        <a:pt x="1" y="5674"/>
                      </a:lnTo>
                      <a:lnTo>
                        <a:pt x="19240" y="5674"/>
                      </a:lnTo>
                      <a:lnTo>
                        <a:pt x="19240"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3" name="Google Shape;1143;p48"/>
                <p:cNvSpPr/>
                <p:nvPr/>
              </p:nvSpPr>
              <p:spPr>
                <a:xfrm flipH="1">
                  <a:off x="1387098" y="4275617"/>
                  <a:ext cx="970065" cy="244795"/>
                </a:xfrm>
                <a:custGeom>
                  <a:avLst/>
                  <a:gdLst/>
                  <a:ahLst/>
                  <a:cxnLst/>
                  <a:rect l="l" t="t" r="r" b="b"/>
                  <a:pathLst>
                    <a:path w="18518" h="4673" extrusionOk="0">
                      <a:moveTo>
                        <a:pt x="1" y="1"/>
                      </a:moveTo>
                      <a:lnTo>
                        <a:pt x="1" y="4672"/>
                      </a:lnTo>
                      <a:lnTo>
                        <a:pt x="18517" y="4672"/>
                      </a:lnTo>
                      <a:lnTo>
                        <a:pt x="18517"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4" name="Google Shape;1144;p48"/>
                <p:cNvSpPr/>
                <p:nvPr/>
              </p:nvSpPr>
              <p:spPr>
                <a:xfrm flipH="1">
                  <a:off x="1387098" y="4382537"/>
                  <a:ext cx="970065" cy="137877"/>
                </a:xfrm>
                <a:custGeom>
                  <a:avLst/>
                  <a:gdLst/>
                  <a:ahLst/>
                  <a:cxnLst/>
                  <a:rect l="l" t="t" r="r" b="b"/>
                  <a:pathLst>
                    <a:path w="18518" h="2632" extrusionOk="0">
                      <a:moveTo>
                        <a:pt x="1" y="0"/>
                      </a:moveTo>
                      <a:lnTo>
                        <a:pt x="1" y="2631"/>
                      </a:lnTo>
                      <a:lnTo>
                        <a:pt x="18517" y="2631"/>
                      </a:lnTo>
                      <a:lnTo>
                        <a:pt x="18517" y="0"/>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45" name="Google Shape;1145;p48"/>
              <p:cNvSpPr/>
              <p:nvPr/>
            </p:nvSpPr>
            <p:spPr>
              <a:xfrm flipH="1">
                <a:off x="1709540" y="4103632"/>
                <a:ext cx="128816" cy="190734"/>
              </a:xfrm>
              <a:custGeom>
                <a:avLst/>
                <a:gdLst/>
                <a:ahLst/>
                <a:cxnLst/>
                <a:rect l="l" t="t" r="r" b="b"/>
                <a:pathLst>
                  <a:path w="2095" h="3102" extrusionOk="0">
                    <a:moveTo>
                      <a:pt x="1" y="0"/>
                    </a:moveTo>
                    <a:lnTo>
                      <a:pt x="1" y="3102"/>
                    </a:lnTo>
                    <a:lnTo>
                      <a:pt x="1044" y="2609"/>
                    </a:lnTo>
                    <a:lnTo>
                      <a:pt x="2094" y="3102"/>
                    </a:lnTo>
                    <a:lnTo>
                      <a:pt x="2094"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46" name="Google Shape;1146;p48"/>
            <p:cNvGrpSpPr/>
            <p:nvPr/>
          </p:nvGrpSpPr>
          <p:grpSpPr>
            <a:xfrm>
              <a:off x="2251958" y="3193647"/>
              <a:ext cx="635596" cy="635658"/>
              <a:chOff x="2251958" y="3193647"/>
              <a:chExt cx="635596" cy="635658"/>
            </a:xfrm>
          </p:grpSpPr>
          <p:sp>
            <p:nvSpPr>
              <p:cNvPr id="1147" name="Google Shape;1147;p48"/>
              <p:cNvSpPr/>
              <p:nvPr/>
            </p:nvSpPr>
            <p:spPr>
              <a:xfrm flipH="1">
                <a:off x="2251958" y="3193647"/>
                <a:ext cx="635596" cy="635658"/>
              </a:xfrm>
              <a:custGeom>
                <a:avLst/>
                <a:gdLst/>
                <a:ahLst/>
                <a:cxnLst/>
                <a:rect l="l" t="t" r="r" b="b"/>
                <a:pathLst>
                  <a:path w="10337" h="10338" extrusionOk="0">
                    <a:moveTo>
                      <a:pt x="5170" y="0"/>
                    </a:moveTo>
                    <a:cubicBezTo>
                      <a:pt x="2315" y="0"/>
                      <a:pt x="1" y="2314"/>
                      <a:pt x="1" y="5169"/>
                    </a:cubicBezTo>
                    <a:cubicBezTo>
                      <a:pt x="1" y="8024"/>
                      <a:pt x="2315" y="10337"/>
                      <a:pt x="5170" y="10337"/>
                    </a:cubicBezTo>
                    <a:cubicBezTo>
                      <a:pt x="8023" y="10337"/>
                      <a:pt x="10337" y="8024"/>
                      <a:pt x="10337" y="5169"/>
                    </a:cubicBezTo>
                    <a:cubicBezTo>
                      <a:pt x="10337" y="2314"/>
                      <a:pt x="8023" y="0"/>
                      <a:pt x="517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8" name="Google Shape;1148;p48"/>
              <p:cNvSpPr/>
              <p:nvPr/>
            </p:nvSpPr>
            <p:spPr>
              <a:xfrm flipH="1">
                <a:off x="2258721" y="3228081"/>
                <a:ext cx="622131" cy="566669"/>
              </a:xfrm>
              <a:custGeom>
                <a:avLst/>
                <a:gdLst/>
                <a:ahLst/>
                <a:cxnLst/>
                <a:rect l="l" t="t" r="r" b="b"/>
                <a:pathLst>
                  <a:path w="10118" h="9216" extrusionOk="0">
                    <a:moveTo>
                      <a:pt x="5059" y="0"/>
                    </a:moveTo>
                    <a:cubicBezTo>
                      <a:pt x="3879" y="0"/>
                      <a:pt x="2700" y="450"/>
                      <a:pt x="1800" y="1350"/>
                    </a:cubicBezTo>
                    <a:cubicBezTo>
                      <a:pt x="1" y="3150"/>
                      <a:pt x="1" y="6066"/>
                      <a:pt x="1800" y="7866"/>
                    </a:cubicBezTo>
                    <a:cubicBezTo>
                      <a:pt x="2700" y="8766"/>
                      <a:pt x="3879" y="9216"/>
                      <a:pt x="5059" y="9216"/>
                    </a:cubicBezTo>
                    <a:cubicBezTo>
                      <a:pt x="6238" y="9216"/>
                      <a:pt x="7418" y="8766"/>
                      <a:pt x="8318" y="7866"/>
                    </a:cubicBezTo>
                    <a:cubicBezTo>
                      <a:pt x="10117" y="6066"/>
                      <a:pt x="10117" y="3150"/>
                      <a:pt x="8318" y="1350"/>
                    </a:cubicBezTo>
                    <a:cubicBezTo>
                      <a:pt x="7418" y="450"/>
                      <a:pt x="6238" y="0"/>
                      <a:pt x="505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9" name="Google Shape;1149;p48"/>
              <p:cNvSpPr/>
              <p:nvPr/>
            </p:nvSpPr>
            <p:spPr>
              <a:xfrm>
                <a:off x="2393246" y="3379592"/>
                <a:ext cx="352877" cy="263781"/>
              </a:xfrm>
              <a:custGeom>
                <a:avLst/>
                <a:gdLst/>
                <a:ahLst/>
                <a:cxnLst/>
                <a:rect l="l" t="t" r="r" b="b"/>
                <a:pathLst>
                  <a:path w="5739" h="4290" extrusionOk="0">
                    <a:moveTo>
                      <a:pt x="5013" y="0"/>
                    </a:moveTo>
                    <a:lnTo>
                      <a:pt x="2127" y="2742"/>
                    </a:lnTo>
                    <a:lnTo>
                      <a:pt x="818" y="1132"/>
                    </a:lnTo>
                    <a:lnTo>
                      <a:pt x="1" y="1795"/>
                    </a:lnTo>
                    <a:lnTo>
                      <a:pt x="2027" y="4289"/>
                    </a:lnTo>
                    <a:lnTo>
                      <a:pt x="5738" y="765"/>
                    </a:lnTo>
                    <a:lnTo>
                      <a:pt x="5013" y="0"/>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50" name="Google Shape;1150;p48"/>
            <p:cNvSpPr/>
            <p:nvPr/>
          </p:nvSpPr>
          <p:spPr>
            <a:xfrm flipH="1">
              <a:off x="772409" y="4325856"/>
              <a:ext cx="2816681" cy="66468"/>
            </a:xfrm>
            <a:custGeom>
              <a:avLst/>
              <a:gdLst/>
              <a:ahLst/>
              <a:cxnLst/>
              <a:rect l="l" t="t" r="r" b="b"/>
              <a:pathLst>
                <a:path w="45809" h="1081" extrusionOk="0">
                  <a:moveTo>
                    <a:pt x="539" y="1"/>
                  </a:moveTo>
                  <a:cubicBezTo>
                    <a:pt x="243" y="1"/>
                    <a:pt x="0" y="243"/>
                    <a:pt x="0" y="541"/>
                  </a:cubicBezTo>
                  <a:cubicBezTo>
                    <a:pt x="0" y="838"/>
                    <a:pt x="243" y="1081"/>
                    <a:pt x="539" y="1081"/>
                  </a:cubicBezTo>
                  <a:lnTo>
                    <a:pt x="45267" y="1081"/>
                  </a:lnTo>
                  <a:cubicBezTo>
                    <a:pt x="45566" y="1081"/>
                    <a:pt x="45808" y="838"/>
                    <a:pt x="45808" y="541"/>
                  </a:cubicBezTo>
                  <a:cubicBezTo>
                    <a:pt x="45808" y="243"/>
                    <a:pt x="45566" y="1"/>
                    <a:pt x="4526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0" name="Rectangle 99"/>
          <p:cNvSpPr/>
          <p:nvPr/>
        </p:nvSpPr>
        <p:spPr>
          <a:xfrm>
            <a:off x="3347457" y="1260921"/>
            <a:ext cx="1937288" cy="43709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algn="ctr"/>
            <a:r>
              <a:rPr lang="en-US" sz="2200" b="1" smtClean="0"/>
              <a:t>NHÓM 1</a:t>
            </a:r>
            <a:endParaRPr lang="en-US" sz="2200" b="1"/>
          </a:p>
        </p:txBody>
      </p:sp>
      <p:sp>
        <p:nvSpPr>
          <p:cNvPr id="103" name="Rectangle 102"/>
          <p:cNvSpPr/>
          <p:nvPr/>
        </p:nvSpPr>
        <p:spPr>
          <a:xfrm>
            <a:off x="3347457" y="1774934"/>
            <a:ext cx="5560569" cy="2862322"/>
          </a:xfrm>
          <a:prstGeom prst="rect">
            <a:avLst/>
          </a:prstGeom>
        </p:spPr>
        <p:txBody>
          <a:bodyPr wrap="squar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nSpc>
                <a:spcPct val="150000"/>
              </a:lnSpc>
            </a:pPr>
            <a:r>
              <a:rPr lang="vi-VN" sz="2000" b="1">
                <a:solidFill>
                  <a:schemeClr val="tx2"/>
                </a:solidFill>
                <a:latin typeface="+mn-lt"/>
                <a:ea typeface="Pontano Sans"/>
                <a:cs typeface="Pontano Sans"/>
              </a:rPr>
              <a:t>Trường hợp </a:t>
            </a:r>
            <a:r>
              <a:rPr lang="vi-VN" sz="2000" b="1" smtClean="0">
                <a:solidFill>
                  <a:schemeClr val="tx2"/>
                </a:solidFill>
                <a:latin typeface="+mn-lt"/>
                <a:ea typeface="Pontano Sans"/>
                <a:cs typeface="Pontano Sans"/>
              </a:rPr>
              <a:t>a</a:t>
            </a:r>
            <a:r>
              <a:rPr lang="en-US" sz="2000" b="1" smtClean="0">
                <a:solidFill>
                  <a:schemeClr val="tx2"/>
                </a:solidFill>
                <a:latin typeface="+mn-lt"/>
                <a:ea typeface="Pontano Sans"/>
                <a:cs typeface="Pontano Sans"/>
              </a:rPr>
              <a:t>:</a:t>
            </a:r>
          </a:p>
          <a:p>
            <a:pPr marL="285750" indent="-285750">
              <a:lnSpc>
                <a:spcPct val="150000"/>
              </a:lnSpc>
              <a:buFont typeface="Arial" panose="020B0604020202020204" pitchFamily="34" charset="0"/>
              <a:buChar char="•"/>
            </a:pPr>
            <a:r>
              <a:rPr lang="vi-VN" sz="2000" smtClean="0">
                <a:solidFill>
                  <a:schemeClr val="dk1"/>
                </a:solidFill>
                <a:latin typeface="+mn-lt"/>
                <a:ea typeface="Pontano Sans"/>
                <a:cs typeface="Pontano Sans"/>
              </a:rPr>
              <a:t>Hành </a:t>
            </a:r>
            <a:r>
              <a:rPr lang="vi-VN" sz="2000">
                <a:solidFill>
                  <a:schemeClr val="dk1"/>
                </a:solidFill>
                <a:latin typeface="+mn-lt"/>
                <a:ea typeface="Pontano Sans"/>
                <a:cs typeface="Pontano Sans"/>
              </a:rPr>
              <a:t>vi của cán bộ xã T là thực hiện đúng hay vi phạm quyền bình đẳng của công dân trước pháp luật? Vì sao?</a:t>
            </a:r>
          </a:p>
          <a:p>
            <a:pPr marL="285750" indent="-285750">
              <a:lnSpc>
                <a:spcPct val="150000"/>
              </a:lnSpc>
              <a:buFont typeface="Arial" panose="020B0604020202020204" pitchFamily="34" charset="0"/>
              <a:buChar char="•"/>
            </a:pPr>
            <a:r>
              <a:rPr lang="vi-VN" sz="2000" smtClean="0">
                <a:solidFill>
                  <a:schemeClr val="dk1"/>
                </a:solidFill>
                <a:latin typeface="+mn-lt"/>
                <a:ea typeface="Pontano Sans"/>
                <a:cs typeface="Pontano Sans"/>
              </a:rPr>
              <a:t>Trong </a:t>
            </a:r>
            <a:r>
              <a:rPr lang="vi-VN" sz="2000">
                <a:solidFill>
                  <a:schemeClr val="dk1"/>
                </a:solidFill>
                <a:latin typeface="+mn-lt"/>
                <a:ea typeface="Pontano Sans"/>
                <a:cs typeface="Pontano Sans"/>
              </a:rPr>
              <a:t>trường hợp này, anh M cần làm gì để thực hiện quyền bình đẳng của mình?</a:t>
            </a:r>
          </a:p>
        </p:txBody>
      </p:sp>
      <p:sp>
        <p:nvSpPr>
          <p:cNvPr id="106" name="Google Shape;378;p36"/>
          <p:cNvSpPr txBox="1">
            <a:spLocks noGrp="1"/>
          </p:cNvSpPr>
          <p:nvPr/>
        </p:nvSpPr>
        <p:spPr>
          <a:xfrm>
            <a:off x="2421442" y="260842"/>
            <a:ext cx="3717042" cy="605995"/>
          </a:xfrm>
          <a:prstGeom prst="roundRect">
            <a:avLst>
              <a:gd name="adj" fmla="val 37269"/>
            </a:avLst>
          </a:prstGeom>
          <a:solidFill>
            <a:schemeClr val="accent2"/>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lt1"/>
              </a:buClr>
              <a:buSzPts val="3200"/>
              <a:buFont typeface="Lexend Deca"/>
              <a:buNone/>
              <a:defRPr sz="3200" b="0" i="0" u="none" strike="noStrike" cap="none">
                <a:solidFill>
                  <a:schemeClr val="lt1"/>
                </a:solidFill>
                <a:latin typeface="Lexend Deca"/>
                <a:ea typeface="Lexend Deca"/>
                <a:cs typeface="Lexend Deca"/>
                <a:sym typeface="Lexend Deca"/>
              </a:defRPr>
            </a:lvl1pPr>
            <a:lvl2pPr marR="0" lvl="1"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2pPr>
            <a:lvl3pPr marR="0" lvl="2"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3pPr>
            <a:lvl4pPr marR="0" lvl="3"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4pPr>
            <a:lvl5pPr marR="0" lvl="4"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5pPr>
            <a:lvl6pPr marR="0" lvl="5"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6pPr>
            <a:lvl7pPr marR="0" lvl="6"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7pPr>
            <a:lvl8pPr marR="0" lvl="7"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8pPr>
            <a:lvl9pPr marR="0" lvl="8"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9pPr>
          </a:lstStyle>
          <a:p>
            <a:pPr lvl="0"/>
            <a:r>
              <a:rPr lang="en-US" sz="2600" b="1" smtClean="0">
                <a:latin typeface="+mj-lt"/>
              </a:rPr>
              <a:t>THẢO LUẬN NHÓM</a:t>
            </a:r>
            <a:endParaRPr sz="2600" b="1">
              <a:solidFill>
                <a:schemeClr val="lt1"/>
              </a:solidFill>
              <a:latin typeface="+mj-lt"/>
            </a:endParaRPr>
          </a:p>
        </p:txBody>
      </p:sp>
    </p:spTree>
    <p:extLst>
      <p:ext uri="{BB962C8B-B14F-4D97-AF65-F5344CB8AC3E}">
        <p14:creationId xmlns:p14="http://schemas.microsoft.com/office/powerpoint/2010/main" val="2820399851"/>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Shape 1059"/>
        <p:cNvGrpSpPr/>
        <p:nvPr/>
      </p:nvGrpSpPr>
      <p:grpSpPr>
        <a:xfrm>
          <a:off x="0" y="0"/>
          <a:ext cx="0" cy="0"/>
          <a:chOff x="0" y="0"/>
          <a:chExt cx="0" cy="0"/>
        </a:xfrm>
      </p:grpSpPr>
      <p:sp>
        <p:nvSpPr>
          <p:cNvPr id="99" name="Google Shape;378;p36"/>
          <p:cNvSpPr txBox="1">
            <a:spLocks noGrp="1"/>
          </p:cNvSpPr>
          <p:nvPr/>
        </p:nvSpPr>
        <p:spPr>
          <a:xfrm>
            <a:off x="2713479" y="323560"/>
            <a:ext cx="3717042" cy="605995"/>
          </a:xfrm>
          <a:prstGeom prst="roundRect">
            <a:avLst>
              <a:gd name="adj" fmla="val 37269"/>
            </a:avLst>
          </a:prstGeom>
          <a:solidFill>
            <a:schemeClr val="accent2"/>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lt1"/>
              </a:buClr>
              <a:buSzPts val="3200"/>
              <a:buFont typeface="Lexend Deca"/>
              <a:buNone/>
              <a:defRPr sz="3200" b="0" i="0" u="none" strike="noStrike" cap="none">
                <a:solidFill>
                  <a:schemeClr val="lt1"/>
                </a:solidFill>
                <a:latin typeface="Lexend Deca"/>
                <a:ea typeface="Lexend Deca"/>
                <a:cs typeface="Lexend Deca"/>
                <a:sym typeface="Lexend Deca"/>
              </a:defRPr>
            </a:lvl1pPr>
            <a:lvl2pPr marR="0" lvl="1"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2pPr>
            <a:lvl3pPr marR="0" lvl="2"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3pPr>
            <a:lvl4pPr marR="0" lvl="3"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4pPr>
            <a:lvl5pPr marR="0" lvl="4"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5pPr>
            <a:lvl6pPr marR="0" lvl="5"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6pPr>
            <a:lvl7pPr marR="0" lvl="6"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7pPr>
            <a:lvl8pPr marR="0" lvl="7"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8pPr>
            <a:lvl9pPr marR="0" lvl="8"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9pPr>
          </a:lstStyle>
          <a:p>
            <a:pPr lvl="0"/>
            <a:r>
              <a:rPr lang="en-US" sz="2600" b="1" smtClean="0">
                <a:latin typeface="+mj-lt"/>
              </a:rPr>
              <a:t>THẢO LUẬN NHÓM</a:t>
            </a:r>
            <a:endParaRPr sz="2600" b="1">
              <a:solidFill>
                <a:schemeClr val="lt1"/>
              </a:solidFill>
              <a:latin typeface="+mj-lt"/>
            </a:endParaRPr>
          </a:p>
        </p:txBody>
      </p:sp>
      <p:sp>
        <p:nvSpPr>
          <p:cNvPr id="100" name="Rectangle 99"/>
          <p:cNvSpPr/>
          <p:nvPr/>
        </p:nvSpPr>
        <p:spPr>
          <a:xfrm>
            <a:off x="497136" y="1249960"/>
            <a:ext cx="1937288" cy="43709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algn="ctr"/>
            <a:r>
              <a:rPr lang="en-US" sz="2200" b="1" smtClean="0"/>
              <a:t>NHÓM 2</a:t>
            </a:r>
            <a:endParaRPr lang="en-US" sz="2200" b="1"/>
          </a:p>
        </p:txBody>
      </p:sp>
      <p:sp>
        <p:nvSpPr>
          <p:cNvPr id="103" name="Rectangle 102"/>
          <p:cNvSpPr/>
          <p:nvPr/>
        </p:nvSpPr>
        <p:spPr>
          <a:xfrm>
            <a:off x="497136" y="1763973"/>
            <a:ext cx="4790902" cy="2400657"/>
          </a:xfrm>
          <a:prstGeom prst="rect">
            <a:avLst/>
          </a:prstGeom>
        </p:spPr>
        <p:txBody>
          <a:bodyPr wrap="squar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nSpc>
                <a:spcPct val="150000"/>
              </a:lnSpc>
            </a:pPr>
            <a:r>
              <a:rPr lang="vi-VN" sz="2000" b="1">
                <a:solidFill>
                  <a:schemeClr val="tx2"/>
                </a:solidFill>
                <a:latin typeface="+mn-lt"/>
                <a:ea typeface="Pontano Sans"/>
                <a:cs typeface="Pontano Sans"/>
              </a:rPr>
              <a:t>Trường hợp b: </a:t>
            </a:r>
            <a:endParaRPr lang="en-US" sz="2000" b="1" smtClean="0">
              <a:solidFill>
                <a:schemeClr val="tx2"/>
              </a:solidFill>
              <a:latin typeface="+mn-lt"/>
              <a:ea typeface="Pontano Sans"/>
              <a:cs typeface="Pontano Sans"/>
            </a:endParaRPr>
          </a:p>
          <a:p>
            <a:pPr>
              <a:lnSpc>
                <a:spcPct val="150000"/>
              </a:lnSpc>
            </a:pPr>
            <a:r>
              <a:rPr lang="vi-VN" sz="2000" smtClean="0">
                <a:solidFill>
                  <a:schemeClr val="dk1"/>
                </a:solidFill>
                <a:latin typeface="+mn-lt"/>
                <a:ea typeface="Pontano Sans"/>
                <a:cs typeface="Pontano Sans"/>
              </a:rPr>
              <a:t>Việc </a:t>
            </a:r>
            <a:r>
              <a:rPr lang="vi-VN" sz="2000">
                <a:solidFill>
                  <a:schemeClr val="dk1"/>
                </a:solidFill>
                <a:latin typeface="+mn-lt"/>
                <a:ea typeface="Pontano Sans"/>
                <a:cs typeface="Pontano Sans"/>
              </a:rPr>
              <a:t>anh V mở xưởng sản xuất tại tính B có phải là thực hiện quyền bình đẳng của công dân trong lĩnh vực kinh tế không? Vì sao?</a:t>
            </a:r>
            <a:endParaRPr lang="en-US" sz="2000">
              <a:solidFill>
                <a:schemeClr val="dk1"/>
              </a:solidFill>
              <a:latin typeface="+mn-lt"/>
              <a:ea typeface="Pontano Sans"/>
              <a:cs typeface="Pontano Sans"/>
            </a:endParaRPr>
          </a:p>
        </p:txBody>
      </p:sp>
      <p:sp>
        <p:nvSpPr>
          <p:cNvPr id="97" name="Google Shape;1593;p55"/>
          <p:cNvSpPr/>
          <p:nvPr/>
        </p:nvSpPr>
        <p:spPr>
          <a:xfrm>
            <a:off x="4924078" y="1580525"/>
            <a:ext cx="4609454" cy="3984932"/>
          </a:xfrm>
          <a:custGeom>
            <a:avLst/>
            <a:gdLst/>
            <a:ahLst/>
            <a:cxnLst/>
            <a:rect l="l" t="t" r="r" b="b"/>
            <a:pathLst>
              <a:path w="48079" h="41566" extrusionOk="0">
                <a:moveTo>
                  <a:pt x="37680" y="0"/>
                </a:moveTo>
                <a:cubicBezTo>
                  <a:pt x="34496" y="0"/>
                  <a:pt x="31819" y="2300"/>
                  <a:pt x="29564" y="4552"/>
                </a:cubicBezTo>
                <a:cubicBezTo>
                  <a:pt x="27303" y="6813"/>
                  <a:pt x="24894" y="9295"/>
                  <a:pt x="21736" y="9800"/>
                </a:cubicBezTo>
                <a:cubicBezTo>
                  <a:pt x="21262" y="9876"/>
                  <a:pt x="20780" y="9904"/>
                  <a:pt x="20294" y="9904"/>
                </a:cubicBezTo>
                <a:cubicBezTo>
                  <a:pt x="18798" y="9904"/>
                  <a:pt x="17266" y="9633"/>
                  <a:pt x="15798" y="9633"/>
                </a:cubicBezTo>
                <a:cubicBezTo>
                  <a:pt x="14750" y="9633"/>
                  <a:pt x="13734" y="9772"/>
                  <a:pt x="12788" y="10246"/>
                </a:cubicBezTo>
                <a:cubicBezTo>
                  <a:pt x="10216" y="11534"/>
                  <a:pt x="9331" y="14740"/>
                  <a:pt x="9037" y="17603"/>
                </a:cubicBezTo>
                <a:cubicBezTo>
                  <a:pt x="8745" y="20464"/>
                  <a:pt x="8695" y="23569"/>
                  <a:pt x="6930" y="25841"/>
                </a:cubicBezTo>
                <a:cubicBezTo>
                  <a:pt x="5693" y="27430"/>
                  <a:pt x="3772" y="28371"/>
                  <a:pt x="2499" y="29932"/>
                </a:cubicBezTo>
                <a:cubicBezTo>
                  <a:pt x="1136" y="31604"/>
                  <a:pt x="653" y="33810"/>
                  <a:pt x="317" y="35940"/>
                </a:cubicBezTo>
                <a:cubicBezTo>
                  <a:pt x="139" y="37073"/>
                  <a:pt x="0" y="38287"/>
                  <a:pt x="490" y="39326"/>
                </a:cubicBezTo>
                <a:cubicBezTo>
                  <a:pt x="1128" y="40680"/>
                  <a:pt x="2071" y="40992"/>
                  <a:pt x="3236" y="40992"/>
                </a:cubicBezTo>
                <a:cubicBezTo>
                  <a:pt x="3513" y="40992"/>
                  <a:pt x="3802" y="40974"/>
                  <a:pt x="4103" y="40949"/>
                </a:cubicBezTo>
                <a:cubicBezTo>
                  <a:pt x="4689" y="40899"/>
                  <a:pt x="5284" y="40880"/>
                  <a:pt x="5883" y="40880"/>
                </a:cubicBezTo>
                <a:cubicBezTo>
                  <a:pt x="7662" y="40880"/>
                  <a:pt x="9479" y="41049"/>
                  <a:pt x="11227" y="41087"/>
                </a:cubicBezTo>
                <a:cubicBezTo>
                  <a:pt x="15881" y="41191"/>
                  <a:pt x="20535" y="41294"/>
                  <a:pt x="25189" y="41398"/>
                </a:cubicBezTo>
                <a:cubicBezTo>
                  <a:pt x="28983" y="41482"/>
                  <a:pt x="32777" y="41566"/>
                  <a:pt x="36572" y="41566"/>
                </a:cubicBezTo>
                <a:cubicBezTo>
                  <a:pt x="36706" y="41566"/>
                  <a:pt x="36839" y="41566"/>
                  <a:pt x="36972" y="41566"/>
                </a:cubicBezTo>
                <a:cubicBezTo>
                  <a:pt x="38992" y="41563"/>
                  <a:pt x="41031" y="41533"/>
                  <a:pt x="42997" y="41067"/>
                </a:cubicBezTo>
                <a:cubicBezTo>
                  <a:pt x="44010" y="40828"/>
                  <a:pt x="45023" y="40456"/>
                  <a:pt x="45802" y="39763"/>
                </a:cubicBezTo>
                <a:cubicBezTo>
                  <a:pt x="48079" y="37733"/>
                  <a:pt x="47858" y="32086"/>
                  <a:pt x="46649" y="29552"/>
                </a:cubicBezTo>
                <a:cubicBezTo>
                  <a:pt x="46158" y="28521"/>
                  <a:pt x="45421" y="27618"/>
                  <a:pt x="44991" y="26562"/>
                </a:cubicBezTo>
                <a:cubicBezTo>
                  <a:pt x="44364" y="25031"/>
                  <a:pt x="44428" y="23312"/>
                  <a:pt x="44615" y="21670"/>
                </a:cubicBezTo>
                <a:cubicBezTo>
                  <a:pt x="44938" y="18796"/>
                  <a:pt x="45601" y="15966"/>
                  <a:pt x="45841" y="13085"/>
                </a:cubicBezTo>
                <a:cubicBezTo>
                  <a:pt x="46082" y="10204"/>
                  <a:pt x="45870" y="7194"/>
                  <a:pt x="44545" y="4624"/>
                </a:cubicBezTo>
                <a:cubicBezTo>
                  <a:pt x="43219" y="2053"/>
                  <a:pt x="40604" y="14"/>
                  <a:pt x="37712" y="0"/>
                </a:cubicBezTo>
                <a:cubicBezTo>
                  <a:pt x="37701" y="0"/>
                  <a:pt x="37690" y="0"/>
                  <a:pt x="3768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8" name="Google Shape;1594;p55"/>
          <p:cNvGrpSpPr/>
          <p:nvPr/>
        </p:nvGrpSpPr>
        <p:grpSpPr>
          <a:xfrm>
            <a:off x="6861366" y="1908469"/>
            <a:ext cx="1521505" cy="1304761"/>
            <a:chOff x="4879531" y="2073675"/>
            <a:chExt cx="1364579" cy="1170189"/>
          </a:xfrm>
        </p:grpSpPr>
        <p:sp>
          <p:nvSpPr>
            <p:cNvPr id="184" name="Google Shape;1595;p55"/>
            <p:cNvSpPr/>
            <p:nvPr/>
          </p:nvSpPr>
          <p:spPr>
            <a:xfrm>
              <a:off x="5560456" y="2555193"/>
              <a:ext cx="616290" cy="688671"/>
            </a:xfrm>
            <a:custGeom>
              <a:avLst/>
              <a:gdLst/>
              <a:ahLst/>
              <a:cxnLst/>
              <a:rect l="l" t="t" r="r" b="b"/>
              <a:pathLst>
                <a:path w="10805" h="12074" extrusionOk="0">
                  <a:moveTo>
                    <a:pt x="4188" y="1"/>
                  </a:moveTo>
                  <a:cubicBezTo>
                    <a:pt x="3386" y="1"/>
                    <a:pt x="2681" y="115"/>
                    <a:pt x="2226" y="389"/>
                  </a:cubicBezTo>
                  <a:cubicBezTo>
                    <a:pt x="1124" y="1051"/>
                    <a:pt x="515" y="1408"/>
                    <a:pt x="546" y="1993"/>
                  </a:cubicBezTo>
                  <a:cubicBezTo>
                    <a:pt x="579" y="2577"/>
                    <a:pt x="1" y="12073"/>
                    <a:pt x="1" y="12073"/>
                  </a:cubicBezTo>
                  <a:lnTo>
                    <a:pt x="9636" y="12073"/>
                  </a:lnTo>
                  <a:cubicBezTo>
                    <a:pt x="9636" y="12073"/>
                    <a:pt x="10804" y="1944"/>
                    <a:pt x="9051" y="1068"/>
                  </a:cubicBezTo>
                  <a:cubicBezTo>
                    <a:pt x="7875" y="480"/>
                    <a:pt x="5827" y="1"/>
                    <a:pt x="418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 name="Google Shape;1596;p55"/>
            <p:cNvSpPr/>
            <p:nvPr/>
          </p:nvSpPr>
          <p:spPr>
            <a:xfrm>
              <a:off x="4976496" y="2470263"/>
              <a:ext cx="210868" cy="214632"/>
            </a:xfrm>
            <a:custGeom>
              <a:avLst/>
              <a:gdLst/>
              <a:ahLst/>
              <a:cxnLst/>
              <a:rect l="l" t="t" r="r" b="b"/>
              <a:pathLst>
                <a:path w="3697" h="3763" extrusionOk="0">
                  <a:moveTo>
                    <a:pt x="1954" y="0"/>
                  </a:moveTo>
                  <a:cubicBezTo>
                    <a:pt x="1925" y="0"/>
                    <a:pt x="1896" y="4"/>
                    <a:pt x="1867" y="11"/>
                  </a:cubicBezTo>
                  <a:cubicBezTo>
                    <a:pt x="1448" y="122"/>
                    <a:pt x="1619" y="378"/>
                    <a:pt x="1619" y="378"/>
                  </a:cubicBezTo>
                  <a:cubicBezTo>
                    <a:pt x="1619" y="378"/>
                    <a:pt x="694" y="708"/>
                    <a:pt x="348" y="1482"/>
                  </a:cubicBezTo>
                  <a:cubicBezTo>
                    <a:pt x="1" y="2255"/>
                    <a:pt x="1833" y="3763"/>
                    <a:pt x="1833" y="3763"/>
                  </a:cubicBezTo>
                  <a:lnTo>
                    <a:pt x="3555" y="2440"/>
                  </a:lnTo>
                  <a:cubicBezTo>
                    <a:pt x="3665" y="1948"/>
                    <a:pt x="3696" y="875"/>
                    <a:pt x="3401" y="672"/>
                  </a:cubicBezTo>
                  <a:cubicBezTo>
                    <a:pt x="3300" y="602"/>
                    <a:pt x="3199" y="578"/>
                    <a:pt x="3110" y="578"/>
                  </a:cubicBezTo>
                  <a:cubicBezTo>
                    <a:pt x="2943" y="578"/>
                    <a:pt x="2820" y="661"/>
                    <a:pt x="2820" y="661"/>
                  </a:cubicBezTo>
                  <a:cubicBezTo>
                    <a:pt x="2820" y="661"/>
                    <a:pt x="2358" y="0"/>
                    <a:pt x="1954" y="0"/>
                  </a:cubicBezTo>
                  <a:close/>
                </a:path>
              </a:pathLst>
            </a:custGeom>
            <a:solidFill>
              <a:srgbClr val="FCA3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 name="Google Shape;1597;p55"/>
            <p:cNvSpPr/>
            <p:nvPr/>
          </p:nvSpPr>
          <p:spPr>
            <a:xfrm>
              <a:off x="5017678" y="2532207"/>
              <a:ext cx="748332" cy="610187"/>
            </a:xfrm>
            <a:custGeom>
              <a:avLst/>
              <a:gdLst/>
              <a:ahLst/>
              <a:cxnLst/>
              <a:rect l="l" t="t" r="r" b="b"/>
              <a:pathLst>
                <a:path w="13120" h="10698" extrusionOk="0">
                  <a:moveTo>
                    <a:pt x="13119" y="1"/>
                  </a:moveTo>
                  <a:lnTo>
                    <a:pt x="13119" y="1"/>
                  </a:lnTo>
                  <a:cubicBezTo>
                    <a:pt x="11913" y="106"/>
                    <a:pt x="9924" y="594"/>
                    <a:pt x="9340" y="1373"/>
                  </a:cubicBezTo>
                  <a:cubicBezTo>
                    <a:pt x="8755" y="2152"/>
                    <a:pt x="7467" y="5922"/>
                    <a:pt x="7467" y="5922"/>
                  </a:cubicBezTo>
                  <a:lnTo>
                    <a:pt x="2973" y="1079"/>
                  </a:lnTo>
                  <a:lnTo>
                    <a:pt x="0" y="3420"/>
                  </a:lnTo>
                  <a:cubicBezTo>
                    <a:pt x="0" y="3420"/>
                    <a:pt x="4174" y="8908"/>
                    <a:pt x="5507" y="9895"/>
                  </a:cubicBezTo>
                  <a:cubicBezTo>
                    <a:pt x="6214" y="10417"/>
                    <a:pt x="6975" y="10698"/>
                    <a:pt x="7711" y="10698"/>
                  </a:cubicBezTo>
                  <a:cubicBezTo>
                    <a:pt x="8691" y="10698"/>
                    <a:pt x="9626" y="10201"/>
                    <a:pt x="10328" y="9117"/>
                  </a:cubicBezTo>
                  <a:cubicBezTo>
                    <a:pt x="11557" y="7216"/>
                    <a:pt x="12090" y="4636"/>
                    <a:pt x="12090" y="4636"/>
                  </a:cubicBezTo>
                  <a:lnTo>
                    <a:pt x="1311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1598;p55"/>
            <p:cNvSpPr/>
            <p:nvPr/>
          </p:nvSpPr>
          <p:spPr>
            <a:xfrm>
              <a:off x="5560456" y="2555193"/>
              <a:ext cx="616290" cy="688671"/>
            </a:xfrm>
            <a:custGeom>
              <a:avLst/>
              <a:gdLst/>
              <a:ahLst/>
              <a:cxnLst/>
              <a:rect l="l" t="t" r="r" b="b"/>
              <a:pathLst>
                <a:path w="10805" h="12074" extrusionOk="0">
                  <a:moveTo>
                    <a:pt x="4188" y="1"/>
                  </a:moveTo>
                  <a:cubicBezTo>
                    <a:pt x="3386" y="1"/>
                    <a:pt x="2681" y="115"/>
                    <a:pt x="2226" y="389"/>
                  </a:cubicBezTo>
                  <a:cubicBezTo>
                    <a:pt x="1124" y="1051"/>
                    <a:pt x="515" y="1408"/>
                    <a:pt x="546" y="1993"/>
                  </a:cubicBezTo>
                  <a:cubicBezTo>
                    <a:pt x="579" y="2577"/>
                    <a:pt x="1" y="12073"/>
                    <a:pt x="1" y="12073"/>
                  </a:cubicBezTo>
                  <a:lnTo>
                    <a:pt x="9636" y="12073"/>
                  </a:lnTo>
                  <a:cubicBezTo>
                    <a:pt x="9636" y="12073"/>
                    <a:pt x="10804" y="1944"/>
                    <a:pt x="9051" y="1068"/>
                  </a:cubicBezTo>
                  <a:cubicBezTo>
                    <a:pt x="7875" y="480"/>
                    <a:pt x="5827" y="1"/>
                    <a:pt x="4188" y="1"/>
                  </a:cubicBezTo>
                  <a:close/>
                </a:path>
              </a:pathLst>
            </a:custGeom>
            <a:solidFill>
              <a:srgbClr val="4E2508">
                <a:alpha val="386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1599;p55"/>
            <p:cNvSpPr/>
            <p:nvPr/>
          </p:nvSpPr>
          <p:spPr>
            <a:xfrm>
              <a:off x="5546938" y="3005283"/>
              <a:ext cx="265567" cy="129304"/>
            </a:xfrm>
            <a:custGeom>
              <a:avLst/>
              <a:gdLst/>
              <a:ahLst/>
              <a:cxnLst/>
              <a:rect l="l" t="t" r="r" b="b"/>
              <a:pathLst>
                <a:path w="4656" h="2267" extrusionOk="0">
                  <a:moveTo>
                    <a:pt x="2645" y="1"/>
                  </a:moveTo>
                  <a:cubicBezTo>
                    <a:pt x="1708" y="100"/>
                    <a:pt x="855" y="405"/>
                    <a:pt x="427" y="1006"/>
                  </a:cubicBezTo>
                  <a:cubicBezTo>
                    <a:pt x="0" y="1607"/>
                    <a:pt x="123" y="2266"/>
                    <a:pt x="238" y="2266"/>
                  </a:cubicBezTo>
                  <a:cubicBezTo>
                    <a:pt x="353" y="2266"/>
                    <a:pt x="569" y="1909"/>
                    <a:pt x="569" y="1909"/>
                  </a:cubicBezTo>
                  <a:cubicBezTo>
                    <a:pt x="569" y="1909"/>
                    <a:pt x="1070" y="2212"/>
                    <a:pt x="2018" y="2212"/>
                  </a:cubicBezTo>
                  <a:cubicBezTo>
                    <a:pt x="2317" y="2212"/>
                    <a:pt x="2659" y="2182"/>
                    <a:pt x="3044" y="2103"/>
                  </a:cubicBezTo>
                  <a:cubicBezTo>
                    <a:pt x="4656" y="1775"/>
                    <a:pt x="2645" y="1"/>
                    <a:pt x="2645" y="1"/>
                  </a:cubicBezTo>
                  <a:close/>
                </a:path>
              </a:pathLst>
            </a:custGeom>
            <a:solidFill>
              <a:srgbClr val="FCA3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 name="Google Shape;1600;p55"/>
            <p:cNvSpPr/>
            <p:nvPr/>
          </p:nvSpPr>
          <p:spPr>
            <a:xfrm>
              <a:off x="5687423" y="2523366"/>
              <a:ext cx="556686" cy="619313"/>
            </a:xfrm>
            <a:custGeom>
              <a:avLst/>
              <a:gdLst/>
              <a:ahLst/>
              <a:cxnLst/>
              <a:rect l="l" t="t" r="r" b="b"/>
              <a:pathLst>
                <a:path w="9760" h="10858" extrusionOk="0">
                  <a:moveTo>
                    <a:pt x="2641" y="0"/>
                  </a:moveTo>
                  <a:lnTo>
                    <a:pt x="5024" y="3037"/>
                  </a:lnTo>
                  <a:lnTo>
                    <a:pt x="5543" y="7293"/>
                  </a:lnTo>
                  <a:lnTo>
                    <a:pt x="0" y="8314"/>
                  </a:lnTo>
                  <a:lnTo>
                    <a:pt x="384" y="10715"/>
                  </a:lnTo>
                  <a:cubicBezTo>
                    <a:pt x="384" y="10715"/>
                    <a:pt x="1676" y="10857"/>
                    <a:pt x="3292" y="10857"/>
                  </a:cubicBezTo>
                  <a:cubicBezTo>
                    <a:pt x="5841" y="10857"/>
                    <a:pt x="9195" y="10504"/>
                    <a:pt x="9553" y="8686"/>
                  </a:cubicBezTo>
                  <a:cubicBezTo>
                    <a:pt x="9759" y="7634"/>
                    <a:pt x="8530" y="2112"/>
                    <a:pt x="7946" y="1284"/>
                  </a:cubicBezTo>
                  <a:cubicBezTo>
                    <a:pt x="7362" y="457"/>
                    <a:pt x="2641" y="0"/>
                    <a:pt x="264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 name="Google Shape;1601;p55"/>
            <p:cNvSpPr/>
            <p:nvPr/>
          </p:nvSpPr>
          <p:spPr>
            <a:xfrm>
              <a:off x="4916491" y="2355274"/>
              <a:ext cx="353804" cy="378387"/>
            </a:xfrm>
            <a:custGeom>
              <a:avLst/>
              <a:gdLst/>
              <a:ahLst/>
              <a:cxnLst/>
              <a:rect l="l" t="t" r="r" b="b"/>
              <a:pathLst>
                <a:path w="6203" h="6634" extrusionOk="0">
                  <a:moveTo>
                    <a:pt x="5569" y="1"/>
                  </a:moveTo>
                  <a:lnTo>
                    <a:pt x="1" y="6051"/>
                  </a:lnTo>
                  <a:lnTo>
                    <a:pt x="635" y="6634"/>
                  </a:lnTo>
                  <a:lnTo>
                    <a:pt x="6203" y="584"/>
                  </a:lnTo>
                  <a:lnTo>
                    <a:pt x="5569"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 name="Google Shape;1602;p55"/>
            <p:cNvSpPr/>
            <p:nvPr/>
          </p:nvSpPr>
          <p:spPr>
            <a:xfrm>
              <a:off x="4934516" y="2371986"/>
              <a:ext cx="335723" cy="361789"/>
            </a:xfrm>
            <a:custGeom>
              <a:avLst/>
              <a:gdLst/>
              <a:ahLst/>
              <a:cxnLst/>
              <a:rect l="l" t="t" r="r" b="b"/>
              <a:pathLst>
                <a:path w="5886" h="6343" extrusionOk="0">
                  <a:moveTo>
                    <a:pt x="5568" y="0"/>
                  </a:moveTo>
                  <a:lnTo>
                    <a:pt x="0" y="6050"/>
                  </a:lnTo>
                  <a:lnTo>
                    <a:pt x="317" y="6342"/>
                  </a:lnTo>
                  <a:lnTo>
                    <a:pt x="5885" y="292"/>
                  </a:lnTo>
                  <a:lnTo>
                    <a:pt x="5568" y="0"/>
                  </a:lnTo>
                  <a:close/>
                </a:path>
              </a:pathLst>
            </a:custGeom>
            <a:solidFill>
              <a:srgbClr val="4E2508">
                <a:alpha val="386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 name="Google Shape;1603;p55"/>
            <p:cNvSpPr/>
            <p:nvPr/>
          </p:nvSpPr>
          <p:spPr>
            <a:xfrm>
              <a:off x="4879531" y="2686781"/>
              <a:ext cx="87895" cy="84758"/>
            </a:xfrm>
            <a:custGeom>
              <a:avLst/>
              <a:gdLst/>
              <a:ahLst/>
              <a:cxnLst/>
              <a:rect l="l" t="t" r="r" b="b"/>
              <a:pathLst>
                <a:path w="1541" h="1486" extrusionOk="0">
                  <a:moveTo>
                    <a:pt x="394" y="1"/>
                  </a:moveTo>
                  <a:lnTo>
                    <a:pt x="1" y="428"/>
                  </a:lnTo>
                  <a:lnTo>
                    <a:pt x="1148" y="1485"/>
                  </a:lnTo>
                  <a:lnTo>
                    <a:pt x="1541" y="1058"/>
                  </a:lnTo>
                  <a:lnTo>
                    <a:pt x="394"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 name="Google Shape;1604;p55"/>
            <p:cNvSpPr/>
            <p:nvPr/>
          </p:nvSpPr>
          <p:spPr>
            <a:xfrm>
              <a:off x="5106087" y="2150278"/>
              <a:ext cx="372512" cy="356199"/>
            </a:xfrm>
            <a:custGeom>
              <a:avLst/>
              <a:gdLst/>
              <a:ahLst/>
              <a:cxnLst/>
              <a:rect l="l" t="t" r="r" b="b"/>
              <a:pathLst>
                <a:path w="6531" h="6245" extrusionOk="0">
                  <a:moveTo>
                    <a:pt x="1401" y="1"/>
                  </a:moveTo>
                  <a:lnTo>
                    <a:pt x="1" y="1523"/>
                  </a:lnTo>
                  <a:cubicBezTo>
                    <a:pt x="374" y="2027"/>
                    <a:pt x="772" y="2510"/>
                    <a:pt x="1193" y="2970"/>
                  </a:cubicBezTo>
                  <a:cubicBezTo>
                    <a:pt x="1925" y="3775"/>
                    <a:pt x="2727" y="4513"/>
                    <a:pt x="3589" y="5177"/>
                  </a:cubicBezTo>
                  <a:cubicBezTo>
                    <a:pt x="4083" y="5558"/>
                    <a:pt x="4598" y="5914"/>
                    <a:pt x="5131" y="6245"/>
                  </a:cubicBezTo>
                  <a:lnTo>
                    <a:pt x="6531" y="4722"/>
                  </a:lnTo>
                  <a:cubicBezTo>
                    <a:pt x="6158" y="4218"/>
                    <a:pt x="5760" y="3736"/>
                    <a:pt x="5339" y="3275"/>
                  </a:cubicBezTo>
                  <a:cubicBezTo>
                    <a:pt x="4607" y="2470"/>
                    <a:pt x="3805" y="1732"/>
                    <a:pt x="2943" y="1068"/>
                  </a:cubicBezTo>
                  <a:cubicBezTo>
                    <a:pt x="2449" y="687"/>
                    <a:pt x="1934" y="332"/>
                    <a:pt x="140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 name="Google Shape;1605;p55"/>
            <p:cNvSpPr/>
            <p:nvPr/>
          </p:nvSpPr>
          <p:spPr>
            <a:xfrm>
              <a:off x="5174077" y="2211195"/>
              <a:ext cx="236592" cy="234367"/>
            </a:xfrm>
            <a:custGeom>
              <a:avLst/>
              <a:gdLst/>
              <a:ahLst/>
              <a:cxnLst/>
              <a:rect l="l" t="t" r="r" b="b"/>
              <a:pathLst>
                <a:path w="4148" h="4109" extrusionOk="0">
                  <a:moveTo>
                    <a:pt x="1751" y="0"/>
                  </a:moveTo>
                  <a:lnTo>
                    <a:pt x="1" y="1902"/>
                  </a:lnTo>
                  <a:cubicBezTo>
                    <a:pt x="733" y="2707"/>
                    <a:pt x="1535" y="3445"/>
                    <a:pt x="2397" y="4109"/>
                  </a:cubicBezTo>
                  <a:lnTo>
                    <a:pt x="4147" y="2207"/>
                  </a:lnTo>
                  <a:cubicBezTo>
                    <a:pt x="3415" y="1402"/>
                    <a:pt x="2613" y="664"/>
                    <a:pt x="175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1606;p55"/>
            <p:cNvSpPr/>
            <p:nvPr/>
          </p:nvSpPr>
          <p:spPr>
            <a:xfrm>
              <a:off x="5232427" y="2264982"/>
              <a:ext cx="178242" cy="180581"/>
            </a:xfrm>
            <a:custGeom>
              <a:avLst/>
              <a:gdLst/>
              <a:ahLst/>
              <a:cxnLst/>
              <a:rect l="l" t="t" r="r" b="b"/>
              <a:pathLst>
                <a:path w="3125" h="3166" extrusionOk="0">
                  <a:moveTo>
                    <a:pt x="1752" y="0"/>
                  </a:moveTo>
                  <a:lnTo>
                    <a:pt x="0" y="1903"/>
                  </a:lnTo>
                  <a:cubicBezTo>
                    <a:pt x="394" y="2392"/>
                    <a:pt x="852" y="2815"/>
                    <a:pt x="1374" y="3166"/>
                  </a:cubicBezTo>
                  <a:lnTo>
                    <a:pt x="3124" y="1264"/>
                  </a:lnTo>
                  <a:cubicBezTo>
                    <a:pt x="2732" y="773"/>
                    <a:pt x="2274" y="350"/>
                    <a:pt x="1752" y="0"/>
                  </a:cubicBezTo>
                  <a:close/>
                </a:path>
              </a:pathLst>
            </a:custGeom>
            <a:solidFill>
              <a:srgbClr val="4E2508">
                <a:alpha val="386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 name="Google Shape;1607;p55"/>
            <p:cNvSpPr/>
            <p:nvPr/>
          </p:nvSpPr>
          <p:spPr>
            <a:xfrm>
              <a:off x="5075115" y="2119249"/>
              <a:ext cx="142023" cy="148355"/>
            </a:xfrm>
            <a:custGeom>
              <a:avLst/>
              <a:gdLst/>
              <a:ahLst/>
              <a:cxnLst/>
              <a:rect l="l" t="t" r="r" b="b"/>
              <a:pathLst>
                <a:path w="2490" h="2601" extrusionOk="0">
                  <a:moveTo>
                    <a:pt x="1848" y="1"/>
                  </a:moveTo>
                  <a:lnTo>
                    <a:pt x="0" y="2008"/>
                  </a:lnTo>
                  <a:lnTo>
                    <a:pt x="642" y="2600"/>
                  </a:lnTo>
                  <a:lnTo>
                    <a:pt x="2490" y="593"/>
                  </a:lnTo>
                  <a:lnTo>
                    <a:pt x="1848"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1608;p55"/>
            <p:cNvSpPr/>
            <p:nvPr/>
          </p:nvSpPr>
          <p:spPr>
            <a:xfrm>
              <a:off x="5367780" y="2388812"/>
              <a:ext cx="142137" cy="148240"/>
            </a:xfrm>
            <a:custGeom>
              <a:avLst/>
              <a:gdLst/>
              <a:ahLst/>
              <a:cxnLst/>
              <a:rect l="l" t="t" r="r" b="b"/>
              <a:pathLst>
                <a:path w="2492" h="2599" extrusionOk="0">
                  <a:moveTo>
                    <a:pt x="1848" y="0"/>
                  </a:moveTo>
                  <a:lnTo>
                    <a:pt x="0" y="2008"/>
                  </a:lnTo>
                  <a:lnTo>
                    <a:pt x="644" y="2599"/>
                  </a:lnTo>
                  <a:lnTo>
                    <a:pt x="2492" y="591"/>
                  </a:lnTo>
                  <a:lnTo>
                    <a:pt x="18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 name="Google Shape;1609;p55"/>
            <p:cNvSpPr/>
            <p:nvPr/>
          </p:nvSpPr>
          <p:spPr>
            <a:xfrm>
              <a:off x="5640538" y="2522548"/>
              <a:ext cx="342339" cy="351522"/>
            </a:xfrm>
            <a:custGeom>
              <a:avLst/>
              <a:gdLst/>
              <a:ahLst/>
              <a:cxnLst/>
              <a:rect l="l" t="t" r="r" b="b"/>
              <a:pathLst>
                <a:path w="6002" h="6163" extrusionOk="0">
                  <a:moveTo>
                    <a:pt x="4193" y="1"/>
                  </a:moveTo>
                  <a:cubicBezTo>
                    <a:pt x="2209" y="1"/>
                    <a:pt x="0" y="456"/>
                    <a:pt x="0" y="456"/>
                  </a:cubicBezTo>
                  <a:cubicBezTo>
                    <a:pt x="67" y="2622"/>
                    <a:pt x="2030" y="6162"/>
                    <a:pt x="2030" y="6162"/>
                  </a:cubicBezTo>
                  <a:cubicBezTo>
                    <a:pt x="2030" y="6162"/>
                    <a:pt x="6002" y="3371"/>
                    <a:pt x="5825" y="142"/>
                  </a:cubicBezTo>
                  <a:cubicBezTo>
                    <a:pt x="5342" y="40"/>
                    <a:pt x="4777" y="1"/>
                    <a:pt x="4193"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 name="Google Shape;1610;p55"/>
            <p:cNvSpPr/>
            <p:nvPr/>
          </p:nvSpPr>
          <p:spPr>
            <a:xfrm>
              <a:off x="5706380" y="2464500"/>
              <a:ext cx="142124" cy="130952"/>
            </a:xfrm>
            <a:custGeom>
              <a:avLst/>
              <a:gdLst/>
              <a:ahLst/>
              <a:cxnLst/>
              <a:rect l="l" t="t" r="r" b="b"/>
              <a:pathLst>
                <a:path w="1570" h="2296" extrusionOk="0">
                  <a:moveTo>
                    <a:pt x="0" y="1"/>
                  </a:moveTo>
                  <a:lnTo>
                    <a:pt x="143" y="1656"/>
                  </a:lnTo>
                  <a:cubicBezTo>
                    <a:pt x="176" y="2018"/>
                    <a:pt x="479" y="2296"/>
                    <a:pt x="843" y="2296"/>
                  </a:cubicBezTo>
                  <a:cubicBezTo>
                    <a:pt x="1250" y="2296"/>
                    <a:pt x="1570" y="1951"/>
                    <a:pt x="1542" y="1545"/>
                  </a:cubicBezTo>
                  <a:lnTo>
                    <a:pt x="1432" y="1"/>
                  </a:lnTo>
                  <a:close/>
                </a:path>
              </a:pathLst>
            </a:custGeom>
            <a:solidFill>
              <a:srgbClr val="F487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 name="Google Shape;1611;p55"/>
            <p:cNvSpPr/>
            <p:nvPr/>
          </p:nvSpPr>
          <p:spPr>
            <a:xfrm>
              <a:off x="5560456" y="2156038"/>
              <a:ext cx="374109" cy="385174"/>
            </a:xfrm>
            <a:custGeom>
              <a:avLst/>
              <a:gdLst/>
              <a:ahLst/>
              <a:cxnLst/>
              <a:rect l="l" t="t" r="r" b="b"/>
              <a:pathLst>
                <a:path w="6559" h="6753" extrusionOk="0">
                  <a:moveTo>
                    <a:pt x="3211" y="0"/>
                  </a:moveTo>
                  <a:cubicBezTo>
                    <a:pt x="1644" y="0"/>
                    <a:pt x="724" y="939"/>
                    <a:pt x="501" y="2290"/>
                  </a:cubicBezTo>
                  <a:lnTo>
                    <a:pt x="500" y="2293"/>
                  </a:lnTo>
                  <a:cubicBezTo>
                    <a:pt x="456" y="2419"/>
                    <a:pt x="419" y="2554"/>
                    <a:pt x="389" y="2698"/>
                  </a:cubicBezTo>
                  <a:cubicBezTo>
                    <a:pt x="1" y="4577"/>
                    <a:pt x="514" y="5831"/>
                    <a:pt x="1120" y="6266"/>
                  </a:cubicBezTo>
                  <a:cubicBezTo>
                    <a:pt x="1581" y="6596"/>
                    <a:pt x="2125" y="6753"/>
                    <a:pt x="2671" y="6753"/>
                  </a:cubicBezTo>
                  <a:cubicBezTo>
                    <a:pt x="3560" y="6753"/>
                    <a:pt x="4455" y="6336"/>
                    <a:pt x="5006" y="5565"/>
                  </a:cubicBezTo>
                  <a:cubicBezTo>
                    <a:pt x="5260" y="5213"/>
                    <a:pt x="5471" y="4733"/>
                    <a:pt x="5584" y="4213"/>
                  </a:cubicBezTo>
                  <a:cubicBezTo>
                    <a:pt x="5727" y="4189"/>
                    <a:pt x="5830" y="4150"/>
                    <a:pt x="5880" y="4095"/>
                  </a:cubicBezTo>
                  <a:cubicBezTo>
                    <a:pt x="6559" y="1952"/>
                    <a:pt x="5544" y="232"/>
                    <a:pt x="3685" y="27"/>
                  </a:cubicBezTo>
                  <a:cubicBezTo>
                    <a:pt x="3521" y="9"/>
                    <a:pt x="3363" y="0"/>
                    <a:pt x="3211" y="0"/>
                  </a:cubicBezTo>
                  <a:close/>
                </a:path>
              </a:pathLst>
            </a:custGeom>
            <a:solidFill>
              <a:srgbClr val="FCA3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 name="Google Shape;1612;p55"/>
            <p:cNvSpPr/>
            <p:nvPr/>
          </p:nvSpPr>
          <p:spPr>
            <a:xfrm>
              <a:off x="5534218" y="2073675"/>
              <a:ext cx="448030" cy="425785"/>
            </a:xfrm>
            <a:custGeom>
              <a:avLst/>
              <a:gdLst/>
              <a:ahLst/>
              <a:cxnLst/>
              <a:rect l="l" t="t" r="r" b="b"/>
              <a:pathLst>
                <a:path w="7855" h="7465" extrusionOk="0">
                  <a:moveTo>
                    <a:pt x="3741" y="1"/>
                  </a:moveTo>
                  <a:cubicBezTo>
                    <a:pt x="3726" y="1"/>
                    <a:pt x="3711" y="1"/>
                    <a:pt x="3696" y="1"/>
                  </a:cubicBezTo>
                  <a:cubicBezTo>
                    <a:pt x="1166" y="30"/>
                    <a:pt x="1" y="2608"/>
                    <a:pt x="935" y="3690"/>
                  </a:cubicBezTo>
                  <a:cubicBezTo>
                    <a:pt x="935" y="3690"/>
                    <a:pt x="2529" y="2588"/>
                    <a:pt x="2821" y="2051"/>
                  </a:cubicBezTo>
                  <a:cubicBezTo>
                    <a:pt x="3842" y="3926"/>
                    <a:pt x="5920" y="4267"/>
                    <a:pt x="5920" y="4267"/>
                  </a:cubicBezTo>
                  <a:lnTo>
                    <a:pt x="5538" y="6208"/>
                  </a:lnTo>
                  <a:lnTo>
                    <a:pt x="5415" y="7465"/>
                  </a:lnTo>
                  <a:cubicBezTo>
                    <a:pt x="5415" y="7465"/>
                    <a:pt x="7855" y="5241"/>
                    <a:pt x="7738" y="3741"/>
                  </a:cubicBezTo>
                  <a:cubicBezTo>
                    <a:pt x="7647" y="2560"/>
                    <a:pt x="7195" y="2435"/>
                    <a:pt x="7007" y="2435"/>
                  </a:cubicBezTo>
                  <a:cubicBezTo>
                    <a:pt x="6956" y="2435"/>
                    <a:pt x="6924" y="2444"/>
                    <a:pt x="6924" y="2444"/>
                  </a:cubicBezTo>
                  <a:cubicBezTo>
                    <a:pt x="6924" y="2444"/>
                    <a:pt x="6235" y="1"/>
                    <a:pt x="3741" y="1"/>
                  </a:cubicBezTo>
                  <a:close/>
                </a:path>
              </a:pathLst>
            </a:custGeom>
            <a:solidFill>
              <a:srgbClr val="491A1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 name="Google Shape;1613;p55"/>
            <p:cNvSpPr/>
            <p:nvPr/>
          </p:nvSpPr>
          <p:spPr>
            <a:xfrm>
              <a:off x="5654455" y="2445337"/>
              <a:ext cx="54357" cy="37645"/>
            </a:xfrm>
            <a:custGeom>
              <a:avLst/>
              <a:gdLst/>
              <a:ahLst/>
              <a:cxnLst/>
              <a:rect l="l" t="t" r="r" b="b"/>
              <a:pathLst>
                <a:path w="953" h="660" extrusionOk="0">
                  <a:moveTo>
                    <a:pt x="6" y="1"/>
                  </a:moveTo>
                  <a:lnTo>
                    <a:pt x="6" y="1"/>
                  </a:lnTo>
                  <a:cubicBezTo>
                    <a:pt x="6" y="1"/>
                    <a:pt x="0" y="511"/>
                    <a:pt x="264" y="641"/>
                  </a:cubicBezTo>
                  <a:cubicBezTo>
                    <a:pt x="290" y="654"/>
                    <a:pt x="317" y="660"/>
                    <a:pt x="345" y="660"/>
                  </a:cubicBezTo>
                  <a:cubicBezTo>
                    <a:pt x="606" y="660"/>
                    <a:pt x="953" y="159"/>
                    <a:pt x="953" y="159"/>
                  </a:cubicBezTo>
                  <a:cubicBezTo>
                    <a:pt x="953" y="159"/>
                    <a:pt x="427" y="23"/>
                    <a:pt x="6"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 name="Google Shape;1614;p55"/>
            <p:cNvSpPr/>
            <p:nvPr/>
          </p:nvSpPr>
          <p:spPr>
            <a:xfrm>
              <a:off x="5817642" y="2387386"/>
              <a:ext cx="99930" cy="104778"/>
            </a:xfrm>
            <a:custGeom>
              <a:avLst/>
              <a:gdLst/>
              <a:ahLst/>
              <a:cxnLst/>
              <a:rect l="l" t="t" r="r" b="b"/>
              <a:pathLst>
                <a:path w="1752" h="1837" extrusionOk="0">
                  <a:moveTo>
                    <a:pt x="1103" y="0"/>
                  </a:moveTo>
                  <a:cubicBezTo>
                    <a:pt x="921" y="0"/>
                    <a:pt x="696" y="118"/>
                    <a:pt x="445" y="415"/>
                  </a:cubicBezTo>
                  <a:lnTo>
                    <a:pt x="58" y="1317"/>
                  </a:lnTo>
                  <a:cubicBezTo>
                    <a:pt x="1" y="1662"/>
                    <a:pt x="161" y="1836"/>
                    <a:pt x="412" y="1836"/>
                  </a:cubicBezTo>
                  <a:cubicBezTo>
                    <a:pt x="663" y="1836"/>
                    <a:pt x="1004" y="1663"/>
                    <a:pt x="1309" y="1314"/>
                  </a:cubicBezTo>
                  <a:cubicBezTo>
                    <a:pt x="1752" y="807"/>
                    <a:pt x="1577" y="0"/>
                    <a:pt x="1103" y="0"/>
                  </a:cubicBezTo>
                  <a:close/>
                </a:path>
              </a:pathLst>
            </a:custGeom>
            <a:solidFill>
              <a:srgbClr val="FCA3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 name="Google Shape;1615;p55"/>
            <p:cNvSpPr/>
            <p:nvPr/>
          </p:nvSpPr>
          <p:spPr>
            <a:xfrm>
              <a:off x="5723186" y="2297836"/>
              <a:ext cx="70898" cy="34622"/>
            </a:xfrm>
            <a:custGeom>
              <a:avLst/>
              <a:gdLst/>
              <a:ahLst/>
              <a:cxnLst/>
              <a:rect l="l" t="t" r="r" b="b"/>
              <a:pathLst>
                <a:path w="1243" h="607" extrusionOk="0">
                  <a:moveTo>
                    <a:pt x="334" y="0"/>
                  </a:moveTo>
                  <a:cubicBezTo>
                    <a:pt x="193" y="0"/>
                    <a:pt x="82" y="36"/>
                    <a:pt x="54" y="119"/>
                  </a:cubicBezTo>
                  <a:cubicBezTo>
                    <a:pt x="0" y="277"/>
                    <a:pt x="579" y="606"/>
                    <a:pt x="922" y="606"/>
                  </a:cubicBezTo>
                  <a:cubicBezTo>
                    <a:pt x="1035" y="606"/>
                    <a:pt x="1122" y="571"/>
                    <a:pt x="1153" y="483"/>
                  </a:cubicBezTo>
                  <a:cubicBezTo>
                    <a:pt x="1243" y="227"/>
                    <a:pt x="691" y="0"/>
                    <a:pt x="334" y="0"/>
                  </a:cubicBezTo>
                  <a:close/>
                </a:path>
              </a:pathLst>
            </a:custGeom>
            <a:solidFill>
              <a:srgbClr val="491A1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 name="Google Shape;1616;p55"/>
            <p:cNvSpPr/>
            <p:nvPr/>
          </p:nvSpPr>
          <p:spPr>
            <a:xfrm>
              <a:off x="5608425" y="2279812"/>
              <a:ext cx="52532" cy="27891"/>
            </a:xfrm>
            <a:custGeom>
              <a:avLst/>
              <a:gdLst/>
              <a:ahLst/>
              <a:cxnLst/>
              <a:rect l="l" t="t" r="r" b="b"/>
              <a:pathLst>
                <a:path w="921" h="489" extrusionOk="0">
                  <a:moveTo>
                    <a:pt x="441" y="0"/>
                  </a:moveTo>
                  <a:cubicBezTo>
                    <a:pt x="220" y="0"/>
                    <a:pt x="4" y="81"/>
                    <a:pt x="2" y="264"/>
                  </a:cubicBezTo>
                  <a:cubicBezTo>
                    <a:pt x="1" y="427"/>
                    <a:pt x="168" y="488"/>
                    <a:pt x="359" y="488"/>
                  </a:cubicBezTo>
                  <a:cubicBezTo>
                    <a:pt x="615" y="488"/>
                    <a:pt x="915" y="379"/>
                    <a:pt x="917" y="253"/>
                  </a:cubicBezTo>
                  <a:cubicBezTo>
                    <a:pt x="921" y="93"/>
                    <a:pt x="678" y="0"/>
                    <a:pt x="441" y="0"/>
                  </a:cubicBezTo>
                  <a:close/>
                </a:path>
              </a:pathLst>
            </a:custGeom>
            <a:solidFill>
              <a:srgbClr val="491A1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 name="Google Shape;1617;p55"/>
            <p:cNvSpPr/>
            <p:nvPr/>
          </p:nvSpPr>
          <p:spPr>
            <a:xfrm>
              <a:off x="5709383" y="2348885"/>
              <a:ext cx="27891" cy="35934"/>
            </a:xfrm>
            <a:custGeom>
              <a:avLst/>
              <a:gdLst/>
              <a:ahLst/>
              <a:cxnLst/>
              <a:rect l="l" t="t" r="r" b="b"/>
              <a:pathLst>
                <a:path w="489" h="630" extrusionOk="0">
                  <a:moveTo>
                    <a:pt x="272" y="1"/>
                  </a:moveTo>
                  <a:cubicBezTo>
                    <a:pt x="162" y="1"/>
                    <a:pt x="56" y="118"/>
                    <a:pt x="30" y="279"/>
                  </a:cubicBezTo>
                  <a:cubicBezTo>
                    <a:pt x="1" y="452"/>
                    <a:pt x="74" y="607"/>
                    <a:pt x="193" y="627"/>
                  </a:cubicBezTo>
                  <a:cubicBezTo>
                    <a:pt x="201" y="629"/>
                    <a:pt x="209" y="629"/>
                    <a:pt x="217" y="629"/>
                  </a:cubicBezTo>
                  <a:cubicBezTo>
                    <a:pt x="327" y="629"/>
                    <a:pt x="433" y="512"/>
                    <a:pt x="459" y="351"/>
                  </a:cubicBezTo>
                  <a:cubicBezTo>
                    <a:pt x="489" y="178"/>
                    <a:pt x="416" y="23"/>
                    <a:pt x="296" y="3"/>
                  </a:cubicBezTo>
                  <a:cubicBezTo>
                    <a:pt x="288" y="1"/>
                    <a:pt x="280" y="1"/>
                    <a:pt x="272" y="1"/>
                  </a:cubicBezTo>
                  <a:close/>
                </a:path>
              </a:pathLst>
            </a:custGeom>
            <a:solidFill>
              <a:srgbClr val="491A1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 name="Google Shape;1618;p55"/>
            <p:cNvSpPr/>
            <p:nvPr/>
          </p:nvSpPr>
          <p:spPr>
            <a:xfrm>
              <a:off x="5611334" y="2332572"/>
              <a:ext cx="27891" cy="35934"/>
            </a:xfrm>
            <a:custGeom>
              <a:avLst/>
              <a:gdLst/>
              <a:ahLst/>
              <a:cxnLst/>
              <a:rect l="l" t="t" r="r" b="b"/>
              <a:pathLst>
                <a:path w="489" h="630" extrusionOk="0">
                  <a:moveTo>
                    <a:pt x="274" y="1"/>
                  </a:moveTo>
                  <a:cubicBezTo>
                    <a:pt x="162" y="1"/>
                    <a:pt x="56" y="118"/>
                    <a:pt x="30" y="279"/>
                  </a:cubicBezTo>
                  <a:cubicBezTo>
                    <a:pt x="1" y="452"/>
                    <a:pt x="74" y="607"/>
                    <a:pt x="194" y="627"/>
                  </a:cubicBezTo>
                  <a:cubicBezTo>
                    <a:pt x="202" y="629"/>
                    <a:pt x="210" y="630"/>
                    <a:pt x="219" y="630"/>
                  </a:cubicBezTo>
                  <a:cubicBezTo>
                    <a:pt x="328" y="630"/>
                    <a:pt x="433" y="511"/>
                    <a:pt x="459" y="351"/>
                  </a:cubicBezTo>
                  <a:cubicBezTo>
                    <a:pt x="489" y="178"/>
                    <a:pt x="416" y="23"/>
                    <a:pt x="298" y="3"/>
                  </a:cubicBezTo>
                  <a:cubicBezTo>
                    <a:pt x="290" y="1"/>
                    <a:pt x="282" y="1"/>
                    <a:pt x="274" y="1"/>
                  </a:cubicBezTo>
                  <a:close/>
                </a:path>
              </a:pathLst>
            </a:custGeom>
            <a:solidFill>
              <a:srgbClr val="491A1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 name="Google Shape;1619;p55"/>
            <p:cNvSpPr/>
            <p:nvPr/>
          </p:nvSpPr>
          <p:spPr>
            <a:xfrm>
              <a:off x="5626962" y="2377918"/>
              <a:ext cx="31142" cy="47740"/>
            </a:xfrm>
            <a:custGeom>
              <a:avLst/>
              <a:gdLst/>
              <a:ahLst/>
              <a:cxnLst/>
              <a:rect l="l" t="t" r="r" b="b"/>
              <a:pathLst>
                <a:path w="546" h="837" extrusionOk="0">
                  <a:moveTo>
                    <a:pt x="474" y="0"/>
                  </a:moveTo>
                  <a:cubicBezTo>
                    <a:pt x="392" y="292"/>
                    <a:pt x="0" y="334"/>
                    <a:pt x="118" y="567"/>
                  </a:cubicBezTo>
                  <a:cubicBezTo>
                    <a:pt x="237" y="801"/>
                    <a:pt x="546" y="836"/>
                    <a:pt x="546" y="836"/>
                  </a:cubicBezTo>
                  <a:lnTo>
                    <a:pt x="474" y="0"/>
                  </a:lnTo>
                  <a:close/>
                </a:path>
              </a:pathLst>
            </a:custGeom>
            <a:solidFill>
              <a:srgbClr val="FCA3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 name="Google Shape;1620;p55"/>
            <p:cNvSpPr/>
            <p:nvPr/>
          </p:nvSpPr>
          <p:spPr>
            <a:xfrm>
              <a:off x="5626962" y="2377918"/>
              <a:ext cx="31142" cy="47740"/>
            </a:xfrm>
            <a:custGeom>
              <a:avLst/>
              <a:gdLst/>
              <a:ahLst/>
              <a:cxnLst/>
              <a:rect l="l" t="t" r="r" b="b"/>
              <a:pathLst>
                <a:path w="546" h="837" fill="none" extrusionOk="0">
                  <a:moveTo>
                    <a:pt x="474" y="0"/>
                  </a:moveTo>
                  <a:cubicBezTo>
                    <a:pt x="392" y="292"/>
                    <a:pt x="0" y="334"/>
                    <a:pt x="118" y="567"/>
                  </a:cubicBezTo>
                  <a:cubicBezTo>
                    <a:pt x="237" y="801"/>
                    <a:pt x="546" y="836"/>
                    <a:pt x="546" y="836"/>
                  </a:cubicBezTo>
                </a:path>
              </a:pathLst>
            </a:custGeom>
            <a:noFill/>
            <a:ln w="2600" cap="rnd" cmpd="sng">
              <a:solidFill>
                <a:srgbClr val="D16247"/>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 name="Google Shape;1621;p55"/>
            <p:cNvSpPr/>
            <p:nvPr/>
          </p:nvSpPr>
          <p:spPr>
            <a:xfrm>
              <a:off x="5852435" y="2414480"/>
              <a:ext cx="39983" cy="21731"/>
            </a:xfrm>
            <a:custGeom>
              <a:avLst/>
              <a:gdLst/>
              <a:ahLst/>
              <a:cxnLst/>
              <a:rect l="l" t="t" r="r" b="b"/>
              <a:pathLst>
                <a:path w="701" h="381" extrusionOk="0">
                  <a:moveTo>
                    <a:pt x="425" y="0"/>
                  </a:moveTo>
                  <a:cubicBezTo>
                    <a:pt x="316" y="0"/>
                    <a:pt x="170" y="58"/>
                    <a:pt x="1" y="203"/>
                  </a:cubicBezTo>
                  <a:lnTo>
                    <a:pt x="612" y="380"/>
                  </a:lnTo>
                  <a:cubicBezTo>
                    <a:pt x="701" y="179"/>
                    <a:pt x="618" y="0"/>
                    <a:pt x="425" y="0"/>
                  </a:cubicBezTo>
                  <a:close/>
                </a:path>
              </a:pathLst>
            </a:custGeom>
            <a:solidFill>
              <a:srgbClr val="FCA3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 name="Google Shape;1622;p55"/>
            <p:cNvSpPr/>
            <p:nvPr/>
          </p:nvSpPr>
          <p:spPr>
            <a:xfrm>
              <a:off x="5852435" y="2403243"/>
              <a:ext cx="42892" cy="32968"/>
            </a:xfrm>
            <a:custGeom>
              <a:avLst/>
              <a:gdLst/>
              <a:ahLst/>
              <a:cxnLst/>
              <a:rect l="l" t="t" r="r" b="b"/>
              <a:pathLst>
                <a:path w="752" h="578" fill="none" extrusionOk="0">
                  <a:moveTo>
                    <a:pt x="1" y="400"/>
                  </a:moveTo>
                  <a:cubicBezTo>
                    <a:pt x="469" y="1"/>
                    <a:pt x="751" y="262"/>
                    <a:pt x="612" y="577"/>
                  </a:cubicBezTo>
                </a:path>
              </a:pathLst>
            </a:custGeom>
            <a:noFill/>
            <a:ln w="2600" cap="rnd" cmpd="sng">
              <a:solidFill>
                <a:srgbClr val="D16247"/>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 name="Google Shape;1623;p55"/>
            <p:cNvSpPr/>
            <p:nvPr/>
          </p:nvSpPr>
          <p:spPr>
            <a:xfrm>
              <a:off x="5850040" y="2418472"/>
              <a:ext cx="31713" cy="39185"/>
            </a:xfrm>
            <a:custGeom>
              <a:avLst/>
              <a:gdLst/>
              <a:ahLst/>
              <a:cxnLst/>
              <a:rect l="l" t="t" r="r" b="b"/>
              <a:pathLst>
                <a:path w="556" h="687" extrusionOk="0">
                  <a:moveTo>
                    <a:pt x="231" y="1"/>
                  </a:moveTo>
                  <a:lnTo>
                    <a:pt x="1" y="686"/>
                  </a:lnTo>
                  <a:cubicBezTo>
                    <a:pt x="354" y="601"/>
                    <a:pt x="556" y="144"/>
                    <a:pt x="231" y="1"/>
                  </a:cubicBezTo>
                  <a:close/>
                </a:path>
              </a:pathLst>
            </a:custGeom>
            <a:solidFill>
              <a:srgbClr val="FCA3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 name="Google Shape;1624;p55"/>
            <p:cNvSpPr/>
            <p:nvPr/>
          </p:nvSpPr>
          <p:spPr>
            <a:xfrm>
              <a:off x="5850040" y="2418472"/>
              <a:ext cx="31713" cy="39185"/>
            </a:xfrm>
            <a:custGeom>
              <a:avLst/>
              <a:gdLst/>
              <a:ahLst/>
              <a:cxnLst/>
              <a:rect l="l" t="t" r="r" b="b"/>
              <a:pathLst>
                <a:path w="556" h="687" fill="none" extrusionOk="0">
                  <a:moveTo>
                    <a:pt x="231" y="1"/>
                  </a:moveTo>
                  <a:cubicBezTo>
                    <a:pt x="556" y="144"/>
                    <a:pt x="354" y="601"/>
                    <a:pt x="1" y="686"/>
                  </a:cubicBezTo>
                </a:path>
              </a:pathLst>
            </a:custGeom>
            <a:noFill/>
            <a:ln w="2600" cap="rnd" cmpd="sng">
              <a:solidFill>
                <a:srgbClr val="D16247"/>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 name="Google Shape;1625;p55"/>
            <p:cNvSpPr/>
            <p:nvPr/>
          </p:nvSpPr>
          <p:spPr>
            <a:xfrm>
              <a:off x="5008723" y="2561582"/>
              <a:ext cx="60460" cy="47341"/>
            </a:xfrm>
            <a:custGeom>
              <a:avLst/>
              <a:gdLst/>
              <a:ahLst/>
              <a:cxnLst/>
              <a:rect l="l" t="t" r="r" b="b"/>
              <a:pathLst>
                <a:path w="1060" h="830" extrusionOk="0">
                  <a:moveTo>
                    <a:pt x="401" y="0"/>
                  </a:moveTo>
                  <a:lnTo>
                    <a:pt x="0" y="191"/>
                  </a:lnTo>
                  <a:cubicBezTo>
                    <a:pt x="0" y="487"/>
                    <a:pt x="370" y="830"/>
                    <a:pt x="623" y="830"/>
                  </a:cubicBezTo>
                  <a:cubicBezTo>
                    <a:pt x="667" y="830"/>
                    <a:pt x="708" y="819"/>
                    <a:pt x="743" y="796"/>
                  </a:cubicBezTo>
                  <a:cubicBezTo>
                    <a:pt x="926" y="672"/>
                    <a:pt x="1060" y="583"/>
                    <a:pt x="401" y="0"/>
                  </a:cubicBezTo>
                  <a:close/>
                </a:path>
              </a:pathLst>
            </a:custGeom>
            <a:solidFill>
              <a:srgbClr val="FCA3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 name="Google Shape;1626;p55"/>
            <p:cNvSpPr/>
            <p:nvPr/>
          </p:nvSpPr>
          <p:spPr>
            <a:xfrm>
              <a:off x="5008723" y="2561582"/>
              <a:ext cx="60460" cy="54300"/>
            </a:xfrm>
            <a:custGeom>
              <a:avLst/>
              <a:gdLst/>
              <a:ahLst/>
              <a:cxnLst/>
              <a:rect l="l" t="t" r="r" b="b"/>
              <a:pathLst>
                <a:path w="1060" h="952" fill="none" extrusionOk="0">
                  <a:moveTo>
                    <a:pt x="401" y="0"/>
                  </a:moveTo>
                  <a:cubicBezTo>
                    <a:pt x="1060" y="583"/>
                    <a:pt x="926" y="672"/>
                    <a:pt x="743" y="796"/>
                  </a:cubicBezTo>
                  <a:cubicBezTo>
                    <a:pt x="511" y="951"/>
                    <a:pt x="0" y="539"/>
                    <a:pt x="0" y="191"/>
                  </a:cubicBezTo>
                </a:path>
              </a:pathLst>
            </a:custGeom>
            <a:noFill/>
            <a:ln w="2600" cap="rnd" cmpd="sng">
              <a:solidFill>
                <a:srgbClr val="D16247"/>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 name="Google Shape;1627;p55"/>
            <p:cNvSpPr/>
            <p:nvPr/>
          </p:nvSpPr>
          <p:spPr>
            <a:xfrm>
              <a:off x="5024922" y="2532207"/>
              <a:ext cx="65137" cy="59262"/>
            </a:xfrm>
            <a:custGeom>
              <a:avLst/>
              <a:gdLst/>
              <a:ahLst/>
              <a:cxnLst/>
              <a:rect l="l" t="t" r="r" b="b"/>
              <a:pathLst>
                <a:path w="1142" h="1039" extrusionOk="0">
                  <a:moveTo>
                    <a:pt x="591" y="1"/>
                  </a:moveTo>
                  <a:lnTo>
                    <a:pt x="0" y="377"/>
                  </a:lnTo>
                  <a:cubicBezTo>
                    <a:pt x="355" y="828"/>
                    <a:pt x="692" y="1039"/>
                    <a:pt x="884" y="1039"/>
                  </a:cubicBezTo>
                  <a:cubicBezTo>
                    <a:pt x="1140" y="1039"/>
                    <a:pt x="1141" y="669"/>
                    <a:pt x="591" y="1"/>
                  </a:cubicBezTo>
                  <a:close/>
                </a:path>
              </a:pathLst>
            </a:custGeom>
            <a:solidFill>
              <a:srgbClr val="FCA3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 name="Google Shape;1628;p55"/>
            <p:cNvSpPr/>
            <p:nvPr/>
          </p:nvSpPr>
          <p:spPr>
            <a:xfrm>
              <a:off x="5024922" y="2532207"/>
              <a:ext cx="88807" cy="81450"/>
            </a:xfrm>
            <a:custGeom>
              <a:avLst/>
              <a:gdLst/>
              <a:ahLst/>
              <a:cxnLst/>
              <a:rect l="l" t="t" r="r" b="b"/>
              <a:pathLst>
                <a:path w="1557" h="1428" fill="none" extrusionOk="0">
                  <a:moveTo>
                    <a:pt x="591" y="1"/>
                  </a:moveTo>
                  <a:cubicBezTo>
                    <a:pt x="1556" y="1173"/>
                    <a:pt x="824" y="1427"/>
                    <a:pt x="0" y="377"/>
                  </a:cubicBezTo>
                </a:path>
              </a:pathLst>
            </a:custGeom>
            <a:noFill/>
            <a:ln w="2600" cap="rnd" cmpd="sng">
              <a:solidFill>
                <a:srgbClr val="D16247"/>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 name="Google Shape;1629;p55"/>
            <p:cNvSpPr/>
            <p:nvPr/>
          </p:nvSpPr>
          <p:spPr>
            <a:xfrm>
              <a:off x="5051045" y="2503688"/>
              <a:ext cx="73407" cy="68787"/>
            </a:xfrm>
            <a:custGeom>
              <a:avLst/>
              <a:gdLst/>
              <a:ahLst/>
              <a:cxnLst/>
              <a:rect l="l" t="t" r="r" b="b"/>
              <a:pathLst>
                <a:path w="1287" h="1206" extrusionOk="0">
                  <a:moveTo>
                    <a:pt x="551" y="0"/>
                  </a:moveTo>
                  <a:lnTo>
                    <a:pt x="1" y="501"/>
                  </a:lnTo>
                  <a:cubicBezTo>
                    <a:pt x="184" y="698"/>
                    <a:pt x="636" y="1205"/>
                    <a:pt x="916" y="1205"/>
                  </a:cubicBezTo>
                  <a:cubicBezTo>
                    <a:pt x="964" y="1205"/>
                    <a:pt x="1008" y="1190"/>
                    <a:pt x="1044" y="1155"/>
                  </a:cubicBezTo>
                  <a:cubicBezTo>
                    <a:pt x="1286" y="919"/>
                    <a:pt x="1109" y="624"/>
                    <a:pt x="551" y="0"/>
                  </a:cubicBezTo>
                  <a:close/>
                </a:path>
              </a:pathLst>
            </a:custGeom>
            <a:solidFill>
              <a:srgbClr val="FCA3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 name="Google Shape;1630;p55"/>
            <p:cNvSpPr/>
            <p:nvPr/>
          </p:nvSpPr>
          <p:spPr>
            <a:xfrm>
              <a:off x="5051045" y="2503688"/>
              <a:ext cx="73407" cy="79396"/>
            </a:xfrm>
            <a:custGeom>
              <a:avLst/>
              <a:gdLst/>
              <a:ahLst/>
              <a:cxnLst/>
              <a:rect l="l" t="t" r="r" b="b"/>
              <a:pathLst>
                <a:path w="1287" h="1392" fill="none" extrusionOk="0">
                  <a:moveTo>
                    <a:pt x="551" y="0"/>
                  </a:moveTo>
                  <a:cubicBezTo>
                    <a:pt x="1109" y="624"/>
                    <a:pt x="1286" y="919"/>
                    <a:pt x="1044" y="1155"/>
                  </a:cubicBezTo>
                  <a:cubicBezTo>
                    <a:pt x="801" y="1391"/>
                    <a:pt x="215" y="732"/>
                    <a:pt x="1" y="501"/>
                  </a:cubicBezTo>
                </a:path>
              </a:pathLst>
            </a:custGeom>
            <a:noFill/>
            <a:ln w="2600" cap="rnd" cmpd="sng">
              <a:solidFill>
                <a:srgbClr val="D16247"/>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 name="Google Shape;1631;p55"/>
            <p:cNvSpPr/>
            <p:nvPr/>
          </p:nvSpPr>
          <p:spPr>
            <a:xfrm>
              <a:off x="5072891" y="2481899"/>
              <a:ext cx="80081" cy="71810"/>
            </a:xfrm>
            <a:custGeom>
              <a:avLst/>
              <a:gdLst/>
              <a:ahLst/>
              <a:cxnLst/>
              <a:rect l="l" t="t" r="r" b="b"/>
              <a:pathLst>
                <a:path w="1404" h="1259" extrusionOk="0">
                  <a:moveTo>
                    <a:pt x="406" y="0"/>
                  </a:moveTo>
                  <a:lnTo>
                    <a:pt x="0" y="502"/>
                  </a:lnTo>
                  <a:cubicBezTo>
                    <a:pt x="0" y="502"/>
                    <a:pt x="612" y="1258"/>
                    <a:pt x="968" y="1258"/>
                  </a:cubicBezTo>
                  <a:cubicBezTo>
                    <a:pt x="1017" y="1258"/>
                    <a:pt x="1060" y="1244"/>
                    <a:pt x="1097" y="1212"/>
                  </a:cubicBezTo>
                  <a:cubicBezTo>
                    <a:pt x="1403" y="947"/>
                    <a:pt x="807" y="267"/>
                    <a:pt x="406" y="0"/>
                  </a:cubicBezTo>
                  <a:close/>
                </a:path>
              </a:pathLst>
            </a:custGeom>
            <a:solidFill>
              <a:srgbClr val="FCA3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 name="Google Shape;1632;p55"/>
            <p:cNvSpPr/>
            <p:nvPr/>
          </p:nvSpPr>
          <p:spPr>
            <a:xfrm>
              <a:off x="5072891" y="2481899"/>
              <a:ext cx="80081" cy="84301"/>
            </a:xfrm>
            <a:custGeom>
              <a:avLst/>
              <a:gdLst/>
              <a:ahLst/>
              <a:cxnLst/>
              <a:rect l="l" t="t" r="r" b="b"/>
              <a:pathLst>
                <a:path w="1404" h="1478" fill="none" extrusionOk="0">
                  <a:moveTo>
                    <a:pt x="406" y="0"/>
                  </a:moveTo>
                  <a:cubicBezTo>
                    <a:pt x="807" y="267"/>
                    <a:pt x="1403" y="947"/>
                    <a:pt x="1097" y="1212"/>
                  </a:cubicBezTo>
                  <a:cubicBezTo>
                    <a:pt x="790" y="1478"/>
                    <a:pt x="0" y="502"/>
                    <a:pt x="0" y="502"/>
                  </a:cubicBezTo>
                </a:path>
              </a:pathLst>
            </a:custGeom>
            <a:noFill/>
            <a:ln w="2600" cap="rnd" cmpd="sng">
              <a:solidFill>
                <a:srgbClr val="D16247"/>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 name="Google Shape;1633;p55"/>
            <p:cNvSpPr/>
            <p:nvPr/>
          </p:nvSpPr>
          <p:spPr>
            <a:xfrm>
              <a:off x="5088348" y="2503688"/>
              <a:ext cx="82191" cy="43234"/>
            </a:xfrm>
            <a:custGeom>
              <a:avLst/>
              <a:gdLst/>
              <a:ahLst/>
              <a:cxnLst/>
              <a:rect l="l" t="t" r="r" b="b"/>
              <a:pathLst>
                <a:path w="1441" h="758" extrusionOk="0">
                  <a:moveTo>
                    <a:pt x="565" y="1"/>
                  </a:moveTo>
                  <a:cubicBezTo>
                    <a:pt x="184" y="1"/>
                    <a:pt x="1" y="97"/>
                    <a:pt x="7" y="358"/>
                  </a:cubicBezTo>
                  <a:cubicBezTo>
                    <a:pt x="19" y="745"/>
                    <a:pt x="888" y="757"/>
                    <a:pt x="998" y="757"/>
                  </a:cubicBezTo>
                  <a:cubicBezTo>
                    <a:pt x="1006" y="757"/>
                    <a:pt x="1010" y="757"/>
                    <a:pt x="1010" y="757"/>
                  </a:cubicBezTo>
                  <a:lnTo>
                    <a:pt x="1440" y="86"/>
                  </a:lnTo>
                  <a:cubicBezTo>
                    <a:pt x="1079" y="34"/>
                    <a:pt x="788" y="1"/>
                    <a:pt x="565" y="1"/>
                  </a:cubicBezTo>
                  <a:close/>
                </a:path>
              </a:pathLst>
            </a:custGeom>
            <a:solidFill>
              <a:srgbClr val="FCA3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 name="Google Shape;1634;p55"/>
            <p:cNvSpPr/>
            <p:nvPr/>
          </p:nvSpPr>
          <p:spPr>
            <a:xfrm>
              <a:off x="5088120" y="2500493"/>
              <a:ext cx="82419" cy="47227"/>
            </a:xfrm>
            <a:custGeom>
              <a:avLst/>
              <a:gdLst/>
              <a:ahLst/>
              <a:cxnLst/>
              <a:rect l="l" t="t" r="r" b="b"/>
              <a:pathLst>
                <a:path w="1445" h="828" fill="none" extrusionOk="0">
                  <a:moveTo>
                    <a:pt x="1444" y="142"/>
                  </a:moveTo>
                  <a:cubicBezTo>
                    <a:pt x="467" y="0"/>
                    <a:pt x="0" y="0"/>
                    <a:pt x="11" y="414"/>
                  </a:cubicBezTo>
                  <a:cubicBezTo>
                    <a:pt x="24" y="827"/>
                    <a:pt x="1014" y="813"/>
                    <a:pt x="1014" y="813"/>
                  </a:cubicBezTo>
                </a:path>
              </a:pathLst>
            </a:custGeom>
            <a:noFill/>
            <a:ln w="2600" cap="rnd" cmpd="sng">
              <a:solidFill>
                <a:srgbClr val="D16247"/>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2" name="Google Shape;1635;p55"/>
          <p:cNvGrpSpPr/>
          <p:nvPr/>
        </p:nvGrpSpPr>
        <p:grpSpPr>
          <a:xfrm rot="383851">
            <a:off x="8258089" y="3841942"/>
            <a:ext cx="743882" cy="937255"/>
            <a:chOff x="3103876" y="3567413"/>
            <a:chExt cx="673883" cy="849128"/>
          </a:xfrm>
        </p:grpSpPr>
        <p:sp>
          <p:nvSpPr>
            <p:cNvPr id="179" name="Google Shape;1636;p55"/>
            <p:cNvSpPr/>
            <p:nvPr/>
          </p:nvSpPr>
          <p:spPr>
            <a:xfrm flipH="1">
              <a:off x="3107965" y="3693349"/>
              <a:ext cx="669794" cy="723192"/>
            </a:xfrm>
            <a:custGeom>
              <a:avLst/>
              <a:gdLst/>
              <a:ahLst/>
              <a:cxnLst/>
              <a:rect l="l" t="t" r="r" b="b"/>
              <a:pathLst>
                <a:path w="9834" h="10618" extrusionOk="0">
                  <a:moveTo>
                    <a:pt x="346" y="0"/>
                  </a:moveTo>
                  <a:cubicBezTo>
                    <a:pt x="346" y="0"/>
                    <a:pt x="1" y="1150"/>
                    <a:pt x="1985" y="3777"/>
                  </a:cubicBezTo>
                  <a:cubicBezTo>
                    <a:pt x="3970" y="6404"/>
                    <a:pt x="2161" y="8757"/>
                    <a:pt x="6997" y="10617"/>
                  </a:cubicBezTo>
                  <a:lnTo>
                    <a:pt x="9833" y="9607"/>
                  </a:lnTo>
                  <a:cubicBezTo>
                    <a:pt x="9833" y="9607"/>
                    <a:pt x="7953" y="8061"/>
                    <a:pt x="6845" y="5948"/>
                  </a:cubicBezTo>
                  <a:cubicBezTo>
                    <a:pt x="5735" y="3833"/>
                    <a:pt x="5101" y="3073"/>
                    <a:pt x="3221" y="2470"/>
                  </a:cubicBezTo>
                  <a:cubicBezTo>
                    <a:pt x="1340" y="1865"/>
                    <a:pt x="346" y="0"/>
                    <a:pt x="34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 name="Google Shape;1637;p55"/>
            <p:cNvSpPr/>
            <p:nvPr/>
          </p:nvSpPr>
          <p:spPr>
            <a:xfrm flipH="1">
              <a:off x="3107965" y="3693349"/>
              <a:ext cx="669794" cy="723192"/>
            </a:xfrm>
            <a:custGeom>
              <a:avLst/>
              <a:gdLst/>
              <a:ahLst/>
              <a:cxnLst/>
              <a:rect l="l" t="t" r="r" b="b"/>
              <a:pathLst>
                <a:path w="9834" h="10618" extrusionOk="0">
                  <a:moveTo>
                    <a:pt x="346" y="0"/>
                  </a:moveTo>
                  <a:cubicBezTo>
                    <a:pt x="346" y="0"/>
                    <a:pt x="1" y="1150"/>
                    <a:pt x="1985" y="3777"/>
                  </a:cubicBezTo>
                  <a:cubicBezTo>
                    <a:pt x="3970" y="6404"/>
                    <a:pt x="2161" y="8757"/>
                    <a:pt x="6997" y="10617"/>
                  </a:cubicBezTo>
                  <a:lnTo>
                    <a:pt x="9833" y="9607"/>
                  </a:lnTo>
                  <a:cubicBezTo>
                    <a:pt x="9833" y="9607"/>
                    <a:pt x="7953" y="8061"/>
                    <a:pt x="6845" y="5948"/>
                  </a:cubicBezTo>
                  <a:cubicBezTo>
                    <a:pt x="5735" y="3833"/>
                    <a:pt x="5101" y="3073"/>
                    <a:pt x="3221" y="2470"/>
                  </a:cubicBezTo>
                  <a:cubicBezTo>
                    <a:pt x="1340" y="1865"/>
                    <a:pt x="346" y="0"/>
                    <a:pt x="346"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 name="Google Shape;1638;p55"/>
            <p:cNvSpPr/>
            <p:nvPr/>
          </p:nvSpPr>
          <p:spPr>
            <a:xfrm flipH="1">
              <a:off x="3224228" y="3693349"/>
              <a:ext cx="530032" cy="664754"/>
            </a:xfrm>
            <a:custGeom>
              <a:avLst/>
              <a:gdLst/>
              <a:ahLst/>
              <a:cxnLst/>
              <a:rect l="l" t="t" r="r" b="b"/>
              <a:pathLst>
                <a:path w="7782" h="9760" fill="none" extrusionOk="0">
                  <a:moveTo>
                    <a:pt x="1" y="0"/>
                  </a:moveTo>
                  <a:cubicBezTo>
                    <a:pt x="1640" y="3777"/>
                    <a:pt x="3845" y="3831"/>
                    <a:pt x="4733" y="6467"/>
                  </a:cubicBezTo>
                  <a:cubicBezTo>
                    <a:pt x="5620" y="9104"/>
                    <a:pt x="7782" y="9760"/>
                    <a:pt x="7782" y="9760"/>
                  </a:cubicBezTo>
                </a:path>
              </a:pathLst>
            </a:custGeom>
            <a:noFill/>
            <a:ln w="2600" cap="flat" cmpd="sng">
              <a:solidFill>
                <a:schemeClr val="l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 name="Google Shape;1639;p55"/>
            <p:cNvSpPr/>
            <p:nvPr/>
          </p:nvSpPr>
          <p:spPr>
            <a:xfrm flipH="1">
              <a:off x="3103876" y="3567413"/>
              <a:ext cx="417582" cy="602297"/>
            </a:xfrm>
            <a:custGeom>
              <a:avLst/>
              <a:gdLst/>
              <a:ahLst/>
              <a:cxnLst/>
              <a:rect l="l" t="t" r="r" b="b"/>
              <a:pathLst>
                <a:path w="6131" h="8843" extrusionOk="0">
                  <a:moveTo>
                    <a:pt x="420" y="0"/>
                  </a:moveTo>
                  <a:cubicBezTo>
                    <a:pt x="420" y="0"/>
                    <a:pt x="0" y="808"/>
                    <a:pt x="1108" y="3043"/>
                  </a:cubicBezTo>
                  <a:cubicBezTo>
                    <a:pt x="2216" y="5277"/>
                    <a:pt x="538" y="6777"/>
                    <a:pt x="3877" y="8842"/>
                  </a:cubicBezTo>
                  <a:lnTo>
                    <a:pt x="6131" y="8488"/>
                  </a:lnTo>
                  <a:cubicBezTo>
                    <a:pt x="6131" y="8488"/>
                    <a:pt x="4950" y="7072"/>
                    <a:pt x="4421" y="5343"/>
                  </a:cubicBezTo>
                  <a:cubicBezTo>
                    <a:pt x="3893" y="3613"/>
                    <a:pt x="3528" y="2957"/>
                    <a:pt x="2211" y="2242"/>
                  </a:cubicBezTo>
                  <a:cubicBezTo>
                    <a:pt x="897" y="1529"/>
                    <a:pt x="420" y="0"/>
                    <a:pt x="42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 name="Google Shape;1640;p55"/>
            <p:cNvSpPr/>
            <p:nvPr/>
          </p:nvSpPr>
          <p:spPr>
            <a:xfrm flipH="1">
              <a:off x="3191805" y="3567413"/>
              <a:ext cx="301114" cy="569604"/>
            </a:xfrm>
            <a:custGeom>
              <a:avLst/>
              <a:gdLst/>
              <a:ahLst/>
              <a:cxnLst/>
              <a:rect l="l" t="t" r="r" b="b"/>
              <a:pathLst>
                <a:path w="4421" h="8363" fill="none" extrusionOk="0">
                  <a:moveTo>
                    <a:pt x="1" y="0"/>
                  </a:moveTo>
                  <a:cubicBezTo>
                    <a:pt x="689" y="3043"/>
                    <a:pt x="2324" y="3392"/>
                    <a:pt x="2613" y="5481"/>
                  </a:cubicBezTo>
                  <a:cubicBezTo>
                    <a:pt x="2904" y="7570"/>
                    <a:pt x="4420" y="8362"/>
                    <a:pt x="4420" y="8362"/>
                  </a:cubicBezTo>
                </a:path>
              </a:pathLst>
            </a:custGeom>
            <a:noFill/>
            <a:ln w="2600" cap="flat" cmpd="sng">
              <a:solidFill>
                <a:schemeClr val="l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5" name="Google Shape;1647;p55"/>
          <p:cNvSpPr/>
          <p:nvPr/>
        </p:nvSpPr>
        <p:spPr>
          <a:xfrm flipH="1">
            <a:off x="5377734" y="4666455"/>
            <a:ext cx="3592351" cy="208197"/>
          </a:xfrm>
          <a:custGeom>
            <a:avLst/>
            <a:gdLst/>
            <a:ahLst/>
            <a:cxnLst/>
            <a:rect l="l" t="t" r="r" b="b"/>
            <a:pathLst>
              <a:path w="46329" h="2845" extrusionOk="0">
                <a:moveTo>
                  <a:pt x="263" y="0"/>
                </a:moveTo>
                <a:cubicBezTo>
                  <a:pt x="119" y="0"/>
                  <a:pt x="1" y="118"/>
                  <a:pt x="1" y="264"/>
                </a:cubicBezTo>
                <a:lnTo>
                  <a:pt x="1" y="2581"/>
                </a:lnTo>
                <a:cubicBezTo>
                  <a:pt x="1" y="2726"/>
                  <a:pt x="119" y="2844"/>
                  <a:pt x="263" y="2844"/>
                </a:cubicBezTo>
                <a:lnTo>
                  <a:pt x="46065" y="2844"/>
                </a:lnTo>
                <a:cubicBezTo>
                  <a:pt x="46211" y="2844"/>
                  <a:pt x="46329" y="2726"/>
                  <a:pt x="46329" y="2581"/>
                </a:cubicBezTo>
                <a:lnTo>
                  <a:pt x="46329" y="264"/>
                </a:lnTo>
                <a:cubicBezTo>
                  <a:pt x="46329" y="118"/>
                  <a:pt x="46211" y="0"/>
                  <a:pt x="4606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6" name="Google Shape;1648;p55"/>
          <p:cNvGrpSpPr/>
          <p:nvPr/>
        </p:nvGrpSpPr>
        <p:grpSpPr>
          <a:xfrm>
            <a:off x="7289132" y="3043057"/>
            <a:ext cx="1245594" cy="1623979"/>
            <a:chOff x="5373725" y="1934250"/>
            <a:chExt cx="492875" cy="642600"/>
          </a:xfrm>
        </p:grpSpPr>
        <p:sp>
          <p:nvSpPr>
            <p:cNvPr id="166" name="Google Shape;1649;p55"/>
            <p:cNvSpPr/>
            <p:nvPr/>
          </p:nvSpPr>
          <p:spPr>
            <a:xfrm>
              <a:off x="5373725" y="1934250"/>
              <a:ext cx="492875" cy="37700"/>
            </a:xfrm>
            <a:custGeom>
              <a:avLst/>
              <a:gdLst/>
              <a:ahLst/>
              <a:cxnLst/>
              <a:rect l="l" t="t" r="r" b="b"/>
              <a:pathLst>
                <a:path w="19715" h="1508" extrusionOk="0">
                  <a:moveTo>
                    <a:pt x="0" y="0"/>
                  </a:moveTo>
                  <a:lnTo>
                    <a:pt x="0" y="1508"/>
                  </a:lnTo>
                  <a:lnTo>
                    <a:pt x="19714" y="1508"/>
                  </a:lnTo>
                  <a:lnTo>
                    <a:pt x="19714"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 name="Google Shape;1650;p55"/>
            <p:cNvSpPr/>
            <p:nvPr/>
          </p:nvSpPr>
          <p:spPr>
            <a:xfrm>
              <a:off x="5412500" y="1971925"/>
              <a:ext cx="415325" cy="604925"/>
            </a:xfrm>
            <a:custGeom>
              <a:avLst/>
              <a:gdLst/>
              <a:ahLst/>
              <a:cxnLst/>
              <a:rect l="l" t="t" r="r" b="b"/>
              <a:pathLst>
                <a:path w="16613" h="24197" extrusionOk="0">
                  <a:moveTo>
                    <a:pt x="0" y="1"/>
                  </a:moveTo>
                  <a:lnTo>
                    <a:pt x="0" y="24197"/>
                  </a:lnTo>
                  <a:lnTo>
                    <a:pt x="16613" y="24197"/>
                  </a:lnTo>
                  <a:lnTo>
                    <a:pt x="16613"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 name="Google Shape;1651;p55"/>
            <p:cNvSpPr/>
            <p:nvPr/>
          </p:nvSpPr>
          <p:spPr>
            <a:xfrm>
              <a:off x="5632625" y="1971925"/>
              <a:ext cx="194925" cy="604925"/>
            </a:xfrm>
            <a:custGeom>
              <a:avLst/>
              <a:gdLst/>
              <a:ahLst/>
              <a:cxnLst/>
              <a:rect l="l" t="t" r="r" b="b"/>
              <a:pathLst>
                <a:path w="7797" h="24197" extrusionOk="0">
                  <a:moveTo>
                    <a:pt x="0" y="1"/>
                  </a:moveTo>
                  <a:lnTo>
                    <a:pt x="0" y="24197"/>
                  </a:lnTo>
                  <a:lnTo>
                    <a:pt x="7797" y="24197"/>
                  </a:lnTo>
                  <a:lnTo>
                    <a:pt x="7797" y="1"/>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 name="Google Shape;1652;p55"/>
            <p:cNvSpPr/>
            <p:nvPr/>
          </p:nvSpPr>
          <p:spPr>
            <a:xfrm>
              <a:off x="5494000" y="2112075"/>
              <a:ext cx="252325" cy="257900"/>
            </a:xfrm>
            <a:custGeom>
              <a:avLst/>
              <a:gdLst/>
              <a:ahLst/>
              <a:cxnLst/>
              <a:rect l="l" t="t" r="r" b="b"/>
              <a:pathLst>
                <a:path w="10093" h="10316" extrusionOk="0">
                  <a:moveTo>
                    <a:pt x="2664" y="0"/>
                  </a:moveTo>
                  <a:lnTo>
                    <a:pt x="2544" y="106"/>
                  </a:lnTo>
                  <a:cubicBezTo>
                    <a:pt x="2248" y="370"/>
                    <a:pt x="1310" y="1089"/>
                    <a:pt x="560" y="1240"/>
                  </a:cubicBezTo>
                  <a:lnTo>
                    <a:pt x="260" y="1301"/>
                  </a:lnTo>
                  <a:lnTo>
                    <a:pt x="226" y="1604"/>
                  </a:lnTo>
                  <a:cubicBezTo>
                    <a:pt x="0" y="3630"/>
                    <a:pt x="774" y="5462"/>
                    <a:pt x="1463" y="6642"/>
                  </a:cubicBezTo>
                  <a:cubicBezTo>
                    <a:pt x="2331" y="8132"/>
                    <a:pt x="3559" y="9424"/>
                    <a:pt x="4832" y="10187"/>
                  </a:cubicBezTo>
                  <a:lnTo>
                    <a:pt x="5046" y="10316"/>
                  </a:lnTo>
                  <a:lnTo>
                    <a:pt x="5261" y="10187"/>
                  </a:lnTo>
                  <a:cubicBezTo>
                    <a:pt x="6532" y="9424"/>
                    <a:pt x="7760" y="8131"/>
                    <a:pt x="8630" y="6642"/>
                  </a:cubicBezTo>
                  <a:cubicBezTo>
                    <a:pt x="9318" y="5462"/>
                    <a:pt x="10092" y="3630"/>
                    <a:pt x="9865" y="1604"/>
                  </a:cubicBezTo>
                  <a:lnTo>
                    <a:pt x="9833" y="1301"/>
                  </a:lnTo>
                  <a:lnTo>
                    <a:pt x="9533" y="1240"/>
                  </a:lnTo>
                  <a:cubicBezTo>
                    <a:pt x="8630" y="1060"/>
                    <a:pt x="7558" y="115"/>
                    <a:pt x="7548" y="106"/>
                  </a:cubicBezTo>
                  <a:lnTo>
                    <a:pt x="7429"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 name="Google Shape;1653;p55"/>
            <p:cNvSpPr/>
            <p:nvPr/>
          </p:nvSpPr>
          <p:spPr>
            <a:xfrm>
              <a:off x="5412500" y="1971925"/>
              <a:ext cx="415325" cy="29275"/>
            </a:xfrm>
            <a:custGeom>
              <a:avLst/>
              <a:gdLst/>
              <a:ahLst/>
              <a:cxnLst/>
              <a:rect l="l" t="t" r="r" b="b"/>
              <a:pathLst>
                <a:path w="16613" h="1171" extrusionOk="0">
                  <a:moveTo>
                    <a:pt x="0" y="1"/>
                  </a:moveTo>
                  <a:lnTo>
                    <a:pt x="0" y="1171"/>
                  </a:lnTo>
                  <a:lnTo>
                    <a:pt x="16613" y="1171"/>
                  </a:lnTo>
                  <a:lnTo>
                    <a:pt x="16613" y="1"/>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 name="Google Shape;1654;p55"/>
            <p:cNvSpPr/>
            <p:nvPr/>
          </p:nvSpPr>
          <p:spPr>
            <a:xfrm>
              <a:off x="5500925" y="2122475"/>
              <a:ext cx="119250" cy="235350"/>
            </a:xfrm>
            <a:custGeom>
              <a:avLst/>
              <a:gdLst/>
              <a:ahLst/>
              <a:cxnLst/>
              <a:rect l="l" t="t" r="r" b="b"/>
              <a:pathLst>
                <a:path w="4770" h="9414" extrusionOk="0">
                  <a:moveTo>
                    <a:pt x="2546" y="1"/>
                  </a:moveTo>
                  <a:cubicBezTo>
                    <a:pt x="2546" y="1"/>
                    <a:pt x="1392" y="1028"/>
                    <a:pt x="364" y="1233"/>
                  </a:cubicBezTo>
                  <a:cubicBezTo>
                    <a:pt x="0" y="4496"/>
                    <a:pt x="2412" y="7998"/>
                    <a:pt x="4769" y="9413"/>
                  </a:cubicBezTo>
                  <a:lnTo>
                    <a:pt x="4769" y="1"/>
                  </a:ln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 name="Google Shape;1655;p55"/>
            <p:cNvSpPr/>
            <p:nvPr/>
          </p:nvSpPr>
          <p:spPr>
            <a:xfrm>
              <a:off x="5620150" y="2122475"/>
              <a:ext cx="119250" cy="235350"/>
            </a:xfrm>
            <a:custGeom>
              <a:avLst/>
              <a:gdLst/>
              <a:ahLst/>
              <a:cxnLst/>
              <a:rect l="l" t="t" r="r" b="b"/>
              <a:pathLst>
                <a:path w="4770" h="9414" extrusionOk="0">
                  <a:moveTo>
                    <a:pt x="0" y="1"/>
                  </a:moveTo>
                  <a:lnTo>
                    <a:pt x="0" y="9413"/>
                  </a:lnTo>
                  <a:cubicBezTo>
                    <a:pt x="2356" y="7998"/>
                    <a:pt x="4770" y="4496"/>
                    <a:pt x="4406" y="1233"/>
                  </a:cubicBezTo>
                  <a:cubicBezTo>
                    <a:pt x="3377" y="1028"/>
                    <a:pt x="2224" y="1"/>
                    <a:pt x="2224"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 name="Google Shape;1656;p55"/>
            <p:cNvSpPr/>
            <p:nvPr/>
          </p:nvSpPr>
          <p:spPr>
            <a:xfrm>
              <a:off x="5559025" y="2168050"/>
              <a:ext cx="122250" cy="122250"/>
            </a:xfrm>
            <a:custGeom>
              <a:avLst/>
              <a:gdLst/>
              <a:ahLst/>
              <a:cxnLst/>
              <a:rect l="l" t="t" r="r" b="b"/>
              <a:pathLst>
                <a:path w="4890" h="4890" extrusionOk="0">
                  <a:moveTo>
                    <a:pt x="2445" y="0"/>
                  </a:moveTo>
                  <a:cubicBezTo>
                    <a:pt x="1095" y="0"/>
                    <a:pt x="1" y="1094"/>
                    <a:pt x="1" y="2445"/>
                  </a:cubicBezTo>
                  <a:cubicBezTo>
                    <a:pt x="1" y="3795"/>
                    <a:pt x="1095" y="4889"/>
                    <a:pt x="2445" y="4889"/>
                  </a:cubicBezTo>
                  <a:cubicBezTo>
                    <a:pt x="3796" y="4889"/>
                    <a:pt x="4890" y="3795"/>
                    <a:pt x="4890" y="2445"/>
                  </a:cubicBezTo>
                  <a:cubicBezTo>
                    <a:pt x="4890" y="1094"/>
                    <a:pt x="3796" y="0"/>
                    <a:pt x="244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1657;p55"/>
            <p:cNvSpPr/>
            <p:nvPr/>
          </p:nvSpPr>
          <p:spPr>
            <a:xfrm>
              <a:off x="5578975" y="2188025"/>
              <a:ext cx="82375" cy="82350"/>
            </a:xfrm>
            <a:custGeom>
              <a:avLst/>
              <a:gdLst/>
              <a:ahLst/>
              <a:cxnLst/>
              <a:rect l="l" t="t" r="r" b="b"/>
              <a:pathLst>
                <a:path w="3295" h="3294" fill="none" extrusionOk="0">
                  <a:moveTo>
                    <a:pt x="3295" y="1646"/>
                  </a:moveTo>
                  <a:cubicBezTo>
                    <a:pt x="3295" y="2151"/>
                    <a:pt x="3066" y="2603"/>
                    <a:pt x="2707" y="2905"/>
                  </a:cubicBezTo>
                  <a:cubicBezTo>
                    <a:pt x="2421" y="3147"/>
                    <a:pt x="2051" y="3293"/>
                    <a:pt x="1647" y="3293"/>
                  </a:cubicBezTo>
                  <a:cubicBezTo>
                    <a:pt x="1243" y="3293"/>
                    <a:pt x="873" y="3147"/>
                    <a:pt x="587" y="2905"/>
                  </a:cubicBezTo>
                  <a:cubicBezTo>
                    <a:pt x="228" y="2605"/>
                    <a:pt x="0" y="2152"/>
                    <a:pt x="0" y="1646"/>
                  </a:cubicBezTo>
                  <a:cubicBezTo>
                    <a:pt x="0" y="1141"/>
                    <a:pt x="228" y="689"/>
                    <a:pt x="587" y="387"/>
                  </a:cubicBezTo>
                  <a:cubicBezTo>
                    <a:pt x="873" y="146"/>
                    <a:pt x="1243" y="0"/>
                    <a:pt x="1647" y="0"/>
                  </a:cubicBezTo>
                  <a:cubicBezTo>
                    <a:pt x="2051" y="0"/>
                    <a:pt x="2421" y="146"/>
                    <a:pt x="2707" y="387"/>
                  </a:cubicBezTo>
                  <a:cubicBezTo>
                    <a:pt x="3066" y="690"/>
                    <a:pt x="3295" y="1141"/>
                    <a:pt x="3295" y="1646"/>
                  </a:cubicBezTo>
                  <a:close/>
                </a:path>
              </a:pathLst>
            </a:custGeom>
            <a:solidFill>
              <a:schemeClr val="accent1"/>
            </a:solidFill>
            <a:ln w="5200" cap="flat" cmpd="sng">
              <a:solidFill>
                <a:schemeClr val="accen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 name="Google Shape;1658;p55"/>
            <p:cNvSpPr/>
            <p:nvPr/>
          </p:nvSpPr>
          <p:spPr>
            <a:xfrm>
              <a:off x="5578975" y="2197700"/>
              <a:ext cx="29300" cy="62950"/>
            </a:xfrm>
            <a:custGeom>
              <a:avLst/>
              <a:gdLst/>
              <a:ahLst/>
              <a:cxnLst/>
              <a:rect l="l" t="t" r="r" b="b"/>
              <a:pathLst>
                <a:path w="1172" h="2518" fill="none" extrusionOk="0">
                  <a:moveTo>
                    <a:pt x="1172" y="1259"/>
                  </a:moveTo>
                  <a:cubicBezTo>
                    <a:pt x="1172" y="1764"/>
                    <a:pt x="945" y="2216"/>
                    <a:pt x="587" y="2518"/>
                  </a:cubicBezTo>
                  <a:cubicBezTo>
                    <a:pt x="228" y="2218"/>
                    <a:pt x="0" y="1765"/>
                    <a:pt x="0" y="1259"/>
                  </a:cubicBezTo>
                  <a:cubicBezTo>
                    <a:pt x="0" y="754"/>
                    <a:pt x="228" y="302"/>
                    <a:pt x="587" y="0"/>
                  </a:cubicBezTo>
                  <a:cubicBezTo>
                    <a:pt x="945" y="303"/>
                    <a:pt x="1172" y="754"/>
                    <a:pt x="1172" y="1259"/>
                  </a:cubicBezTo>
                  <a:close/>
                </a:path>
              </a:pathLst>
            </a:custGeom>
            <a:solidFill>
              <a:schemeClr val="accent1"/>
            </a:solidFill>
            <a:ln w="5200" cap="flat" cmpd="sng">
              <a:solidFill>
                <a:schemeClr val="accen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1659;p55"/>
            <p:cNvSpPr/>
            <p:nvPr/>
          </p:nvSpPr>
          <p:spPr>
            <a:xfrm>
              <a:off x="5632025" y="2197700"/>
              <a:ext cx="29325" cy="62950"/>
            </a:xfrm>
            <a:custGeom>
              <a:avLst/>
              <a:gdLst/>
              <a:ahLst/>
              <a:cxnLst/>
              <a:rect l="l" t="t" r="r" b="b"/>
              <a:pathLst>
                <a:path w="1173" h="2518" fill="none" extrusionOk="0">
                  <a:moveTo>
                    <a:pt x="1173" y="1259"/>
                  </a:moveTo>
                  <a:cubicBezTo>
                    <a:pt x="1173" y="1764"/>
                    <a:pt x="944" y="2216"/>
                    <a:pt x="585" y="2518"/>
                  </a:cubicBezTo>
                  <a:cubicBezTo>
                    <a:pt x="228" y="2216"/>
                    <a:pt x="1" y="1764"/>
                    <a:pt x="1" y="1259"/>
                  </a:cubicBezTo>
                  <a:cubicBezTo>
                    <a:pt x="1" y="754"/>
                    <a:pt x="228" y="303"/>
                    <a:pt x="585" y="0"/>
                  </a:cubicBezTo>
                  <a:cubicBezTo>
                    <a:pt x="944" y="303"/>
                    <a:pt x="1173" y="754"/>
                    <a:pt x="1173" y="1259"/>
                  </a:cubicBezTo>
                  <a:close/>
                </a:path>
              </a:pathLst>
            </a:custGeom>
            <a:solidFill>
              <a:schemeClr val="accent1"/>
            </a:solidFill>
            <a:ln w="5200" cap="flat" cmpd="sng">
              <a:solidFill>
                <a:schemeClr val="accen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1660;p55"/>
            <p:cNvSpPr/>
            <p:nvPr/>
          </p:nvSpPr>
          <p:spPr>
            <a:xfrm>
              <a:off x="5620150" y="2188025"/>
              <a:ext cx="25" cy="82350"/>
            </a:xfrm>
            <a:custGeom>
              <a:avLst/>
              <a:gdLst/>
              <a:ahLst/>
              <a:cxnLst/>
              <a:rect l="l" t="t" r="r" b="b"/>
              <a:pathLst>
                <a:path w="1" h="3294" fill="none" extrusionOk="0">
                  <a:moveTo>
                    <a:pt x="0" y="0"/>
                  </a:moveTo>
                  <a:lnTo>
                    <a:pt x="0" y="3293"/>
                  </a:lnTo>
                </a:path>
              </a:pathLst>
            </a:custGeom>
            <a:solidFill>
              <a:schemeClr val="accent1"/>
            </a:solidFill>
            <a:ln w="5200" cap="flat" cmpd="sng">
              <a:solidFill>
                <a:schemeClr val="accen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 name="Google Shape;1661;p55"/>
            <p:cNvSpPr/>
            <p:nvPr/>
          </p:nvSpPr>
          <p:spPr>
            <a:xfrm>
              <a:off x="5578975" y="2229150"/>
              <a:ext cx="82375" cy="25"/>
            </a:xfrm>
            <a:custGeom>
              <a:avLst/>
              <a:gdLst/>
              <a:ahLst/>
              <a:cxnLst/>
              <a:rect l="l" t="t" r="r" b="b"/>
              <a:pathLst>
                <a:path w="3295" h="1" fill="none" extrusionOk="0">
                  <a:moveTo>
                    <a:pt x="0" y="1"/>
                  </a:moveTo>
                  <a:lnTo>
                    <a:pt x="3295" y="1"/>
                  </a:lnTo>
                </a:path>
              </a:pathLst>
            </a:custGeom>
            <a:solidFill>
              <a:schemeClr val="accent1"/>
            </a:solidFill>
            <a:ln w="5200" cap="flat" cmpd="sng">
              <a:solidFill>
                <a:schemeClr val="accen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7" name="Google Shape;1662;p55"/>
          <p:cNvGrpSpPr/>
          <p:nvPr/>
        </p:nvGrpSpPr>
        <p:grpSpPr>
          <a:xfrm>
            <a:off x="6085674" y="2747795"/>
            <a:ext cx="993229" cy="1568117"/>
            <a:chOff x="2241376" y="2173535"/>
            <a:chExt cx="1127901" cy="1780737"/>
          </a:xfrm>
        </p:grpSpPr>
        <p:sp>
          <p:nvSpPr>
            <p:cNvPr id="141" name="Google Shape;1663;p55"/>
            <p:cNvSpPr/>
            <p:nvPr/>
          </p:nvSpPr>
          <p:spPr>
            <a:xfrm flipH="1">
              <a:off x="2805256" y="2214469"/>
              <a:ext cx="379645" cy="149093"/>
            </a:xfrm>
            <a:custGeom>
              <a:avLst/>
              <a:gdLst/>
              <a:ahLst/>
              <a:cxnLst/>
              <a:rect l="l" t="t" r="r" b="b"/>
              <a:pathLst>
                <a:path w="5574" h="2189" extrusionOk="0">
                  <a:moveTo>
                    <a:pt x="4964" y="1"/>
                  </a:moveTo>
                  <a:cubicBezTo>
                    <a:pt x="2453" y="1439"/>
                    <a:pt x="1106" y="1690"/>
                    <a:pt x="473" y="1690"/>
                  </a:cubicBezTo>
                  <a:cubicBezTo>
                    <a:pt x="135" y="1690"/>
                    <a:pt x="0" y="1618"/>
                    <a:pt x="0" y="1618"/>
                  </a:cubicBezTo>
                  <a:lnTo>
                    <a:pt x="0" y="2189"/>
                  </a:lnTo>
                  <a:lnTo>
                    <a:pt x="5573" y="2189"/>
                  </a:lnTo>
                  <a:lnTo>
                    <a:pt x="5573"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 name="Google Shape;1664;p55"/>
            <p:cNvSpPr/>
            <p:nvPr/>
          </p:nvSpPr>
          <p:spPr>
            <a:xfrm flipH="1">
              <a:off x="2428877" y="2214469"/>
              <a:ext cx="379645" cy="149093"/>
            </a:xfrm>
            <a:custGeom>
              <a:avLst/>
              <a:gdLst/>
              <a:ahLst/>
              <a:cxnLst/>
              <a:rect l="l" t="t" r="r" b="b"/>
              <a:pathLst>
                <a:path w="5574" h="2189" extrusionOk="0">
                  <a:moveTo>
                    <a:pt x="0" y="1"/>
                  </a:moveTo>
                  <a:lnTo>
                    <a:pt x="0" y="2189"/>
                  </a:lnTo>
                  <a:lnTo>
                    <a:pt x="5573" y="2189"/>
                  </a:lnTo>
                  <a:lnTo>
                    <a:pt x="5573" y="1618"/>
                  </a:lnTo>
                  <a:cubicBezTo>
                    <a:pt x="5573" y="1618"/>
                    <a:pt x="5438" y="1690"/>
                    <a:pt x="5100" y="1690"/>
                  </a:cubicBezTo>
                  <a:cubicBezTo>
                    <a:pt x="4467" y="1690"/>
                    <a:pt x="3120" y="1439"/>
                    <a:pt x="61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 name="Google Shape;1665;p55"/>
            <p:cNvSpPr/>
            <p:nvPr/>
          </p:nvSpPr>
          <p:spPr>
            <a:xfrm flipH="1">
              <a:off x="2763774" y="2363494"/>
              <a:ext cx="83094" cy="1590777"/>
            </a:xfrm>
            <a:custGeom>
              <a:avLst/>
              <a:gdLst/>
              <a:ahLst/>
              <a:cxnLst/>
              <a:rect l="l" t="t" r="r" b="b"/>
              <a:pathLst>
                <a:path w="1220" h="23356" extrusionOk="0">
                  <a:moveTo>
                    <a:pt x="1" y="1"/>
                  </a:moveTo>
                  <a:lnTo>
                    <a:pt x="1" y="23356"/>
                  </a:lnTo>
                  <a:lnTo>
                    <a:pt x="1219" y="23356"/>
                  </a:lnTo>
                  <a:lnTo>
                    <a:pt x="121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 name="Google Shape;1666;p55"/>
            <p:cNvSpPr/>
            <p:nvPr/>
          </p:nvSpPr>
          <p:spPr>
            <a:xfrm flipH="1">
              <a:off x="2805256" y="2214469"/>
              <a:ext cx="379645" cy="149093"/>
            </a:xfrm>
            <a:custGeom>
              <a:avLst/>
              <a:gdLst/>
              <a:ahLst/>
              <a:cxnLst/>
              <a:rect l="l" t="t" r="r" b="b"/>
              <a:pathLst>
                <a:path w="5574" h="2189" extrusionOk="0">
                  <a:moveTo>
                    <a:pt x="4964" y="1"/>
                  </a:moveTo>
                  <a:cubicBezTo>
                    <a:pt x="2453" y="1439"/>
                    <a:pt x="1106" y="1690"/>
                    <a:pt x="473" y="1690"/>
                  </a:cubicBezTo>
                  <a:cubicBezTo>
                    <a:pt x="135" y="1690"/>
                    <a:pt x="0" y="1618"/>
                    <a:pt x="0" y="1618"/>
                  </a:cubicBezTo>
                  <a:lnTo>
                    <a:pt x="0" y="2189"/>
                  </a:lnTo>
                  <a:lnTo>
                    <a:pt x="5573" y="2189"/>
                  </a:lnTo>
                  <a:lnTo>
                    <a:pt x="5573" y="1"/>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667;p55"/>
            <p:cNvSpPr/>
            <p:nvPr/>
          </p:nvSpPr>
          <p:spPr>
            <a:xfrm flipH="1">
              <a:off x="3180952" y="2339043"/>
              <a:ext cx="168232" cy="786534"/>
            </a:xfrm>
            <a:custGeom>
              <a:avLst/>
              <a:gdLst/>
              <a:ahLst/>
              <a:cxnLst/>
              <a:rect l="l" t="t" r="r" b="b"/>
              <a:pathLst>
                <a:path w="2470" h="11548" fill="none" extrusionOk="0">
                  <a:moveTo>
                    <a:pt x="2470" y="1"/>
                  </a:moveTo>
                  <a:lnTo>
                    <a:pt x="1" y="11547"/>
                  </a:lnTo>
                </a:path>
              </a:pathLst>
            </a:custGeom>
            <a:noFill/>
            <a:ln w="5175" cap="flat" cmpd="sng">
              <a:solidFill>
                <a:schemeClr val="dk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1668;p55"/>
            <p:cNvSpPr/>
            <p:nvPr/>
          </p:nvSpPr>
          <p:spPr>
            <a:xfrm flipH="1">
              <a:off x="3012651" y="2339043"/>
              <a:ext cx="168368" cy="786534"/>
            </a:xfrm>
            <a:custGeom>
              <a:avLst/>
              <a:gdLst/>
              <a:ahLst/>
              <a:cxnLst/>
              <a:rect l="l" t="t" r="r" b="b"/>
              <a:pathLst>
                <a:path w="2472" h="11548" fill="none" extrusionOk="0">
                  <a:moveTo>
                    <a:pt x="1" y="1"/>
                  </a:moveTo>
                  <a:lnTo>
                    <a:pt x="2472" y="11547"/>
                  </a:lnTo>
                </a:path>
              </a:pathLst>
            </a:custGeom>
            <a:noFill/>
            <a:ln w="5175" cap="flat" cmpd="sng">
              <a:solidFill>
                <a:schemeClr val="dk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 name="Google Shape;1669;p55"/>
            <p:cNvSpPr/>
            <p:nvPr/>
          </p:nvSpPr>
          <p:spPr>
            <a:xfrm flipH="1">
              <a:off x="3012652" y="3092003"/>
              <a:ext cx="336532" cy="191798"/>
            </a:xfrm>
            <a:custGeom>
              <a:avLst/>
              <a:gdLst/>
              <a:ahLst/>
              <a:cxnLst/>
              <a:rect l="l" t="t" r="r" b="b"/>
              <a:pathLst>
                <a:path w="4941" h="2816" extrusionOk="0">
                  <a:moveTo>
                    <a:pt x="2470" y="1"/>
                  </a:moveTo>
                  <a:cubicBezTo>
                    <a:pt x="1105" y="1"/>
                    <a:pt x="1" y="222"/>
                    <a:pt x="1" y="492"/>
                  </a:cubicBezTo>
                  <a:cubicBezTo>
                    <a:pt x="1" y="762"/>
                    <a:pt x="338" y="2815"/>
                    <a:pt x="2470" y="2815"/>
                  </a:cubicBezTo>
                  <a:cubicBezTo>
                    <a:pt x="4604" y="2815"/>
                    <a:pt x="4941" y="762"/>
                    <a:pt x="4941" y="492"/>
                  </a:cubicBezTo>
                  <a:cubicBezTo>
                    <a:pt x="4941" y="222"/>
                    <a:pt x="3834" y="1"/>
                    <a:pt x="247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 name="Google Shape;1670;p55"/>
            <p:cNvSpPr/>
            <p:nvPr/>
          </p:nvSpPr>
          <p:spPr>
            <a:xfrm flipH="1">
              <a:off x="3012652" y="3092003"/>
              <a:ext cx="336532" cy="66884"/>
            </a:xfrm>
            <a:custGeom>
              <a:avLst/>
              <a:gdLst/>
              <a:ahLst/>
              <a:cxnLst/>
              <a:rect l="l" t="t" r="r" b="b"/>
              <a:pathLst>
                <a:path w="4941" h="982" extrusionOk="0">
                  <a:moveTo>
                    <a:pt x="2470" y="1"/>
                  </a:moveTo>
                  <a:cubicBezTo>
                    <a:pt x="1105" y="1"/>
                    <a:pt x="1" y="222"/>
                    <a:pt x="1" y="492"/>
                  </a:cubicBezTo>
                  <a:cubicBezTo>
                    <a:pt x="1" y="762"/>
                    <a:pt x="1105" y="982"/>
                    <a:pt x="2470" y="982"/>
                  </a:cubicBezTo>
                  <a:cubicBezTo>
                    <a:pt x="3834" y="982"/>
                    <a:pt x="4941" y="762"/>
                    <a:pt x="4941" y="492"/>
                  </a:cubicBezTo>
                  <a:cubicBezTo>
                    <a:pt x="4941" y="222"/>
                    <a:pt x="3834" y="1"/>
                    <a:pt x="2470" y="1"/>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 name="Google Shape;1671;p55"/>
            <p:cNvSpPr/>
            <p:nvPr/>
          </p:nvSpPr>
          <p:spPr>
            <a:xfrm flipH="1">
              <a:off x="3040237" y="3101674"/>
              <a:ext cx="281294" cy="47609"/>
            </a:xfrm>
            <a:custGeom>
              <a:avLst/>
              <a:gdLst/>
              <a:ahLst/>
              <a:cxnLst/>
              <a:rect l="l" t="t" r="r" b="b"/>
              <a:pathLst>
                <a:path w="4130" h="699" extrusionOk="0">
                  <a:moveTo>
                    <a:pt x="2064" y="0"/>
                  </a:moveTo>
                  <a:cubicBezTo>
                    <a:pt x="925" y="0"/>
                    <a:pt x="0" y="157"/>
                    <a:pt x="0" y="350"/>
                  </a:cubicBezTo>
                  <a:cubicBezTo>
                    <a:pt x="0" y="543"/>
                    <a:pt x="925" y="698"/>
                    <a:pt x="2064" y="698"/>
                  </a:cubicBezTo>
                  <a:cubicBezTo>
                    <a:pt x="3204" y="698"/>
                    <a:pt x="4129" y="543"/>
                    <a:pt x="4129" y="350"/>
                  </a:cubicBezTo>
                  <a:cubicBezTo>
                    <a:pt x="4129" y="157"/>
                    <a:pt x="3204" y="0"/>
                    <a:pt x="2064"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 name="Google Shape;1672;p55"/>
            <p:cNvSpPr/>
            <p:nvPr/>
          </p:nvSpPr>
          <p:spPr>
            <a:xfrm flipH="1">
              <a:off x="3104600" y="2272090"/>
              <a:ext cx="152090" cy="133904"/>
            </a:xfrm>
            <a:custGeom>
              <a:avLst/>
              <a:gdLst/>
              <a:ahLst/>
              <a:cxnLst/>
              <a:rect l="l" t="t" r="r" b="b"/>
              <a:pathLst>
                <a:path w="2233" h="1966" extrusionOk="0">
                  <a:moveTo>
                    <a:pt x="1116" y="0"/>
                  </a:moveTo>
                  <a:cubicBezTo>
                    <a:pt x="991" y="0"/>
                    <a:pt x="863" y="24"/>
                    <a:pt x="740" y="75"/>
                  </a:cubicBezTo>
                  <a:cubicBezTo>
                    <a:pt x="238" y="283"/>
                    <a:pt x="1" y="858"/>
                    <a:pt x="209" y="1358"/>
                  </a:cubicBezTo>
                  <a:cubicBezTo>
                    <a:pt x="365" y="1737"/>
                    <a:pt x="731" y="1966"/>
                    <a:pt x="1118" y="1966"/>
                  </a:cubicBezTo>
                  <a:cubicBezTo>
                    <a:pt x="1243" y="1966"/>
                    <a:pt x="1370" y="1942"/>
                    <a:pt x="1493" y="1891"/>
                  </a:cubicBezTo>
                  <a:cubicBezTo>
                    <a:pt x="1995" y="1683"/>
                    <a:pt x="2232" y="1108"/>
                    <a:pt x="2024" y="606"/>
                  </a:cubicBezTo>
                  <a:cubicBezTo>
                    <a:pt x="1868" y="228"/>
                    <a:pt x="1502" y="0"/>
                    <a:pt x="111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 name="Google Shape;1673;p55"/>
            <p:cNvSpPr/>
            <p:nvPr/>
          </p:nvSpPr>
          <p:spPr>
            <a:xfrm flipH="1">
              <a:off x="3147577" y="2305737"/>
              <a:ext cx="66748" cy="66748"/>
            </a:xfrm>
            <a:custGeom>
              <a:avLst/>
              <a:gdLst/>
              <a:ahLst/>
              <a:cxnLst/>
              <a:rect l="l" t="t" r="r" b="b"/>
              <a:pathLst>
                <a:path w="980" h="980" extrusionOk="0">
                  <a:moveTo>
                    <a:pt x="490" y="0"/>
                  </a:moveTo>
                  <a:cubicBezTo>
                    <a:pt x="219" y="0"/>
                    <a:pt x="0" y="219"/>
                    <a:pt x="0" y="490"/>
                  </a:cubicBezTo>
                  <a:cubicBezTo>
                    <a:pt x="0" y="760"/>
                    <a:pt x="219" y="979"/>
                    <a:pt x="490" y="979"/>
                  </a:cubicBezTo>
                  <a:cubicBezTo>
                    <a:pt x="760" y="979"/>
                    <a:pt x="979" y="760"/>
                    <a:pt x="979" y="490"/>
                  </a:cubicBezTo>
                  <a:cubicBezTo>
                    <a:pt x="979" y="219"/>
                    <a:pt x="760" y="0"/>
                    <a:pt x="49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 name="Google Shape;1674;p55"/>
            <p:cNvSpPr/>
            <p:nvPr/>
          </p:nvSpPr>
          <p:spPr>
            <a:xfrm flipH="1">
              <a:off x="3329092" y="3098201"/>
              <a:ext cx="40185" cy="40049"/>
            </a:xfrm>
            <a:custGeom>
              <a:avLst/>
              <a:gdLst/>
              <a:ahLst/>
              <a:cxnLst/>
              <a:rect l="l" t="t" r="r" b="b"/>
              <a:pathLst>
                <a:path w="590" h="588" extrusionOk="0">
                  <a:moveTo>
                    <a:pt x="296" y="0"/>
                  </a:moveTo>
                  <a:cubicBezTo>
                    <a:pt x="132" y="0"/>
                    <a:pt x="0" y="132"/>
                    <a:pt x="0" y="294"/>
                  </a:cubicBezTo>
                  <a:cubicBezTo>
                    <a:pt x="0" y="457"/>
                    <a:pt x="132" y="588"/>
                    <a:pt x="296" y="588"/>
                  </a:cubicBezTo>
                  <a:cubicBezTo>
                    <a:pt x="457" y="588"/>
                    <a:pt x="589" y="457"/>
                    <a:pt x="589" y="294"/>
                  </a:cubicBezTo>
                  <a:cubicBezTo>
                    <a:pt x="589" y="132"/>
                    <a:pt x="457" y="0"/>
                    <a:pt x="29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 name="Google Shape;1675;p55"/>
            <p:cNvSpPr/>
            <p:nvPr/>
          </p:nvSpPr>
          <p:spPr>
            <a:xfrm flipH="1">
              <a:off x="2992625" y="3098201"/>
              <a:ext cx="40049" cy="40049"/>
            </a:xfrm>
            <a:custGeom>
              <a:avLst/>
              <a:gdLst/>
              <a:ahLst/>
              <a:cxnLst/>
              <a:rect l="l" t="t" r="r" b="b"/>
              <a:pathLst>
                <a:path w="588" h="588" extrusionOk="0">
                  <a:moveTo>
                    <a:pt x="294" y="0"/>
                  </a:moveTo>
                  <a:cubicBezTo>
                    <a:pt x="132" y="0"/>
                    <a:pt x="0" y="132"/>
                    <a:pt x="0" y="294"/>
                  </a:cubicBezTo>
                  <a:cubicBezTo>
                    <a:pt x="0" y="457"/>
                    <a:pt x="132" y="588"/>
                    <a:pt x="294" y="588"/>
                  </a:cubicBezTo>
                  <a:cubicBezTo>
                    <a:pt x="457" y="588"/>
                    <a:pt x="587" y="457"/>
                    <a:pt x="587" y="294"/>
                  </a:cubicBezTo>
                  <a:cubicBezTo>
                    <a:pt x="587" y="132"/>
                    <a:pt x="457" y="0"/>
                    <a:pt x="29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 name="Google Shape;1676;p55"/>
            <p:cNvSpPr/>
            <p:nvPr/>
          </p:nvSpPr>
          <p:spPr>
            <a:xfrm flipH="1">
              <a:off x="2428877" y="2214469"/>
              <a:ext cx="379645" cy="149093"/>
            </a:xfrm>
            <a:custGeom>
              <a:avLst/>
              <a:gdLst/>
              <a:ahLst/>
              <a:cxnLst/>
              <a:rect l="l" t="t" r="r" b="b"/>
              <a:pathLst>
                <a:path w="5574" h="2189" extrusionOk="0">
                  <a:moveTo>
                    <a:pt x="0" y="1"/>
                  </a:moveTo>
                  <a:lnTo>
                    <a:pt x="0" y="2189"/>
                  </a:lnTo>
                  <a:lnTo>
                    <a:pt x="5573" y="2189"/>
                  </a:lnTo>
                  <a:lnTo>
                    <a:pt x="5573" y="1618"/>
                  </a:lnTo>
                  <a:cubicBezTo>
                    <a:pt x="5573" y="1618"/>
                    <a:pt x="5438" y="1690"/>
                    <a:pt x="5100" y="1690"/>
                  </a:cubicBezTo>
                  <a:cubicBezTo>
                    <a:pt x="4467" y="1690"/>
                    <a:pt x="3120" y="1439"/>
                    <a:pt x="610"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 name="Google Shape;1677;p55"/>
            <p:cNvSpPr/>
            <p:nvPr/>
          </p:nvSpPr>
          <p:spPr>
            <a:xfrm flipH="1">
              <a:off x="2264660" y="2339043"/>
              <a:ext cx="168300" cy="786534"/>
            </a:xfrm>
            <a:custGeom>
              <a:avLst/>
              <a:gdLst/>
              <a:ahLst/>
              <a:cxnLst/>
              <a:rect l="l" t="t" r="r" b="b"/>
              <a:pathLst>
                <a:path w="2471" h="11548" fill="none" extrusionOk="0">
                  <a:moveTo>
                    <a:pt x="0" y="1"/>
                  </a:moveTo>
                  <a:lnTo>
                    <a:pt x="2471" y="11547"/>
                  </a:lnTo>
                </a:path>
              </a:pathLst>
            </a:custGeom>
            <a:noFill/>
            <a:ln w="5175" cap="flat" cmpd="sng">
              <a:solidFill>
                <a:schemeClr val="dk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 name="Google Shape;1678;p55"/>
            <p:cNvSpPr/>
            <p:nvPr/>
          </p:nvSpPr>
          <p:spPr>
            <a:xfrm flipH="1">
              <a:off x="2432893" y="2339043"/>
              <a:ext cx="168368" cy="786534"/>
            </a:xfrm>
            <a:custGeom>
              <a:avLst/>
              <a:gdLst/>
              <a:ahLst/>
              <a:cxnLst/>
              <a:rect l="l" t="t" r="r" b="b"/>
              <a:pathLst>
                <a:path w="2472" h="11548" fill="none" extrusionOk="0">
                  <a:moveTo>
                    <a:pt x="2471" y="1"/>
                  </a:moveTo>
                  <a:lnTo>
                    <a:pt x="0" y="11547"/>
                  </a:lnTo>
                </a:path>
              </a:pathLst>
            </a:custGeom>
            <a:noFill/>
            <a:ln w="5175" cap="flat" cmpd="sng">
              <a:solidFill>
                <a:schemeClr val="dk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1679;p55"/>
            <p:cNvSpPr/>
            <p:nvPr/>
          </p:nvSpPr>
          <p:spPr>
            <a:xfrm flipH="1">
              <a:off x="2264661" y="3092003"/>
              <a:ext cx="336600" cy="191798"/>
            </a:xfrm>
            <a:custGeom>
              <a:avLst/>
              <a:gdLst/>
              <a:ahLst/>
              <a:cxnLst/>
              <a:rect l="l" t="t" r="r" b="b"/>
              <a:pathLst>
                <a:path w="4942" h="2816" extrusionOk="0">
                  <a:moveTo>
                    <a:pt x="2471" y="1"/>
                  </a:moveTo>
                  <a:cubicBezTo>
                    <a:pt x="1107" y="1"/>
                    <a:pt x="0" y="222"/>
                    <a:pt x="0" y="492"/>
                  </a:cubicBezTo>
                  <a:cubicBezTo>
                    <a:pt x="0" y="762"/>
                    <a:pt x="339" y="2815"/>
                    <a:pt x="2471" y="2815"/>
                  </a:cubicBezTo>
                  <a:cubicBezTo>
                    <a:pt x="4603" y="2815"/>
                    <a:pt x="4942" y="762"/>
                    <a:pt x="4942" y="492"/>
                  </a:cubicBezTo>
                  <a:cubicBezTo>
                    <a:pt x="4942" y="222"/>
                    <a:pt x="3836" y="1"/>
                    <a:pt x="24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 name="Google Shape;1680;p55"/>
            <p:cNvSpPr/>
            <p:nvPr/>
          </p:nvSpPr>
          <p:spPr>
            <a:xfrm flipH="1">
              <a:off x="2264661" y="3092003"/>
              <a:ext cx="336600" cy="66884"/>
            </a:xfrm>
            <a:custGeom>
              <a:avLst/>
              <a:gdLst/>
              <a:ahLst/>
              <a:cxnLst/>
              <a:rect l="l" t="t" r="r" b="b"/>
              <a:pathLst>
                <a:path w="4942" h="982" extrusionOk="0">
                  <a:moveTo>
                    <a:pt x="2471" y="1"/>
                  </a:moveTo>
                  <a:cubicBezTo>
                    <a:pt x="1107" y="1"/>
                    <a:pt x="0" y="222"/>
                    <a:pt x="0" y="492"/>
                  </a:cubicBezTo>
                  <a:cubicBezTo>
                    <a:pt x="0" y="762"/>
                    <a:pt x="1107" y="982"/>
                    <a:pt x="2471" y="982"/>
                  </a:cubicBezTo>
                  <a:cubicBezTo>
                    <a:pt x="3836" y="982"/>
                    <a:pt x="4942" y="762"/>
                    <a:pt x="4942" y="492"/>
                  </a:cubicBezTo>
                  <a:cubicBezTo>
                    <a:pt x="4942" y="222"/>
                    <a:pt x="3836" y="1"/>
                    <a:pt x="2471" y="1"/>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 name="Google Shape;1681;p55"/>
            <p:cNvSpPr/>
            <p:nvPr/>
          </p:nvSpPr>
          <p:spPr>
            <a:xfrm flipH="1">
              <a:off x="2292246" y="3101674"/>
              <a:ext cx="281294" cy="47609"/>
            </a:xfrm>
            <a:custGeom>
              <a:avLst/>
              <a:gdLst/>
              <a:ahLst/>
              <a:cxnLst/>
              <a:rect l="l" t="t" r="r" b="b"/>
              <a:pathLst>
                <a:path w="4130" h="699" extrusionOk="0">
                  <a:moveTo>
                    <a:pt x="2064" y="0"/>
                  </a:moveTo>
                  <a:cubicBezTo>
                    <a:pt x="923" y="0"/>
                    <a:pt x="0" y="157"/>
                    <a:pt x="0" y="350"/>
                  </a:cubicBezTo>
                  <a:cubicBezTo>
                    <a:pt x="0" y="543"/>
                    <a:pt x="923" y="698"/>
                    <a:pt x="2064" y="698"/>
                  </a:cubicBezTo>
                  <a:cubicBezTo>
                    <a:pt x="3205" y="698"/>
                    <a:pt x="4129" y="543"/>
                    <a:pt x="4129" y="350"/>
                  </a:cubicBezTo>
                  <a:cubicBezTo>
                    <a:pt x="4129" y="157"/>
                    <a:pt x="3205" y="0"/>
                    <a:pt x="2064"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 name="Google Shape;1682;p55"/>
            <p:cNvSpPr/>
            <p:nvPr/>
          </p:nvSpPr>
          <p:spPr>
            <a:xfrm flipH="1">
              <a:off x="2359538" y="2272158"/>
              <a:ext cx="146981" cy="133904"/>
            </a:xfrm>
            <a:custGeom>
              <a:avLst/>
              <a:gdLst/>
              <a:ahLst/>
              <a:cxnLst/>
              <a:rect l="l" t="t" r="r" b="b"/>
              <a:pathLst>
                <a:path w="2158" h="1966" extrusionOk="0">
                  <a:moveTo>
                    <a:pt x="1079" y="0"/>
                  </a:moveTo>
                  <a:cubicBezTo>
                    <a:pt x="827" y="0"/>
                    <a:pt x="576" y="96"/>
                    <a:pt x="384" y="288"/>
                  </a:cubicBezTo>
                  <a:cubicBezTo>
                    <a:pt x="0" y="672"/>
                    <a:pt x="0" y="1293"/>
                    <a:pt x="384" y="1677"/>
                  </a:cubicBezTo>
                  <a:cubicBezTo>
                    <a:pt x="576" y="1869"/>
                    <a:pt x="827" y="1965"/>
                    <a:pt x="1079" y="1965"/>
                  </a:cubicBezTo>
                  <a:cubicBezTo>
                    <a:pt x="1330" y="1965"/>
                    <a:pt x="1581" y="1869"/>
                    <a:pt x="1773" y="1677"/>
                  </a:cubicBezTo>
                  <a:cubicBezTo>
                    <a:pt x="2157" y="1293"/>
                    <a:pt x="2157" y="672"/>
                    <a:pt x="1773" y="288"/>
                  </a:cubicBezTo>
                  <a:cubicBezTo>
                    <a:pt x="1581" y="96"/>
                    <a:pt x="1330" y="0"/>
                    <a:pt x="107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1683;p55"/>
            <p:cNvSpPr/>
            <p:nvPr/>
          </p:nvSpPr>
          <p:spPr>
            <a:xfrm flipH="1">
              <a:off x="2399586" y="2305737"/>
              <a:ext cx="66748" cy="66748"/>
            </a:xfrm>
            <a:custGeom>
              <a:avLst/>
              <a:gdLst/>
              <a:ahLst/>
              <a:cxnLst/>
              <a:rect l="l" t="t" r="r" b="b"/>
              <a:pathLst>
                <a:path w="980" h="980" extrusionOk="0">
                  <a:moveTo>
                    <a:pt x="490" y="0"/>
                  </a:moveTo>
                  <a:cubicBezTo>
                    <a:pt x="220" y="0"/>
                    <a:pt x="1" y="219"/>
                    <a:pt x="1" y="490"/>
                  </a:cubicBezTo>
                  <a:cubicBezTo>
                    <a:pt x="1" y="760"/>
                    <a:pt x="220" y="979"/>
                    <a:pt x="490" y="979"/>
                  </a:cubicBezTo>
                  <a:cubicBezTo>
                    <a:pt x="761" y="979"/>
                    <a:pt x="980" y="760"/>
                    <a:pt x="980" y="490"/>
                  </a:cubicBezTo>
                  <a:cubicBezTo>
                    <a:pt x="980" y="219"/>
                    <a:pt x="761" y="0"/>
                    <a:pt x="49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 name="Google Shape;1684;p55"/>
            <p:cNvSpPr/>
            <p:nvPr/>
          </p:nvSpPr>
          <p:spPr>
            <a:xfrm flipH="1">
              <a:off x="2581101" y="3098201"/>
              <a:ext cx="40185" cy="40049"/>
            </a:xfrm>
            <a:custGeom>
              <a:avLst/>
              <a:gdLst/>
              <a:ahLst/>
              <a:cxnLst/>
              <a:rect l="l" t="t" r="r" b="b"/>
              <a:pathLst>
                <a:path w="590" h="588" extrusionOk="0">
                  <a:moveTo>
                    <a:pt x="294" y="0"/>
                  </a:moveTo>
                  <a:cubicBezTo>
                    <a:pt x="133" y="0"/>
                    <a:pt x="1" y="132"/>
                    <a:pt x="1" y="294"/>
                  </a:cubicBezTo>
                  <a:cubicBezTo>
                    <a:pt x="1" y="457"/>
                    <a:pt x="133" y="588"/>
                    <a:pt x="294" y="588"/>
                  </a:cubicBezTo>
                  <a:cubicBezTo>
                    <a:pt x="457" y="588"/>
                    <a:pt x="589" y="457"/>
                    <a:pt x="589" y="294"/>
                  </a:cubicBezTo>
                  <a:cubicBezTo>
                    <a:pt x="589" y="132"/>
                    <a:pt x="457" y="0"/>
                    <a:pt x="29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 name="Google Shape;1685;p55"/>
            <p:cNvSpPr/>
            <p:nvPr/>
          </p:nvSpPr>
          <p:spPr>
            <a:xfrm flipH="1">
              <a:off x="2733738" y="2173535"/>
              <a:ext cx="146232" cy="132883"/>
            </a:xfrm>
            <a:custGeom>
              <a:avLst/>
              <a:gdLst/>
              <a:ahLst/>
              <a:cxnLst/>
              <a:rect l="l" t="t" r="r" b="b"/>
              <a:pathLst>
                <a:path w="2147" h="1951" extrusionOk="0">
                  <a:moveTo>
                    <a:pt x="1072" y="0"/>
                  </a:moveTo>
                  <a:cubicBezTo>
                    <a:pt x="630" y="0"/>
                    <a:pt x="230" y="303"/>
                    <a:pt x="125" y="751"/>
                  </a:cubicBezTo>
                  <a:cubicBezTo>
                    <a:pt x="0" y="1276"/>
                    <a:pt x="325" y="1801"/>
                    <a:pt x="849" y="1924"/>
                  </a:cubicBezTo>
                  <a:cubicBezTo>
                    <a:pt x="925" y="1942"/>
                    <a:pt x="1000" y="1951"/>
                    <a:pt x="1075" y="1951"/>
                  </a:cubicBezTo>
                  <a:cubicBezTo>
                    <a:pt x="1517" y="1951"/>
                    <a:pt x="1917" y="1648"/>
                    <a:pt x="2022" y="1200"/>
                  </a:cubicBezTo>
                  <a:cubicBezTo>
                    <a:pt x="2147" y="676"/>
                    <a:pt x="1822" y="149"/>
                    <a:pt x="1298" y="27"/>
                  </a:cubicBezTo>
                  <a:cubicBezTo>
                    <a:pt x="1222" y="9"/>
                    <a:pt x="1147" y="0"/>
                    <a:pt x="107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 name="Google Shape;1686;p55"/>
            <p:cNvSpPr/>
            <p:nvPr/>
          </p:nvSpPr>
          <p:spPr>
            <a:xfrm flipH="1">
              <a:off x="2768746" y="2201119"/>
              <a:ext cx="76419" cy="76283"/>
            </a:xfrm>
            <a:custGeom>
              <a:avLst/>
              <a:gdLst/>
              <a:ahLst/>
              <a:cxnLst/>
              <a:rect l="l" t="t" r="r" b="b"/>
              <a:pathLst>
                <a:path w="1122" h="1120" extrusionOk="0">
                  <a:moveTo>
                    <a:pt x="560" y="1"/>
                  </a:moveTo>
                  <a:cubicBezTo>
                    <a:pt x="251" y="1"/>
                    <a:pt x="1" y="251"/>
                    <a:pt x="1" y="560"/>
                  </a:cubicBezTo>
                  <a:cubicBezTo>
                    <a:pt x="1" y="869"/>
                    <a:pt x="251" y="1120"/>
                    <a:pt x="560" y="1120"/>
                  </a:cubicBezTo>
                  <a:cubicBezTo>
                    <a:pt x="869" y="1120"/>
                    <a:pt x="1121" y="869"/>
                    <a:pt x="1121" y="560"/>
                  </a:cubicBezTo>
                  <a:cubicBezTo>
                    <a:pt x="1121" y="251"/>
                    <a:pt x="869" y="1"/>
                    <a:pt x="56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 name="Google Shape;1687;p55"/>
            <p:cNvSpPr/>
            <p:nvPr/>
          </p:nvSpPr>
          <p:spPr>
            <a:xfrm flipH="1">
              <a:off x="2241376" y="3098201"/>
              <a:ext cx="40185" cy="40049"/>
            </a:xfrm>
            <a:custGeom>
              <a:avLst/>
              <a:gdLst/>
              <a:ahLst/>
              <a:cxnLst/>
              <a:rect l="l" t="t" r="r" b="b"/>
              <a:pathLst>
                <a:path w="590" h="588" extrusionOk="0">
                  <a:moveTo>
                    <a:pt x="294" y="0"/>
                  </a:moveTo>
                  <a:cubicBezTo>
                    <a:pt x="133" y="0"/>
                    <a:pt x="1" y="132"/>
                    <a:pt x="1" y="294"/>
                  </a:cubicBezTo>
                  <a:cubicBezTo>
                    <a:pt x="1" y="457"/>
                    <a:pt x="133" y="588"/>
                    <a:pt x="294" y="588"/>
                  </a:cubicBezTo>
                  <a:cubicBezTo>
                    <a:pt x="457" y="588"/>
                    <a:pt x="589" y="457"/>
                    <a:pt x="589" y="294"/>
                  </a:cubicBezTo>
                  <a:cubicBezTo>
                    <a:pt x="589" y="132"/>
                    <a:pt x="457" y="0"/>
                    <a:pt x="29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8" name="Google Shape;1688;p55"/>
          <p:cNvGrpSpPr/>
          <p:nvPr/>
        </p:nvGrpSpPr>
        <p:grpSpPr>
          <a:xfrm rot="21215650" flipH="1">
            <a:off x="5690009" y="3790870"/>
            <a:ext cx="688559" cy="867547"/>
            <a:chOff x="3103876" y="3567413"/>
            <a:chExt cx="673883" cy="849128"/>
          </a:xfrm>
        </p:grpSpPr>
        <p:sp>
          <p:nvSpPr>
            <p:cNvPr id="136" name="Google Shape;1689;p55"/>
            <p:cNvSpPr/>
            <p:nvPr/>
          </p:nvSpPr>
          <p:spPr>
            <a:xfrm flipH="1">
              <a:off x="3107965" y="3693349"/>
              <a:ext cx="669794" cy="723192"/>
            </a:xfrm>
            <a:custGeom>
              <a:avLst/>
              <a:gdLst/>
              <a:ahLst/>
              <a:cxnLst/>
              <a:rect l="l" t="t" r="r" b="b"/>
              <a:pathLst>
                <a:path w="9834" h="10618" extrusionOk="0">
                  <a:moveTo>
                    <a:pt x="346" y="0"/>
                  </a:moveTo>
                  <a:cubicBezTo>
                    <a:pt x="346" y="0"/>
                    <a:pt x="1" y="1150"/>
                    <a:pt x="1985" y="3777"/>
                  </a:cubicBezTo>
                  <a:cubicBezTo>
                    <a:pt x="3970" y="6404"/>
                    <a:pt x="2161" y="8757"/>
                    <a:pt x="6997" y="10617"/>
                  </a:cubicBezTo>
                  <a:lnTo>
                    <a:pt x="9833" y="9607"/>
                  </a:lnTo>
                  <a:cubicBezTo>
                    <a:pt x="9833" y="9607"/>
                    <a:pt x="7953" y="8061"/>
                    <a:pt x="6845" y="5948"/>
                  </a:cubicBezTo>
                  <a:cubicBezTo>
                    <a:pt x="5735" y="3833"/>
                    <a:pt x="5101" y="3073"/>
                    <a:pt x="3221" y="2470"/>
                  </a:cubicBezTo>
                  <a:cubicBezTo>
                    <a:pt x="1340" y="1865"/>
                    <a:pt x="346" y="0"/>
                    <a:pt x="34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1690;p55"/>
            <p:cNvSpPr/>
            <p:nvPr/>
          </p:nvSpPr>
          <p:spPr>
            <a:xfrm flipH="1">
              <a:off x="3107965" y="3693349"/>
              <a:ext cx="669794" cy="723192"/>
            </a:xfrm>
            <a:custGeom>
              <a:avLst/>
              <a:gdLst/>
              <a:ahLst/>
              <a:cxnLst/>
              <a:rect l="l" t="t" r="r" b="b"/>
              <a:pathLst>
                <a:path w="9834" h="10618" extrusionOk="0">
                  <a:moveTo>
                    <a:pt x="346" y="0"/>
                  </a:moveTo>
                  <a:cubicBezTo>
                    <a:pt x="346" y="0"/>
                    <a:pt x="1" y="1150"/>
                    <a:pt x="1985" y="3777"/>
                  </a:cubicBezTo>
                  <a:cubicBezTo>
                    <a:pt x="3970" y="6404"/>
                    <a:pt x="2161" y="8757"/>
                    <a:pt x="6997" y="10617"/>
                  </a:cubicBezTo>
                  <a:lnTo>
                    <a:pt x="9833" y="9607"/>
                  </a:lnTo>
                  <a:cubicBezTo>
                    <a:pt x="9833" y="9607"/>
                    <a:pt x="7953" y="8061"/>
                    <a:pt x="6845" y="5948"/>
                  </a:cubicBezTo>
                  <a:cubicBezTo>
                    <a:pt x="5735" y="3833"/>
                    <a:pt x="5101" y="3073"/>
                    <a:pt x="3221" y="2470"/>
                  </a:cubicBezTo>
                  <a:cubicBezTo>
                    <a:pt x="1340" y="1865"/>
                    <a:pt x="346" y="0"/>
                    <a:pt x="346"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1691;p55"/>
            <p:cNvSpPr/>
            <p:nvPr/>
          </p:nvSpPr>
          <p:spPr>
            <a:xfrm flipH="1">
              <a:off x="3224228" y="3693349"/>
              <a:ext cx="530032" cy="664754"/>
            </a:xfrm>
            <a:custGeom>
              <a:avLst/>
              <a:gdLst/>
              <a:ahLst/>
              <a:cxnLst/>
              <a:rect l="l" t="t" r="r" b="b"/>
              <a:pathLst>
                <a:path w="7782" h="9760" fill="none" extrusionOk="0">
                  <a:moveTo>
                    <a:pt x="1" y="0"/>
                  </a:moveTo>
                  <a:cubicBezTo>
                    <a:pt x="1640" y="3777"/>
                    <a:pt x="3845" y="3831"/>
                    <a:pt x="4733" y="6467"/>
                  </a:cubicBezTo>
                  <a:cubicBezTo>
                    <a:pt x="5620" y="9104"/>
                    <a:pt x="7782" y="9760"/>
                    <a:pt x="7782" y="9760"/>
                  </a:cubicBezTo>
                </a:path>
              </a:pathLst>
            </a:custGeom>
            <a:noFill/>
            <a:ln w="2600" cap="flat" cmpd="sng">
              <a:solidFill>
                <a:schemeClr val="l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 name="Google Shape;1692;p55"/>
            <p:cNvSpPr/>
            <p:nvPr/>
          </p:nvSpPr>
          <p:spPr>
            <a:xfrm flipH="1">
              <a:off x="3103876" y="3567413"/>
              <a:ext cx="417582" cy="602297"/>
            </a:xfrm>
            <a:custGeom>
              <a:avLst/>
              <a:gdLst/>
              <a:ahLst/>
              <a:cxnLst/>
              <a:rect l="l" t="t" r="r" b="b"/>
              <a:pathLst>
                <a:path w="6131" h="8843" extrusionOk="0">
                  <a:moveTo>
                    <a:pt x="420" y="0"/>
                  </a:moveTo>
                  <a:cubicBezTo>
                    <a:pt x="420" y="0"/>
                    <a:pt x="0" y="808"/>
                    <a:pt x="1108" y="3043"/>
                  </a:cubicBezTo>
                  <a:cubicBezTo>
                    <a:pt x="2216" y="5277"/>
                    <a:pt x="538" y="6777"/>
                    <a:pt x="3877" y="8842"/>
                  </a:cubicBezTo>
                  <a:lnTo>
                    <a:pt x="6131" y="8488"/>
                  </a:lnTo>
                  <a:cubicBezTo>
                    <a:pt x="6131" y="8488"/>
                    <a:pt x="4950" y="7072"/>
                    <a:pt x="4421" y="5343"/>
                  </a:cubicBezTo>
                  <a:cubicBezTo>
                    <a:pt x="3893" y="3613"/>
                    <a:pt x="3528" y="2957"/>
                    <a:pt x="2211" y="2242"/>
                  </a:cubicBezTo>
                  <a:cubicBezTo>
                    <a:pt x="897" y="1529"/>
                    <a:pt x="420" y="0"/>
                    <a:pt x="42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 name="Google Shape;1693;p55"/>
            <p:cNvSpPr/>
            <p:nvPr/>
          </p:nvSpPr>
          <p:spPr>
            <a:xfrm flipH="1">
              <a:off x="3191805" y="3567413"/>
              <a:ext cx="301114" cy="569604"/>
            </a:xfrm>
            <a:custGeom>
              <a:avLst/>
              <a:gdLst/>
              <a:ahLst/>
              <a:cxnLst/>
              <a:rect l="l" t="t" r="r" b="b"/>
              <a:pathLst>
                <a:path w="4421" h="8363" fill="none" extrusionOk="0">
                  <a:moveTo>
                    <a:pt x="1" y="0"/>
                  </a:moveTo>
                  <a:cubicBezTo>
                    <a:pt x="689" y="3043"/>
                    <a:pt x="2324" y="3392"/>
                    <a:pt x="2613" y="5481"/>
                  </a:cubicBezTo>
                  <a:cubicBezTo>
                    <a:pt x="2904" y="7570"/>
                    <a:pt x="4420" y="8362"/>
                    <a:pt x="4420" y="8362"/>
                  </a:cubicBezTo>
                </a:path>
              </a:pathLst>
            </a:custGeom>
            <a:noFill/>
            <a:ln w="2600" cap="flat" cmpd="sng">
              <a:solidFill>
                <a:schemeClr val="l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9" name="Google Shape;1694;p55"/>
          <p:cNvGrpSpPr/>
          <p:nvPr/>
        </p:nvGrpSpPr>
        <p:grpSpPr>
          <a:xfrm>
            <a:off x="6193483" y="4422982"/>
            <a:ext cx="1004088" cy="234414"/>
            <a:chOff x="5942217" y="4142332"/>
            <a:chExt cx="1279583" cy="298731"/>
          </a:xfrm>
        </p:grpSpPr>
        <p:sp>
          <p:nvSpPr>
            <p:cNvPr id="128" name="Google Shape;1695;p55"/>
            <p:cNvSpPr/>
            <p:nvPr/>
          </p:nvSpPr>
          <p:spPr>
            <a:xfrm flipH="1">
              <a:off x="5942217" y="4142332"/>
              <a:ext cx="1279583" cy="298730"/>
            </a:xfrm>
            <a:custGeom>
              <a:avLst/>
              <a:gdLst/>
              <a:ahLst/>
              <a:cxnLst/>
              <a:rect l="l" t="t" r="r" b="b"/>
              <a:pathLst>
                <a:path w="18787" h="4386" extrusionOk="0">
                  <a:moveTo>
                    <a:pt x="0" y="0"/>
                  </a:moveTo>
                  <a:lnTo>
                    <a:pt x="0" y="4386"/>
                  </a:lnTo>
                  <a:lnTo>
                    <a:pt x="18381" y="4386"/>
                  </a:lnTo>
                  <a:cubicBezTo>
                    <a:pt x="18605" y="4386"/>
                    <a:pt x="18787" y="4204"/>
                    <a:pt x="18787" y="3980"/>
                  </a:cubicBezTo>
                  <a:lnTo>
                    <a:pt x="18787" y="406"/>
                  </a:lnTo>
                  <a:cubicBezTo>
                    <a:pt x="18787" y="182"/>
                    <a:pt x="18605" y="0"/>
                    <a:pt x="1838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1696;p55"/>
            <p:cNvSpPr/>
            <p:nvPr/>
          </p:nvSpPr>
          <p:spPr>
            <a:xfrm flipH="1">
              <a:off x="6046486" y="4142332"/>
              <a:ext cx="270669" cy="298730"/>
            </a:xfrm>
            <a:custGeom>
              <a:avLst/>
              <a:gdLst/>
              <a:ahLst/>
              <a:cxnLst/>
              <a:rect l="l" t="t" r="r" b="b"/>
              <a:pathLst>
                <a:path w="3974" h="4386" extrusionOk="0">
                  <a:moveTo>
                    <a:pt x="0" y="0"/>
                  </a:moveTo>
                  <a:cubicBezTo>
                    <a:pt x="1211" y="0"/>
                    <a:pt x="2191" y="983"/>
                    <a:pt x="2191" y="2193"/>
                  </a:cubicBezTo>
                  <a:cubicBezTo>
                    <a:pt x="2191" y="2799"/>
                    <a:pt x="1946" y="3346"/>
                    <a:pt x="1550" y="3744"/>
                  </a:cubicBezTo>
                  <a:cubicBezTo>
                    <a:pt x="1153" y="4140"/>
                    <a:pt x="605" y="4386"/>
                    <a:pt x="0" y="4386"/>
                  </a:cubicBezTo>
                  <a:lnTo>
                    <a:pt x="1781" y="4386"/>
                  </a:lnTo>
                  <a:cubicBezTo>
                    <a:pt x="2387" y="4386"/>
                    <a:pt x="2934" y="4140"/>
                    <a:pt x="3332" y="3744"/>
                  </a:cubicBezTo>
                  <a:cubicBezTo>
                    <a:pt x="3728" y="3346"/>
                    <a:pt x="3974" y="2799"/>
                    <a:pt x="3974" y="2193"/>
                  </a:cubicBezTo>
                  <a:cubicBezTo>
                    <a:pt x="3974" y="983"/>
                    <a:pt x="2992" y="0"/>
                    <a:pt x="1781"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1697;p55"/>
            <p:cNvSpPr/>
            <p:nvPr/>
          </p:nvSpPr>
          <p:spPr>
            <a:xfrm flipH="1">
              <a:off x="5942217" y="4221681"/>
              <a:ext cx="1279514" cy="219382"/>
            </a:xfrm>
            <a:custGeom>
              <a:avLst/>
              <a:gdLst/>
              <a:ahLst/>
              <a:cxnLst/>
              <a:rect l="l" t="t" r="r" b="b"/>
              <a:pathLst>
                <a:path w="18786" h="3221" extrusionOk="0">
                  <a:moveTo>
                    <a:pt x="18531" y="1"/>
                  </a:moveTo>
                  <a:cubicBezTo>
                    <a:pt x="18428" y="195"/>
                    <a:pt x="18298" y="371"/>
                    <a:pt x="18144" y="525"/>
                  </a:cubicBezTo>
                  <a:cubicBezTo>
                    <a:pt x="17746" y="921"/>
                    <a:pt x="17199" y="1166"/>
                    <a:pt x="16593" y="1166"/>
                  </a:cubicBezTo>
                  <a:lnTo>
                    <a:pt x="1" y="1166"/>
                  </a:lnTo>
                  <a:lnTo>
                    <a:pt x="1" y="3221"/>
                  </a:lnTo>
                  <a:lnTo>
                    <a:pt x="16593" y="3221"/>
                  </a:lnTo>
                  <a:cubicBezTo>
                    <a:pt x="17199" y="3221"/>
                    <a:pt x="17746" y="2975"/>
                    <a:pt x="18144" y="2579"/>
                  </a:cubicBezTo>
                  <a:cubicBezTo>
                    <a:pt x="18540" y="2181"/>
                    <a:pt x="18786" y="1634"/>
                    <a:pt x="18786" y="1028"/>
                  </a:cubicBezTo>
                  <a:cubicBezTo>
                    <a:pt x="18786" y="657"/>
                    <a:pt x="18694" y="307"/>
                    <a:pt x="18531"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 name="Google Shape;1698;p55"/>
            <p:cNvSpPr/>
            <p:nvPr/>
          </p:nvSpPr>
          <p:spPr>
            <a:xfrm flipH="1">
              <a:off x="6319002" y="4142332"/>
              <a:ext cx="902730" cy="298730"/>
            </a:xfrm>
            <a:custGeom>
              <a:avLst/>
              <a:gdLst/>
              <a:ahLst/>
              <a:cxnLst/>
              <a:rect l="l" t="t" r="r" b="b"/>
              <a:pathLst>
                <a:path w="13254" h="4386" extrusionOk="0">
                  <a:moveTo>
                    <a:pt x="1" y="0"/>
                  </a:moveTo>
                  <a:lnTo>
                    <a:pt x="1" y="4386"/>
                  </a:lnTo>
                  <a:lnTo>
                    <a:pt x="11061" y="4386"/>
                  </a:lnTo>
                  <a:cubicBezTo>
                    <a:pt x="11667" y="4386"/>
                    <a:pt x="12215" y="4140"/>
                    <a:pt x="12611" y="3744"/>
                  </a:cubicBezTo>
                  <a:cubicBezTo>
                    <a:pt x="13008" y="3346"/>
                    <a:pt x="13253" y="2799"/>
                    <a:pt x="13253" y="2193"/>
                  </a:cubicBezTo>
                  <a:cubicBezTo>
                    <a:pt x="13253" y="983"/>
                    <a:pt x="12273" y="0"/>
                    <a:pt x="11061"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 name="Google Shape;1699;p55"/>
            <p:cNvSpPr/>
            <p:nvPr/>
          </p:nvSpPr>
          <p:spPr>
            <a:xfrm flipH="1">
              <a:off x="6366951" y="4183403"/>
              <a:ext cx="854849" cy="216590"/>
            </a:xfrm>
            <a:custGeom>
              <a:avLst/>
              <a:gdLst/>
              <a:ahLst/>
              <a:cxnLst/>
              <a:rect l="l" t="t" r="r" b="b"/>
              <a:pathLst>
                <a:path w="12551" h="3180" extrusionOk="0">
                  <a:moveTo>
                    <a:pt x="0" y="0"/>
                  </a:moveTo>
                  <a:lnTo>
                    <a:pt x="0" y="3180"/>
                  </a:lnTo>
                  <a:lnTo>
                    <a:pt x="12257" y="3180"/>
                  </a:lnTo>
                  <a:cubicBezTo>
                    <a:pt x="12418" y="3180"/>
                    <a:pt x="12550" y="3048"/>
                    <a:pt x="12550" y="2885"/>
                  </a:cubicBezTo>
                  <a:lnTo>
                    <a:pt x="12550" y="296"/>
                  </a:lnTo>
                  <a:cubicBezTo>
                    <a:pt x="12550" y="133"/>
                    <a:pt x="12418" y="0"/>
                    <a:pt x="1225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 name="Google Shape;1700;p55"/>
            <p:cNvSpPr/>
            <p:nvPr/>
          </p:nvSpPr>
          <p:spPr>
            <a:xfrm flipH="1">
              <a:off x="6501196" y="4221681"/>
              <a:ext cx="687843" cy="24043"/>
            </a:xfrm>
            <a:custGeom>
              <a:avLst/>
              <a:gdLst/>
              <a:ahLst/>
              <a:cxnLst/>
              <a:rect l="l" t="t" r="r" b="b"/>
              <a:pathLst>
                <a:path w="10099" h="353" extrusionOk="0">
                  <a:moveTo>
                    <a:pt x="33" y="1"/>
                  </a:moveTo>
                  <a:cubicBezTo>
                    <a:pt x="16" y="1"/>
                    <a:pt x="1" y="15"/>
                    <a:pt x="1" y="34"/>
                  </a:cubicBezTo>
                  <a:lnTo>
                    <a:pt x="1" y="320"/>
                  </a:lnTo>
                  <a:cubicBezTo>
                    <a:pt x="1" y="338"/>
                    <a:pt x="16" y="352"/>
                    <a:pt x="33" y="352"/>
                  </a:cubicBezTo>
                  <a:lnTo>
                    <a:pt x="10066" y="352"/>
                  </a:lnTo>
                  <a:cubicBezTo>
                    <a:pt x="10085" y="352"/>
                    <a:pt x="10099" y="338"/>
                    <a:pt x="10099" y="320"/>
                  </a:cubicBezTo>
                  <a:lnTo>
                    <a:pt x="10099" y="34"/>
                  </a:lnTo>
                  <a:cubicBezTo>
                    <a:pt x="10099" y="15"/>
                    <a:pt x="10085" y="1"/>
                    <a:pt x="100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 name="Google Shape;1701;p55"/>
            <p:cNvSpPr/>
            <p:nvPr/>
          </p:nvSpPr>
          <p:spPr>
            <a:xfrm flipH="1">
              <a:off x="6501196" y="4279711"/>
              <a:ext cx="687843" cy="23975"/>
            </a:xfrm>
            <a:custGeom>
              <a:avLst/>
              <a:gdLst/>
              <a:ahLst/>
              <a:cxnLst/>
              <a:rect l="l" t="t" r="r" b="b"/>
              <a:pathLst>
                <a:path w="10099" h="352" extrusionOk="0">
                  <a:moveTo>
                    <a:pt x="33" y="1"/>
                  </a:moveTo>
                  <a:cubicBezTo>
                    <a:pt x="16" y="1"/>
                    <a:pt x="1" y="15"/>
                    <a:pt x="1" y="33"/>
                  </a:cubicBezTo>
                  <a:lnTo>
                    <a:pt x="1" y="319"/>
                  </a:lnTo>
                  <a:cubicBezTo>
                    <a:pt x="1" y="338"/>
                    <a:pt x="16" y="352"/>
                    <a:pt x="33" y="352"/>
                  </a:cubicBezTo>
                  <a:lnTo>
                    <a:pt x="10066" y="352"/>
                  </a:lnTo>
                  <a:cubicBezTo>
                    <a:pt x="10085" y="352"/>
                    <a:pt x="10099" y="338"/>
                    <a:pt x="10099" y="319"/>
                  </a:cubicBezTo>
                  <a:lnTo>
                    <a:pt x="10099" y="33"/>
                  </a:lnTo>
                  <a:cubicBezTo>
                    <a:pt x="10099" y="15"/>
                    <a:pt x="10085" y="1"/>
                    <a:pt x="100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 name="Google Shape;1702;p55"/>
            <p:cNvSpPr/>
            <p:nvPr/>
          </p:nvSpPr>
          <p:spPr>
            <a:xfrm flipH="1">
              <a:off x="6501196" y="4337741"/>
              <a:ext cx="687843" cy="24043"/>
            </a:xfrm>
            <a:custGeom>
              <a:avLst/>
              <a:gdLst/>
              <a:ahLst/>
              <a:cxnLst/>
              <a:rect l="l" t="t" r="r" b="b"/>
              <a:pathLst>
                <a:path w="10099" h="353" extrusionOk="0">
                  <a:moveTo>
                    <a:pt x="33" y="0"/>
                  </a:moveTo>
                  <a:cubicBezTo>
                    <a:pt x="16" y="0"/>
                    <a:pt x="1" y="16"/>
                    <a:pt x="1" y="33"/>
                  </a:cubicBezTo>
                  <a:lnTo>
                    <a:pt x="1" y="320"/>
                  </a:lnTo>
                  <a:cubicBezTo>
                    <a:pt x="1" y="337"/>
                    <a:pt x="16" y="353"/>
                    <a:pt x="33" y="353"/>
                  </a:cubicBezTo>
                  <a:lnTo>
                    <a:pt x="10066" y="353"/>
                  </a:lnTo>
                  <a:cubicBezTo>
                    <a:pt x="10085" y="353"/>
                    <a:pt x="10099" y="337"/>
                    <a:pt x="10099" y="320"/>
                  </a:cubicBezTo>
                  <a:lnTo>
                    <a:pt x="10099" y="33"/>
                  </a:lnTo>
                  <a:cubicBezTo>
                    <a:pt x="10099" y="16"/>
                    <a:pt x="10085" y="0"/>
                    <a:pt x="1006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0" name="Google Shape;1703;p55"/>
          <p:cNvGrpSpPr/>
          <p:nvPr/>
        </p:nvGrpSpPr>
        <p:grpSpPr>
          <a:xfrm flipH="1">
            <a:off x="5955667" y="4196838"/>
            <a:ext cx="1004088" cy="234414"/>
            <a:chOff x="5942217" y="4142332"/>
            <a:chExt cx="1279583" cy="298731"/>
          </a:xfrm>
        </p:grpSpPr>
        <p:sp>
          <p:nvSpPr>
            <p:cNvPr id="120" name="Google Shape;1704;p55"/>
            <p:cNvSpPr/>
            <p:nvPr/>
          </p:nvSpPr>
          <p:spPr>
            <a:xfrm flipH="1">
              <a:off x="5942217" y="4142332"/>
              <a:ext cx="1279583" cy="298730"/>
            </a:xfrm>
            <a:custGeom>
              <a:avLst/>
              <a:gdLst/>
              <a:ahLst/>
              <a:cxnLst/>
              <a:rect l="l" t="t" r="r" b="b"/>
              <a:pathLst>
                <a:path w="18787" h="4386" extrusionOk="0">
                  <a:moveTo>
                    <a:pt x="0" y="0"/>
                  </a:moveTo>
                  <a:lnTo>
                    <a:pt x="0" y="4386"/>
                  </a:lnTo>
                  <a:lnTo>
                    <a:pt x="18381" y="4386"/>
                  </a:lnTo>
                  <a:cubicBezTo>
                    <a:pt x="18605" y="4386"/>
                    <a:pt x="18787" y="4204"/>
                    <a:pt x="18787" y="3980"/>
                  </a:cubicBezTo>
                  <a:lnTo>
                    <a:pt x="18787" y="406"/>
                  </a:lnTo>
                  <a:cubicBezTo>
                    <a:pt x="18787" y="182"/>
                    <a:pt x="18605" y="0"/>
                    <a:pt x="1838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705;p55"/>
            <p:cNvSpPr/>
            <p:nvPr/>
          </p:nvSpPr>
          <p:spPr>
            <a:xfrm flipH="1">
              <a:off x="6046486" y="4142332"/>
              <a:ext cx="270669" cy="298730"/>
            </a:xfrm>
            <a:custGeom>
              <a:avLst/>
              <a:gdLst/>
              <a:ahLst/>
              <a:cxnLst/>
              <a:rect l="l" t="t" r="r" b="b"/>
              <a:pathLst>
                <a:path w="3974" h="4386" extrusionOk="0">
                  <a:moveTo>
                    <a:pt x="0" y="0"/>
                  </a:moveTo>
                  <a:cubicBezTo>
                    <a:pt x="1211" y="0"/>
                    <a:pt x="2191" y="983"/>
                    <a:pt x="2191" y="2193"/>
                  </a:cubicBezTo>
                  <a:cubicBezTo>
                    <a:pt x="2191" y="2799"/>
                    <a:pt x="1946" y="3346"/>
                    <a:pt x="1550" y="3744"/>
                  </a:cubicBezTo>
                  <a:cubicBezTo>
                    <a:pt x="1153" y="4140"/>
                    <a:pt x="605" y="4386"/>
                    <a:pt x="0" y="4386"/>
                  </a:cubicBezTo>
                  <a:lnTo>
                    <a:pt x="1781" y="4386"/>
                  </a:lnTo>
                  <a:cubicBezTo>
                    <a:pt x="2387" y="4386"/>
                    <a:pt x="2934" y="4140"/>
                    <a:pt x="3332" y="3744"/>
                  </a:cubicBezTo>
                  <a:cubicBezTo>
                    <a:pt x="3728" y="3346"/>
                    <a:pt x="3974" y="2799"/>
                    <a:pt x="3974" y="2193"/>
                  </a:cubicBezTo>
                  <a:cubicBezTo>
                    <a:pt x="3974" y="983"/>
                    <a:pt x="2992" y="0"/>
                    <a:pt x="1781"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 name="Google Shape;1706;p55"/>
            <p:cNvSpPr/>
            <p:nvPr/>
          </p:nvSpPr>
          <p:spPr>
            <a:xfrm flipH="1">
              <a:off x="5942217" y="4221681"/>
              <a:ext cx="1279514" cy="219382"/>
            </a:xfrm>
            <a:custGeom>
              <a:avLst/>
              <a:gdLst/>
              <a:ahLst/>
              <a:cxnLst/>
              <a:rect l="l" t="t" r="r" b="b"/>
              <a:pathLst>
                <a:path w="18786" h="3221" extrusionOk="0">
                  <a:moveTo>
                    <a:pt x="18531" y="1"/>
                  </a:moveTo>
                  <a:cubicBezTo>
                    <a:pt x="18428" y="195"/>
                    <a:pt x="18298" y="371"/>
                    <a:pt x="18144" y="525"/>
                  </a:cubicBezTo>
                  <a:cubicBezTo>
                    <a:pt x="17746" y="921"/>
                    <a:pt x="17199" y="1166"/>
                    <a:pt x="16593" y="1166"/>
                  </a:cubicBezTo>
                  <a:lnTo>
                    <a:pt x="1" y="1166"/>
                  </a:lnTo>
                  <a:lnTo>
                    <a:pt x="1" y="3221"/>
                  </a:lnTo>
                  <a:lnTo>
                    <a:pt x="16593" y="3221"/>
                  </a:lnTo>
                  <a:cubicBezTo>
                    <a:pt x="17199" y="3221"/>
                    <a:pt x="17746" y="2975"/>
                    <a:pt x="18144" y="2579"/>
                  </a:cubicBezTo>
                  <a:cubicBezTo>
                    <a:pt x="18540" y="2181"/>
                    <a:pt x="18786" y="1634"/>
                    <a:pt x="18786" y="1028"/>
                  </a:cubicBezTo>
                  <a:cubicBezTo>
                    <a:pt x="18786" y="657"/>
                    <a:pt x="18694" y="307"/>
                    <a:pt x="18531"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 name="Google Shape;1707;p55"/>
            <p:cNvSpPr/>
            <p:nvPr/>
          </p:nvSpPr>
          <p:spPr>
            <a:xfrm flipH="1">
              <a:off x="6319002" y="4142332"/>
              <a:ext cx="902730" cy="298730"/>
            </a:xfrm>
            <a:custGeom>
              <a:avLst/>
              <a:gdLst/>
              <a:ahLst/>
              <a:cxnLst/>
              <a:rect l="l" t="t" r="r" b="b"/>
              <a:pathLst>
                <a:path w="13254" h="4386" extrusionOk="0">
                  <a:moveTo>
                    <a:pt x="1" y="0"/>
                  </a:moveTo>
                  <a:lnTo>
                    <a:pt x="1" y="4386"/>
                  </a:lnTo>
                  <a:lnTo>
                    <a:pt x="11061" y="4386"/>
                  </a:lnTo>
                  <a:cubicBezTo>
                    <a:pt x="11667" y="4386"/>
                    <a:pt x="12215" y="4140"/>
                    <a:pt x="12611" y="3744"/>
                  </a:cubicBezTo>
                  <a:cubicBezTo>
                    <a:pt x="13008" y="3346"/>
                    <a:pt x="13253" y="2799"/>
                    <a:pt x="13253" y="2193"/>
                  </a:cubicBezTo>
                  <a:cubicBezTo>
                    <a:pt x="13253" y="983"/>
                    <a:pt x="12273" y="0"/>
                    <a:pt x="11061"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1708;p55"/>
            <p:cNvSpPr/>
            <p:nvPr/>
          </p:nvSpPr>
          <p:spPr>
            <a:xfrm flipH="1">
              <a:off x="6366951" y="4183403"/>
              <a:ext cx="854849" cy="216590"/>
            </a:xfrm>
            <a:custGeom>
              <a:avLst/>
              <a:gdLst/>
              <a:ahLst/>
              <a:cxnLst/>
              <a:rect l="l" t="t" r="r" b="b"/>
              <a:pathLst>
                <a:path w="12551" h="3180" extrusionOk="0">
                  <a:moveTo>
                    <a:pt x="0" y="0"/>
                  </a:moveTo>
                  <a:lnTo>
                    <a:pt x="0" y="3180"/>
                  </a:lnTo>
                  <a:lnTo>
                    <a:pt x="12257" y="3180"/>
                  </a:lnTo>
                  <a:cubicBezTo>
                    <a:pt x="12418" y="3180"/>
                    <a:pt x="12550" y="3048"/>
                    <a:pt x="12550" y="2885"/>
                  </a:cubicBezTo>
                  <a:lnTo>
                    <a:pt x="12550" y="296"/>
                  </a:lnTo>
                  <a:cubicBezTo>
                    <a:pt x="12550" y="133"/>
                    <a:pt x="12418" y="0"/>
                    <a:pt x="1225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 name="Google Shape;1709;p55"/>
            <p:cNvSpPr/>
            <p:nvPr/>
          </p:nvSpPr>
          <p:spPr>
            <a:xfrm flipH="1">
              <a:off x="6501196" y="4221681"/>
              <a:ext cx="687843" cy="24043"/>
            </a:xfrm>
            <a:custGeom>
              <a:avLst/>
              <a:gdLst/>
              <a:ahLst/>
              <a:cxnLst/>
              <a:rect l="l" t="t" r="r" b="b"/>
              <a:pathLst>
                <a:path w="10099" h="353" extrusionOk="0">
                  <a:moveTo>
                    <a:pt x="33" y="1"/>
                  </a:moveTo>
                  <a:cubicBezTo>
                    <a:pt x="16" y="1"/>
                    <a:pt x="1" y="15"/>
                    <a:pt x="1" y="34"/>
                  </a:cubicBezTo>
                  <a:lnTo>
                    <a:pt x="1" y="320"/>
                  </a:lnTo>
                  <a:cubicBezTo>
                    <a:pt x="1" y="338"/>
                    <a:pt x="16" y="352"/>
                    <a:pt x="33" y="352"/>
                  </a:cubicBezTo>
                  <a:lnTo>
                    <a:pt x="10066" y="352"/>
                  </a:lnTo>
                  <a:cubicBezTo>
                    <a:pt x="10085" y="352"/>
                    <a:pt x="10099" y="338"/>
                    <a:pt x="10099" y="320"/>
                  </a:cubicBezTo>
                  <a:lnTo>
                    <a:pt x="10099" y="34"/>
                  </a:lnTo>
                  <a:cubicBezTo>
                    <a:pt x="10099" y="15"/>
                    <a:pt x="10085" y="1"/>
                    <a:pt x="100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 name="Google Shape;1710;p55"/>
            <p:cNvSpPr/>
            <p:nvPr/>
          </p:nvSpPr>
          <p:spPr>
            <a:xfrm flipH="1">
              <a:off x="6501196" y="4279711"/>
              <a:ext cx="687843" cy="23975"/>
            </a:xfrm>
            <a:custGeom>
              <a:avLst/>
              <a:gdLst/>
              <a:ahLst/>
              <a:cxnLst/>
              <a:rect l="l" t="t" r="r" b="b"/>
              <a:pathLst>
                <a:path w="10099" h="352" extrusionOk="0">
                  <a:moveTo>
                    <a:pt x="33" y="1"/>
                  </a:moveTo>
                  <a:cubicBezTo>
                    <a:pt x="16" y="1"/>
                    <a:pt x="1" y="15"/>
                    <a:pt x="1" y="33"/>
                  </a:cubicBezTo>
                  <a:lnTo>
                    <a:pt x="1" y="319"/>
                  </a:lnTo>
                  <a:cubicBezTo>
                    <a:pt x="1" y="338"/>
                    <a:pt x="16" y="352"/>
                    <a:pt x="33" y="352"/>
                  </a:cubicBezTo>
                  <a:lnTo>
                    <a:pt x="10066" y="352"/>
                  </a:lnTo>
                  <a:cubicBezTo>
                    <a:pt x="10085" y="352"/>
                    <a:pt x="10099" y="338"/>
                    <a:pt x="10099" y="319"/>
                  </a:cubicBezTo>
                  <a:lnTo>
                    <a:pt x="10099" y="33"/>
                  </a:lnTo>
                  <a:cubicBezTo>
                    <a:pt x="10099" y="15"/>
                    <a:pt x="10085" y="1"/>
                    <a:pt x="100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 name="Google Shape;1711;p55"/>
            <p:cNvSpPr/>
            <p:nvPr/>
          </p:nvSpPr>
          <p:spPr>
            <a:xfrm flipH="1">
              <a:off x="6501196" y="4337741"/>
              <a:ext cx="687843" cy="24043"/>
            </a:xfrm>
            <a:custGeom>
              <a:avLst/>
              <a:gdLst/>
              <a:ahLst/>
              <a:cxnLst/>
              <a:rect l="l" t="t" r="r" b="b"/>
              <a:pathLst>
                <a:path w="10099" h="353" extrusionOk="0">
                  <a:moveTo>
                    <a:pt x="33" y="0"/>
                  </a:moveTo>
                  <a:cubicBezTo>
                    <a:pt x="16" y="0"/>
                    <a:pt x="1" y="16"/>
                    <a:pt x="1" y="33"/>
                  </a:cubicBezTo>
                  <a:lnTo>
                    <a:pt x="1" y="320"/>
                  </a:lnTo>
                  <a:cubicBezTo>
                    <a:pt x="1" y="337"/>
                    <a:pt x="16" y="353"/>
                    <a:pt x="33" y="353"/>
                  </a:cubicBezTo>
                  <a:lnTo>
                    <a:pt x="10066" y="353"/>
                  </a:lnTo>
                  <a:cubicBezTo>
                    <a:pt x="10085" y="353"/>
                    <a:pt x="10099" y="337"/>
                    <a:pt x="10099" y="320"/>
                  </a:cubicBezTo>
                  <a:lnTo>
                    <a:pt x="10099" y="33"/>
                  </a:lnTo>
                  <a:cubicBezTo>
                    <a:pt x="10099" y="16"/>
                    <a:pt x="10085" y="0"/>
                    <a:pt x="1006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1" name="Google Shape;1712;p55"/>
          <p:cNvGrpSpPr/>
          <p:nvPr/>
        </p:nvGrpSpPr>
        <p:grpSpPr>
          <a:xfrm>
            <a:off x="6133680" y="3961885"/>
            <a:ext cx="1004088" cy="234414"/>
            <a:chOff x="5942217" y="4142332"/>
            <a:chExt cx="1279583" cy="298731"/>
          </a:xfrm>
        </p:grpSpPr>
        <p:sp>
          <p:nvSpPr>
            <p:cNvPr id="112" name="Google Shape;1713;p55"/>
            <p:cNvSpPr/>
            <p:nvPr/>
          </p:nvSpPr>
          <p:spPr>
            <a:xfrm flipH="1">
              <a:off x="5942217" y="4142332"/>
              <a:ext cx="1279583" cy="298730"/>
            </a:xfrm>
            <a:custGeom>
              <a:avLst/>
              <a:gdLst/>
              <a:ahLst/>
              <a:cxnLst/>
              <a:rect l="l" t="t" r="r" b="b"/>
              <a:pathLst>
                <a:path w="18787" h="4386" extrusionOk="0">
                  <a:moveTo>
                    <a:pt x="0" y="0"/>
                  </a:moveTo>
                  <a:lnTo>
                    <a:pt x="0" y="4386"/>
                  </a:lnTo>
                  <a:lnTo>
                    <a:pt x="18381" y="4386"/>
                  </a:lnTo>
                  <a:cubicBezTo>
                    <a:pt x="18605" y="4386"/>
                    <a:pt x="18787" y="4204"/>
                    <a:pt x="18787" y="3980"/>
                  </a:cubicBezTo>
                  <a:lnTo>
                    <a:pt x="18787" y="406"/>
                  </a:lnTo>
                  <a:cubicBezTo>
                    <a:pt x="18787" y="182"/>
                    <a:pt x="18605" y="0"/>
                    <a:pt x="1838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1714;p55"/>
            <p:cNvSpPr/>
            <p:nvPr/>
          </p:nvSpPr>
          <p:spPr>
            <a:xfrm flipH="1">
              <a:off x="6046486" y="4142332"/>
              <a:ext cx="270669" cy="298730"/>
            </a:xfrm>
            <a:custGeom>
              <a:avLst/>
              <a:gdLst/>
              <a:ahLst/>
              <a:cxnLst/>
              <a:rect l="l" t="t" r="r" b="b"/>
              <a:pathLst>
                <a:path w="3974" h="4386" extrusionOk="0">
                  <a:moveTo>
                    <a:pt x="0" y="0"/>
                  </a:moveTo>
                  <a:cubicBezTo>
                    <a:pt x="1211" y="0"/>
                    <a:pt x="2191" y="983"/>
                    <a:pt x="2191" y="2193"/>
                  </a:cubicBezTo>
                  <a:cubicBezTo>
                    <a:pt x="2191" y="2799"/>
                    <a:pt x="1946" y="3346"/>
                    <a:pt x="1550" y="3744"/>
                  </a:cubicBezTo>
                  <a:cubicBezTo>
                    <a:pt x="1153" y="4140"/>
                    <a:pt x="605" y="4386"/>
                    <a:pt x="0" y="4386"/>
                  </a:cubicBezTo>
                  <a:lnTo>
                    <a:pt x="1781" y="4386"/>
                  </a:lnTo>
                  <a:cubicBezTo>
                    <a:pt x="2387" y="4386"/>
                    <a:pt x="2934" y="4140"/>
                    <a:pt x="3332" y="3744"/>
                  </a:cubicBezTo>
                  <a:cubicBezTo>
                    <a:pt x="3728" y="3346"/>
                    <a:pt x="3974" y="2799"/>
                    <a:pt x="3974" y="2193"/>
                  </a:cubicBezTo>
                  <a:cubicBezTo>
                    <a:pt x="3974" y="983"/>
                    <a:pt x="2992" y="0"/>
                    <a:pt x="1781"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715;p55"/>
            <p:cNvSpPr/>
            <p:nvPr/>
          </p:nvSpPr>
          <p:spPr>
            <a:xfrm flipH="1">
              <a:off x="5942217" y="4221681"/>
              <a:ext cx="1279514" cy="219382"/>
            </a:xfrm>
            <a:custGeom>
              <a:avLst/>
              <a:gdLst/>
              <a:ahLst/>
              <a:cxnLst/>
              <a:rect l="l" t="t" r="r" b="b"/>
              <a:pathLst>
                <a:path w="18786" h="3221" extrusionOk="0">
                  <a:moveTo>
                    <a:pt x="18531" y="1"/>
                  </a:moveTo>
                  <a:cubicBezTo>
                    <a:pt x="18428" y="195"/>
                    <a:pt x="18298" y="371"/>
                    <a:pt x="18144" y="525"/>
                  </a:cubicBezTo>
                  <a:cubicBezTo>
                    <a:pt x="17746" y="921"/>
                    <a:pt x="17199" y="1166"/>
                    <a:pt x="16593" y="1166"/>
                  </a:cubicBezTo>
                  <a:lnTo>
                    <a:pt x="1" y="1166"/>
                  </a:lnTo>
                  <a:lnTo>
                    <a:pt x="1" y="3221"/>
                  </a:lnTo>
                  <a:lnTo>
                    <a:pt x="16593" y="3221"/>
                  </a:lnTo>
                  <a:cubicBezTo>
                    <a:pt x="17199" y="3221"/>
                    <a:pt x="17746" y="2975"/>
                    <a:pt x="18144" y="2579"/>
                  </a:cubicBezTo>
                  <a:cubicBezTo>
                    <a:pt x="18540" y="2181"/>
                    <a:pt x="18786" y="1634"/>
                    <a:pt x="18786" y="1028"/>
                  </a:cubicBezTo>
                  <a:cubicBezTo>
                    <a:pt x="18786" y="657"/>
                    <a:pt x="18694" y="307"/>
                    <a:pt x="18531"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1716;p55"/>
            <p:cNvSpPr/>
            <p:nvPr/>
          </p:nvSpPr>
          <p:spPr>
            <a:xfrm flipH="1">
              <a:off x="6319002" y="4142332"/>
              <a:ext cx="902730" cy="298730"/>
            </a:xfrm>
            <a:custGeom>
              <a:avLst/>
              <a:gdLst/>
              <a:ahLst/>
              <a:cxnLst/>
              <a:rect l="l" t="t" r="r" b="b"/>
              <a:pathLst>
                <a:path w="13254" h="4386" extrusionOk="0">
                  <a:moveTo>
                    <a:pt x="1" y="0"/>
                  </a:moveTo>
                  <a:lnTo>
                    <a:pt x="1" y="4386"/>
                  </a:lnTo>
                  <a:lnTo>
                    <a:pt x="11061" y="4386"/>
                  </a:lnTo>
                  <a:cubicBezTo>
                    <a:pt x="11667" y="4386"/>
                    <a:pt x="12215" y="4140"/>
                    <a:pt x="12611" y="3744"/>
                  </a:cubicBezTo>
                  <a:cubicBezTo>
                    <a:pt x="13008" y="3346"/>
                    <a:pt x="13253" y="2799"/>
                    <a:pt x="13253" y="2193"/>
                  </a:cubicBezTo>
                  <a:cubicBezTo>
                    <a:pt x="13253" y="983"/>
                    <a:pt x="12273" y="0"/>
                    <a:pt x="11061"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1717;p55"/>
            <p:cNvSpPr/>
            <p:nvPr/>
          </p:nvSpPr>
          <p:spPr>
            <a:xfrm flipH="1">
              <a:off x="6366951" y="4183403"/>
              <a:ext cx="854849" cy="216590"/>
            </a:xfrm>
            <a:custGeom>
              <a:avLst/>
              <a:gdLst/>
              <a:ahLst/>
              <a:cxnLst/>
              <a:rect l="l" t="t" r="r" b="b"/>
              <a:pathLst>
                <a:path w="12551" h="3180" extrusionOk="0">
                  <a:moveTo>
                    <a:pt x="0" y="0"/>
                  </a:moveTo>
                  <a:lnTo>
                    <a:pt x="0" y="3180"/>
                  </a:lnTo>
                  <a:lnTo>
                    <a:pt x="12257" y="3180"/>
                  </a:lnTo>
                  <a:cubicBezTo>
                    <a:pt x="12418" y="3180"/>
                    <a:pt x="12550" y="3048"/>
                    <a:pt x="12550" y="2885"/>
                  </a:cubicBezTo>
                  <a:lnTo>
                    <a:pt x="12550" y="296"/>
                  </a:lnTo>
                  <a:cubicBezTo>
                    <a:pt x="12550" y="133"/>
                    <a:pt x="12418" y="0"/>
                    <a:pt x="1225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718;p55"/>
            <p:cNvSpPr/>
            <p:nvPr/>
          </p:nvSpPr>
          <p:spPr>
            <a:xfrm flipH="1">
              <a:off x="6501196" y="4221681"/>
              <a:ext cx="687843" cy="24043"/>
            </a:xfrm>
            <a:custGeom>
              <a:avLst/>
              <a:gdLst/>
              <a:ahLst/>
              <a:cxnLst/>
              <a:rect l="l" t="t" r="r" b="b"/>
              <a:pathLst>
                <a:path w="10099" h="353" extrusionOk="0">
                  <a:moveTo>
                    <a:pt x="33" y="1"/>
                  </a:moveTo>
                  <a:cubicBezTo>
                    <a:pt x="16" y="1"/>
                    <a:pt x="1" y="15"/>
                    <a:pt x="1" y="34"/>
                  </a:cubicBezTo>
                  <a:lnTo>
                    <a:pt x="1" y="320"/>
                  </a:lnTo>
                  <a:cubicBezTo>
                    <a:pt x="1" y="338"/>
                    <a:pt x="16" y="352"/>
                    <a:pt x="33" y="352"/>
                  </a:cubicBezTo>
                  <a:lnTo>
                    <a:pt x="10066" y="352"/>
                  </a:lnTo>
                  <a:cubicBezTo>
                    <a:pt x="10085" y="352"/>
                    <a:pt x="10099" y="338"/>
                    <a:pt x="10099" y="320"/>
                  </a:cubicBezTo>
                  <a:lnTo>
                    <a:pt x="10099" y="34"/>
                  </a:lnTo>
                  <a:cubicBezTo>
                    <a:pt x="10099" y="15"/>
                    <a:pt x="10085" y="1"/>
                    <a:pt x="100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1719;p55"/>
            <p:cNvSpPr/>
            <p:nvPr/>
          </p:nvSpPr>
          <p:spPr>
            <a:xfrm flipH="1">
              <a:off x="6501196" y="4279711"/>
              <a:ext cx="687843" cy="23975"/>
            </a:xfrm>
            <a:custGeom>
              <a:avLst/>
              <a:gdLst/>
              <a:ahLst/>
              <a:cxnLst/>
              <a:rect l="l" t="t" r="r" b="b"/>
              <a:pathLst>
                <a:path w="10099" h="352" extrusionOk="0">
                  <a:moveTo>
                    <a:pt x="33" y="1"/>
                  </a:moveTo>
                  <a:cubicBezTo>
                    <a:pt x="16" y="1"/>
                    <a:pt x="1" y="15"/>
                    <a:pt x="1" y="33"/>
                  </a:cubicBezTo>
                  <a:lnTo>
                    <a:pt x="1" y="319"/>
                  </a:lnTo>
                  <a:cubicBezTo>
                    <a:pt x="1" y="338"/>
                    <a:pt x="16" y="352"/>
                    <a:pt x="33" y="352"/>
                  </a:cubicBezTo>
                  <a:lnTo>
                    <a:pt x="10066" y="352"/>
                  </a:lnTo>
                  <a:cubicBezTo>
                    <a:pt x="10085" y="352"/>
                    <a:pt x="10099" y="338"/>
                    <a:pt x="10099" y="319"/>
                  </a:cubicBezTo>
                  <a:lnTo>
                    <a:pt x="10099" y="33"/>
                  </a:lnTo>
                  <a:cubicBezTo>
                    <a:pt x="10099" y="15"/>
                    <a:pt x="10085" y="1"/>
                    <a:pt x="100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 name="Google Shape;1720;p55"/>
            <p:cNvSpPr/>
            <p:nvPr/>
          </p:nvSpPr>
          <p:spPr>
            <a:xfrm flipH="1">
              <a:off x="6501196" y="4337741"/>
              <a:ext cx="687843" cy="24043"/>
            </a:xfrm>
            <a:custGeom>
              <a:avLst/>
              <a:gdLst/>
              <a:ahLst/>
              <a:cxnLst/>
              <a:rect l="l" t="t" r="r" b="b"/>
              <a:pathLst>
                <a:path w="10099" h="353" extrusionOk="0">
                  <a:moveTo>
                    <a:pt x="33" y="0"/>
                  </a:moveTo>
                  <a:cubicBezTo>
                    <a:pt x="16" y="0"/>
                    <a:pt x="1" y="16"/>
                    <a:pt x="1" y="33"/>
                  </a:cubicBezTo>
                  <a:lnTo>
                    <a:pt x="1" y="320"/>
                  </a:lnTo>
                  <a:cubicBezTo>
                    <a:pt x="1" y="337"/>
                    <a:pt x="16" y="353"/>
                    <a:pt x="33" y="353"/>
                  </a:cubicBezTo>
                  <a:lnTo>
                    <a:pt x="10066" y="353"/>
                  </a:lnTo>
                  <a:cubicBezTo>
                    <a:pt x="10085" y="353"/>
                    <a:pt x="10099" y="337"/>
                    <a:pt x="10099" y="320"/>
                  </a:cubicBezTo>
                  <a:lnTo>
                    <a:pt x="10099" y="33"/>
                  </a:lnTo>
                  <a:cubicBezTo>
                    <a:pt x="10099" y="16"/>
                    <a:pt x="10085" y="0"/>
                    <a:pt x="1006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1951337186"/>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Shape 1059"/>
        <p:cNvGrpSpPr/>
        <p:nvPr/>
      </p:nvGrpSpPr>
      <p:grpSpPr>
        <a:xfrm>
          <a:off x="0" y="0"/>
          <a:ext cx="0" cy="0"/>
          <a:chOff x="0" y="0"/>
          <a:chExt cx="0" cy="0"/>
        </a:xfrm>
      </p:grpSpPr>
      <p:sp>
        <p:nvSpPr>
          <p:cNvPr id="99" name="Google Shape;378;p36"/>
          <p:cNvSpPr txBox="1">
            <a:spLocks noGrp="1"/>
          </p:cNvSpPr>
          <p:nvPr/>
        </p:nvSpPr>
        <p:spPr>
          <a:xfrm>
            <a:off x="2751579" y="310860"/>
            <a:ext cx="3717042" cy="605995"/>
          </a:xfrm>
          <a:prstGeom prst="roundRect">
            <a:avLst>
              <a:gd name="adj" fmla="val 37269"/>
            </a:avLst>
          </a:prstGeom>
          <a:solidFill>
            <a:schemeClr val="accent2"/>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lt1"/>
              </a:buClr>
              <a:buSzPts val="3200"/>
              <a:buFont typeface="Lexend Deca"/>
              <a:buNone/>
              <a:defRPr sz="3200" b="0" i="0" u="none" strike="noStrike" cap="none">
                <a:solidFill>
                  <a:schemeClr val="lt1"/>
                </a:solidFill>
                <a:latin typeface="Lexend Deca"/>
                <a:ea typeface="Lexend Deca"/>
                <a:cs typeface="Lexend Deca"/>
                <a:sym typeface="Lexend Deca"/>
              </a:defRPr>
            </a:lvl1pPr>
            <a:lvl2pPr marR="0" lvl="1"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2pPr>
            <a:lvl3pPr marR="0" lvl="2"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3pPr>
            <a:lvl4pPr marR="0" lvl="3"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4pPr>
            <a:lvl5pPr marR="0" lvl="4"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5pPr>
            <a:lvl6pPr marR="0" lvl="5"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6pPr>
            <a:lvl7pPr marR="0" lvl="6"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7pPr>
            <a:lvl8pPr marR="0" lvl="7"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8pPr>
            <a:lvl9pPr marR="0" lvl="8"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9pPr>
          </a:lstStyle>
          <a:p>
            <a:pPr lvl="0"/>
            <a:r>
              <a:rPr lang="en-US" sz="2600" b="1" smtClean="0">
                <a:latin typeface="+mj-lt"/>
              </a:rPr>
              <a:t>THẢO LUẬN NHÓM</a:t>
            </a:r>
            <a:endParaRPr sz="2600" b="1">
              <a:solidFill>
                <a:schemeClr val="lt1"/>
              </a:solidFill>
              <a:latin typeface="+mj-lt"/>
            </a:endParaRPr>
          </a:p>
        </p:txBody>
      </p:sp>
      <p:sp>
        <p:nvSpPr>
          <p:cNvPr id="100" name="Rectangle 99"/>
          <p:cNvSpPr/>
          <p:nvPr/>
        </p:nvSpPr>
        <p:spPr>
          <a:xfrm>
            <a:off x="1409621" y="1262400"/>
            <a:ext cx="1937288" cy="43709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algn="ctr"/>
            <a:r>
              <a:rPr lang="en-US" sz="2200" b="1" smtClean="0"/>
              <a:t>NHÓM 3</a:t>
            </a:r>
            <a:endParaRPr lang="en-US" sz="2200" b="1"/>
          </a:p>
        </p:txBody>
      </p:sp>
      <p:sp>
        <p:nvSpPr>
          <p:cNvPr id="103" name="Rectangle 102"/>
          <p:cNvSpPr/>
          <p:nvPr/>
        </p:nvSpPr>
        <p:spPr>
          <a:xfrm>
            <a:off x="197232" y="1699494"/>
            <a:ext cx="4362067" cy="3000821"/>
          </a:xfrm>
          <a:prstGeom prst="rect">
            <a:avLst/>
          </a:prstGeom>
        </p:spPr>
        <p:txBody>
          <a:bodyPr wrap="squar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lnSpc>
                <a:spcPct val="150000"/>
              </a:lnSpc>
            </a:pPr>
            <a:r>
              <a:rPr lang="vi-VN" sz="1800" b="1">
                <a:solidFill>
                  <a:schemeClr val="tx2"/>
                </a:solidFill>
                <a:latin typeface="+mn-lt"/>
                <a:ea typeface="Pontano Sans"/>
                <a:cs typeface="Pontano Sans"/>
              </a:rPr>
              <a:t>Trường hợp </a:t>
            </a:r>
            <a:r>
              <a:rPr lang="en-US" sz="1800" b="1" smtClean="0">
                <a:solidFill>
                  <a:schemeClr val="tx2"/>
                </a:solidFill>
                <a:latin typeface="+mn-lt"/>
                <a:ea typeface="Pontano Sans"/>
                <a:cs typeface="Pontano Sans"/>
              </a:rPr>
              <a:t>c</a:t>
            </a:r>
            <a:r>
              <a:rPr lang="vi-VN" sz="1800" b="1" smtClean="0">
                <a:solidFill>
                  <a:schemeClr val="tx2"/>
                </a:solidFill>
                <a:latin typeface="+mn-lt"/>
                <a:ea typeface="Pontano Sans"/>
                <a:cs typeface="Pontano Sans"/>
              </a:rPr>
              <a:t> </a:t>
            </a:r>
            <a:endParaRPr lang="en-US" sz="1800" b="1" smtClean="0">
              <a:solidFill>
                <a:schemeClr val="tx2"/>
              </a:solidFill>
              <a:latin typeface="+mn-lt"/>
              <a:ea typeface="Pontano Sans"/>
              <a:cs typeface="Pontano Sans"/>
            </a:endParaRPr>
          </a:p>
          <a:p>
            <a:pPr marL="342900" indent="-342900" algn="just">
              <a:lnSpc>
                <a:spcPct val="150000"/>
              </a:lnSpc>
              <a:buFont typeface="Arial" panose="020B0604020202020204" pitchFamily="34" charset="0"/>
              <a:buChar char="•"/>
            </a:pPr>
            <a:r>
              <a:rPr lang="vi-VN" sz="1800" smtClean="0">
                <a:solidFill>
                  <a:schemeClr val="dk1"/>
                </a:solidFill>
                <a:latin typeface="+mn-lt"/>
                <a:ea typeface="Pontano Sans"/>
                <a:cs typeface="Pontano Sans"/>
              </a:rPr>
              <a:t>Quyền </a:t>
            </a:r>
            <a:r>
              <a:rPr lang="vi-VN" sz="1800">
                <a:solidFill>
                  <a:schemeClr val="dk1"/>
                </a:solidFill>
                <a:latin typeface="+mn-lt"/>
                <a:ea typeface="Pontano Sans"/>
                <a:cs typeface="Pontano Sans"/>
              </a:rPr>
              <a:t>bình đẳng trong lĩnh vực văn hoá, giáo dục được G và N thực hiện như thế nào?</a:t>
            </a:r>
          </a:p>
          <a:p>
            <a:pPr marL="342900" indent="-342900" algn="just">
              <a:lnSpc>
                <a:spcPct val="150000"/>
              </a:lnSpc>
              <a:buFont typeface="Arial" panose="020B0604020202020204" pitchFamily="34" charset="0"/>
              <a:buChar char="•"/>
            </a:pPr>
            <a:r>
              <a:rPr lang="vi-VN" sz="1800" smtClean="0">
                <a:solidFill>
                  <a:schemeClr val="dk1"/>
                </a:solidFill>
                <a:latin typeface="+mn-lt"/>
                <a:ea typeface="Pontano Sans"/>
                <a:cs typeface="Pontano Sans"/>
              </a:rPr>
              <a:t>Việc </a:t>
            </a:r>
            <a:r>
              <a:rPr lang="vi-VN" sz="1800">
                <a:solidFill>
                  <a:schemeClr val="dk1"/>
                </a:solidFill>
                <a:latin typeface="+mn-lt"/>
                <a:ea typeface="Pontano Sans"/>
                <a:cs typeface="Pontano Sans"/>
              </a:rPr>
              <a:t>G và N cùng làm việc tại Nhà máy X có thể hiện sự bình đẳng của công dân không? Vì sao?</a:t>
            </a:r>
          </a:p>
        </p:txBody>
      </p:sp>
      <p:sp>
        <p:nvSpPr>
          <p:cNvPr id="224" name="Rectangle 223"/>
          <p:cNvSpPr/>
          <p:nvPr/>
        </p:nvSpPr>
        <p:spPr>
          <a:xfrm>
            <a:off x="5857606" y="1262401"/>
            <a:ext cx="1937288" cy="43709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algn="ctr"/>
            <a:r>
              <a:rPr lang="en-US" sz="2200" b="1" smtClean="0"/>
              <a:t>NHÓM 4</a:t>
            </a:r>
            <a:endParaRPr lang="en-US" sz="2200" b="1"/>
          </a:p>
        </p:txBody>
      </p:sp>
      <p:sp>
        <p:nvSpPr>
          <p:cNvPr id="225" name="Rectangle 224"/>
          <p:cNvSpPr/>
          <p:nvPr/>
        </p:nvSpPr>
        <p:spPr>
          <a:xfrm>
            <a:off x="4851400" y="1729847"/>
            <a:ext cx="3949700" cy="3000821"/>
          </a:xfrm>
          <a:prstGeom prst="rect">
            <a:avLst/>
          </a:prstGeom>
        </p:spPr>
        <p:txBody>
          <a:bodyPr wrap="squar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lnSpc>
                <a:spcPct val="150000"/>
              </a:lnSpc>
            </a:pPr>
            <a:r>
              <a:rPr lang="vi-VN" sz="1800" b="1">
                <a:solidFill>
                  <a:schemeClr val="tx2"/>
                </a:solidFill>
                <a:latin typeface="+mn-lt"/>
                <a:ea typeface="Pontano Sans"/>
                <a:cs typeface="Pontano Sans"/>
              </a:rPr>
              <a:t>Trường hợp </a:t>
            </a:r>
            <a:r>
              <a:rPr lang="vi-VN" sz="1800" b="1" smtClean="0">
                <a:solidFill>
                  <a:schemeClr val="tx2"/>
                </a:solidFill>
                <a:latin typeface="+mn-lt"/>
                <a:ea typeface="Pontano Sans"/>
                <a:cs typeface="Pontano Sans"/>
              </a:rPr>
              <a:t>d</a:t>
            </a:r>
            <a:endParaRPr lang="en-US" sz="1800" b="1" smtClean="0">
              <a:solidFill>
                <a:schemeClr val="tx2"/>
              </a:solidFill>
              <a:latin typeface="+mn-lt"/>
              <a:ea typeface="Pontano Sans"/>
              <a:cs typeface="Pontano Sans"/>
            </a:endParaRPr>
          </a:p>
          <a:p>
            <a:pPr algn="just">
              <a:lnSpc>
                <a:spcPct val="150000"/>
              </a:lnSpc>
            </a:pPr>
            <a:r>
              <a:rPr lang="vi-VN" sz="1800" smtClean="0">
                <a:solidFill>
                  <a:schemeClr val="dk1"/>
                </a:solidFill>
                <a:latin typeface="+mn-lt"/>
                <a:ea typeface="Pontano Sans"/>
                <a:cs typeface="Pontano Sans"/>
              </a:rPr>
              <a:t>Việc </a:t>
            </a:r>
            <a:r>
              <a:rPr lang="vi-VN" sz="1800">
                <a:solidFill>
                  <a:schemeClr val="dk1"/>
                </a:solidFill>
                <a:latin typeface="+mn-lt"/>
                <a:ea typeface="Pontano Sans"/>
                <a:cs typeface="Pontano Sans"/>
              </a:rPr>
              <a:t>cơ quan có thẩm quyền truy thu thuế và xử phạt hành chính đối với bà U và ông Y có </a:t>
            </a:r>
            <a:r>
              <a:rPr lang="vi-VN" sz="1800" smtClean="0">
                <a:solidFill>
                  <a:schemeClr val="dk1"/>
                </a:solidFill>
                <a:latin typeface="+mn-lt"/>
                <a:ea typeface="Pontano Sans"/>
                <a:cs typeface="Pontano Sans"/>
              </a:rPr>
              <a:t>th</a:t>
            </a:r>
            <a:r>
              <a:rPr lang="en-US" sz="1800" smtClean="0">
                <a:solidFill>
                  <a:schemeClr val="dk1"/>
                </a:solidFill>
                <a:latin typeface="+mn-lt"/>
                <a:ea typeface="Pontano Sans"/>
                <a:cs typeface="Pontano Sans"/>
              </a:rPr>
              <a:t>ể</a:t>
            </a:r>
            <a:r>
              <a:rPr lang="vi-VN" sz="1800" smtClean="0">
                <a:solidFill>
                  <a:schemeClr val="dk1"/>
                </a:solidFill>
                <a:latin typeface="+mn-lt"/>
                <a:ea typeface="Pontano Sans"/>
                <a:cs typeface="Pontano Sans"/>
              </a:rPr>
              <a:t> </a:t>
            </a:r>
            <a:r>
              <a:rPr lang="vi-VN" sz="1800">
                <a:solidFill>
                  <a:schemeClr val="dk1"/>
                </a:solidFill>
                <a:latin typeface="+mn-lt"/>
                <a:ea typeface="Pontano Sans"/>
                <a:cs typeface="Pontano Sans"/>
              </a:rPr>
              <a:t>hiện sự bình đẳng về nghĩa vụ và trách nhiệm pháp lí của công dân trước pháp luật không? Vì sao?</a:t>
            </a:r>
          </a:p>
        </p:txBody>
      </p:sp>
    </p:spTree>
    <p:extLst>
      <p:ext uri="{BB962C8B-B14F-4D97-AF65-F5344CB8AC3E}">
        <p14:creationId xmlns:p14="http://schemas.microsoft.com/office/powerpoint/2010/main" val="10938607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0"/>
                                        </p:tgtEl>
                                        <p:attrNameLst>
                                          <p:attrName>style.visibility</p:attrName>
                                        </p:attrNameLst>
                                      </p:cBhvr>
                                      <p:to>
                                        <p:strVal val="visible"/>
                                      </p:to>
                                    </p:set>
                                    <p:animEffect transition="in" filter="fade">
                                      <p:cBhvr>
                                        <p:cTn id="7" dur="500"/>
                                        <p:tgtEl>
                                          <p:spTgt spid="100"/>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3"/>
                                        </p:tgtEl>
                                        <p:attrNameLst>
                                          <p:attrName>style.visibility</p:attrName>
                                        </p:attrNameLst>
                                      </p:cBhvr>
                                      <p:to>
                                        <p:strVal val="visible"/>
                                      </p:to>
                                    </p:set>
                                    <p:animEffect transition="in" filter="fade">
                                      <p:cBhvr>
                                        <p:cTn id="10" dur="500"/>
                                        <p:tgtEl>
                                          <p:spTgt spid="103"/>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225"/>
                                        </p:tgtEl>
                                        <p:attrNameLst>
                                          <p:attrName>style.visibility</p:attrName>
                                        </p:attrNameLst>
                                      </p:cBhvr>
                                      <p:to>
                                        <p:strVal val="visible"/>
                                      </p:to>
                                    </p:set>
                                    <p:animEffect transition="in" filter="fade">
                                      <p:cBhvr>
                                        <p:cTn id="15" dur="500"/>
                                        <p:tgtEl>
                                          <p:spTgt spid="225"/>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224"/>
                                        </p:tgtEl>
                                        <p:attrNameLst>
                                          <p:attrName>style.visibility</p:attrName>
                                        </p:attrNameLst>
                                      </p:cBhvr>
                                      <p:to>
                                        <p:strVal val="visible"/>
                                      </p:to>
                                    </p:set>
                                    <p:animEffect transition="in" filter="fade">
                                      <p:cBhvr>
                                        <p:cTn id="18" dur="500"/>
                                        <p:tgtEl>
                                          <p:spTgt spid="2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 grpId="0" animBg="1"/>
      <p:bldP spid="103" grpId="0"/>
      <p:bldP spid="224" grpId="0" animBg="1"/>
      <p:bldP spid="22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588"/>
        <p:cNvGrpSpPr/>
        <p:nvPr/>
      </p:nvGrpSpPr>
      <p:grpSpPr>
        <a:xfrm>
          <a:off x="0" y="0"/>
          <a:ext cx="0" cy="0"/>
          <a:chOff x="0" y="0"/>
          <a:chExt cx="0" cy="0"/>
        </a:xfrm>
      </p:grpSpPr>
      <p:sp>
        <p:nvSpPr>
          <p:cNvPr id="589" name="Google Shape;589;p41"/>
          <p:cNvSpPr/>
          <p:nvPr/>
        </p:nvSpPr>
        <p:spPr>
          <a:xfrm rot="353426" flipH="1">
            <a:off x="5289163" y="1500086"/>
            <a:ext cx="4308816" cy="3967573"/>
          </a:xfrm>
          <a:custGeom>
            <a:avLst/>
            <a:gdLst/>
            <a:ahLst/>
            <a:cxnLst/>
            <a:rect l="l" t="t" r="r" b="b"/>
            <a:pathLst>
              <a:path w="45611" h="38929" extrusionOk="0">
                <a:moveTo>
                  <a:pt x="26741" y="1"/>
                </a:moveTo>
                <a:cubicBezTo>
                  <a:pt x="24763" y="1"/>
                  <a:pt x="22797" y="680"/>
                  <a:pt x="21273" y="2151"/>
                </a:cubicBezTo>
                <a:cubicBezTo>
                  <a:pt x="19977" y="3402"/>
                  <a:pt x="18818" y="4971"/>
                  <a:pt x="17082" y="5450"/>
                </a:cubicBezTo>
                <a:cubicBezTo>
                  <a:pt x="16694" y="5557"/>
                  <a:pt x="16304" y="5602"/>
                  <a:pt x="15913" y="5602"/>
                </a:cubicBezTo>
                <a:cubicBezTo>
                  <a:pt x="13693" y="5602"/>
                  <a:pt x="11435" y="4134"/>
                  <a:pt x="9202" y="4134"/>
                </a:cubicBezTo>
                <a:cubicBezTo>
                  <a:pt x="8850" y="4134"/>
                  <a:pt x="8499" y="4170"/>
                  <a:pt x="8148" y="4255"/>
                </a:cubicBezTo>
                <a:cubicBezTo>
                  <a:pt x="7138" y="4499"/>
                  <a:pt x="6263" y="5122"/>
                  <a:pt x="5461" y="5781"/>
                </a:cubicBezTo>
                <a:cubicBezTo>
                  <a:pt x="4513" y="6561"/>
                  <a:pt x="3609" y="7430"/>
                  <a:pt x="3018" y="8503"/>
                </a:cubicBezTo>
                <a:cubicBezTo>
                  <a:pt x="1542" y="11186"/>
                  <a:pt x="2282" y="14521"/>
                  <a:pt x="1620" y="17509"/>
                </a:cubicBezTo>
                <a:cubicBezTo>
                  <a:pt x="1158" y="19594"/>
                  <a:pt x="0" y="21689"/>
                  <a:pt x="588" y="23744"/>
                </a:cubicBezTo>
                <a:cubicBezTo>
                  <a:pt x="965" y="25069"/>
                  <a:pt x="2041" y="26163"/>
                  <a:pt x="2188" y="27534"/>
                </a:cubicBezTo>
                <a:cubicBezTo>
                  <a:pt x="2317" y="28748"/>
                  <a:pt x="1693" y="29902"/>
                  <a:pt x="1456" y="31100"/>
                </a:cubicBezTo>
                <a:cubicBezTo>
                  <a:pt x="1158" y="32623"/>
                  <a:pt x="1525" y="34264"/>
                  <a:pt x="2443" y="35515"/>
                </a:cubicBezTo>
                <a:lnTo>
                  <a:pt x="35000" y="38928"/>
                </a:lnTo>
                <a:cubicBezTo>
                  <a:pt x="38019" y="38912"/>
                  <a:pt x="41404" y="38721"/>
                  <a:pt x="43463" y="36153"/>
                </a:cubicBezTo>
                <a:cubicBezTo>
                  <a:pt x="45087" y="34125"/>
                  <a:pt x="45420" y="31147"/>
                  <a:pt x="45533" y="28378"/>
                </a:cubicBezTo>
                <a:cubicBezTo>
                  <a:pt x="45611" y="26441"/>
                  <a:pt x="45609" y="24429"/>
                  <a:pt x="44927" y="22662"/>
                </a:cubicBezTo>
                <a:cubicBezTo>
                  <a:pt x="43684" y="19447"/>
                  <a:pt x="40557" y="17851"/>
                  <a:pt x="38688" y="15075"/>
                </a:cubicBezTo>
                <a:cubicBezTo>
                  <a:pt x="36453" y="11759"/>
                  <a:pt x="36212" y="7063"/>
                  <a:pt x="33971" y="3750"/>
                </a:cubicBezTo>
                <a:cubicBezTo>
                  <a:pt x="32355" y="1358"/>
                  <a:pt x="29537" y="1"/>
                  <a:pt x="2674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24" name="Google Shape;624;p41"/>
          <p:cNvSpPr txBox="1">
            <a:spLocks noGrp="1"/>
          </p:cNvSpPr>
          <p:nvPr>
            <p:ph type="title"/>
          </p:nvPr>
        </p:nvSpPr>
        <p:spPr>
          <a:xfrm>
            <a:off x="726905" y="2860420"/>
            <a:ext cx="4945613" cy="1554600"/>
          </a:xfrm>
          <a:prstGeom prst="rect">
            <a:avLst/>
          </a:prstGeom>
        </p:spPr>
        <p:txBody>
          <a:bodyPr spcFirstLastPara="1" wrap="square" lIns="91425" tIns="91425" rIns="91425" bIns="91425" anchor="b" anchorCtr="0">
            <a:noAutofit/>
          </a:bodyPr>
          <a:lstStyle/>
          <a:p>
            <a:pPr lvl="0">
              <a:lnSpc>
                <a:spcPct val="150000"/>
              </a:lnSpc>
            </a:pPr>
            <a:r>
              <a:rPr lang="vi-VN" sz="3200">
                <a:latin typeface="+mn-lt"/>
              </a:rPr>
              <a:t>Một số quy định cơ bản của pháp luật về quyền bình đẳng của công dân trước pháp luật</a:t>
            </a:r>
          </a:p>
        </p:txBody>
      </p:sp>
      <p:sp>
        <p:nvSpPr>
          <p:cNvPr id="626" name="Google Shape;626;p41"/>
          <p:cNvSpPr txBox="1">
            <a:spLocks noGrp="1"/>
          </p:cNvSpPr>
          <p:nvPr>
            <p:ph type="title" idx="2"/>
          </p:nvPr>
        </p:nvSpPr>
        <p:spPr>
          <a:xfrm>
            <a:off x="790644" y="319735"/>
            <a:ext cx="1828800" cy="13368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sz="6000">
                <a:latin typeface="+mj-lt"/>
              </a:rPr>
              <a:t>01</a:t>
            </a:r>
            <a:endParaRPr sz="6000">
              <a:latin typeface="+mj-lt"/>
            </a:endParaRPr>
          </a:p>
        </p:txBody>
      </p:sp>
      <p:grpSp>
        <p:nvGrpSpPr>
          <p:cNvPr id="3" name="Group 2"/>
          <p:cNvGrpSpPr/>
          <p:nvPr/>
        </p:nvGrpSpPr>
        <p:grpSpPr>
          <a:xfrm>
            <a:off x="4913855" y="999549"/>
            <a:ext cx="3910665" cy="3600982"/>
            <a:chOff x="4913855" y="999549"/>
            <a:chExt cx="3910665" cy="3600982"/>
          </a:xfrm>
        </p:grpSpPr>
        <p:grpSp>
          <p:nvGrpSpPr>
            <p:cNvPr id="590" name="Google Shape;590;p41"/>
            <p:cNvGrpSpPr/>
            <p:nvPr/>
          </p:nvGrpSpPr>
          <p:grpSpPr>
            <a:xfrm rot="-757620">
              <a:off x="4913855" y="3493794"/>
              <a:ext cx="1015277" cy="1030643"/>
              <a:chOff x="5529538" y="1757998"/>
              <a:chExt cx="1015292" cy="1030657"/>
            </a:xfrm>
          </p:grpSpPr>
          <p:grpSp>
            <p:nvGrpSpPr>
              <p:cNvPr id="591" name="Google Shape;591;p41"/>
              <p:cNvGrpSpPr/>
              <p:nvPr/>
            </p:nvGrpSpPr>
            <p:grpSpPr>
              <a:xfrm rot="1668779" flipH="1">
                <a:off x="6064572" y="2024062"/>
                <a:ext cx="352347" cy="635520"/>
                <a:chOff x="6085437" y="2003640"/>
                <a:chExt cx="352338" cy="635503"/>
              </a:xfrm>
            </p:grpSpPr>
            <p:sp>
              <p:nvSpPr>
                <p:cNvPr id="592" name="Google Shape;592;p41"/>
                <p:cNvSpPr/>
                <p:nvPr/>
              </p:nvSpPr>
              <p:spPr>
                <a:xfrm>
                  <a:off x="6085437" y="2003640"/>
                  <a:ext cx="335232" cy="620802"/>
                </a:xfrm>
                <a:custGeom>
                  <a:avLst/>
                  <a:gdLst/>
                  <a:ahLst/>
                  <a:cxnLst/>
                  <a:rect l="l" t="t" r="r" b="b"/>
                  <a:pathLst>
                    <a:path w="6271" h="11613" extrusionOk="0">
                      <a:moveTo>
                        <a:pt x="5783" y="0"/>
                      </a:moveTo>
                      <a:cubicBezTo>
                        <a:pt x="5584" y="0"/>
                        <a:pt x="5778" y="1386"/>
                        <a:pt x="4274" y="3058"/>
                      </a:cubicBezTo>
                      <a:cubicBezTo>
                        <a:pt x="3041" y="4909"/>
                        <a:pt x="0" y="7066"/>
                        <a:pt x="545" y="11338"/>
                      </a:cubicBezTo>
                      <a:cubicBezTo>
                        <a:pt x="779" y="11429"/>
                        <a:pt x="1012" y="11521"/>
                        <a:pt x="1245" y="11613"/>
                      </a:cubicBezTo>
                      <a:cubicBezTo>
                        <a:pt x="777" y="6963"/>
                        <a:pt x="6270" y="4654"/>
                        <a:pt x="5803" y="4"/>
                      </a:cubicBezTo>
                      <a:cubicBezTo>
                        <a:pt x="5796" y="2"/>
                        <a:pt x="5789" y="0"/>
                        <a:pt x="578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593" name="Google Shape;593;p41"/>
                <p:cNvSpPr/>
                <p:nvPr/>
              </p:nvSpPr>
              <p:spPr>
                <a:xfrm>
                  <a:off x="6127294" y="2003640"/>
                  <a:ext cx="310481" cy="635503"/>
                </a:xfrm>
                <a:custGeom>
                  <a:avLst/>
                  <a:gdLst/>
                  <a:ahLst/>
                  <a:cxnLst/>
                  <a:rect l="l" t="t" r="r" b="b"/>
                  <a:pathLst>
                    <a:path w="5808" h="11888" extrusionOk="0">
                      <a:moveTo>
                        <a:pt x="5005" y="1"/>
                      </a:moveTo>
                      <a:cubicBezTo>
                        <a:pt x="4974" y="1"/>
                        <a:pt x="4992" y="69"/>
                        <a:pt x="5035" y="192"/>
                      </a:cubicBezTo>
                      <a:lnTo>
                        <a:pt x="5035" y="192"/>
                      </a:lnTo>
                      <a:cubicBezTo>
                        <a:pt x="5031" y="130"/>
                        <a:pt x="5026" y="67"/>
                        <a:pt x="5020" y="4"/>
                      </a:cubicBezTo>
                      <a:cubicBezTo>
                        <a:pt x="5014" y="2"/>
                        <a:pt x="5009" y="1"/>
                        <a:pt x="5005" y="1"/>
                      </a:cubicBezTo>
                      <a:close/>
                      <a:moveTo>
                        <a:pt x="5035" y="192"/>
                      </a:moveTo>
                      <a:cubicBezTo>
                        <a:pt x="5340" y="4717"/>
                        <a:pt x="0" y="7026"/>
                        <a:pt x="462" y="11613"/>
                      </a:cubicBezTo>
                      <a:lnTo>
                        <a:pt x="1160" y="11888"/>
                      </a:lnTo>
                      <a:cubicBezTo>
                        <a:pt x="1832" y="8093"/>
                        <a:pt x="4524" y="5799"/>
                        <a:pt x="5104" y="3692"/>
                      </a:cubicBezTo>
                      <a:cubicBezTo>
                        <a:pt x="5808" y="2137"/>
                        <a:pt x="5213" y="697"/>
                        <a:pt x="5035" y="192"/>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594" name="Google Shape;594;p41"/>
                <p:cNvSpPr/>
                <p:nvPr/>
              </p:nvSpPr>
              <p:spPr>
                <a:xfrm>
                  <a:off x="6085437" y="2003640"/>
                  <a:ext cx="335232" cy="620802"/>
                </a:xfrm>
                <a:custGeom>
                  <a:avLst/>
                  <a:gdLst/>
                  <a:ahLst/>
                  <a:cxnLst/>
                  <a:rect l="l" t="t" r="r" b="b"/>
                  <a:pathLst>
                    <a:path w="6271" h="11613" extrusionOk="0">
                      <a:moveTo>
                        <a:pt x="5783" y="0"/>
                      </a:moveTo>
                      <a:cubicBezTo>
                        <a:pt x="5584" y="0"/>
                        <a:pt x="5778" y="1386"/>
                        <a:pt x="4274" y="3058"/>
                      </a:cubicBezTo>
                      <a:cubicBezTo>
                        <a:pt x="3041" y="4909"/>
                        <a:pt x="0" y="7066"/>
                        <a:pt x="545" y="11338"/>
                      </a:cubicBezTo>
                      <a:cubicBezTo>
                        <a:pt x="779" y="11429"/>
                        <a:pt x="1012" y="11521"/>
                        <a:pt x="1245" y="11613"/>
                      </a:cubicBezTo>
                      <a:cubicBezTo>
                        <a:pt x="777" y="6963"/>
                        <a:pt x="6270" y="4654"/>
                        <a:pt x="5803" y="4"/>
                      </a:cubicBezTo>
                      <a:cubicBezTo>
                        <a:pt x="5796" y="2"/>
                        <a:pt x="5789" y="0"/>
                        <a:pt x="5783"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595" name="Google Shape;595;p41"/>
                <p:cNvSpPr/>
                <p:nvPr/>
              </p:nvSpPr>
              <p:spPr>
                <a:xfrm>
                  <a:off x="6147981" y="2003854"/>
                  <a:ext cx="255420" cy="620588"/>
                </a:xfrm>
                <a:custGeom>
                  <a:avLst/>
                  <a:gdLst/>
                  <a:ahLst/>
                  <a:cxnLst/>
                  <a:rect l="l" t="t" r="r" b="b"/>
                  <a:pathLst>
                    <a:path w="4778" h="11609" extrusionOk="0">
                      <a:moveTo>
                        <a:pt x="4633" y="0"/>
                      </a:moveTo>
                      <a:lnTo>
                        <a:pt x="4633" y="0"/>
                      </a:lnTo>
                      <a:cubicBezTo>
                        <a:pt x="4721" y="1152"/>
                        <a:pt x="4452" y="2162"/>
                        <a:pt x="4000" y="3102"/>
                      </a:cubicBezTo>
                      <a:cubicBezTo>
                        <a:pt x="3553" y="4042"/>
                        <a:pt x="2919" y="4909"/>
                        <a:pt x="2286" y="5778"/>
                      </a:cubicBezTo>
                      <a:cubicBezTo>
                        <a:pt x="1663" y="6650"/>
                        <a:pt x="1040" y="7522"/>
                        <a:pt x="603" y="8467"/>
                      </a:cubicBezTo>
                      <a:cubicBezTo>
                        <a:pt x="389" y="8941"/>
                        <a:pt x="219" y="9433"/>
                        <a:pt x="121" y="9952"/>
                      </a:cubicBezTo>
                      <a:cubicBezTo>
                        <a:pt x="28" y="10474"/>
                        <a:pt x="0" y="11021"/>
                        <a:pt x="75" y="11609"/>
                      </a:cubicBezTo>
                      <a:cubicBezTo>
                        <a:pt x="31" y="11034"/>
                        <a:pt x="72" y="10491"/>
                        <a:pt x="188" y="9979"/>
                      </a:cubicBezTo>
                      <a:cubicBezTo>
                        <a:pt x="299" y="9464"/>
                        <a:pt x="480" y="8976"/>
                        <a:pt x="707" y="8507"/>
                      </a:cubicBezTo>
                      <a:cubicBezTo>
                        <a:pt x="1155" y="7567"/>
                        <a:pt x="1787" y="6700"/>
                        <a:pt x="2421" y="5831"/>
                      </a:cubicBezTo>
                      <a:cubicBezTo>
                        <a:pt x="3045" y="4959"/>
                        <a:pt x="3668" y="4087"/>
                        <a:pt x="4104" y="3143"/>
                      </a:cubicBezTo>
                      <a:cubicBezTo>
                        <a:pt x="4535" y="2195"/>
                        <a:pt x="4777" y="1174"/>
                        <a:pt x="4633"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grpSp>
          <p:grpSp>
            <p:nvGrpSpPr>
              <p:cNvPr id="596" name="Google Shape;596;p41"/>
              <p:cNvGrpSpPr/>
              <p:nvPr/>
            </p:nvGrpSpPr>
            <p:grpSpPr>
              <a:xfrm flipH="1">
                <a:off x="5719469" y="2057417"/>
                <a:ext cx="464171" cy="683187"/>
                <a:chOff x="6133602" y="2057417"/>
                <a:chExt cx="464171" cy="683187"/>
              </a:xfrm>
            </p:grpSpPr>
            <p:sp>
              <p:nvSpPr>
                <p:cNvPr id="597" name="Google Shape;597;p41"/>
                <p:cNvSpPr/>
                <p:nvPr/>
              </p:nvSpPr>
              <p:spPr>
                <a:xfrm>
                  <a:off x="6133602" y="2057417"/>
                  <a:ext cx="438565" cy="659184"/>
                </a:xfrm>
                <a:custGeom>
                  <a:avLst/>
                  <a:gdLst/>
                  <a:ahLst/>
                  <a:cxnLst/>
                  <a:rect l="l" t="t" r="r" b="b"/>
                  <a:pathLst>
                    <a:path w="8204" h="12331" extrusionOk="0">
                      <a:moveTo>
                        <a:pt x="8174" y="1"/>
                      </a:moveTo>
                      <a:cubicBezTo>
                        <a:pt x="7954" y="1"/>
                        <a:pt x="7881" y="1598"/>
                        <a:pt x="5865" y="3188"/>
                      </a:cubicBezTo>
                      <a:cubicBezTo>
                        <a:pt x="4100" y="5053"/>
                        <a:pt x="218" y="6910"/>
                        <a:pt x="0" y="11881"/>
                      </a:cubicBezTo>
                      <a:cubicBezTo>
                        <a:pt x="247" y="12030"/>
                        <a:pt x="495" y="12180"/>
                        <a:pt x="742" y="12330"/>
                      </a:cubicBezTo>
                      <a:cubicBezTo>
                        <a:pt x="1121" y="6946"/>
                        <a:pt x="7825" y="5395"/>
                        <a:pt x="8204" y="10"/>
                      </a:cubicBezTo>
                      <a:cubicBezTo>
                        <a:pt x="8194" y="4"/>
                        <a:pt x="8184" y="1"/>
                        <a:pt x="817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598" name="Google Shape;598;p41"/>
                <p:cNvSpPr/>
                <p:nvPr/>
              </p:nvSpPr>
              <p:spPr>
                <a:xfrm>
                  <a:off x="6173213" y="2057578"/>
                  <a:ext cx="424559" cy="683026"/>
                </a:xfrm>
                <a:custGeom>
                  <a:avLst/>
                  <a:gdLst/>
                  <a:ahLst/>
                  <a:cxnLst/>
                  <a:rect l="l" t="t" r="r" b="b"/>
                  <a:pathLst>
                    <a:path w="7942" h="12777" extrusionOk="0">
                      <a:moveTo>
                        <a:pt x="7443" y="0"/>
                      </a:moveTo>
                      <a:cubicBezTo>
                        <a:pt x="7412" y="0"/>
                        <a:pt x="7420" y="80"/>
                        <a:pt x="7444" y="224"/>
                      </a:cubicBezTo>
                      <a:lnTo>
                        <a:pt x="7444" y="224"/>
                      </a:lnTo>
                      <a:cubicBezTo>
                        <a:pt x="7452" y="152"/>
                        <a:pt x="7458" y="80"/>
                        <a:pt x="7463" y="7"/>
                      </a:cubicBezTo>
                      <a:cubicBezTo>
                        <a:pt x="7455" y="2"/>
                        <a:pt x="7449" y="0"/>
                        <a:pt x="7443" y="0"/>
                      </a:cubicBezTo>
                      <a:close/>
                      <a:moveTo>
                        <a:pt x="7444" y="224"/>
                      </a:moveTo>
                      <a:cubicBezTo>
                        <a:pt x="6903" y="5434"/>
                        <a:pt x="375" y="7016"/>
                        <a:pt x="1" y="12327"/>
                      </a:cubicBezTo>
                      <a:cubicBezTo>
                        <a:pt x="248" y="12476"/>
                        <a:pt x="495" y="12626"/>
                        <a:pt x="742" y="12776"/>
                      </a:cubicBezTo>
                      <a:cubicBezTo>
                        <a:pt x="2252" y="8588"/>
                        <a:pt x="5764" y="6506"/>
                        <a:pt x="6835" y="4221"/>
                      </a:cubicBezTo>
                      <a:cubicBezTo>
                        <a:pt x="7942" y="2590"/>
                        <a:pt x="7547" y="834"/>
                        <a:pt x="7444" y="224"/>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599" name="Google Shape;599;p41"/>
                <p:cNvSpPr/>
                <p:nvPr/>
              </p:nvSpPr>
              <p:spPr>
                <a:xfrm>
                  <a:off x="6133602" y="2057417"/>
                  <a:ext cx="438565" cy="659184"/>
                </a:xfrm>
                <a:custGeom>
                  <a:avLst/>
                  <a:gdLst/>
                  <a:ahLst/>
                  <a:cxnLst/>
                  <a:rect l="l" t="t" r="r" b="b"/>
                  <a:pathLst>
                    <a:path w="8204" h="12331" extrusionOk="0">
                      <a:moveTo>
                        <a:pt x="8174" y="1"/>
                      </a:moveTo>
                      <a:cubicBezTo>
                        <a:pt x="7954" y="1"/>
                        <a:pt x="7881" y="1598"/>
                        <a:pt x="5865" y="3188"/>
                      </a:cubicBezTo>
                      <a:cubicBezTo>
                        <a:pt x="4100" y="5053"/>
                        <a:pt x="218" y="6910"/>
                        <a:pt x="0" y="11881"/>
                      </a:cubicBezTo>
                      <a:cubicBezTo>
                        <a:pt x="247" y="12030"/>
                        <a:pt x="495" y="12180"/>
                        <a:pt x="742" y="12330"/>
                      </a:cubicBezTo>
                      <a:cubicBezTo>
                        <a:pt x="1121" y="6946"/>
                        <a:pt x="7825" y="5395"/>
                        <a:pt x="8204" y="10"/>
                      </a:cubicBezTo>
                      <a:cubicBezTo>
                        <a:pt x="8194" y="4"/>
                        <a:pt x="8184" y="1"/>
                        <a:pt x="8174"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00" name="Google Shape;600;p41"/>
                <p:cNvSpPr/>
                <p:nvPr/>
              </p:nvSpPr>
              <p:spPr>
                <a:xfrm>
                  <a:off x="6173213" y="2057898"/>
                  <a:ext cx="398953" cy="658703"/>
                </a:xfrm>
                <a:custGeom>
                  <a:avLst/>
                  <a:gdLst/>
                  <a:ahLst/>
                  <a:cxnLst/>
                  <a:rect l="l" t="t" r="r" b="b"/>
                  <a:pathLst>
                    <a:path w="7463" h="12322" extrusionOk="0">
                      <a:moveTo>
                        <a:pt x="7463" y="1"/>
                      </a:moveTo>
                      <a:cubicBezTo>
                        <a:pt x="7339" y="1330"/>
                        <a:pt x="6835" y="2427"/>
                        <a:pt x="6136" y="3407"/>
                      </a:cubicBezTo>
                      <a:cubicBezTo>
                        <a:pt x="5443" y="4391"/>
                        <a:pt x="4551" y="5254"/>
                        <a:pt x="3660" y="6118"/>
                      </a:cubicBezTo>
                      <a:cubicBezTo>
                        <a:pt x="2781" y="6988"/>
                        <a:pt x="1900" y="7858"/>
                        <a:pt x="1217" y="8848"/>
                      </a:cubicBezTo>
                      <a:cubicBezTo>
                        <a:pt x="880" y="9345"/>
                        <a:pt x="593" y="9874"/>
                        <a:pt x="380" y="10446"/>
                      </a:cubicBezTo>
                      <a:cubicBezTo>
                        <a:pt x="172" y="11021"/>
                        <a:pt x="32" y="11637"/>
                        <a:pt x="1" y="12321"/>
                      </a:cubicBezTo>
                      <a:cubicBezTo>
                        <a:pt x="64" y="11658"/>
                        <a:pt x="218" y="11049"/>
                        <a:pt x="450" y="10488"/>
                      </a:cubicBezTo>
                      <a:cubicBezTo>
                        <a:pt x="677" y="9923"/>
                        <a:pt x="978" y="9404"/>
                        <a:pt x="1329" y="8915"/>
                      </a:cubicBezTo>
                      <a:cubicBezTo>
                        <a:pt x="2022" y="7933"/>
                        <a:pt x="2913" y="7069"/>
                        <a:pt x="3803" y="6205"/>
                      </a:cubicBezTo>
                      <a:cubicBezTo>
                        <a:pt x="4684" y="5334"/>
                        <a:pt x="5564" y="4464"/>
                        <a:pt x="6246" y="3474"/>
                      </a:cubicBezTo>
                      <a:cubicBezTo>
                        <a:pt x="6922" y="2480"/>
                        <a:pt x="7398" y="1365"/>
                        <a:pt x="7463" y="1"/>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grpSp>
          <p:grpSp>
            <p:nvGrpSpPr>
              <p:cNvPr id="601" name="Google Shape;601;p41"/>
              <p:cNvGrpSpPr/>
              <p:nvPr/>
            </p:nvGrpSpPr>
            <p:grpSpPr>
              <a:xfrm rot="-2290109" flipH="1">
                <a:off x="5874844" y="1778401"/>
                <a:ext cx="335135" cy="777816"/>
                <a:chOff x="5717069" y="1812800"/>
                <a:chExt cx="335177" cy="777912"/>
              </a:xfrm>
            </p:grpSpPr>
            <p:sp>
              <p:nvSpPr>
                <p:cNvPr id="602" name="Google Shape;602;p41"/>
                <p:cNvSpPr/>
                <p:nvPr/>
              </p:nvSpPr>
              <p:spPr>
                <a:xfrm>
                  <a:off x="5802118" y="1899400"/>
                  <a:ext cx="250128" cy="691312"/>
                </a:xfrm>
                <a:custGeom>
                  <a:avLst/>
                  <a:gdLst/>
                  <a:ahLst/>
                  <a:cxnLst/>
                  <a:rect l="l" t="t" r="r" b="b"/>
                  <a:pathLst>
                    <a:path w="4679" h="12932" fill="none" extrusionOk="0">
                      <a:moveTo>
                        <a:pt x="1" y="1"/>
                      </a:moveTo>
                      <a:cubicBezTo>
                        <a:pt x="1" y="1"/>
                        <a:pt x="489" y="6189"/>
                        <a:pt x="4678" y="12932"/>
                      </a:cubicBezTo>
                    </a:path>
                  </a:pathLst>
                </a:custGeom>
                <a:solidFill>
                  <a:schemeClr val="accent3"/>
                </a:solidFill>
                <a:ln w="2950" cap="flat" cmpd="sng">
                  <a:solidFill>
                    <a:srgbClr val="7F7D2A"/>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03" name="Google Shape;603;p41"/>
                <p:cNvSpPr/>
                <p:nvPr/>
              </p:nvSpPr>
              <p:spPr>
                <a:xfrm>
                  <a:off x="5751388" y="1812800"/>
                  <a:ext cx="99912" cy="160800"/>
                </a:xfrm>
                <a:custGeom>
                  <a:avLst/>
                  <a:gdLst/>
                  <a:ahLst/>
                  <a:cxnLst/>
                  <a:rect l="l" t="t" r="r" b="b"/>
                  <a:pathLst>
                    <a:path w="1869" h="3008" extrusionOk="0">
                      <a:moveTo>
                        <a:pt x="872" y="0"/>
                      </a:moveTo>
                      <a:cubicBezTo>
                        <a:pt x="872" y="0"/>
                        <a:pt x="0" y="1293"/>
                        <a:pt x="1144" y="3007"/>
                      </a:cubicBezTo>
                      <a:cubicBezTo>
                        <a:pt x="1144" y="3007"/>
                        <a:pt x="1868" y="1703"/>
                        <a:pt x="87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04" name="Google Shape;604;p41"/>
                <p:cNvSpPr/>
                <p:nvPr/>
              </p:nvSpPr>
              <p:spPr>
                <a:xfrm>
                  <a:off x="5830290" y="1922172"/>
                  <a:ext cx="76658" cy="143052"/>
                </a:xfrm>
                <a:custGeom>
                  <a:avLst/>
                  <a:gdLst/>
                  <a:ahLst/>
                  <a:cxnLst/>
                  <a:rect l="l" t="t" r="r" b="b"/>
                  <a:pathLst>
                    <a:path w="1434" h="2676" extrusionOk="0">
                      <a:moveTo>
                        <a:pt x="1433" y="1"/>
                      </a:moveTo>
                      <a:cubicBezTo>
                        <a:pt x="1433" y="1"/>
                        <a:pt x="1" y="616"/>
                        <a:pt x="33" y="2675"/>
                      </a:cubicBezTo>
                      <a:cubicBezTo>
                        <a:pt x="33" y="2675"/>
                        <a:pt x="1346" y="1973"/>
                        <a:pt x="143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05" name="Google Shape;605;p41"/>
                <p:cNvSpPr/>
                <p:nvPr/>
              </p:nvSpPr>
              <p:spPr>
                <a:xfrm>
                  <a:off x="5717069" y="1954727"/>
                  <a:ext cx="113437" cy="114880"/>
                </a:xfrm>
                <a:custGeom>
                  <a:avLst/>
                  <a:gdLst/>
                  <a:ahLst/>
                  <a:cxnLst/>
                  <a:rect l="l" t="t" r="r" b="b"/>
                  <a:pathLst>
                    <a:path w="2122" h="2149" extrusionOk="0">
                      <a:moveTo>
                        <a:pt x="0" y="1"/>
                      </a:moveTo>
                      <a:cubicBezTo>
                        <a:pt x="659" y="1861"/>
                        <a:pt x="2122" y="2149"/>
                        <a:pt x="2122" y="2149"/>
                      </a:cubicBezTo>
                      <a:cubicBezTo>
                        <a:pt x="1550" y="170"/>
                        <a:pt x="1" y="1"/>
                        <a:pt x="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06" name="Google Shape;606;p41"/>
                <p:cNvSpPr/>
                <p:nvPr/>
              </p:nvSpPr>
              <p:spPr>
                <a:xfrm>
                  <a:off x="5740590" y="2076929"/>
                  <a:ext cx="123326" cy="104189"/>
                </a:xfrm>
                <a:custGeom>
                  <a:avLst/>
                  <a:gdLst/>
                  <a:ahLst/>
                  <a:cxnLst/>
                  <a:rect l="l" t="t" r="r" b="b"/>
                  <a:pathLst>
                    <a:path w="2307" h="1949" extrusionOk="0">
                      <a:moveTo>
                        <a:pt x="0" y="1"/>
                      </a:moveTo>
                      <a:cubicBezTo>
                        <a:pt x="824" y="1793"/>
                        <a:pt x="2306" y="1948"/>
                        <a:pt x="2306" y="1948"/>
                      </a:cubicBezTo>
                      <a:cubicBezTo>
                        <a:pt x="1559" y="29"/>
                        <a:pt x="0" y="1"/>
                        <a:pt x="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07" name="Google Shape;607;p41"/>
                <p:cNvSpPr/>
                <p:nvPr/>
              </p:nvSpPr>
              <p:spPr>
                <a:xfrm>
                  <a:off x="5747165" y="2201429"/>
                  <a:ext cx="148505" cy="67356"/>
                </a:xfrm>
                <a:custGeom>
                  <a:avLst/>
                  <a:gdLst/>
                  <a:ahLst/>
                  <a:cxnLst/>
                  <a:rect l="l" t="t" r="r" b="b"/>
                  <a:pathLst>
                    <a:path w="2778" h="1260" extrusionOk="0">
                      <a:moveTo>
                        <a:pt x="471" y="1"/>
                      </a:moveTo>
                      <a:cubicBezTo>
                        <a:pt x="181" y="1"/>
                        <a:pt x="0" y="53"/>
                        <a:pt x="0" y="53"/>
                      </a:cubicBezTo>
                      <a:cubicBezTo>
                        <a:pt x="945" y="1111"/>
                        <a:pt x="1967" y="1259"/>
                        <a:pt x="2467" y="1259"/>
                      </a:cubicBezTo>
                      <a:cubicBezTo>
                        <a:pt x="2662" y="1259"/>
                        <a:pt x="2777" y="1237"/>
                        <a:pt x="2777" y="1237"/>
                      </a:cubicBezTo>
                      <a:cubicBezTo>
                        <a:pt x="1943" y="184"/>
                        <a:pt x="1016" y="1"/>
                        <a:pt x="47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08" name="Google Shape;608;p41"/>
                <p:cNvSpPr/>
                <p:nvPr/>
              </p:nvSpPr>
              <p:spPr>
                <a:xfrm>
                  <a:off x="5785868" y="2310000"/>
                  <a:ext cx="148505" cy="67356"/>
                </a:xfrm>
                <a:custGeom>
                  <a:avLst/>
                  <a:gdLst/>
                  <a:ahLst/>
                  <a:cxnLst/>
                  <a:rect l="l" t="t" r="r" b="b"/>
                  <a:pathLst>
                    <a:path w="2778" h="1260" extrusionOk="0">
                      <a:moveTo>
                        <a:pt x="472" y="1"/>
                      </a:moveTo>
                      <a:cubicBezTo>
                        <a:pt x="182" y="1"/>
                        <a:pt x="0" y="53"/>
                        <a:pt x="0" y="53"/>
                      </a:cubicBezTo>
                      <a:cubicBezTo>
                        <a:pt x="947" y="1111"/>
                        <a:pt x="1968" y="1260"/>
                        <a:pt x="2467" y="1260"/>
                      </a:cubicBezTo>
                      <a:cubicBezTo>
                        <a:pt x="2662" y="1260"/>
                        <a:pt x="2777" y="1237"/>
                        <a:pt x="2777" y="1237"/>
                      </a:cubicBezTo>
                      <a:cubicBezTo>
                        <a:pt x="1944" y="184"/>
                        <a:pt x="1016" y="1"/>
                        <a:pt x="47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09" name="Google Shape;609;p41"/>
                <p:cNvSpPr/>
                <p:nvPr/>
              </p:nvSpPr>
              <p:spPr>
                <a:xfrm>
                  <a:off x="5859050" y="2030154"/>
                  <a:ext cx="76658" cy="143052"/>
                </a:xfrm>
                <a:custGeom>
                  <a:avLst/>
                  <a:gdLst/>
                  <a:ahLst/>
                  <a:cxnLst/>
                  <a:rect l="l" t="t" r="r" b="b"/>
                  <a:pathLst>
                    <a:path w="1434" h="2676" extrusionOk="0">
                      <a:moveTo>
                        <a:pt x="1433" y="1"/>
                      </a:moveTo>
                      <a:lnTo>
                        <a:pt x="1433" y="1"/>
                      </a:lnTo>
                      <a:cubicBezTo>
                        <a:pt x="1433" y="1"/>
                        <a:pt x="0" y="616"/>
                        <a:pt x="33" y="2675"/>
                      </a:cubicBezTo>
                      <a:cubicBezTo>
                        <a:pt x="33" y="2675"/>
                        <a:pt x="1346" y="1973"/>
                        <a:pt x="143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10" name="Google Shape;610;p41"/>
                <p:cNvSpPr/>
                <p:nvPr/>
              </p:nvSpPr>
              <p:spPr>
                <a:xfrm>
                  <a:off x="5898233" y="2133165"/>
                  <a:ext cx="76765" cy="143052"/>
                </a:xfrm>
                <a:custGeom>
                  <a:avLst/>
                  <a:gdLst/>
                  <a:ahLst/>
                  <a:cxnLst/>
                  <a:rect l="l" t="t" r="r" b="b"/>
                  <a:pathLst>
                    <a:path w="1436" h="2676" extrusionOk="0">
                      <a:moveTo>
                        <a:pt x="1435" y="1"/>
                      </a:moveTo>
                      <a:cubicBezTo>
                        <a:pt x="1435" y="1"/>
                        <a:pt x="1" y="616"/>
                        <a:pt x="35" y="2675"/>
                      </a:cubicBezTo>
                      <a:cubicBezTo>
                        <a:pt x="35" y="2675"/>
                        <a:pt x="1348" y="1973"/>
                        <a:pt x="1435"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11" name="Google Shape;611;p41"/>
                <p:cNvSpPr/>
                <p:nvPr/>
              </p:nvSpPr>
              <p:spPr>
                <a:xfrm>
                  <a:off x="5938860" y="2239170"/>
                  <a:ext cx="76765" cy="143052"/>
                </a:xfrm>
                <a:custGeom>
                  <a:avLst/>
                  <a:gdLst/>
                  <a:ahLst/>
                  <a:cxnLst/>
                  <a:rect l="l" t="t" r="r" b="b"/>
                  <a:pathLst>
                    <a:path w="1436" h="2676" extrusionOk="0">
                      <a:moveTo>
                        <a:pt x="1435" y="1"/>
                      </a:moveTo>
                      <a:cubicBezTo>
                        <a:pt x="1435" y="1"/>
                        <a:pt x="1" y="616"/>
                        <a:pt x="35" y="2675"/>
                      </a:cubicBezTo>
                      <a:cubicBezTo>
                        <a:pt x="35" y="2675"/>
                        <a:pt x="1348" y="1971"/>
                        <a:pt x="1435"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grpSp>
          <p:grpSp>
            <p:nvGrpSpPr>
              <p:cNvPr id="612" name="Google Shape;612;p41"/>
              <p:cNvGrpSpPr/>
              <p:nvPr/>
            </p:nvGrpSpPr>
            <p:grpSpPr>
              <a:xfrm rot="-3512873">
                <a:off x="5746248" y="2236346"/>
                <a:ext cx="194268" cy="616969"/>
                <a:chOff x="6020862" y="1858826"/>
                <a:chExt cx="194262" cy="616952"/>
              </a:xfrm>
            </p:grpSpPr>
            <p:sp>
              <p:nvSpPr>
                <p:cNvPr id="613" name="Google Shape;613;p41"/>
                <p:cNvSpPr/>
                <p:nvPr/>
              </p:nvSpPr>
              <p:spPr>
                <a:xfrm>
                  <a:off x="6073677" y="1920782"/>
                  <a:ext cx="74252" cy="554996"/>
                </a:xfrm>
                <a:custGeom>
                  <a:avLst/>
                  <a:gdLst/>
                  <a:ahLst/>
                  <a:cxnLst/>
                  <a:rect l="l" t="t" r="r" b="b"/>
                  <a:pathLst>
                    <a:path w="1389" h="10382" fill="none" extrusionOk="0">
                      <a:moveTo>
                        <a:pt x="1389" y="0"/>
                      </a:moveTo>
                      <a:cubicBezTo>
                        <a:pt x="1389" y="0"/>
                        <a:pt x="1" y="4477"/>
                        <a:pt x="1055" y="10381"/>
                      </a:cubicBezTo>
                    </a:path>
                  </a:pathLst>
                </a:custGeom>
                <a:solidFill>
                  <a:schemeClr val="accent3"/>
                </a:solidFill>
                <a:ln w="2950" cap="flat" cmpd="sng">
                  <a:solidFill>
                    <a:srgbClr val="7F7D2A"/>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14" name="Google Shape;614;p41"/>
                <p:cNvSpPr/>
                <p:nvPr/>
              </p:nvSpPr>
              <p:spPr>
                <a:xfrm>
                  <a:off x="6117244" y="1858826"/>
                  <a:ext cx="63935" cy="116805"/>
                </a:xfrm>
                <a:custGeom>
                  <a:avLst/>
                  <a:gdLst/>
                  <a:ahLst/>
                  <a:cxnLst/>
                  <a:rect l="l" t="t" r="r" b="b"/>
                  <a:pathLst>
                    <a:path w="1196" h="2185" extrusionOk="0">
                      <a:moveTo>
                        <a:pt x="973" y="0"/>
                      </a:moveTo>
                      <a:cubicBezTo>
                        <a:pt x="973" y="0"/>
                        <a:pt x="0" y="664"/>
                        <a:pt x="323" y="2185"/>
                      </a:cubicBezTo>
                      <a:cubicBezTo>
                        <a:pt x="323" y="2185"/>
                        <a:pt x="1195" y="1473"/>
                        <a:pt x="97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15" name="Google Shape;615;p41"/>
                <p:cNvSpPr/>
                <p:nvPr/>
              </p:nvSpPr>
              <p:spPr>
                <a:xfrm>
                  <a:off x="6122536" y="1966060"/>
                  <a:ext cx="92588" cy="79384"/>
                </a:xfrm>
                <a:custGeom>
                  <a:avLst/>
                  <a:gdLst/>
                  <a:ahLst/>
                  <a:cxnLst/>
                  <a:rect l="l" t="t" r="r" b="b"/>
                  <a:pathLst>
                    <a:path w="1732" h="1485" extrusionOk="0">
                      <a:moveTo>
                        <a:pt x="1732" y="0"/>
                      </a:moveTo>
                      <a:cubicBezTo>
                        <a:pt x="1732" y="0"/>
                        <a:pt x="554" y="31"/>
                        <a:pt x="1" y="1484"/>
                      </a:cubicBezTo>
                      <a:cubicBezTo>
                        <a:pt x="1" y="1484"/>
                        <a:pt x="1120" y="1358"/>
                        <a:pt x="173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16" name="Google Shape;616;p41"/>
                <p:cNvSpPr/>
                <p:nvPr/>
              </p:nvSpPr>
              <p:spPr>
                <a:xfrm>
                  <a:off x="6069614" y="1935750"/>
                  <a:ext cx="58803" cy="112368"/>
                </a:xfrm>
                <a:custGeom>
                  <a:avLst/>
                  <a:gdLst/>
                  <a:ahLst/>
                  <a:cxnLst/>
                  <a:rect l="l" t="t" r="r" b="b"/>
                  <a:pathLst>
                    <a:path w="1100" h="2102" extrusionOk="0">
                      <a:moveTo>
                        <a:pt x="60" y="0"/>
                      </a:moveTo>
                      <a:lnTo>
                        <a:pt x="60" y="0"/>
                      </a:lnTo>
                      <a:cubicBezTo>
                        <a:pt x="1" y="1490"/>
                        <a:pt x="947" y="2101"/>
                        <a:pt x="947" y="2101"/>
                      </a:cubicBezTo>
                      <a:cubicBezTo>
                        <a:pt x="1099" y="553"/>
                        <a:pt x="60" y="0"/>
                        <a:pt x="6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17" name="Google Shape;617;p41"/>
                <p:cNvSpPr/>
                <p:nvPr/>
              </p:nvSpPr>
              <p:spPr>
                <a:xfrm>
                  <a:off x="6055074" y="2028016"/>
                  <a:ext cx="58162" cy="107610"/>
                </a:xfrm>
                <a:custGeom>
                  <a:avLst/>
                  <a:gdLst/>
                  <a:ahLst/>
                  <a:cxnLst/>
                  <a:rect l="l" t="t" r="r" b="b"/>
                  <a:pathLst>
                    <a:path w="1088" h="2013" extrusionOk="0">
                      <a:moveTo>
                        <a:pt x="1" y="1"/>
                      </a:moveTo>
                      <a:cubicBezTo>
                        <a:pt x="77" y="1491"/>
                        <a:pt x="1075" y="2013"/>
                        <a:pt x="1075" y="2013"/>
                      </a:cubicBezTo>
                      <a:cubicBezTo>
                        <a:pt x="1087" y="458"/>
                        <a:pt x="1" y="1"/>
                        <a:pt x="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18" name="Google Shape;618;p41"/>
                <p:cNvSpPr/>
                <p:nvPr/>
              </p:nvSpPr>
              <p:spPr>
                <a:xfrm>
                  <a:off x="6024016" y="2119213"/>
                  <a:ext cx="86548" cy="85960"/>
                </a:xfrm>
                <a:custGeom>
                  <a:avLst/>
                  <a:gdLst/>
                  <a:ahLst/>
                  <a:cxnLst/>
                  <a:rect l="l" t="t" r="r" b="b"/>
                  <a:pathLst>
                    <a:path w="1619" h="1608" extrusionOk="0">
                      <a:moveTo>
                        <a:pt x="1" y="1"/>
                      </a:moveTo>
                      <a:cubicBezTo>
                        <a:pt x="512" y="1401"/>
                        <a:pt x="1618" y="1608"/>
                        <a:pt x="1618" y="1608"/>
                      </a:cubicBezTo>
                      <a:cubicBezTo>
                        <a:pt x="1174" y="118"/>
                        <a:pt x="1" y="1"/>
                        <a:pt x="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19" name="Google Shape;619;p41"/>
                <p:cNvSpPr/>
                <p:nvPr/>
              </p:nvSpPr>
              <p:spPr>
                <a:xfrm>
                  <a:off x="6020862" y="2206294"/>
                  <a:ext cx="86548" cy="85960"/>
                </a:xfrm>
                <a:custGeom>
                  <a:avLst/>
                  <a:gdLst/>
                  <a:ahLst/>
                  <a:cxnLst/>
                  <a:rect l="l" t="t" r="r" b="b"/>
                  <a:pathLst>
                    <a:path w="1619" h="1608" extrusionOk="0">
                      <a:moveTo>
                        <a:pt x="1" y="0"/>
                      </a:moveTo>
                      <a:lnTo>
                        <a:pt x="1" y="0"/>
                      </a:lnTo>
                      <a:cubicBezTo>
                        <a:pt x="512" y="1401"/>
                        <a:pt x="1618" y="1607"/>
                        <a:pt x="1618" y="1607"/>
                      </a:cubicBezTo>
                      <a:cubicBezTo>
                        <a:pt x="1174" y="117"/>
                        <a:pt x="1" y="0"/>
                        <a:pt x="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20" name="Google Shape;620;p41"/>
                <p:cNvSpPr/>
                <p:nvPr/>
              </p:nvSpPr>
              <p:spPr>
                <a:xfrm>
                  <a:off x="6112486" y="2049880"/>
                  <a:ext cx="92588" cy="79384"/>
                </a:xfrm>
                <a:custGeom>
                  <a:avLst/>
                  <a:gdLst/>
                  <a:ahLst/>
                  <a:cxnLst/>
                  <a:rect l="l" t="t" r="r" b="b"/>
                  <a:pathLst>
                    <a:path w="1732" h="1485" extrusionOk="0">
                      <a:moveTo>
                        <a:pt x="1732" y="0"/>
                      </a:moveTo>
                      <a:lnTo>
                        <a:pt x="1732" y="0"/>
                      </a:lnTo>
                      <a:cubicBezTo>
                        <a:pt x="1732" y="0"/>
                        <a:pt x="554" y="31"/>
                        <a:pt x="1" y="1484"/>
                      </a:cubicBezTo>
                      <a:cubicBezTo>
                        <a:pt x="1" y="1484"/>
                        <a:pt x="1120" y="1358"/>
                        <a:pt x="173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21" name="Google Shape;621;p41"/>
                <p:cNvSpPr/>
                <p:nvPr/>
              </p:nvSpPr>
              <p:spPr>
                <a:xfrm>
                  <a:off x="6111257" y="2133112"/>
                  <a:ext cx="92588" cy="79491"/>
                </a:xfrm>
                <a:custGeom>
                  <a:avLst/>
                  <a:gdLst/>
                  <a:ahLst/>
                  <a:cxnLst/>
                  <a:rect l="l" t="t" r="r" b="b"/>
                  <a:pathLst>
                    <a:path w="1732" h="1487" extrusionOk="0">
                      <a:moveTo>
                        <a:pt x="1731" y="0"/>
                      </a:moveTo>
                      <a:cubicBezTo>
                        <a:pt x="1731" y="0"/>
                        <a:pt x="554" y="32"/>
                        <a:pt x="0" y="1486"/>
                      </a:cubicBezTo>
                      <a:cubicBezTo>
                        <a:pt x="0" y="1486"/>
                        <a:pt x="1119" y="1360"/>
                        <a:pt x="173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22" name="Google Shape;622;p41"/>
                <p:cNvSpPr/>
                <p:nvPr/>
              </p:nvSpPr>
              <p:spPr>
                <a:xfrm>
                  <a:off x="6110081" y="2218856"/>
                  <a:ext cx="92588" cy="79438"/>
                </a:xfrm>
                <a:custGeom>
                  <a:avLst/>
                  <a:gdLst/>
                  <a:ahLst/>
                  <a:cxnLst/>
                  <a:rect l="l" t="t" r="r" b="b"/>
                  <a:pathLst>
                    <a:path w="1732" h="1486" extrusionOk="0">
                      <a:moveTo>
                        <a:pt x="1732" y="0"/>
                      </a:moveTo>
                      <a:cubicBezTo>
                        <a:pt x="1732" y="0"/>
                        <a:pt x="554" y="31"/>
                        <a:pt x="1" y="1486"/>
                      </a:cubicBezTo>
                      <a:cubicBezTo>
                        <a:pt x="1" y="1486"/>
                        <a:pt x="1119" y="1360"/>
                        <a:pt x="173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grpSp>
        </p:grpSp>
        <p:sp>
          <p:nvSpPr>
            <p:cNvPr id="623" name="Google Shape;623;p41"/>
            <p:cNvSpPr/>
            <p:nvPr/>
          </p:nvSpPr>
          <p:spPr>
            <a:xfrm>
              <a:off x="5220027" y="4392320"/>
              <a:ext cx="3390588" cy="208211"/>
            </a:xfrm>
            <a:custGeom>
              <a:avLst/>
              <a:gdLst/>
              <a:ahLst/>
              <a:cxnLst/>
              <a:rect l="l" t="t" r="r" b="b"/>
              <a:pathLst>
                <a:path w="46329" h="2845" extrusionOk="0">
                  <a:moveTo>
                    <a:pt x="263" y="0"/>
                  </a:moveTo>
                  <a:cubicBezTo>
                    <a:pt x="119" y="0"/>
                    <a:pt x="1" y="118"/>
                    <a:pt x="1" y="264"/>
                  </a:cubicBezTo>
                  <a:lnTo>
                    <a:pt x="1" y="2581"/>
                  </a:lnTo>
                  <a:cubicBezTo>
                    <a:pt x="1" y="2726"/>
                    <a:pt x="119" y="2844"/>
                    <a:pt x="263" y="2844"/>
                  </a:cubicBezTo>
                  <a:lnTo>
                    <a:pt x="46065" y="2844"/>
                  </a:lnTo>
                  <a:cubicBezTo>
                    <a:pt x="46211" y="2844"/>
                    <a:pt x="46329" y="2726"/>
                    <a:pt x="46329" y="2581"/>
                  </a:cubicBezTo>
                  <a:lnTo>
                    <a:pt x="46329" y="264"/>
                  </a:lnTo>
                  <a:cubicBezTo>
                    <a:pt x="46329" y="118"/>
                    <a:pt x="46211" y="0"/>
                    <a:pt x="4606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grpSp>
          <p:nvGrpSpPr>
            <p:cNvPr id="627" name="Google Shape;627;p41"/>
            <p:cNvGrpSpPr/>
            <p:nvPr/>
          </p:nvGrpSpPr>
          <p:grpSpPr>
            <a:xfrm flipH="1">
              <a:off x="5601940" y="2038949"/>
              <a:ext cx="2067960" cy="2357908"/>
              <a:chOff x="3847646" y="2575037"/>
              <a:chExt cx="1701464" cy="1940026"/>
            </a:xfrm>
          </p:grpSpPr>
          <p:sp>
            <p:nvSpPr>
              <p:cNvPr id="628" name="Google Shape;628;p41"/>
              <p:cNvSpPr/>
              <p:nvPr/>
            </p:nvSpPr>
            <p:spPr>
              <a:xfrm>
                <a:off x="4152455" y="2575037"/>
                <a:ext cx="1363380" cy="1940026"/>
              </a:xfrm>
              <a:custGeom>
                <a:avLst/>
                <a:gdLst/>
                <a:ahLst/>
                <a:cxnLst/>
                <a:rect l="l" t="t" r="r" b="b"/>
                <a:pathLst>
                  <a:path w="25504" h="36291" extrusionOk="0">
                    <a:moveTo>
                      <a:pt x="0" y="1"/>
                    </a:moveTo>
                    <a:lnTo>
                      <a:pt x="0" y="36290"/>
                    </a:lnTo>
                    <a:lnTo>
                      <a:pt x="25503" y="36290"/>
                    </a:lnTo>
                    <a:lnTo>
                      <a:pt x="25503"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29" name="Google Shape;629;p41"/>
              <p:cNvSpPr/>
              <p:nvPr/>
            </p:nvSpPr>
            <p:spPr>
              <a:xfrm>
                <a:off x="4101671" y="2631541"/>
                <a:ext cx="1363380" cy="1827070"/>
              </a:xfrm>
              <a:custGeom>
                <a:avLst/>
                <a:gdLst/>
                <a:ahLst/>
                <a:cxnLst/>
                <a:rect l="l" t="t" r="r" b="b"/>
                <a:pathLst>
                  <a:path w="25504" h="34178" extrusionOk="0">
                    <a:moveTo>
                      <a:pt x="1" y="0"/>
                    </a:moveTo>
                    <a:lnTo>
                      <a:pt x="1" y="34178"/>
                    </a:lnTo>
                    <a:lnTo>
                      <a:pt x="25504" y="34178"/>
                    </a:lnTo>
                    <a:lnTo>
                      <a:pt x="25504"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30" name="Google Shape;630;p41"/>
              <p:cNvSpPr/>
              <p:nvPr/>
            </p:nvSpPr>
            <p:spPr>
              <a:xfrm>
                <a:off x="5263546" y="2631541"/>
                <a:ext cx="53" cy="1827070"/>
              </a:xfrm>
              <a:custGeom>
                <a:avLst/>
                <a:gdLst/>
                <a:ahLst/>
                <a:cxnLst/>
                <a:rect l="l" t="t" r="r" b="b"/>
                <a:pathLst>
                  <a:path w="1" h="34178" fill="none" extrusionOk="0">
                    <a:moveTo>
                      <a:pt x="0" y="0"/>
                    </a:moveTo>
                    <a:lnTo>
                      <a:pt x="0" y="34178"/>
                    </a:lnTo>
                  </a:path>
                </a:pathLst>
              </a:custGeom>
              <a:noFill/>
              <a:ln w="2950" cap="flat" cmpd="sng">
                <a:solidFill>
                  <a:schemeClr val="lt2"/>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31" name="Google Shape;631;p41"/>
              <p:cNvSpPr/>
              <p:nvPr/>
            </p:nvSpPr>
            <p:spPr>
              <a:xfrm>
                <a:off x="5283966" y="2631541"/>
                <a:ext cx="53" cy="1827070"/>
              </a:xfrm>
              <a:custGeom>
                <a:avLst/>
                <a:gdLst/>
                <a:ahLst/>
                <a:cxnLst/>
                <a:rect l="l" t="t" r="r" b="b"/>
                <a:pathLst>
                  <a:path w="1" h="34178" fill="none" extrusionOk="0">
                    <a:moveTo>
                      <a:pt x="1" y="0"/>
                    </a:moveTo>
                    <a:lnTo>
                      <a:pt x="1" y="34178"/>
                    </a:lnTo>
                  </a:path>
                </a:pathLst>
              </a:custGeom>
              <a:noFill/>
              <a:ln w="2950" cap="flat" cmpd="sng">
                <a:solidFill>
                  <a:schemeClr val="lt2"/>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32" name="Google Shape;632;p41"/>
              <p:cNvSpPr/>
              <p:nvPr/>
            </p:nvSpPr>
            <p:spPr>
              <a:xfrm>
                <a:off x="5304493" y="2631541"/>
                <a:ext cx="53" cy="1827070"/>
              </a:xfrm>
              <a:custGeom>
                <a:avLst/>
                <a:gdLst/>
                <a:ahLst/>
                <a:cxnLst/>
                <a:rect l="l" t="t" r="r" b="b"/>
                <a:pathLst>
                  <a:path w="1" h="34178" fill="none" extrusionOk="0">
                    <a:moveTo>
                      <a:pt x="0" y="0"/>
                    </a:moveTo>
                    <a:lnTo>
                      <a:pt x="0" y="34178"/>
                    </a:lnTo>
                  </a:path>
                </a:pathLst>
              </a:custGeom>
              <a:noFill/>
              <a:ln w="2950" cap="flat" cmpd="sng">
                <a:solidFill>
                  <a:schemeClr val="lt2"/>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33" name="Google Shape;633;p41"/>
              <p:cNvSpPr/>
              <p:nvPr/>
            </p:nvSpPr>
            <p:spPr>
              <a:xfrm>
                <a:off x="5325021" y="2631541"/>
                <a:ext cx="53" cy="1827070"/>
              </a:xfrm>
              <a:custGeom>
                <a:avLst/>
                <a:gdLst/>
                <a:ahLst/>
                <a:cxnLst/>
                <a:rect l="l" t="t" r="r" b="b"/>
                <a:pathLst>
                  <a:path w="1" h="34178" fill="none" extrusionOk="0">
                    <a:moveTo>
                      <a:pt x="0" y="0"/>
                    </a:moveTo>
                    <a:lnTo>
                      <a:pt x="0" y="34178"/>
                    </a:lnTo>
                  </a:path>
                </a:pathLst>
              </a:custGeom>
              <a:noFill/>
              <a:ln w="2950" cap="flat" cmpd="sng">
                <a:solidFill>
                  <a:schemeClr val="lt2"/>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34" name="Google Shape;634;p41"/>
              <p:cNvSpPr/>
              <p:nvPr/>
            </p:nvSpPr>
            <p:spPr>
              <a:xfrm>
                <a:off x="5345441" y="2631541"/>
                <a:ext cx="53" cy="1827070"/>
              </a:xfrm>
              <a:custGeom>
                <a:avLst/>
                <a:gdLst/>
                <a:ahLst/>
                <a:cxnLst/>
                <a:rect l="l" t="t" r="r" b="b"/>
                <a:pathLst>
                  <a:path w="1" h="34178" fill="none" extrusionOk="0">
                    <a:moveTo>
                      <a:pt x="0" y="0"/>
                    </a:moveTo>
                    <a:lnTo>
                      <a:pt x="0" y="34178"/>
                    </a:lnTo>
                  </a:path>
                </a:pathLst>
              </a:custGeom>
              <a:noFill/>
              <a:ln w="2950" cap="flat" cmpd="sng">
                <a:solidFill>
                  <a:schemeClr val="lt2"/>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35" name="Google Shape;635;p41"/>
              <p:cNvSpPr/>
              <p:nvPr/>
            </p:nvSpPr>
            <p:spPr>
              <a:xfrm>
                <a:off x="5365968" y="2631541"/>
                <a:ext cx="53" cy="1827070"/>
              </a:xfrm>
              <a:custGeom>
                <a:avLst/>
                <a:gdLst/>
                <a:ahLst/>
                <a:cxnLst/>
                <a:rect l="l" t="t" r="r" b="b"/>
                <a:pathLst>
                  <a:path w="1" h="34178" fill="none" extrusionOk="0">
                    <a:moveTo>
                      <a:pt x="0" y="0"/>
                    </a:moveTo>
                    <a:lnTo>
                      <a:pt x="0" y="34178"/>
                    </a:lnTo>
                  </a:path>
                </a:pathLst>
              </a:custGeom>
              <a:noFill/>
              <a:ln w="2950" cap="flat" cmpd="sng">
                <a:solidFill>
                  <a:schemeClr val="lt2"/>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36" name="Google Shape;636;p41"/>
              <p:cNvSpPr/>
              <p:nvPr/>
            </p:nvSpPr>
            <p:spPr>
              <a:xfrm>
                <a:off x="5386388" y="2631541"/>
                <a:ext cx="53" cy="1827070"/>
              </a:xfrm>
              <a:custGeom>
                <a:avLst/>
                <a:gdLst/>
                <a:ahLst/>
                <a:cxnLst/>
                <a:rect l="l" t="t" r="r" b="b"/>
                <a:pathLst>
                  <a:path w="1" h="34178" fill="none" extrusionOk="0">
                    <a:moveTo>
                      <a:pt x="1" y="0"/>
                    </a:moveTo>
                    <a:lnTo>
                      <a:pt x="1" y="34178"/>
                    </a:lnTo>
                  </a:path>
                </a:pathLst>
              </a:custGeom>
              <a:noFill/>
              <a:ln w="2950" cap="flat" cmpd="sng">
                <a:solidFill>
                  <a:schemeClr val="lt2"/>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37" name="Google Shape;637;p41"/>
              <p:cNvSpPr/>
              <p:nvPr/>
            </p:nvSpPr>
            <p:spPr>
              <a:xfrm>
                <a:off x="5406916" y="2631541"/>
                <a:ext cx="53" cy="1827070"/>
              </a:xfrm>
              <a:custGeom>
                <a:avLst/>
                <a:gdLst/>
                <a:ahLst/>
                <a:cxnLst/>
                <a:rect l="l" t="t" r="r" b="b"/>
                <a:pathLst>
                  <a:path w="1" h="34178" fill="none" extrusionOk="0">
                    <a:moveTo>
                      <a:pt x="0" y="0"/>
                    </a:moveTo>
                    <a:lnTo>
                      <a:pt x="0" y="34178"/>
                    </a:lnTo>
                  </a:path>
                </a:pathLst>
              </a:custGeom>
              <a:noFill/>
              <a:ln w="2950" cap="flat" cmpd="sng">
                <a:solidFill>
                  <a:schemeClr val="lt2"/>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38" name="Google Shape;638;p41"/>
              <p:cNvSpPr/>
              <p:nvPr/>
            </p:nvSpPr>
            <p:spPr>
              <a:xfrm>
                <a:off x="5427443" y="2631541"/>
                <a:ext cx="53" cy="1827070"/>
              </a:xfrm>
              <a:custGeom>
                <a:avLst/>
                <a:gdLst/>
                <a:ahLst/>
                <a:cxnLst/>
                <a:rect l="l" t="t" r="r" b="b"/>
                <a:pathLst>
                  <a:path w="1" h="34178" fill="none" extrusionOk="0">
                    <a:moveTo>
                      <a:pt x="0" y="0"/>
                    </a:moveTo>
                    <a:lnTo>
                      <a:pt x="0" y="34178"/>
                    </a:lnTo>
                  </a:path>
                </a:pathLst>
              </a:custGeom>
              <a:noFill/>
              <a:ln w="2950" cap="flat" cmpd="sng">
                <a:solidFill>
                  <a:schemeClr val="lt2"/>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39" name="Google Shape;639;p41"/>
              <p:cNvSpPr/>
              <p:nvPr/>
            </p:nvSpPr>
            <p:spPr>
              <a:xfrm>
                <a:off x="5447863" y="2631541"/>
                <a:ext cx="53" cy="1827070"/>
              </a:xfrm>
              <a:custGeom>
                <a:avLst/>
                <a:gdLst/>
                <a:ahLst/>
                <a:cxnLst/>
                <a:rect l="l" t="t" r="r" b="b"/>
                <a:pathLst>
                  <a:path w="1" h="34178" fill="none" extrusionOk="0">
                    <a:moveTo>
                      <a:pt x="1" y="0"/>
                    </a:moveTo>
                    <a:lnTo>
                      <a:pt x="1" y="34178"/>
                    </a:lnTo>
                  </a:path>
                </a:pathLst>
              </a:custGeom>
              <a:noFill/>
              <a:ln w="2950" cap="flat" cmpd="sng">
                <a:solidFill>
                  <a:schemeClr val="lt2"/>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40" name="Google Shape;640;p41"/>
              <p:cNvSpPr/>
              <p:nvPr/>
            </p:nvSpPr>
            <p:spPr>
              <a:xfrm>
                <a:off x="3847646" y="2575037"/>
                <a:ext cx="1363380" cy="1940026"/>
              </a:xfrm>
              <a:custGeom>
                <a:avLst/>
                <a:gdLst/>
                <a:ahLst/>
                <a:cxnLst/>
                <a:rect l="l" t="t" r="r" b="b"/>
                <a:pathLst>
                  <a:path w="25504" h="36291" extrusionOk="0">
                    <a:moveTo>
                      <a:pt x="1" y="1"/>
                    </a:moveTo>
                    <a:lnTo>
                      <a:pt x="1" y="36290"/>
                    </a:lnTo>
                    <a:lnTo>
                      <a:pt x="25504" y="36290"/>
                    </a:lnTo>
                    <a:lnTo>
                      <a:pt x="25504"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41" name="Google Shape;641;p41"/>
              <p:cNvSpPr/>
              <p:nvPr/>
            </p:nvSpPr>
            <p:spPr>
              <a:xfrm>
                <a:off x="3961134" y="2688525"/>
                <a:ext cx="1136400" cy="1713046"/>
              </a:xfrm>
              <a:custGeom>
                <a:avLst/>
                <a:gdLst/>
                <a:ahLst/>
                <a:cxnLst/>
                <a:rect l="l" t="t" r="r" b="b"/>
                <a:pathLst>
                  <a:path w="21258" h="32045" extrusionOk="0">
                    <a:moveTo>
                      <a:pt x="1584" y="1"/>
                    </a:moveTo>
                    <a:cubicBezTo>
                      <a:pt x="1584" y="875"/>
                      <a:pt x="875" y="1586"/>
                      <a:pt x="0" y="1586"/>
                    </a:cubicBezTo>
                    <a:lnTo>
                      <a:pt x="0" y="30461"/>
                    </a:lnTo>
                    <a:cubicBezTo>
                      <a:pt x="875" y="30461"/>
                      <a:pt x="1584" y="31169"/>
                      <a:pt x="1584" y="32044"/>
                    </a:cubicBezTo>
                    <a:lnTo>
                      <a:pt x="19673" y="32044"/>
                    </a:lnTo>
                    <a:cubicBezTo>
                      <a:pt x="19673" y="31169"/>
                      <a:pt x="20383" y="30461"/>
                      <a:pt x="21258" y="30461"/>
                    </a:cubicBezTo>
                    <a:lnTo>
                      <a:pt x="21258" y="1586"/>
                    </a:lnTo>
                    <a:cubicBezTo>
                      <a:pt x="20383" y="1586"/>
                      <a:pt x="19673" y="875"/>
                      <a:pt x="1967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42" name="Google Shape;642;p41"/>
              <p:cNvSpPr/>
              <p:nvPr/>
            </p:nvSpPr>
            <p:spPr>
              <a:xfrm>
                <a:off x="5210945" y="2575037"/>
                <a:ext cx="33304" cy="1940026"/>
              </a:xfrm>
              <a:custGeom>
                <a:avLst/>
                <a:gdLst/>
                <a:ahLst/>
                <a:cxnLst/>
                <a:rect l="l" t="t" r="r" b="b"/>
                <a:pathLst>
                  <a:path w="623" h="36291" extrusionOk="0">
                    <a:moveTo>
                      <a:pt x="1" y="1"/>
                    </a:moveTo>
                    <a:lnTo>
                      <a:pt x="1" y="36290"/>
                    </a:lnTo>
                    <a:lnTo>
                      <a:pt x="622" y="36290"/>
                    </a:lnTo>
                    <a:lnTo>
                      <a:pt x="62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43" name="Google Shape;643;p41"/>
              <p:cNvSpPr/>
              <p:nvPr/>
            </p:nvSpPr>
            <p:spPr>
              <a:xfrm>
                <a:off x="5515753" y="2575037"/>
                <a:ext cx="33357" cy="1940026"/>
              </a:xfrm>
              <a:custGeom>
                <a:avLst/>
                <a:gdLst/>
                <a:ahLst/>
                <a:cxnLst/>
                <a:rect l="l" t="t" r="r" b="b"/>
                <a:pathLst>
                  <a:path w="624" h="36291" extrusionOk="0">
                    <a:moveTo>
                      <a:pt x="0" y="1"/>
                    </a:moveTo>
                    <a:lnTo>
                      <a:pt x="0" y="36290"/>
                    </a:lnTo>
                    <a:lnTo>
                      <a:pt x="623" y="36290"/>
                    </a:lnTo>
                    <a:lnTo>
                      <a:pt x="623"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44" name="Google Shape;644;p41"/>
              <p:cNvSpPr/>
              <p:nvPr/>
            </p:nvSpPr>
            <p:spPr>
              <a:xfrm>
                <a:off x="3961134" y="2688525"/>
                <a:ext cx="1136400" cy="1713046"/>
              </a:xfrm>
              <a:custGeom>
                <a:avLst/>
                <a:gdLst/>
                <a:ahLst/>
                <a:cxnLst/>
                <a:rect l="l" t="t" r="r" b="b"/>
                <a:pathLst>
                  <a:path w="21258" h="32045" fill="none" extrusionOk="0">
                    <a:moveTo>
                      <a:pt x="21258" y="30461"/>
                    </a:moveTo>
                    <a:lnTo>
                      <a:pt x="21258" y="1586"/>
                    </a:lnTo>
                    <a:cubicBezTo>
                      <a:pt x="20383" y="1586"/>
                      <a:pt x="19673" y="875"/>
                      <a:pt x="19673" y="1"/>
                    </a:cubicBezTo>
                    <a:lnTo>
                      <a:pt x="1584" y="1"/>
                    </a:lnTo>
                    <a:cubicBezTo>
                      <a:pt x="1584" y="875"/>
                      <a:pt x="875" y="1586"/>
                      <a:pt x="0" y="1586"/>
                    </a:cubicBezTo>
                    <a:lnTo>
                      <a:pt x="0" y="30461"/>
                    </a:lnTo>
                    <a:cubicBezTo>
                      <a:pt x="875" y="30461"/>
                      <a:pt x="1584" y="31169"/>
                      <a:pt x="1584" y="32044"/>
                    </a:cubicBezTo>
                    <a:lnTo>
                      <a:pt x="19673" y="32044"/>
                    </a:lnTo>
                    <a:cubicBezTo>
                      <a:pt x="19673" y="31169"/>
                      <a:pt x="20383" y="30461"/>
                      <a:pt x="21258" y="30461"/>
                    </a:cubicBezTo>
                    <a:close/>
                  </a:path>
                </a:pathLst>
              </a:custGeom>
              <a:noFill/>
              <a:ln w="8850" cap="flat" cmpd="sng">
                <a:solidFill>
                  <a:schemeClr val="accen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45" name="Google Shape;645;p41"/>
              <p:cNvSpPr/>
              <p:nvPr/>
            </p:nvSpPr>
            <p:spPr>
              <a:xfrm>
                <a:off x="4023250" y="2750642"/>
                <a:ext cx="1012164" cy="1588864"/>
              </a:xfrm>
              <a:custGeom>
                <a:avLst/>
                <a:gdLst/>
                <a:ahLst/>
                <a:cxnLst/>
                <a:rect l="l" t="t" r="r" b="b"/>
                <a:pathLst>
                  <a:path w="18934" h="29722" extrusionOk="0">
                    <a:moveTo>
                      <a:pt x="1410" y="1"/>
                    </a:moveTo>
                    <a:cubicBezTo>
                      <a:pt x="1410" y="780"/>
                      <a:pt x="779" y="1412"/>
                      <a:pt x="1" y="1412"/>
                    </a:cubicBezTo>
                    <a:lnTo>
                      <a:pt x="1" y="28310"/>
                    </a:lnTo>
                    <a:cubicBezTo>
                      <a:pt x="779" y="28310"/>
                      <a:pt x="1410" y="28941"/>
                      <a:pt x="1410" y="29722"/>
                    </a:cubicBezTo>
                    <a:lnTo>
                      <a:pt x="17522" y="29722"/>
                    </a:lnTo>
                    <a:cubicBezTo>
                      <a:pt x="17522" y="28941"/>
                      <a:pt x="18155" y="28310"/>
                      <a:pt x="18933" y="28310"/>
                    </a:cubicBezTo>
                    <a:lnTo>
                      <a:pt x="18933" y="1412"/>
                    </a:lnTo>
                    <a:cubicBezTo>
                      <a:pt x="18155" y="1412"/>
                      <a:pt x="17522" y="780"/>
                      <a:pt x="1752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46" name="Google Shape;646;p41"/>
              <p:cNvSpPr/>
              <p:nvPr/>
            </p:nvSpPr>
            <p:spPr>
              <a:xfrm>
                <a:off x="4261933" y="3167550"/>
                <a:ext cx="543021" cy="53939"/>
              </a:xfrm>
              <a:custGeom>
                <a:avLst/>
                <a:gdLst/>
                <a:ahLst/>
                <a:cxnLst/>
                <a:rect l="l" t="t" r="r" b="b"/>
                <a:pathLst>
                  <a:path w="10158" h="1009" extrusionOk="0">
                    <a:moveTo>
                      <a:pt x="5079" y="0"/>
                    </a:moveTo>
                    <a:lnTo>
                      <a:pt x="0" y="769"/>
                    </a:lnTo>
                    <a:lnTo>
                      <a:pt x="0" y="1009"/>
                    </a:lnTo>
                    <a:lnTo>
                      <a:pt x="10157" y="1009"/>
                    </a:lnTo>
                    <a:lnTo>
                      <a:pt x="10157" y="769"/>
                    </a:lnTo>
                    <a:lnTo>
                      <a:pt x="5079"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47" name="Google Shape;647;p41"/>
              <p:cNvSpPr/>
              <p:nvPr/>
            </p:nvSpPr>
            <p:spPr>
              <a:xfrm>
                <a:off x="4261933" y="3206626"/>
                <a:ext cx="543021" cy="14861"/>
              </a:xfrm>
              <a:custGeom>
                <a:avLst/>
                <a:gdLst/>
                <a:ahLst/>
                <a:cxnLst/>
                <a:rect l="l" t="t" r="r" b="b"/>
                <a:pathLst>
                  <a:path w="10158" h="278" extrusionOk="0">
                    <a:moveTo>
                      <a:pt x="241" y="1"/>
                    </a:moveTo>
                    <a:lnTo>
                      <a:pt x="0" y="38"/>
                    </a:lnTo>
                    <a:lnTo>
                      <a:pt x="0" y="278"/>
                    </a:lnTo>
                    <a:lnTo>
                      <a:pt x="10157" y="278"/>
                    </a:lnTo>
                    <a:lnTo>
                      <a:pt x="10157" y="38"/>
                    </a:lnTo>
                    <a:lnTo>
                      <a:pt x="9915"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48" name="Google Shape;648;p41"/>
              <p:cNvSpPr/>
              <p:nvPr/>
            </p:nvSpPr>
            <p:spPr>
              <a:xfrm>
                <a:off x="4512002" y="3494330"/>
                <a:ext cx="42873" cy="273702"/>
              </a:xfrm>
              <a:custGeom>
                <a:avLst/>
                <a:gdLst/>
                <a:ahLst/>
                <a:cxnLst/>
                <a:rect l="l" t="t" r="r" b="b"/>
                <a:pathLst>
                  <a:path w="802" h="5120" extrusionOk="0">
                    <a:moveTo>
                      <a:pt x="401" y="1"/>
                    </a:moveTo>
                    <a:cubicBezTo>
                      <a:pt x="179" y="1"/>
                      <a:pt x="0" y="181"/>
                      <a:pt x="0" y="401"/>
                    </a:cubicBezTo>
                    <a:lnTo>
                      <a:pt x="0" y="5119"/>
                    </a:lnTo>
                    <a:lnTo>
                      <a:pt x="802" y="5119"/>
                    </a:lnTo>
                    <a:lnTo>
                      <a:pt x="802" y="401"/>
                    </a:lnTo>
                    <a:cubicBezTo>
                      <a:pt x="802" y="181"/>
                      <a:pt x="622" y="1"/>
                      <a:pt x="40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49" name="Google Shape;649;p41"/>
              <p:cNvSpPr/>
              <p:nvPr/>
            </p:nvSpPr>
            <p:spPr>
              <a:xfrm>
                <a:off x="4533385" y="3494330"/>
                <a:ext cx="21490" cy="273702"/>
              </a:xfrm>
              <a:custGeom>
                <a:avLst/>
                <a:gdLst/>
                <a:ahLst/>
                <a:cxnLst/>
                <a:rect l="l" t="t" r="r" b="b"/>
                <a:pathLst>
                  <a:path w="402" h="5120" extrusionOk="0">
                    <a:moveTo>
                      <a:pt x="1" y="1"/>
                    </a:moveTo>
                    <a:lnTo>
                      <a:pt x="1" y="5119"/>
                    </a:lnTo>
                    <a:lnTo>
                      <a:pt x="402" y="5119"/>
                    </a:lnTo>
                    <a:lnTo>
                      <a:pt x="402" y="401"/>
                    </a:lnTo>
                    <a:cubicBezTo>
                      <a:pt x="402" y="181"/>
                      <a:pt x="222" y="1"/>
                      <a:pt x="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50" name="Google Shape;650;p41"/>
              <p:cNvSpPr/>
              <p:nvPr/>
            </p:nvSpPr>
            <p:spPr>
              <a:xfrm>
                <a:off x="4524671" y="3209567"/>
                <a:ext cx="17427" cy="354851"/>
              </a:xfrm>
              <a:custGeom>
                <a:avLst/>
                <a:gdLst/>
                <a:ahLst/>
                <a:cxnLst/>
                <a:rect l="l" t="t" r="r" b="b"/>
                <a:pathLst>
                  <a:path w="326" h="6638" extrusionOk="0">
                    <a:moveTo>
                      <a:pt x="1" y="0"/>
                    </a:moveTo>
                    <a:lnTo>
                      <a:pt x="1" y="6638"/>
                    </a:lnTo>
                    <a:lnTo>
                      <a:pt x="326" y="6638"/>
                    </a:lnTo>
                    <a:lnTo>
                      <a:pt x="326"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51" name="Google Shape;651;p41"/>
              <p:cNvSpPr/>
              <p:nvPr/>
            </p:nvSpPr>
            <p:spPr>
              <a:xfrm>
                <a:off x="4533385" y="3209567"/>
                <a:ext cx="8714" cy="354851"/>
              </a:xfrm>
              <a:custGeom>
                <a:avLst/>
                <a:gdLst/>
                <a:ahLst/>
                <a:cxnLst/>
                <a:rect l="l" t="t" r="r" b="b"/>
                <a:pathLst>
                  <a:path w="163" h="6638" extrusionOk="0">
                    <a:moveTo>
                      <a:pt x="1" y="0"/>
                    </a:moveTo>
                    <a:lnTo>
                      <a:pt x="1" y="6638"/>
                    </a:lnTo>
                    <a:lnTo>
                      <a:pt x="163" y="6638"/>
                    </a:lnTo>
                    <a:lnTo>
                      <a:pt x="163"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52" name="Google Shape;652;p41"/>
              <p:cNvSpPr/>
              <p:nvPr/>
            </p:nvSpPr>
            <p:spPr>
              <a:xfrm>
                <a:off x="4360774" y="3745950"/>
                <a:ext cx="345335" cy="56237"/>
              </a:xfrm>
              <a:custGeom>
                <a:avLst/>
                <a:gdLst/>
                <a:ahLst/>
                <a:cxnLst/>
                <a:rect l="l" t="t" r="r" b="b"/>
                <a:pathLst>
                  <a:path w="6460" h="1052" extrusionOk="0">
                    <a:moveTo>
                      <a:pt x="1051" y="1"/>
                    </a:moveTo>
                    <a:cubicBezTo>
                      <a:pt x="470" y="1"/>
                      <a:pt x="1" y="471"/>
                      <a:pt x="1" y="1051"/>
                    </a:cubicBezTo>
                    <a:lnTo>
                      <a:pt x="6459" y="1051"/>
                    </a:lnTo>
                    <a:cubicBezTo>
                      <a:pt x="6459" y="471"/>
                      <a:pt x="5988" y="1"/>
                      <a:pt x="540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53" name="Google Shape;653;p41"/>
              <p:cNvSpPr/>
              <p:nvPr/>
            </p:nvSpPr>
            <p:spPr>
              <a:xfrm>
                <a:off x="4360774" y="3783102"/>
                <a:ext cx="345335" cy="19084"/>
              </a:xfrm>
              <a:custGeom>
                <a:avLst/>
                <a:gdLst/>
                <a:ahLst/>
                <a:cxnLst/>
                <a:rect l="l" t="t" r="r" b="b"/>
                <a:pathLst>
                  <a:path w="6460" h="357" extrusionOk="0">
                    <a:moveTo>
                      <a:pt x="63" y="0"/>
                    </a:moveTo>
                    <a:cubicBezTo>
                      <a:pt x="22" y="112"/>
                      <a:pt x="1" y="232"/>
                      <a:pt x="1" y="356"/>
                    </a:cubicBezTo>
                    <a:lnTo>
                      <a:pt x="6459" y="356"/>
                    </a:lnTo>
                    <a:cubicBezTo>
                      <a:pt x="6459" y="232"/>
                      <a:pt x="6436" y="112"/>
                      <a:pt x="639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54" name="Google Shape;654;p41"/>
              <p:cNvSpPr/>
              <p:nvPr/>
            </p:nvSpPr>
            <p:spPr>
              <a:xfrm>
                <a:off x="4329823" y="3802133"/>
                <a:ext cx="407186" cy="24216"/>
              </a:xfrm>
              <a:custGeom>
                <a:avLst/>
                <a:gdLst/>
                <a:ahLst/>
                <a:cxnLst/>
                <a:rect l="l" t="t" r="r" b="b"/>
                <a:pathLst>
                  <a:path w="7617" h="453" extrusionOk="0">
                    <a:moveTo>
                      <a:pt x="0" y="0"/>
                    </a:moveTo>
                    <a:lnTo>
                      <a:pt x="0" y="452"/>
                    </a:lnTo>
                    <a:lnTo>
                      <a:pt x="7616" y="452"/>
                    </a:lnTo>
                    <a:lnTo>
                      <a:pt x="7616"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55" name="Google Shape;655;p41"/>
              <p:cNvSpPr/>
              <p:nvPr/>
            </p:nvSpPr>
            <p:spPr>
              <a:xfrm>
                <a:off x="4491796" y="3152796"/>
                <a:ext cx="83287" cy="83394"/>
              </a:xfrm>
              <a:custGeom>
                <a:avLst/>
                <a:gdLst/>
                <a:ahLst/>
                <a:cxnLst/>
                <a:rect l="l" t="t" r="r" b="b"/>
                <a:pathLst>
                  <a:path w="1558" h="1560" extrusionOk="0">
                    <a:moveTo>
                      <a:pt x="779" y="1"/>
                    </a:moveTo>
                    <a:cubicBezTo>
                      <a:pt x="348" y="1"/>
                      <a:pt x="0" y="351"/>
                      <a:pt x="0" y="780"/>
                    </a:cubicBezTo>
                    <a:cubicBezTo>
                      <a:pt x="0" y="1210"/>
                      <a:pt x="348" y="1560"/>
                      <a:pt x="779" y="1560"/>
                    </a:cubicBezTo>
                    <a:cubicBezTo>
                      <a:pt x="1209" y="1560"/>
                      <a:pt x="1558" y="1210"/>
                      <a:pt x="1558" y="780"/>
                    </a:cubicBezTo>
                    <a:cubicBezTo>
                      <a:pt x="1558" y="351"/>
                      <a:pt x="1209" y="1"/>
                      <a:pt x="77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56" name="Google Shape;656;p41"/>
              <p:cNvSpPr/>
              <p:nvPr/>
            </p:nvSpPr>
            <p:spPr>
              <a:xfrm>
                <a:off x="4509169" y="3170169"/>
                <a:ext cx="48539" cy="48646"/>
              </a:xfrm>
              <a:custGeom>
                <a:avLst/>
                <a:gdLst/>
                <a:ahLst/>
                <a:cxnLst/>
                <a:rect l="l" t="t" r="r" b="b"/>
                <a:pathLst>
                  <a:path w="908" h="910" extrusionOk="0">
                    <a:moveTo>
                      <a:pt x="454" y="1"/>
                    </a:moveTo>
                    <a:cubicBezTo>
                      <a:pt x="202" y="1"/>
                      <a:pt x="0" y="204"/>
                      <a:pt x="0" y="455"/>
                    </a:cubicBezTo>
                    <a:cubicBezTo>
                      <a:pt x="0" y="706"/>
                      <a:pt x="202" y="910"/>
                      <a:pt x="454" y="910"/>
                    </a:cubicBezTo>
                    <a:cubicBezTo>
                      <a:pt x="704" y="910"/>
                      <a:pt x="908" y="706"/>
                      <a:pt x="908" y="455"/>
                    </a:cubicBezTo>
                    <a:cubicBezTo>
                      <a:pt x="908" y="204"/>
                      <a:pt x="704" y="1"/>
                      <a:pt x="45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57" name="Google Shape;657;p41"/>
              <p:cNvSpPr/>
              <p:nvPr/>
            </p:nvSpPr>
            <p:spPr>
              <a:xfrm>
                <a:off x="4151011" y="3410937"/>
                <a:ext cx="222971" cy="81790"/>
              </a:xfrm>
              <a:custGeom>
                <a:avLst/>
                <a:gdLst/>
                <a:ahLst/>
                <a:cxnLst/>
                <a:rect l="l" t="t" r="r" b="b"/>
                <a:pathLst>
                  <a:path w="4171" h="1530" extrusionOk="0">
                    <a:moveTo>
                      <a:pt x="1" y="0"/>
                    </a:moveTo>
                    <a:cubicBezTo>
                      <a:pt x="1" y="0"/>
                      <a:pt x="1" y="1529"/>
                      <a:pt x="2086" y="1529"/>
                    </a:cubicBezTo>
                    <a:cubicBezTo>
                      <a:pt x="4170" y="1529"/>
                      <a:pt x="4170" y="0"/>
                      <a:pt x="417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58" name="Google Shape;658;p41"/>
              <p:cNvSpPr/>
              <p:nvPr/>
            </p:nvSpPr>
            <p:spPr>
              <a:xfrm>
                <a:off x="4248462" y="3410937"/>
                <a:ext cx="125518" cy="81790"/>
              </a:xfrm>
              <a:custGeom>
                <a:avLst/>
                <a:gdLst/>
                <a:ahLst/>
                <a:cxnLst/>
                <a:rect l="l" t="t" r="r" b="b"/>
                <a:pathLst>
                  <a:path w="2348" h="1530" extrusionOk="0">
                    <a:moveTo>
                      <a:pt x="1822" y="0"/>
                    </a:moveTo>
                    <a:cubicBezTo>
                      <a:pt x="1822" y="0"/>
                      <a:pt x="1822" y="1397"/>
                      <a:pt x="1" y="1520"/>
                    </a:cubicBezTo>
                    <a:cubicBezTo>
                      <a:pt x="85" y="1526"/>
                      <a:pt x="170" y="1529"/>
                      <a:pt x="263" y="1529"/>
                    </a:cubicBezTo>
                    <a:cubicBezTo>
                      <a:pt x="2347" y="1529"/>
                      <a:pt x="2347" y="0"/>
                      <a:pt x="234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59" name="Google Shape;659;p41"/>
              <p:cNvSpPr/>
              <p:nvPr/>
            </p:nvSpPr>
            <p:spPr>
              <a:xfrm>
                <a:off x="4151011" y="3393831"/>
                <a:ext cx="222971" cy="34266"/>
              </a:xfrm>
              <a:custGeom>
                <a:avLst/>
                <a:gdLst/>
                <a:ahLst/>
                <a:cxnLst/>
                <a:rect l="l" t="t" r="r" b="b"/>
                <a:pathLst>
                  <a:path w="4171" h="641" extrusionOk="0">
                    <a:moveTo>
                      <a:pt x="2086" y="0"/>
                    </a:moveTo>
                    <a:cubicBezTo>
                      <a:pt x="935" y="0"/>
                      <a:pt x="1" y="143"/>
                      <a:pt x="1" y="320"/>
                    </a:cubicBezTo>
                    <a:cubicBezTo>
                      <a:pt x="1" y="497"/>
                      <a:pt x="935" y="640"/>
                      <a:pt x="2086" y="640"/>
                    </a:cubicBezTo>
                    <a:cubicBezTo>
                      <a:pt x="3238" y="640"/>
                      <a:pt x="4170" y="497"/>
                      <a:pt x="4170" y="320"/>
                    </a:cubicBezTo>
                    <a:cubicBezTo>
                      <a:pt x="4170" y="143"/>
                      <a:pt x="3238" y="0"/>
                      <a:pt x="208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60" name="Google Shape;660;p41"/>
              <p:cNvSpPr/>
              <p:nvPr/>
            </p:nvSpPr>
            <p:spPr>
              <a:xfrm>
                <a:off x="4167957" y="3398375"/>
                <a:ext cx="189079" cy="25125"/>
              </a:xfrm>
              <a:custGeom>
                <a:avLst/>
                <a:gdLst/>
                <a:ahLst/>
                <a:cxnLst/>
                <a:rect l="l" t="t" r="r" b="b"/>
                <a:pathLst>
                  <a:path w="3537" h="470" extrusionOk="0">
                    <a:moveTo>
                      <a:pt x="1769" y="1"/>
                    </a:moveTo>
                    <a:cubicBezTo>
                      <a:pt x="792" y="1"/>
                      <a:pt x="1" y="106"/>
                      <a:pt x="1" y="235"/>
                    </a:cubicBezTo>
                    <a:cubicBezTo>
                      <a:pt x="1" y="364"/>
                      <a:pt x="792" y="470"/>
                      <a:pt x="1769" y="470"/>
                    </a:cubicBezTo>
                    <a:cubicBezTo>
                      <a:pt x="2745" y="470"/>
                      <a:pt x="3536" y="364"/>
                      <a:pt x="3536" y="235"/>
                    </a:cubicBezTo>
                    <a:cubicBezTo>
                      <a:pt x="3536" y="106"/>
                      <a:pt x="2745" y="1"/>
                      <a:pt x="176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61" name="Google Shape;661;p41"/>
              <p:cNvSpPr/>
              <p:nvPr/>
            </p:nvSpPr>
            <p:spPr>
              <a:xfrm>
                <a:off x="4148178" y="3212721"/>
                <a:ext cx="117072" cy="199503"/>
              </a:xfrm>
              <a:custGeom>
                <a:avLst/>
                <a:gdLst/>
                <a:ahLst/>
                <a:cxnLst/>
                <a:rect l="l" t="t" r="r" b="b"/>
                <a:pathLst>
                  <a:path w="2190" h="3732" extrusionOk="0">
                    <a:moveTo>
                      <a:pt x="2086" y="0"/>
                    </a:moveTo>
                    <a:lnTo>
                      <a:pt x="1" y="3673"/>
                    </a:lnTo>
                    <a:lnTo>
                      <a:pt x="104" y="3732"/>
                    </a:lnTo>
                    <a:lnTo>
                      <a:pt x="2189" y="59"/>
                    </a:lnTo>
                    <a:lnTo>
                      <a:pt x="2086"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62" name="Google Shape;662;p41"/>
              <p:cNvSpPr/>
              <p:nvPr/>
            </p:nvSpPr>
            <p:spPr>
              <a:xfrm>
                <a:off x="4259528" y="3212881"/>
                <a:ext cx="117018" cy="199503"/>
              </a:xfrm>
              <a:custGeom>
                <a:avLst/>
                <a:gdLst/>
                <a:ahLst/>
                <a:cxnLst/>
                <a:rect l="l" t="t" r="r" b="b"/>
                <a:pathLst>
                  <a:path w="2189" h="3732" extrusionOk="0">
                    <a:moveTo>
                      <a:pt x="103" y="0"/>
                    </a:moveTo>
                    <a:lnTo>
                      <a:pt x="0" y="58"/>
                    </a:lnTo>
                    <a:lnTo>
                      <a:pt x="2086" y="3732"/>
                    </a:lnTo>
                    <a:lnTo>
                      <a:pt x="2188" y="3673"/>
                    </a:lnTo>
                    <a:lnTo>
                      <a:pt x="103"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63" name="Google Shape;663;p41"/>
              <p:cNvSpPr/>
              <p:nvPr/>
            </p:nvSpPr>
            <p:spPr>
              <a:xfrm>
                <a:off x="4366761" y="3402759"/>
                <a:ext cx="14434" cy="14434"/>
              </a:xfrm>
              <a:custGeom>
                <a:avLst/>
                <a:gdLst/>
                <a:ahLst/>
                <a:cxnLst/>
                <a:rect l="l" t="t" r="r" b="b"/>
                <a:pathLst>
                  <a:path w="270" h="270" extrusionOk="0">
                    <a:moveTo>
                      <a:pt x="134" y="1"/>
                    </a:moveTo>
                    <a:cubicBezTo>
                      <a:pt x="60" y="1"/>
                      <a:pt x="1" y="60"/>
                      <a:pt x="1" y="135"/>
                    </a:cubicBezTo>
                    <a:cubicBezTo>
                      <a:pt x="1" y="209"/>
                      <a:pt x="60" y="270"/>
                      <a:pt x="134" y="270"/>
                    </a:cubicBezTo>
                    <a:cubicBezTo>
                      <a:pt x="209" y="270"/>
                      <a:pt x="269" y="209"/>
                      <a:pt x="269" y="135"/>
                    </a:cubicBezTo>
                    <a:cubicBezTo>
                      <a:pt x="269" y="60"/>
                      <a:pt x="209" y="1"/>
                      <a:pt x="13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64" name="Google Shape;664;p41"/>
              <p:cNvSpPr/>
              <p:nvPr/>
            </p:nvSpPr>
            <p:spPr>
              <a:xfrm>
                <a:off x="4366761" y="3403774"/>
                <a:ext cx="13685" cy="13418"/>
              </a:xfrm>
              <a:custGeom>
                <a:avLst/>
                <a:gdLst/>
                <a:ahLst/>
                <a:cxnLst/>
                <a:rect l="l" t="t" r="r" b="b"/>
                <a:pathLst>
                  <a:path w="256" h="251" extrusionOk="0">
                    <a:moveTo>
                      <a:pt x="66" y="1"/>
                    </a:moveTo>
                    <a:lnTo>
                      <a:pt x="66" y="1"/>
                    </a:lnTo>
                    <a:cubicBezTo>
                      <a:pt x="27" y="24"/>
                      <a:pt x="1" y="67"/>
                      <a:pt x="1" y="116"/>
                    </a:cubicBezTo>
                    <a:cubicBezTo>
                      <a:pt x="1" y="190"/>
                      <a:pt x="60" y="251"/>
                      <a:pt x="134" y="251"/>
                    </a:cubicBezTo>
                    <a:cubicBezTo>
                      <a:pt x="189" y="251"/>
                      <a:pt x="234" y="220"/>
                      <a:pt x="255" y="175"/>
                    </a:cubicBezTo>
                    <a:lnTo>
                      <a:pt x="255" y="175"/>
                    </a:lnTo>
                    <a:cubicBezTo>
                      <a:pt x="235" y="187"/>
                      <a:pt x="212" y="195"/>
                      <a:pt x="187" y="195"/>
                    </a:cubicBezTo>
                    <a:cubicBezTo>
                      <a:pt x="112" y="195"/>
                      <a:pt x="52" y="134"/>
                      <a:pt x="52" y="60"/>
                    </a:cubicBezTo>
                    <a:cubicBezTo>
                      <a:pt x="52" y="38"/>
                      <a:pt x="58" y="19"/>
                      <a:pt x="6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65" name="Google Shape;665;p41"/>
              <p:cNvSpPr/>
              <p:nvPr/>
            </p:nvSpPr>
            <p:spPr>
              <a:xfrm>
                <a:off x="4243758" y="3195828"/>
                <a:ext cx="37474" cy="37527"/>
              </a:xfrm>
              <a:custGeom>
                <a:avLst/>
                <a:gdLst/>
                <a:ahLst/>
                <a:cxnLst/>
                <a:rect l="l" t="t" r="r" b="b"/>
                <a:pathLst>
                  <a:path w="701" h="702" extrusionOk="0">
                    <a:moveTo>
                      <a:pt x="351" y="1"/>
                    </a:moveTo>
                    <a:cubicBezTo>
                      <a:pt x="157" y="1"/>
                      <a:pt x="0" y="158"/>
                      <a:pt x="0" y="351"/>
                    </a:cubicBezTo>
                    <a:cubicBezTo>
                      <a:pt x="0" y="545"/>
                      <a:pt x="157" y="702"/>
                      <a:pt x="351" y="702"/>
                    </a:cubicBezTo>
                    <a:cubicBezTo>
                      <a:pt x="544" y="702"/>
                      <a:pt x="701" y="545"/>
                      <a:pt x="701" y="351"/>
                    </a:cubicBezTo>
                    <a:cubicBezTo>
                      <a:pt x="701" y="158"/>
                      <a:pt x="544" y="1"/>
                      <a:pt x="35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66" name="Google Shape;666;p41"/>
              <p:cNvSpPr/>
              <p:nvPr/>
            </p:nvSpPr>
            <p:spPr>
              <a:xfrm>
                <a:off x="4692845" y="3410937"/>
                <a:ext cx="223025" cy="81790"/>
              </a:xfrm>
              <a:custGeom>
                <a:avLst/>
                <a:gdLst/>
                <a:ahLst/>
                <a:cxnLst/>
                <a:rect l="l" t="t" r="r" b="b"/>
                <a:pathLst>
                  <a:path w="4172" h="1530" extrusionOk="0">
                    <a:moveTo>
                      <a:pt x="0" y="0"/>
                    </a:moveTo>
                    <a:cubicBezTo>
                      <a:pt x="0" y="0"/>
                      <a:pt x="0" y="1529"/>
                      <a:pt x="2086" y="1529"/>
                    </a:cubicBezTo>
                    <a:cubicBezTo>
                      <a:pt x="4171" y="1529"/>
                      <a:pt x="4171" y="0"/>
                      <a:pt x="417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67" name="Google Shape;667;p41"/>
              <p:cNvSpPr/>
              <p:nvPr/>
            </p:nvSpPr>
            <p:spPr>
              <a:xfrm>
                <a:off x="4790243" y="3410937"/>
                <a:ext cx="125625" cy="81790"/>
              </a:xfrm>
              <a:custGeom>
                <a:avLst/>
                <a:gdLst/>
                <a:ahLst/>
                <a:cxnLst/>
                <a:rect l="l" t="t" r="r" b="b"/>
                <a:pathLst>
                  <a:path w="2350" h="1530" extrusionOk="0">
                    <a:moveTo>
                      <a:pt x="1824" y="0"/>
                    </a:moveTo>
                    <a:cubicBezTo>
                      <a:pt x="1824" y="0"/>
                      <a:pt x="1822" y="1397"/>
                      <a:pt x="1" y="1520"/>
                    </a:cubicBezTo>
                    <a:cubicBezTo>
                      <a:pt x="85" y="1526"/>
                      <a:pt x="172" y="1529"/>
                      <a:pt x="264" y="1529"/>
                    </a:cubicBezTo>
                    <a:cubicBezTo>
                      <a:pt x="2349" y="1529"/>
                      <a:pt x="2349" y="0"/>
                      <a:pt x="234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68" name="Google Shape;668;p41"/>
              <p:cNvSpPr/>
              <p:nvPr/>
            </p:nvSpPr>
            <p:spPr>
              <a:xfrm>
                <a:off x="4692845" y="3393831"/>
                <a:ext cx="223025" cy="34266"/>
              </a:xfrm>
              <a:custGeom>
                <a:avLst/>
                <a:gdLst/>
                <a:ahLst/>
                <a:cxnLst/>
                <a:rect l="l" t="t" r="r" b="b"/>
                <a:pathLst>
                  <a:path w="4172" h="641" extrusionOk="0">
                    <a:moveTo>
                      <a:pt x="2086" y="0"/>
                    </a:moveTo>
                    <a:cubicBezTo>
                      <a:pt x="934" y="0"/>
                      <a:pt x="0" y="143"/>
                      <a:pt x="0" y="320"/>
                    </a:cubicBezTo>
                    <a:cubicBezTo>
                      <a:pt x="0" y="497"/>
                      <a:pt x="934" y="640"/>
                      <a:pt x="2086" y="640"/>
                    </a:cubicBezTo>
                    <a:cubicBezTo>
                      <a:pt x="3237" y="640"/>
                      <a:pt x="4171" y="497"/>
                      <a:pt x="4171" y="320"/>
                    </a:cubicBezTo>
                    <a:cubicBezTo>
                      <a:pt x="4171" y="143"/>
                      <a:pt x="3237" y="0"/>
                      <a:pt x="208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69" name="Google Shape;669;p41"/>
              <p:cNvSpPr/>
              <p:nvPr/>
            </p:nvSpPr>
            <p:spPr>
              <a:xfrm>
                <a:off x="4709791" y="3398375"/>
                <a:ext cx="189133" cy="25125"/>
              </a:xfrm>
              <a:custGeom>
                <a:avLst/>
                <a:gdLst/>
                <a:ahLst/>
                <a:cxnLst/>
                <a:rect l="l" t="t" r="r" b="b"/>
                <a:pathLst>
                  <a:path w="3538" h="470" extrusionOk="0">
                    <a:moveTo>
                      <a:pt x="1769" y="1"/>
                    </a:moveTo>
                    <a:cubicBezTo>
                      <a:pt x="793" y="1"/>
                      <a:pt x="0" y="106"/>
                      <a:pt x="0" y="235"/>
                    </a:cubicBezTo>
                    <a:cubicBezTo>
                      <a:pt x="0" y="364"/>
                      <a:pt x="793" y="470"/>
                      <a:pt x="1769" y="470"/>
                    </a:cubicBezTo>
                    <a:cubicBezTo>
                      <a:pt x="2745" y="470"/>
                      <a:pt x="3537" y="364"/>
                      <a:pt x="3537" y="235"/>
                    </a:cubicBezTo>
                    <a:cubicBezTo>
                      <a:pt x="3537" y="106"/>
                      <a:pt x="2745" y="1"/>
                      <a:pt x="176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70" name="Google Shape;670;p41"/>
              <p:cNvSpPr/>
              <p:nvPr/>
            </p:nvSpPr>
            <p:spPr>
              <a:xfrm>
                <a:off x="4689691" y="3213148"/>
                <a:ext cx="117179" cy="199396"/>
              </a:xfrm>
              <a:custGeom>
                <a:avLst/>
                <a:gdLst/>
                <a:ahLst/>
                <a:cxnLst/>
                <a:rect l="l" t="t" r="r" b="b"/>
                <a:pathLst>
                  <a:path w="2192" h="3730" extrusionOk="0">
                    <a:moveTo>
                      <a:pt x="2087" y="0"/>
                    </a:moveTo>
                    <a:lnTo>
                      <a:pt x="0" y="3671"/>
                    </a:lnTo>
                    <a:lnTo>
                      <a:pt x="103" y="3730"/>
                    </a:lnTo>
                    <a:lnTo>
                      <a:pt x="2191" y="58"/>
                    </a:lnTo>
                    <a:lnTo>
                      <a:pt x="2087"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71" name="Google Shape;671;p41"/>
              <p:cNvSpPr/>
              <p:nvPr/>
            </p:nvSpPr>
            <p:spPr>
              <a:xfrm>
                <a:off x="4685682" y="3402759"/>
                <a:ext cx="14434" cy="14434"/>
              </a:xfrm>
              <a:custGeom>
                <a:avLst/>
                <a:gdLst/>
                <a:ahLst/>
                <a:cxnLst/>
                <a:rect l="l" t="t" r="r" b="b"/>
                <a:pathLst>
                  <a:path w="270" h="270" extrusionOk="0">
                    <a:moveTo>
                      <a:pt x="134" y="1"/>
                    </a:moveTo>
                    <a:cubicBezTo>
                      <a:pt x="60" y="1"/>
                      <a:pt x="0" y="60"/>
                      <a:pt x="0" y="135"/>
                    </a:cubicBezTo>
                    <a:cubicBezTo>
                      <a:pt x="0" y="209"/>
                      <a:pt x="60" y="270"/>
                      <a:pt x="134" y="270"/>
                    </a:cubicBezTo>
                    <a:cubicBezTo>
                      <a:pt x="209" y="270"/>
                      <a:pt x="269" y="209"/>
                      <a:pt x="269" y="135"/>
                    </a:cubicBezTo>
                    <a:cubicBezTo>
                      <a:pt x="269" y="60"/>
                      <a:pt x="209" y="1"/>
                      <a:pt x="13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72" name="Google Shape;672;p41"/>
              <p:cNvSpPr/>
              <p:nvPr/>
            </p:nvSpPr>
            <p:spPr>
              <a:xfrm>
                <a:off x="4686430" y="3403774"/>
                <a:ext cx="13685" cy="13418"/>
              </a:xfrm>
              <a:custGeom>
                <a:avLst/>
                <a:gdLst/>
                <a:ahLst/>
                <a:cxnLst/>
                <a:rect l="l" t="t" r="r" b="b"/>
                <a:pathLst>
                  <a:path w="256" h="251" extrusionOk="0">
                    <a:moveTo>
                      <a:pt x="188" y="1"/>
                    </a:moveTo>
                    <a:lnTo>
                      <a:pt x="188" y="1"/>
                    </a:lnTo>
                    <a:cubicBezTo>
                      <a:pt x="198" y="19"/>
                      <a:pt x="202" y="38"/>
                      <a:pt x="202" y="60"/>
                    </a:cubicBezTo>
                    <a:cubicBezTo>
                      <a:pt x="202" y="134"/>
                      <a:pt x="143" y="195"/>
                      <a:pt x="69" y="195"/>
                    </a:cubicBezTo>
                    <a:cubicBezTo>
                      <a:pt x="42" y="195"/>
                      <a:pt x="19" y="187"/>
                      <a:pt x="0" y="175"/>
                    </a:cubicBezTo>
                    <a:lnTo>
                      <a:pt x="0" y="175"/>
                    </a:lnTo>
                    <a:cubicBezTo>
                      <a:pt x="22" y="220"/>
                      <a:pt x="67" y="251"/>
                      <a:pt x="120" y="251"/>
                    </a:cubicBezTo>
                    <a:cubicBezTo>
                      <a:pt x="195" y="251"/>
                      <a:pt x="255" y="190"/>
                      <a:pt x="255" y="116"/>
                    </a:cubicBezTo>
                    <a:cubicBezTo>
                      <a:pt x="255" y="67"/>
                      <a:pt x="229" y="24"/>
                      <a:pt x="18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73" name="Google Shape;673;p41"/>
              <p:cNvSpPr/>
              <p:nvPr/>
            </p:nvSpPr>
            <p:spPr>
              <a:xfrm>
                <a:off x="4801308" y="3212721"/>
                <a:ext cx="117018" cy="199503"/>
              </a:xfrm>
              <a:custGeom>
                <a:avLst/>
                <a:gdLst/>
                <a:ahLst/>
                <a:cxnLst/>
                <a:rect l="l" t="t" r="r" b="b"/>
                <a:pathLst>
                  <a:path w="2189" h="3732" extrusionOk="0">
                    <a:moveTo>
                      <a:pt x="103" y="0"/>
                    </a:moveTo>
                    <a:lnTo>
                      <a:pt x="1" y="59"/>
                    </a:lnTo>
                    <a:lnTo>
                      <a:pt x="2086" y="3732"/>
                    </a:lnTo>
                    <a:lnTo>
                      <a:pt x="2189" y="3674"/>
                    </a:lnTo>
                    <a:lnTo>
                      <a:pt x="103"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74" name="Google Shape;674;p41"/>
              <p:cNvSpPr/>
              <p:nvPr/>
            </p:nvSpPr>
            <p:spPr>
              <a:xfrm>
                <a:off x="4908542" y="3402759"/>
                <a:ext cx="14434" cy="14434"/>
              </a:xfrm>
              <a:custGeom>
                <a:avLst/>
                <a:gdLst/>
                <a:ahLst/>
                <a:cxnLst/>
                <a:rect l="l" t="t" r="r" b="b"/>
                <a:pathLst>
                  <a:path w="270" h="270" extrusionOk="0">
                    <a:moveTo>
                      <a:pt x="136" y="1"/>
                    </a:moveTo>
                    <a:cubicBezTo>
                      <a:pt x="62" y="1"/>
                      <a:pt x="1" y="60"/>
                      <a:pt x="1" y="135"/>
                    </a:cubicBezTo>
                    <a:cubicBezTo>
                      <a:pt x="1" y="209"/>
                      <a:pt x="62" y="270"/>
                      <a:pt x="136" y="270"/>
                    </a:cubicBezTo>
                    <a:cubicBezTo>
                      <a:pt x="211" y="270"/>
                      <a:pt x="270" y="209"/>
                      <a:pt x="270" y="135"/>
                    </a:cubicBezTo>
                    <a:cubicBezTo>
                      <a:pt x="270" y="60"/>
                      <a:pt x="211" y="1"/>
                      <a:pt x="13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75" name="Google Shape;675;p41"/>
              <p:cNvSpPr/>
              <p:nvPr/>
            </p:nvSpPr>
            <p:spPr>
              <a:xfrm>
                <a:off x="4908542" y="3403774"/>
                <a:ext cx="13685" cy="13418"/>
              </a:xfrm>
              <a:custGeom>
                <a:avLst/>
                <a:gdLst/>
                <a:ahLst/>
                <a:cxnLst/>
                <a:rect l="l" t="t" r="r" b="b"/>
                <a:pathLst>
                  <a:path w="256" h="251" extrusionOk="0">
                    <a:moveTo>
                      <a:pt x="68" y="1"/>
                    </a:moveTo>
                    <a:lnTo>
                      <a:pt x="68" y="1"/>
                    </a:lnTo>
                    <a:cubicBezTo>
                      <a:pt x="27" y="24"/>
                      <a:pt x="1" y="67"/>
                      <a:pt x="1" y="116"/>
                    </a:cubicBezTo>
                    <a:cubicBezTo>
                      <a:pt x="1" y="190"/>
                      <a:pt x="62" y="251"/>
                      <a:pt x="136" y="251"/>
                    </a:cubicBezTo>
                    <a:cubicBezTo>
                      <a:pt x="189" y="251"/>
                      <a:pt x="234" y="220"/>
                      <a:pt x="256" y="175"/>
                    </a:cubicBezTo>
                    <a:lnTo>
                      <a:pt x="256" y="175"/>
                    </a:lnTo>
                    <a:cubicBezTo>
                      <a:pt x="236" y="187"/>
                      <a:pt x="214" y="195"/>
                      <a:pt x="187" y="195"/>
                    </a:cubicBezTo>
                    <a:cubicBezTo>
                      <a:pt x="113" y="195"/>
                      <a:pt x="54" y="134"/>
                      <a:pt x="54" y="60"/>
                    </a:cubicBezTo>
                    <a:cubicBezTo>
                      <a:pt x="54" y="38"/>
                      <a:pt x="58" y="19"/>
                      <a:pt x="6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76" name="Google Shape;676;p41"/>
              <p:cNvSpPr/>
              <p:nvPr/>
            </p:nvSpPr>
            <p:spPr>
              <a:xfrm>
                <a:off x="4251563" y="3203633"/>
                <a:ext cx="21864" cy="21918"/>
              </a:xfrm>
              <a:custGeom>
                <a:avLst/>
                <a:gdLst/>
                <a:ahLst/>
                <a:cxnLst/>
                <a:rect l="l" t="t" r="r" b="b"/>
                <a:pathLst>
                  <a:path w="409" h="410" extrusionOk="0">
                    <a:moveTo>
                      <a:pt x="205" y="1"/>
                    </a:moveTo>
                    <a:cubicBezTo>
                      <a:pt x="92" y="1"/>
                      <a:pt x="0" y="93"/>
                      <a:pt x="0" y="205"/>
                    </a:cubicBezTo>
                    <a:cubicBezTo>
                      <a:pt x="0" y="318"/>
                      <a:pt x="92" y="410"/>
                      <a:pt x="205" y="410"/>
                    </a:cubicBezTo>
                    <a:cubicBezTo>
                      <a:pt x="317" y="410"/>
                      <a:pt x="409" y="318"/>
                      <a:pt x="409" y="205"/>
                    </a:cubicBezTo>
                    <a:cubicBezTo>
                      <a:pt x="409" y="93"/>
                      <a:pt x="317" y="1"/>
                      <a:pt x="20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77" name="Google Shape;677;p41"/>
              <p:cNvSpPr/>
              <p:nvPr/>
            </p:nvSpPr>
            <p:spPr>
              <a:xfrm>
                <a:off x="4785592" y="3195828"/>
                <a:ext cx="37474" cy="37527"/>
              </a:xfrm>
              <a:custGeom>
                <a:avLst/>
                <a:gdLst/>
                <a:ahLst/>
                <a:cxnLst/>
                <a:rect l="l" t="t" r="r" b="b"/>
                <a:pathLst>
                  <a:path w="701" h="702" extrusionOk="0">
                    <a:moveTo>
                      <a:pt x="351" y="1"/>
                    </a:moveTo>
                    <a:cubicBezTo>
                      <a:pt x="158" y="1"/>
                      <a:pt x="1" y="158"/>
                      <a:pt x="1" y="351"/>
                    </a:cubicBezTo>
                    <a:cubicBezTo>
                      <a:pt x="1" y="545"/>
                      <a:pt x="158" y="702"/>
                      <a:pt x="351" y="702"/>
                    </a:cubicBezTo>
                    <a:cubicBezTo>
                      <a:pt x="543" y="702"/>
                      <a:pt x="700" y="545"/>
                      <a:pt x="700" y="351"/>
                    </a:cubicBezTo>
                    <a:cubicBezTo>
                      <a:pt x="700" y="158"/>
                      <a:pt x="543" y="1"/>
                      <a:pt x="35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78" name="Google Shape;678;p41"/>
              <p:cNvSpPr/>
              <p:nvPr/>
            </p:nvSpPr>
            <p:spPr>
              <a:xfrm>
                <a:off x="4793450" y="3203633"/>
                <a:ext cx="21811" cy="21918"/>
              </a:xfrm>
              <a:custGeom>
                <a:avLst/>
                <a:gdLst/>
                <a:ahLst/>
                <a:cxnLst/>
                <a:rect l="l" t="t" r="r" b="b"/>
                <a:pathLst>
                  <a:path w="408" h="410" extrusionOk="0">
                    <a:moveTo>
                      <a:pt x="204" y="1"/>
                    </a:moveTo>
                    <a:cubicBezTo>
                      <a:pt x="90" y="1"/>
                      <a:pt x="0" y="93"/>
                      <a:pt x="0" y="205"/>
                    </a:cubicBezTo>
                    <a:cubicBezTo>
                      <a:pt x="0" y="318"/>
                      <a:pt x="90" y="410"/>
                      <a:pt x="204" y="410"/>
                    </a:cubicBezTo>
                    <a:cubicBezTo>
                      <a:pt x="315" y="410"/>
                      <a:pt x="407" y="318"/>
                      <a:pt x="407" y="205"/>
                    </a:cubicBezTo>
                    <a:cubicBezTo>
                      <a:pt x="407" y="93"/>
                      <a:pt x="315" y="1"/>
                      <a:pt x="20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79" name="Google Shape;679;p41"/>
              <p:cNvSpPr/>
              <p:nvPr/>
            </p:nvSpPr>
            <p:spPr>
              <a:xfrm>
                <a:off x="4498692" y="3490695"/>
                <a:ext cx="69495" cy="25178"/>
              </a:xfrm>
              <a:custGeom>
                <a:avLst/>
                <a:gdLst/>
                <a:ahLst/>
                <a:cxnLst/>
                <a:rect l="l" t="t" r="r" b="b"/>
                <a:pathLst>
                  <a:path w="1300" h="471" extrusionOk="0">
                    <a:moveTo>
                      <a:pt x="235" y="0"/>
                    </a:moveTo>
                    <a:cubicBezTo>
                      <a:pt x="106" y="0"/>
                      <a:pt x="0" y="106"/>
                      <a:pt x="0" y="235"/>
                    </a:cubicBezTo>
                    <a:cubicBezTo>
                      <a:pt x="0" y="365"/>
                      <a:pt x="106" y="471"/>
                      <a:pt x="235" y="471"/>
                    </a:cubicBezTo>
                    <a:lnTo>
                      <a:pt x="1063" y="471"/>
                    </a:lnTo>
                    <a:cubicBezTo>
                      <a:pt x="1194" y="471"/>
                      <a:pt x="1300" y="365"/>
                      <a:pt x="1300" y="235"/>
                    </a:cubicBezTo>
                    <a:cubicBezTo>
                      <a:pt x="1300" y="104"/>
                      <a:pt x="1194" y="0"/>
                      <a:pt x="106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80" name="Google Shape;680;p41"/>
              <p:cNvSpPr/>
              <p:nvPr/>
            </p:nvSpPr>
            <p:spPr>
              <a:xfrm>
                <a:off x="4498692" y="3497965"/>
                <a:ext cx="69495" cy="17908"/>
              </a:xfrm>
              <a:custGeom>
                <a:avLst/>
                <a:gdLst/>
                <a:ahLst/>
                <a:cxnLst/>
                <a:rect l="l" t="t" r="r" b="b"/>
                <a:pathLst>
                  <a:path w="1300" h="335" extrusionOk="0">
                    <a:moveTo>
                      <a:pt x="22" y="1"/>
                    </a:moveTo>
                    <a:cubicBezTo>
                      <a:pt x="8" y="30"/>
                      <a:pt x="0" y="63"/>
                      <a:pt x="0" y="99"/>
                    </a:cubicBezTo>
                    <a:cubicBezTo>
                      <a:pt x="0" y="229"/>
                      <a:pt x="106" y="335"/>
                      <a:pt x="235" y="335"/>
                    </a:cubicBezTo>
                    <a:lnTo>
                      <a:pt x="1063" y="335"/>
                    </a:lnTo>
                    <a:cubicBezTo>
                      <a:pt x="1194" y="335"/>
                      <a:pt x="1300" y="229"/>
                      <a:pt x="1300" y="99"/>
                    </a:cubicBezTo>
                    <a:cubicBezTo>
                      <a:pt x="1300" y="63"/>
                      <a:pt x="1290" y="30"/>
                      <a:pt x="1276" y="1"/>
                    </a:cubicBezTo>
                    <a:cubicBezTo>
                      <a:pt x="1239" y="82"/>
                      <a:pt x="1158" y="138"/>
                      <a:pt x="1063" y="138"/>
                    </a:cubicBezTo>
                    <a:lnTo>
                      <a:pt x="235" y="138"/>
                    </a:lnTo>
                    <a:cubicBezTo>
                      <a:pt x="140" y="138"/>
                      <a:pt x="59" y="82"/>
                      <a:pt x="2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81" name="Google Shape;681;p41"/>
              <p:cNvSpPr/>
              <p:nvPr/>
            </p:nvSpPr>
            <p:spPr>
              <a:xfrm>
                <a:off x="4498692" y="3720772"/>
                <a:ext cx="69495" cy="25232"/>
              </a:xfrm>
              <a:custGeom>
                <a:avLst/>
                <a:gdLst/>
                <a:ahLst/>
                <a:cxnLst/>
                <a:rect l="l" t="t" r="r" b="b"/>
                <a:pathLst>
                  <a:path w="1300" h="472" extrusionOk="0">
                    <a:moveTo>
                      <a:pt x="0" y="1"/>
                    </a:moveTo>
                    <a:lnTo>
                      <a:pt x="0" y="472"/>
                    </a:lnTo>
                    <a:lnTo>
                      <a:pt x="1300" y="472"/>
                    </a:lnTo>
                    <a:lnTo>
                      <a:pt x="1300"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82" name="Google Shape;682;p41"/>
              <p:cNvSpPr/>
              <p:nvPr/>
            </p:nvSpPr>
            <p:spPr>
              <a:xfrm>
                <a:off x="4498692" y="3733387"/>
                <a:ext cx="69495" cy="12616"/>
              </a:xfrm>
              <a:custGeom>
                <a:avLst/>
                <a:gdLst/>
                <a:ahLst/>
                <a:cxnLst/>
                <a:rect l="l" t="t" r="r" b="b"/>
                <a:pathLst>
                  <a:path w="1300" h="236" extrusionOk="0">
                    <a:moveTo>
                      <a:pt x="0" y="1"/>
                    </a:moveTo>
                    <a:lnTo>
                      <a:pt x="0" y="236"/>
                    </a:lnTo>
                    <a:lnTo>
                      <a:pt x="1300" y="236"/>
                    </a:lnTo>
                    <a:lnTo>
                      <a:pt x="1300"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83" name="Google Shape;683;p41"/>
              <p:cNvSpPr/>
              <p:nvPr/>
            </p:nvSpPr>
            <p:spPr>
              <a:xfrm>
                <a:off x="4262521" y="4070431"/>
                <a:ext cx="646087" cy="32288"/>
              </a:xfrm>
              <a:custGeom>
                <a:avLst/>
                <a:gdLst/>
                <a:ahLst/>
                <a:cxnLst/>
                <a:rect l="l" t="t" r="r" b="b"/>
                <a:pathLst>
                  <a:path w="12086" h="604" extrusionOk="0">
                    <a:moveTo>
                      <a:pt x="0" y="1"/>
                    </a:moveTo>
                    <a:lnTo>
                      <a:pt x="0" y="604"/>
                    </a:lnTo>
                    <a:lnTo>
                      <a:pt x="12086" y="604"/>
                    </a:lnTo>
                    <a:lnTo>
                      <a:pt x="12086"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84" name="Google Shape;684;p41"/>
              <p:cNvSpPr/>
              <p:nvPr/>
            </p:nvSpPr>
            <p:spPr>
              <a:xfrm>
                <a:off x="4150049" y="4130516"/>
                <a:ext cx="758562" cy="32342"/>
              </a:xfrm>
              <a:custGeom>
                <a:avLst/>
                <a:gdLst/>
                <a:ahLst/>
                <a:cxnLst/>
                <a:rect l="l" t="t" r="r" b="b"/>
                <a:pathLst>
                  <a:path w="14190" h="605" extrusionOk="0">
                    <a:moveTo>
                      <a:pt x="0" y="0"/>
                    </a:moveTo>
                    <a:lnTo>
                      <a:pt x="0" y="605"/>
                    </a:lnTo>
                    <a:lnTo>
                      <a:pt x="14190" y="605"/>
                    </a:lnTo>
                    <a:lnTo>
                      <a:pt x="14190"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85" name="Google Shape;685;p41"/>
              <p:cNvSpPr/>
              <p:nvPr/>
            </p:nvSpPr>
            <p:spPr>
              <a:xfrm>
                <a:off x="4150049" y="4190548"/>
                <a:ext cx="379281" cy="32395"/>
              </a:xfrm>
              <a:custGeom>
                <a:avLst/>
                <a:gdLst/>
                <a:ahLst/>
                <a:cxnLst/>
                <a:rect l="l" t="t" r="r" b="b"/>
                <a:pathLst>
                  <a:path w="7095" h="606" extrusionOk="0">
                    <a:moveTo>
                      <a:pt x="0" y="1"/>
                    </a:moveTo>
                    <a:lnTo>
                      <a:pt x="0" y="605"/>
                    </a:lnTo>
                    <a:lnTo>
                      <a:pt x="7094" y="605"/>
                    </a:lnTo>
                    <a:lnTo>
                      <a:pt x="7094"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86" name="Google Shape;686;p41"/>
              <p:cNvSpPr/>
              <p:nvPr/>
            </p:nvSpPr>
            <p:spPr>
              <a:xfrm>
                <a:off x="4150049" y="2927262"/>
                <a:ext cx="758562" cy="32288"/>
              </a:xfrm>
              <a:custGeom>
                <a:avLst/>
                <a:gdLst/>
                <a:ahLst/>
                <a:cxnLst/>
                <a:rect l="l" t="t" r="r" b="b"/>
                <a:pathLst>
                  <a:path w="14190" h="604" extrusionOk="0">
                    <a:moveTo>
                      <a:pt x="0" y="1"/>
                    </a:moveTo>
                    <a:lnTo>
                      <a:pt x="0" y="604"/>
                    </a:lnTo>
                    <a:lnTo>
                      <a:pt x="14190" y="604"/>
                    </a:lnTo>
                    <a:lnTo>
                      <a:pt x="14190"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87" name="Google Shape;687;p41"/>
              <p:cNvSpPr/>
              <p:nvPr/>
            </p:nvSpPr>
            <p:spPr>
              <a:xfrm>
                <a:off x="4150049" y="2867231"/>
                <a:ext cx="379281" cy="32288"/>
              </a:xfrm>
              <a:custGeom>
                <a:avLst/>
                <a:gdLst/>
                <a:ahLst/>
                <a:cxnLst/>
                <a:rect l="l" t="t" r="r" b="b"/>
                <a:pathLst>
                  <a:path w="7095" h="604" extrusionOk="0">
                    <a:moveTo>
                      <a:pt x="0" y="0"/>
                    </a:moveTo>
                    <a:lnTo>
                      <a:pt x="0" y="603"/>
                    </a:lnTo>
                    <a:lnTo>
                      <a:pt x="7094" y="603"/>
                    </a:lnTo>
                    <a:lnTo>
                      <a:pt x="7094"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grpSp>
        <p:grpSp>
          <p:nvGrpSpPr>
            <p:cNvPr id="688" name="Google Shape;688;p41"/>
            <p:cNvGrpSpPr/>
            <p:nvPr/>
          </p:nvGrpSpPr>
          <p:grpSpPr>
            <a:xfrm flipH="1">
              <a:off x="7126826" y="999549"/>
              <a:ext cx="1697694" cy="3412380"/>
              <a:chOff x="1982393" y="2184965"/>
              <a:chExt cx="1159311" cy="2330065"/>
            </a:xfrm>
          </p:grpSpPr>
          <p:sp>
            <p:nvSpPr>
              <p:cNvPr id="689" name="Google Shape;689;p41"/>
              <p:cNvSpPr/>
              <p:nvPr/>
            </p:nvSpPr>
            <p:spPr>
              <a:xfrm>
                <a:off x="2352792" y="4355782"/>
                <a:ext cx="82699" cy="102585"/>
              </a:xfrm>
              <a:custGeom>
                <a:avLst/>
                <a:gdLst/>
                <a:ahLst/>
                <a:cxnLst/>
                <a:rect l="l" t="t" r="r" b="b"/>
                <a:pathLst>
                  <a:path w="1547" h="1919" extrusionOk="0">
                    <a:moveTo>
                      <a:pt x="69" y="1"/>
                    </a:moveTo>
                    <a:lnTo>
                      <a:pt x="1" y="1918"/>
                    </a:lnTo>
                    <a:lnTo>
                      <a:pt x="1292" y="1918"/>
                    </a:lnTo>
                    <a:lnTo>
                      <a:pt x="1547" y="134"/>
                    </a:lnTo>
                    <a:lnTo>
                      <a:pt x="69" y="1"/>
                    </a:lnTo>
                    <a:close/>
                  </a:path>
                </a:pathLst>
              </a:custGeom>
              <a:solidFill>
                <a:srgbClr val="FCA3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90" name="Google Shape;690;p41"/>
              <p:cNvSpPr/>
              <p:nvPr/>
            </p:nvSpPr>
            <p:spPr>
              <a:xfrm>
                <a:off x="2335419" y="4421106"/>
                <a:ext cx="187582" cy="78476"/>
              </a:xfrm>
              <a:custGeom>
                <a:avLst/>
                <a:gdLst/>
                <a:ahLst/>
                <a:cxnLst/>
                <a:rect l="l" t="t" r="r" b="b"/>
                <a:pathLst>
                  <a:path w="3509" h="1468" extrusionOk="0">
                    <a:moveTo>
                      <a:pt x="1" y="0"/>
                    </a:moveTo>
                    <a:lnTo>
                      <a:pt x="1" y="1467"/>
                    </a:lnTo>
                    <a:lnTo>
                      <a:pt x="3508" y="1467"/>
                    </a:lnTo>
                    <a:cubicBezTo>
                      <a:pt x="3508" y="1467"/>
                      <a:pt x="3482" y="796"/>
                      <a:pt x="1912" y="497"/>
                    </a:cubicBezTo>
                    <a:lnTo>
                      <a:pt x="1912"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91" name="Google Shape;691;p41"/>
              <p:cNvSpPr/>
              <p:nvPr/>
            </p:nvSpPr>
            <p:spPr>
              <a:xfrm>
                <a:off x="2329111" y="4499527"/>
                <a:ext cx="200198" cy="15503"/>
              </a:xfrm>
              <a:custGeom>
                <a:avLst/>
                <a:gdLst/>
                <a:ahLst/>
                <a:cxnLst/>
                <a:rect l="l" t="t" r="r" b="b"/>
                <a:pathLst>
                  <a:path w="3745" h="290" extrusionOk="0">
                    <a:moveTo>
                      <a:pt x="1" y="0"/>
                    </a:moveTo>
                    <a:lnTo>
                      <a:pt x="1" y="289"/>
                    </a:lnTo>
                    <a:lnTo>
                      <a:pt x="3744" y="289"/>
                    </a:lnTo>
                    <a:lnTo>
                      <a:pt x="374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92" name="Google Shape;692;p41"/>
              <p:cNvSpPr/>
              <p:nvPr/>
            </p:nvSpPr>
            <p:spPr>
              <a:xfrm>
                <a:off x="2568970" y="4355782"/>
                <a:ext cx="79117" cy="102585"/>
              </a:xfrm>
              <a:custGeom>
                <a:avLst/>
                <a:gdLst/>
                <a:ahLst/>
                <a:cxnLst/>
                <a:rect l="l" t="t" r="r" b="b"/>
                <a:pathLst>
                  <a:path w="1480" h="1919" extrusionOk="0">
                    <a:moveTo>
                      <a:pt x="0" y="1"/>
                    </a:moveTo>
                    <a:lnTo>
                      <a:pt x="72" y="1918"/>
                    </a:lnTo>
                    <a:lnTo>
                      <a:pt x="1363" y="1918"/>
                    </a:lnTo>
                    <a:lnTo>
                      <a:pt x="1480" y="134"/>
                    </a:lnTo>
                    <a:lnTo>
                      <a:pt x="0" y="1"/>
                    </a:lnTo>
                    <a:close/>
                  </a:path>
                </a:pathLst>
              </a:custGeom>
              <a:solidFill>
                <a:srgbClr val="FCA3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93" name="Google Shape;693;p41"/>
              <p:cNvSpPr/>
              <p:nvPr/>
            </p:nvSpPr>
            <p:spPr>
              <a:xfrm>
                <a:off x="2555392" y="4421106"/>
                <a:ext cx="187582" cy="78476"/>
              </a:xfrm>
              <a:custGeom>
                <a:avLst/>
                <a:gdLst/>
                <a:ahLst/>
                <a:cxnLst/>
                <a:rect l="l" t="t" r="r" b="b"/>
                <a:pathLst>
                  <a:path w="3509" h="1468" extrusionOk="0">
                    <a:moveTo>
                      <a:pt x="1" y="0"/>
                    </a:moveTo>
                    <a:lnTo>
                      <a:pt x="1" y="1467"/>
                    </a:lnTo>
                    <a:lnTo>
                      <a:pt x="3508" y="1467"/>
                    </a:lnTo>
                    <a:cubicBezTo>
                      <a:pt x="3508" y="1467"/>
                      <a:pt x="3482" y="796"/>
                      <a:pt x="1912" y="497"/>
                    </a:cubicBezTo>
                    <a:lnTo>
                      <a:pt x="1912"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94" name="Google Shape;694;p41"/>
              <p:cNvSpPr/>
              <p:nvPr/>
            </p:nvSpPr>
            <p:spPr>
              <a:xfrm>
                <a:off x="2549031" y="4499527"/>
                <a:ext cx="200252" cy="15503"/>
              </a:xfrm>
              <a:custGeom>
                <a:avLst/>
                <a:gdLst/>
                <a:ahLst/>
                <a:cxnLst/>
                <a:rect l="l" t="t" r="r" b="b"/>
                <a:pathLst>
                  <a:path w="3746" h="290" extrusionOk="0">
                    <a:moveTo>
                      <a:pt x="0" y="0"/>
                    </a:moveTo>
                    <a:lnTo>
                      <a:pt x="0" y="289"/>
                    </a:lnTo>
                    <a:lnTo>
                      <a:pt x="3745" y="289"/>
                    </a:lnTo>
                    <a:lnTo>
                      <a:pt x="374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95" name="Google Shape;695;p41"/>
              <p:cNvSpPr/>
              <p:nvPr/>
            </p:nvSpPr>
            <p:spPr>
              <a:xfrm>
                <a:off x="2586985" y="2532112"/>
                <a:ext cx="59017" cy="84516"/>
              </a:xfrm>
              <a:custGeom>
                <a:avLst/>
                <a:gdLst/>
                <a:ahLst/>
                <a:cxnLst/>
                <a:rect l="l" t="t" r="r" b="b"/>
                <a:pathLst>
                  <a:path w="1104" h="1581" extrusionOk="0">
                    <a:moveTo>
                      <a:pt x="622" y="1"/>
                    </a:moveTo>
                    <a:cubicBezTo>
                      <a:pt x="359" y="1"/>
                      <a:pt x="39" y="223"/>
                      <a:pt x="24" y="274"/>
                    </a:cubicBezTo>
                    <a:cubicBezTo>
                      <a:pt x="0" y="350"/>
                      <a:pt x="258" y="1542"/>
                      <a:pt x="288" y="1561"/>
                    </a:cubicBezTo>
                    <a:cubicBezTo>
                      <a:pt x="317" y="1581"/>
                      <a:pt x="258" y="1581"/>
                      <a:pt x="317" y="1581"/>
                    </a:cubicBezTo>
                    <a:cubicBezTo>
                      <a:pt x="378" y="1581"/>
                      <a:pt x="922" y="1240"/>
                      <a:pt x="922" y="1240"/>
                    </a:cubicBezTo>
                    <a:cubicBezTo>
                      <a:pt x="922" y="1240"/>
                      <a:pt x="1104" y="659"/>
                      <a:pt x="922" y="202"/>
                    </a:cubicBezTo>
                    <a:cubicBezTo>
                      <a:pt x="863" y="53"/>
                      <a:pt x="749" y="1"/>
                      <a:pt x="622" y="1"/>
                    </a:cubicBezTo>
                    <a:close/>
                  </a:path>
                </a:pathLst>
              </a:custGeom>
              <a:solidFill>
                <a:srgbClr val="491A1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96" name="Google Shape;696;p41"/>
              <p:cNvSpPr/>
              <p:nvPr/>
            </p:nvSpPr>
            <p:spPr>
              <a:xfrm>
                <a:off x="2718167" y="2816768"/>
                <a:ext cx="300164" cy="194906"/>
              </a:xfrm>
              <a:custGeom>
                <a:avLst/>
                <a:gdLst/>
                <a:ahLst/>
                <a:cxnLst/>
                <a:rect l="l" t="t" r="r" b="b"/>
                <a:pathLst>
                  <a:path w="5615" h="3646" extrusionOk="0">
                    <a:moveTo>
                      <a:pt x="483" y="1"/>
                    </a:moveTo>
                    <a:lnTo>
                      <a:pt x="0" y="1330"/>
                    </a:lnTo>
                    <a:cubicBezTo>
                      <a:pt x="0" y="1330"/>
                      <a:pt x="1633" y="2332"/>
                      <a:pt x="2668" y="2762"/>
                    </a:cubicBezTo>
                    <a:cubicBezTo>
                      <a:pt x="2776" y="2807"/>
                      <a:pt x="5337" y="3645"/>
                      <a:pt x="5337" y="3645"/>
                    </a:cubicBezTo>
                    <a:lnTo>
                      <a:pt x="5615" y="2590"/>
                    </a:lnTo>
                    <a:cubicBezTo>
                      <a:pt x="5615" y="2590"/>
                      <a:pt x="3554" y="1625"/>
                      <a:pt x="3236" y="1494"/>
                    </a:cubicBezTo>
                    <a:cubicBezTo>
                      <a:pt x="2916" y="1364"/>
                      <a:pt x="483" y="1"/>
                      <a:pt x="483" y="1"/>
                    </a:cubicBezTo>
                    <a:close/>
                  </a:path>
                </a:pathLst>
              </a:custGeom>
              <a:solidFill>
                <a:srgbClr val="F5B8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97" name="Google Shape;697;p41"/>
              <p:cNvSpPr/>
              <p:nvPr/>
            </p:nvSpPr>
            <p:spPr>
              <a:xfrm>
                <a:off x="3003410" y="2955167"/>
                <a:ext cx="65432" cy="68853"/>
              </a:xfrm>
              <a:custGeom>
                <a:avLst/>
                <a:gdLst/>
                <a:ahLst/>
                <a:cxnLst/>
                <a:rect l="l" t="t" r="r" b="b"/>
                <a:pathLst>
                  <a:path w="1224" h="1288" extrusionOk="0">
                    <a:moveTo>
                      <a:pt x="279" y="1"/>
                    </a:moveTo>
                    <a:lnTo>
                      <a:pt x="1" y="1056"/>
                    </a:lnTo>
                    <a:lnTo>
                      <a:pt x="608" y="1288"/>
                    </a:lnTo>
                    <a:lnTo>
                      <a:pt x="1152" y="1177"/>
                    </a:lnTo>
                    <a:lnTo>
                      <a:pt x="1224" y="55"/>
                    </a:lnTo>
                    <a:lnTo>
                      <a:pt x="279" y="1"/>
                    </a:lnTo>
                    <a:close/>
                  </a:path>
                </a:pathLst>
              </a:custGeom>
              <a:solidFill>
                <a:srgbClr val="E58A7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98" name="Google Shape;698;p41"/>
              <p:cNvSpPr/>
              <p:nvPr/>
            </p:nvSpPr>
            <p:spPr>
              <a:xfrm>
                <a:off x="3034254" y="3008837"/>
                <a:ext cx="53939" cy="30685"/>
              </a:xfrm>
              <a:custGeom>
                <a:avLst/>
                <a:gdLst/>
                <a:ahLst/>
                <a:cxnLst/>
                <a:rect l="l" t="t" r="r" b="b"/>
                <a:pathLst>
                  <a:path w="1009" h="574" extrusionOk="0">
                    <a:moveTo>
                      <a:pt x="140" y="1"/>
                    </a:moveTo>
                    <a:cubicBezTo>
                      <a:pt x="139" y="1"/>
                      <a:pt x="138" y="1"/>
                      <a:pt x="137" y="1"/>
                    </a:cubicBezTo>
                    <a:cubicBezTo>
                      <a:pt x="55" y="7"/>
                      <a:pt x="0" y="167"/>
                      <a:pt x="31" y="284"/>
                    </a:cubicBezTo>
                    <a:cubicBezTo>
                      <a:pt x="62" y="400"/>
                      <a:pt x="670" y="549"/>
                      <a:pt x="819" y="573"/>
                    </a:cubicBezTo>
                    <a:cubicBezTo>
                      <a:pt x="825" y="574"/>
                      <a:pt x="830" y="574"/>
                      <a:pt x="835" y="574"/>
                    </a:cubicBezTo>
                    <a:cubicBezTo>
                      <a:pt x="969" y="574"/>
                      <a:pt x="995" y="310"/>
                      <a:pt x="995" y="310"/>
                    </a:cubicBezTo>
                    <a:cubicBezTo>
                      <a:pt x="1009" y="232"/>
                      <a:pt x="236" y="1"/>
                      <a:pt x="140" y="1"/>
                    </a:cubicBezTo>
                    <a:close/>
                  </a:path>
                </a:pathLst>
              </a:custGeom>
              <a:solidFill>
                <a:srgbClr val="F5B8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99" name="Google Shape;699;p41"/>
              <p:cNvSpPr/>
              <p:nvPr/>
            </p:nvSpPr>
            <p:spPr>
              <a:xfrm>
                <a:off x="3034254" y="3008837"/>
                <a:ext cx="53939" cy="18924"/>
              </a:xfrm>
              <a:custGeom>
                <a:avLst/>
                <a:gdLst/>
                <a:ahLst/>
                <a:cxnLst/>
                <a:rect l="l" t="t" r="r" b="b"/>
                <a:pathLst>
                  <a:path w="1009" h="354" extrusionOk="0">
                    <a:moveTo>
                      <a:pt x="140" y="1"/>
                    </a:moveTo>
                    <a:cubicBezTo>
                      <a:pt x="139" y="1"/>
                      <a:pt x="138" y="1"/>
                      <a:pt x="137" y="1"/>
                    </a:cubicBezTo>
                    <a:cubicBezTo>
                      <a:pt x="55" y="7"/>
                      <a:pt x="0" y="167"/>
                      <a:pt x="31" y="284"/>
                    </a:cubicBezTo>
                    <a:cubicBezTo>
                      <a:pt x="34" y="293"/>
                      <a:pt x="41" y="302"/>
                      <a:pt x="50" y="312"/>
                    </a:cubicBezTo>
                    <a:cubicBezTo>
                      <a:pt x="45" y="206"/>
                      <a:pt x="93" y="89"/>
                      <a:pt x="165" y="85"/>
                    </a:cubicBezTo>
                    <a:cubicBezTo>
                      <a:pt x="166" y="85"/>
                      <a:pt x="167" y="85"/>
                      <a:pt x="168" y="85"/>
                    </a:cubicBezTo>
                    <a:cubicBezTo>
                      <a:pt x="252" y="85"/>
                      <a:pt x="841" y="257"/>
                      <a:pt x="989" y="354"/>
                    </a:cubicBezTo>
                    <a:cubicBezTo>
                      <a:pt x="993" y="327"/>
                      <a:pt x="995" y="310"/>
                      <a:pt x="995" y="310"/>
                    </a:cubicBezTo>
                    <a:cubicBezTo>
                      <a:pt x="1009" y="232"/>
                      <a:pt x="236" y="1"/>
                      <a:pt x="140" y="1"/>
                    </a:cubicBezTo>
                    <a:close/>
                  </a:path>
                </a:pathLst>
              </a:custGeom>
              <a:solidFill>
                <a:srgbClr val="E58A7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00" name="Google Shape;700;p41"/>
              <p:cNvSpPr/>
              <p:nvPr/>
            </p:nvSpPr>
            <p:spPr>
              <a:xfrm>
                <a:off x="3040295" y="2990234"/>
                <a:ext cx="53992" cy="30685"/>
              </a:xfrm>
              <a:custGeom>
                <a:avLst/>
                <a:gdLst/>
                <a:ahLst/>
                <a:cxnLst/>
                <a:rect l="l" t="t" r="r" b="b"/>
                <a:pathLst>
                  <a:path w="1010" h="574" extrusionOk="0">
                    <a:moveTo>
                      <a:pt x="140" y="1"/>
                    </a:moveTo>
                    <a:cubicBezTo>
                      <a:pt x="139" y="1"/>
                      <a:pt x="138" y="1"/>
                      <a:pt x="137" y="1"/>
                    </a:cubicBezTo>
                    <a:cubicBezTo>
                      <a:pt x="55" y="7"/>
                      <a:pt x="1" y="167"/>
                      <a:pt x="32" y="284"/>
                    </a:cubicBezTo>
                    <a:cubicBezTo>
                      <a:pt x="63" y="400"/>
                      <a:pt x="670" y="549"/>
                      <a:pt x="818" y="573"/>
                    </a:cubicBezTo>
                    <a:cubicBezTo>
                      <a:pt x="824" y="573"/>
                      <a:pt x="829" y="574"/>
                      <a:pt x="834" y="574"/>
                    </a:cubicBezTo>
                    <a:cubicBezTo>
                      <a:pt x="969" y="574"/>
                      <a:pt x="995" y="310"/>
                      <a:pt x="995" y="310"/>
                    </a:cubicBezTo>
                    <a:cubicBezTo>
                      <a:pt x="1009" y="233"/>
                      <a:pt x="237" y="1"/>
                      <a:pt x="140" y="1"/>
                    </a:cubicBezTo>
                    <a:close/>
                  </a:path>
                </a:pathLst>
              </a:custGeom>
              <a:solidFill>
                <a:srgbClr val="F5B8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01" name="Google Shape;701;p41"/>
              <p:cNvSpPr/>
              <p:nvPr/>
            </p:nvSpPr>
            <p:spPr>
              <a:xfrm>
                <a:off x="3040241" y="2990074"/>
                <a:ext cx="53939" cy="18924"/>
              </a:xfrm>
              <a:custGeom>
                <a:avLst/>
                <a:gdLst/>
                <a:ahLst/>
                <a:cxnLst/>
                <a:rect l="l" t="t" r="r" b="b"/>
                <a:pathLst>
                  <a:path w="1009" h="354" extrusionOk="0">
                    <a:moveTo>
                      <a:pt x="140" y="1"/>
                    </a:moveTo>
                    <a:cubicBezTo>
                      <a:pt x="139" y="1"/>
                      <a:pt x="138" y="1"/>
                      <a:pt x="137" y="1"/>
                    </a:cubicBezTo>
                    <a:cubicBezTo>
                      <a:pt x="55" y="5"/>
                      <a:pt x="0" y="165"/>
                      <a:pt x="31" y="282"/>
                    </a:cubicBezTo>
                    <a:cubicBezTo>
                      <a:pt x="34" y="291"/>
                      <a:pt x="41" y="302"/>
                      <a:pt x="50" y="311"/>
                    </a:cubicBezTo>
                    <a:cubicBezTo>
                      <a:pt x="45" y="204"/>
                      <a:pt x="93" y="88"/>
                      <a:pt x="165" y="83"/>
                    </a:cubicBezTo>
                    <a:cubicBezTo>
                      <a:pt x="166" y="83"/>
                      <a:pt x="167" y="83"/>
                      <a:pt x="168" y="83"/>
                    </a:cubicBezTo>
                    <a:cubicBezTo>
                      <a:pt x="252" y="83"/>
                      <a:pt x="841" y="257"/>
                      <a:pt x="988" y="353"/>
                    </a:cubicBezTo>
                    <a:cubicBezTo>
                      <a:pt x="993" y="327"/>
                      <a:pt x="995" y="308"/>
                      <a:pt x="995" y="308"/>
                    </a:cubicBezTo>
                    <a:cubicBezTo>
                      <a:pt x="1008" y="232"/>
                      <a:pt x="241" y="1"/>
                      <a:pt x="140" y="1"/>
                    </a:cubicBezTo>
                    <a:close/>
                  </a:path>
                </a:pathLst>
              </a:custGeom>
              <a:solidFill>
                <a:srgbClr val="E58A7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02" name="Google Shape;702;p41"/>
              <p:cNvSpPr/>
              <p:nvPr/>
            </p:nvSpPr>
            <p:spPr>
              <a:xfrm>
                <a:off x="3046389" y="2971631"/>
                <a:ext cx="53939" cy="30685"/>
              </a:xfrm>
              <a:custGeom>
                <a:avLst/>
                <a:gdLst/>
                <a:ahLst/>
                <a:cxnLst/>
                <a:rect l="l" t="t" r="r" b="b"/>
                <a:pathLst>
                  <a:path w="1009" h="574" extrusionOk="0">
                    <a:moveTo>
                      <a:pt x="140" y="1"/>
                    </a:moveTo>
                    <a:cubicBezTo>
                      <a:pt x="139" y="1"/>
                      <a:pt x="138" y="1"/>
                      <a:pt x="137" y="1"/>
                    </a:cubicBezTo>
                    <a:cubicBezTo>
                      <a:pt x="55" y="7"/>
                      <a:pt x="0" y="167"/>
                      <a:pt x="31" y="283"/>
                    </a:cubicBezTo>
                    <a:cubicBezTo>
                      <a:pt x="62" y="400"/>
                      <a:pt x="670" y="549"/>
                      <a:pt x="818" y="573"/>
                    </a:cubicBezTo>
                    <a:cubicBezTo>
                      <a:pt x="823" y="573"/>
                      <a:pt x="828" y="574"/>
                      <a:pt x="834" y="574"/>
                    </a:cubicBezTo>
                    <a:cubicBezTo>
                      <a:pt x="969" y="574"/>
                      <a:pt x="995" y="310"/>
                      <a:pt x="995" y="310"/>
                    </a:cubicBezTo>
                    <a:cubicBezTo>
                      <a:pt x="1009" y="233"/>
                      <a:pt x="236" y="1"/>
                      <a:pt x="140" y="1"/>
                    </a:cubicBezTo>
                    <a:close/>
                  </a:path>
                </a:pathLst>
              </a:custGeom>
              <a:solidFill>
                <a:srgbClr val="F5B8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03" name="Google Shape;703;p41"/>
              <p:cNvSpPr/>
              <p:nvPr/>
            </p:nvSpPr>
            <p:spPr>
              <a:xfrm>
                <a:off x="3047886" y="2971631"/>
                <a:ext cx="21062" cy="24965"/>
              </a:xfrm>
              <a:custGeom>
                <a:avLst/>
                <a:gdLst/>
                <a:ahLst/>
                <a:cxnLst/>
                <a:rect l="l" t="t" r="r" b="b"/>
                <a:pathLst>
                  <a:path w="394" h="467" extrusionOk="0">
                    <a:moveTo>
                      <a:pt x="111" y="1"/>
                    </a:moveTo>
                    <a:cubicBezTo>
                      <a:pt x="111" y="1"/>
                      <a:pt x="110" y="1"/>
                      <a:pt x="109" y="1"/>
                    </a:cubicBezTo>
                    <a:cubicBezTo>
                      <a:pt x="54" y="5"/>
                      <a:pt x="14" y="74"/>
                      <a:pt x="0" y="154"/>
                    </a:cubicBezTo>
                    <a:cubicBezTo>
                      <a:pt x="8" y="214"/>
                      <a:pt x="17" y="269"/>
                      <a:pt x="25" y="315"/>
                    </a:cubicBezTo>
                    <a:cubicBezTo>
                      <a:pt x="78" y="367"/>
                      <a:pt x="218" y="422"/>
                      <a:pt x="365" y="467"/>
                    </a:cubicBezTo>
                    <a:cubicBezTo>
                      <a:pt x="393" y="428"/>
                      <a:pt x="392" y="251"/>
                      <a:pt x="378" y="63"/>
                    </a:cubicBezTo>
                    <a:cubicBezTo>
                      <a:pt x="251" y="27"/>
                      <a:pt x="143" y="1"/>
                      <a:pt x="111" y="1"/>
                    </a:cubicBezTo>
                    <a:close/>
                  </a:path>
                </a:pathLst>
              </a:custGeom>
              <a:solidFill>
                <a:srgbClr val="E58A7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04" name="Google Shape;704;p41"/>
              <p:cNvSpPr/>
              <p:nvPr/>
            </p:nvSpPr>
            <p:spPr>
              <a:xfrm>
                <a:off x="3046389" y="2971631"/>
                <a:ext cx="53939" cy="18977"/>
              </a:xfrm>
              <a:custGeom>
                <a:avLst/>
                <a:gdLst/>
                <a:ahLst/>
                <a:cxnLst/>
                <a:rect l="l" t="t" r="r" b="b"/>
                <a:pathLst>
                  <a:path w="1009" h="355" extrusionOk="0">
                    <a:moveTo>
                      <a:pt x="140" y="1"/>
                    </a:moveTo>
                    <a:cubicBezTo>
                      <a:pt x="139" y="1"/>
                      <a:pt x="138" y="1"/>
                      <a:pt x="137" y="1"/>
                    </a:cubicBezTo>
                    <a:cubicBezTo>
                      <a:pt x="55" y="7"/>
                      <a:pt x="0" y="167"/>
                      <a:pt x="31" y="283"/>
                    </a:cubicBezTo>
                    <a:cubicBezTo>
                      <a:pt x="33" y="293"/>
                      <a:pt x="41" y="302"/>
                      <a:pt x="50" y="313"/>
                    </a:cubicBezTo>
                    <a:cubicBezTo>
                      <a:pt x="44" y="206"/>
                      <a:pt x="93" y="89"/>
                      <a:pt x="165" y="85"/>
                    </a:cubicBezTo>
                    <a:cubicBezTo>
                      <a:pt x="166" y="84"/>
                      <a:pt x="167" y="84"/>
                      <a:pt x="168" y="84"/>
                    </a:cubicBezTo>
                    <a:cubicBezTo>
                      <a:pt x="252" y="84"/>
                      <a:pt x="841" y="257"/>
                      <a:pt x="987" y="355"/>
                    </a:cubicBezTo>
                    <a:cubicBezTo>
                      <a:pt x="993" y="327"/>
                      <a:pt x="995" y="310"/>
                      <a:pt x="995" y="310"/>
                    </a:cubicBezTo>
                    <a:cubicBezTo>
                      <a:pt x="1009" y="233"/>
                      <a:pt x="236" y="1"/>
                      <a:pt x="140" y="1"/>
                    </a:cubicBezTo>
                    <a:close/>
                  </a:path>
                </a:pathLst>
              </a:custGeom>
              <a:solidFill>
                <a:srgbClr val="E58A7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05" name="Google Shape;705;p41"/>
              <p:cNvSpPr/>
              <p:nvPr/>
            </p:nvSpPr>
            <p:spPr>
              <a:xfrm>
                <a:off x="3052697" y="2953029"/>
                <a:ext cx="89007" cy="41643"/>
              </a:xfrm>
              <a:custGeom>
                <a:avLst/>
                <a:gdLst/>
                <a:ahLst/>
                <a:cxnLst/>
                <a:rect l="l" t="t" r="r" b="b"/>
                <a:pathLst>
                  <a:path w="1665" h="779" extrusionOk="0">
                    <a:moveTo>
                      <a:pt x="159" y="0"/>
                    </a:moveTo>
                    <a:cubicBezTo>
                      <a:pt x="158" y="0"/>
                      <a:pt x="158" y="0"/>
                      <a:pt x="157" y="1"/>
                    </a:cubicBezTo>
                    <a:cubicBezTo>
                      <a:pt x="75" y="5"/>
                      <a:pt x="0" y="175"/>
                      <a:pt x="31" y="291"/>
                    </a:cubicBezTo>
                    <a:cubicBezTo>
                      <a:pt x="62" y="409"/>
                      <a:pt x="1326" y="754"/>
                      <a:pt x="1473" y="778"/>
                    </a:cubicBezTo>
                    <a:cubicBezTo>
                      <a:pt x="1479" y="778"/>
                      <a:pt x="1484" y="779"/>
                      <a:pt x="1489" y="779"/>
                    </a:cubicBezTo>
                    <a:cubicBezTo>
                      <a:pt x="1625" y="779"/>
                      <a:pt x="1651" y="515"/>
                      <a:pt x="1651" y="515"/>
                    </a:cubicBezTo>
                    <a:cubicBezTo>
                      <a:pt x="1664" y="436"/>
                      <a:pt x="261" y="0"/>
                      <a:pt x="159" y="0"/>
                    </a:cubicBezTo>
                    <a:close/>
                  </a:path>
                </a:pathLst>
              </a:custGeom>
              <a:solidFill>
                <a:srgbClr val="F5B8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06" name="Google Shape;706;p41"/>
              <p:cNvSpPr/>
              <p:nvPr/>
            </p:nvSpPr>
            <p:spPr>
              <a:xfrm>
                <a:off x="3052697" y="2953029"/>
                <a:ext cx="15396" cy="22880"/>
              </a:xfrm>
              <a:custGeom>
                <a:avLst/>
                <a:gdLst/>
                <a:ahLst/>
                <a:cxnLst/>
                <a:rect l="l" t="t" r="r" b="b"/>
                <a:pathLst>
                  <a:path w="288" h="428" extrusionOk="0">
                    <a:moveTo>
                      <a:pt x="161" y="0"/>
                    </a:moveTo>
                    <a:cubicBezTo>
                      <a:pt x="160" y="0"/>
                      <a:pt x="158" y="0"/>
                      <a:pt x="157" y="1"/>
                    </a:cubicBezTo>
                    <a:cubicBezTo>
                      <a:pt x="75" y="5"/>
                      <a:pt x="0" y="175"/>
                      <a:pt x="31" y="291"/>
                    </a:cubicBezTo>
                    <a:cubicBezTo>
                      <a:pt x="41" y="324"/>
                      <a:pt x="142" y="373"/>
                      <a:pt x="288" y="428"/>
                    </a:cubicBezTo>
                    <a:cubicBezTo>
                      <a:pt x="278" y="279"/>
                      <a:pt x="261" y="120"/>
                      <a:pt x="244" y="18"/>
                    </a:cubicBezTo>
                    <a:cubicBezTo>
                      <a:pt x="204" y="6"/>
                      <a:pt x="174" y="0"/>
                      <a:pt x="161" y="0"/>
                    </a:cubicBezTo>
                    <a:close/>
                  </a:path>
                </a:pathLst>
              </a:custGeom>
              <a:solidFill>
                <a:srgbClr val="E58A7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07" name="Google Shape;707;p41"/>
              <p:cNvSpPr/>
              <p:nvPr/>
            </p:nvSpPr>
            <p:spPr>
              <a:xfrm>
                <a:off x="3039065" y="2943246"/>
                <a:ext cx="27798" cy="52763"/>
              </a:xfrm>
              <a:custGeom>
                <a:avLst/>
                <a:gdLst/>
                <a:ahLst/>
                <a:cxnLst/>
                <a:rect l="l" t="t" r="r" b="b"/>
                <a:pathLst>
                  <a:path w="520" h="987" extrusionOk="0">
                    <a:moveTo>
                      <a:pt x="282" y="1"/>
                    </a:moveTo>
                    <a:cubicBezTo>
                      <a:pt x="221" y="1"/>
                      <a:pt x="148" y="22"/>
                      <a:pt x="97" y="62"/>
                    </a:cubicBezTo>
                    <a:cubicBezTo>
                      <a:pt x="0" y="135"/>
                      <a:pt x="95" y="754"/>
                      <a:pt x="131" y="900"/>
                    </a:cubicBezTo>
                    <a:cubicBezTo>
                      <a:pt x="148" y="968"/>
                      <a:pt x="217" y="986"/>
                      <a:pt x="285" y="986"/>
                    </a:cubicBezTo>
                    <a:cubicBezTo>
                      <a:pt x="364" y="986"/>
                      <a:pt x="442" y="962"/>
                      <a:pt x="442" y="962"/>
                    </a:cubicBezTo>
                    <a:cubicBezTo>
                      <a:pt x="519" y="945"/>
                      <a:pt x="434" y="126"/>
                      <a:pt x="397" y="51"/>
                    </a:cubicBezTo>
                    <a:cubicBezTo>
                      <a:pt x="380" y="17"/>
                      <a:pt x="335" y="1"/>
                      <a:pt x="282" y="1"/>
                    </a:cubicBezTo>
                    <a:close/>
                  </a:path>
                </a:pathLst>
              </a:custGeom>
              <a:solidFill>
                <a:srgbClr val="F5B8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08" name="Google Shape;708;p41"/>
              <p:cNvSpPr/>
              <p:nvPr/>
            </p:nvSpPr>
            <p:spPr>
              <a:xfrm>
                <a:off x="2947334" y="2930363"/>
                <a:ext cx="60460" cy="80774"/>
              </a:xfrm>
              <a:custGeom>
                <a:avLst/>
                <a:gdLst/>
                <a:ahLst/>
                <a:cxnLst/>
                <a:rect l="l" t="t" r="r" b="b"/>
                <a:pathLst>
                  <a:path w="1131" h="1511" extrusionOk="0">
                    <a:moveTo>
                      <a:pt x="537" y="0"/>
                    </a:moveTo>
                    <a:lnTo>
                      <a:pt x="47" y="383"/>
                    </a:lnTo>
                    <a:lnTo>
                      <a:pt x="1" y="968"/>
                    </a:lnTo>
                    <a:lnTo>
                      <a:pt x="279" y="1357"/>
                    </a:lnTo>
                    <a:lnTo>
                      <a:pt x="700" y="1511"/>
                    </a:lnTo>
                    <a:cubicBezTo>
                      <a:pt x="700" y="1511"/>
                      <a:pt x="939" y="1024"/>
                      <a:pt x="1130" y="277"/>
                    </a:cubicBezTo>
                    <a:lnTo>
                      <a:pt x="537"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09" name="Google Shape;709;p41"/>
              <p:cNvSpPr/>
              <p:nvPr/>
            </p:nvSpPr>
            <p:spPr>
              <a:xfrm>
                <a:off x="2540477" y="2775767"/>
                <a:ext cx="443377" cy="233877"/>
              </a:xfrm>
              <a:custGeom>
                <a:avLst/>
                <a:gdLst/>
                <a:ahLst/>
                <a:cxnLst/>
                <a:rect l="l" t="t" r="r" b="b"/>
                <a:pathLst>
                  <a:path w="8294" h="4375" extrusionOk="0">
                    <a:moveTo>
                      <a:pt x="3034" y="0"/>
                    </a:moveTo>
                    <a:lnTo>
                      <a:pt x="0" y="1035"/>
                    </a:lnTo>
                    <a:lnTo>
                      <a:pt x="4769" y="3452"/>
                    </a:lnTo>
                    <a:lnTo>
                      <a:pt x="7753" y="4375"/>
                    </a:lnTo>
                    <a:cubicBezTo>
                      <a:pt x="7753" y="4375"/>
                      <a:pt x="7958" y="4041"/>
                      <a:pt x="8106" y="3511"/>
                    </a:cubicBezTo>
                    <a:cubicBezTo>
                      <a:pt x="8254" y="2981"/>
                      <a:pt x="8294" y="2780"/>
                      <a:pt x="8294" y="2780"/>
                    </a:cubicBezTo>
                    <a:lnTo>
                      <a:pt x="5512" y="1640"/>
                    </a:lnTo>
                    <a:lnTo>
                      <a:pt x="303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10" name="Google Shape;710;p41"/>
              <p:cNvSpPr/>
              <p:nvPr/>
            </p:nvSpPr>
            <p:spPr>
              <a:xfrm>
                <a:off x="2675348" y="2867231"/>
                <a:ext cx="150376" cy="102371"/>
              </a:xfrm>
              <a:custGeom>
                <a:avLst/>
                <a:gdLst/>
                <a:ahLst/>
                <a:cxnLst/>
                <a:rect l="l" t="t" r="r" b="b"/>
                <a:pathLst>
                  <a:path w="2813" h="1915" extrusionOk="0">
                    <a:moveTo>
                      <a:pt x="447" y="0"/>
                    </a:moveTo>
                    <a:lnTo>
                      <a:pt x="1" y="603"/>
                    </a:lnTo>
                    <a:lnTo>
                      <a:pt x="2246" y="1741"/>
                    </a:lnTo>
                    <a:lnTo>
                      <a:pt x="2812" y="1915"/>
                    </a:lnTo>
                    <a:lnTo>
                      <a:pt x="447" y="0"/>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11" name="Google Shape;711;p41"/>
              <p:cNvSpPr/>
              <p:nvPr/>
            </p:nvSpPr>
            <p:spPr>
              <a:xfrm>
                <a:off x="2542883" y="3395168"/>
                <a:ext cx="212600" cy="995913"/>
              </a:xfrm>
              <a:custGeom>
                <a:avLst/>
                <a:gdLst/>
                <a:ahLst/>
                <a:cxnLst/>
                <a:rect l="l" t="t" r="r" b="b"/>
                <a:pathLst>
                  <a:path w="3977" h="18630" extrusionOk="0">
                    <a:moveTo>
                      <a:pt x="653" y="0"/>
                    </a:moveTo>
                    <a:lnTo>
                      <a:pt x="653" y="3753"/>
                    </a:lnTo>
                    <a:lnTo>
                      <a:pt x="0" y="18630"/>
                    </a:lnTo>
                    <a:lnTo>
                      <a:pt x="2553" y="18630"/>
                    </a:lnTo>
                    <a:lnTo>
                      <a:pt x="397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12" name="Google Shape;712;p41"/>
              <p:cNvSpPr/>
              <p:nvPr/>
            </p:nvSpPr>
            <p:spPr>
              <a:xfrm>
                <a:off x="2497017" y="3364751"/>
                <a:ext cx="156310" cy="300752"/>
              </a:xfrm>
              <a:custGeom>
                <a:avLst/>
                <a:gdLst/>
                <a:ahLst/>
                <a:cxnLst/>
                <a:rect l="l" t="t" r="r" b="b"/>
                <a:pathLst>
                  <a:path w="2924" h="5626" extrusionOk="0">
                    <a:moveTo>
                      <a:pt x="0" y="0"/>
                    </a:moveTo>
                    <a:lnTo>
                      <a:pt x="0" y="5626"/>
                    </a:lnTo>
                    <a:lnTo>
                      <a:pt x="2923" y="5626"/>
                    </a:lnTo>
                    <a:lnTo>
                      <a:pt x="2923" y="0"/>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13" name="Google Shape;713;p41"/>
              <p:cNvSpPr/>
              <p:nvPr/>
            </p:nvSpPr>
            <p:spPr>
              <a:xfrm>
                <a:off x="2355893" y="3395168"/>
                <a:ext cx="399595" cy="89327"/>
              </a:xfrm>
              <a:custGeom>
                <a:avLst/>
                <a:gdLst/>
                <a:ahLst/>
                <a:cxnLst/>
                <a:rect l="l" t="t" r="r" b="b"/>
                <a:pathLst>
                  <a:path w="7475" h="1671" extrusionOk="0">
                    <a:moveTo>
                      <a:pt x="0" y="0"/>
                    </a:moveTo>
                    <a:lnTo>
                      <a:pt x="92" y="1671"/>
                    </a:lnTo>
                    <a:lnTo>
                      <a:pt x="7475" y="0"/>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14" name="Google Shape;714;p41"/>
              <p:cNvSpPr/>
              <p:nvPr/>
            </p:nvSpPr>
            <p:spPr>
              <a:xfrm>
                <a:off x="2329111" y="3395168"/>
                <a:ext cx="262476" cy="995913"/>
              </a:xfrm>
              <a:custGeom>
                <a:avLst/>
                <a:gdLst/>
                <a:ahLst/>
                <a:cxnLst/>
                <a:rect l="l" t="t" r="r" b="b"/>
                <a:pathLst>
                  <a:path w="4910" h="18630" extrusionOk="0">
                    <a:moveTo>
                      <a:pt x="501" y="0"/>
                    </a:moveTo>
                    <a:lnTo>
                      <a:pt x="1" y="18630"/>
                    </a:lnTo>
                    <a:lnTo>
                      <a:pt x="2310" y="18630"/>
                    </a:lnTo>
                    <a:lnTo>
                      <a:pt x="491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15" name="Google Shape;715;p41"/>
              <p:cNvSpPr/>
              <p:nvPr/>
            </p:nvSpPr>
            <p:spPr>
              <a:xfrm>
                <a:off x="2355893" y="3395168"/>
                <a:ext cx="235694" cy="89809"/>
              </a:xfrm>
              <a:custGeom>
                <a:avLst/>
                <a:gdLst/>
                <a:ahLst/>
                <a:cxnLst/>
                <a:rect l="l" t="t" r="r" b="b"/>
                <a:pathLst>
                  <a:path w="4409" h="1680" extrusionOk="0">
                    <a:moveTo>
                      <a:pt x="0" y="0"/>
                    </a:moveTo>
                    <a:lnTo>
                      <a:pt x="48" y="1680"/>
                    </a:lnTo>
                    <a:lnTo>
                      <a:pt x="4350" y="707"/>
                    </a:lnTo>
                    <a:lnTo>
                      <a:pt x="4409" y="0"/>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16" name="Google Shape;716;p41"/>
              <p:cNvSpPr/>
              <p:nvPr/>
            </p:nvSpPr>
            <p:spPr>
              <a:xfrm>
                <a:off x="2323979" y="2755400"/>
                <a:ext cx="461338" cy="642987"/>
              </a:xfrm>
              <a:custGeom>
                <a:avLst/>
                <a:gdLst/>
                <a:ahLst/>
                <a:cxnLst/>
                <a:rect l="l" t="t" r="r" b="b"/>
                <a:pathLst>
                  <a:path w="8630" h="12028" extrusionOk="0">
                    <a:moveTo>
                      <a:pt x="4316" y="1"/>
                    </a:moveTo>
                    <a:cubicBezTo>
                      <a:pt x="3497" y="1"/>
                      <a:pt x="2327" y="126"/>
                      <a:pt x="1548" y="381"/>
                    </a:cubicBezTo>
                    <a:cubicBezTo>
                      <a:pt x="1139" y="515"/>
                      <a:pt x="547" y="5200"/>
                      <a:pt x="547" y="5200"/>
                    </a:cubicBezTo>
                    <a:lnTo>
                      <a:pt x="0" y="12027"/>
                    </a:lnTo>
                    <a:lnTo>
                      <a:pt x="8630" y="12027"/>
                    </a:lnTo>
                    <a:lnTo>
                      <a:pt x="8083" y="5200"/>
                    </a:lnTo>
                    <a:cubicBezTo>
                      <a:pt x="8083" y="5200"/>
                      <a:pt x="7492" y="515"/>
                      <a:pt x="7084" y="381"/>
                    </a:cubicBezTo>
                    <a:cubicBezTo>
                      <a:pt x="6305" y="126"/>
                      <a:pt x="5135" y="1"/>
                      <a:pt x="431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17" name="Google Shape;717;p41"/>
              <p:cNvSpPr/>
              <p:nvPr/>
            </p:nvSpPr>
            <p:spPr>
              <a:xfrm>
                <a:off x="2560898" y="3039521"/>
                <a:ext cx="14327" cy="358860"/>
              </a:xfrm>
              <a:custGeom>
                <a:avLst/>
                <a:gdLst/>
                <a:ahLst/>
                <a:cxnLst/>
                <a:rect l="l" t="t" r="r" b="b"/>
                <a:pathLst>
                  <a:path w="268" h="6713" extrusionOk="0">
                    <a:moveTo>
                      <a:pt x="0" y="0"/>
                    </a:moveTo>
                    <a:lnTo>
                      <a:pt x="0" y="6712"/>
                    </a:lnTo>
                    <a:lnTo>
                      <a:pt x="268" y="6712"/>
                    </a:lnTo>
                    <a:lnTo>
                      <a:pt x="268" y="157"/>
                    </a:lnTo>
                    <a:lnTo>
                      <a:pt x="0" y="0"/>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18" name="Google Shape;718;p41"/>
              <p:cNvSpPr/>
              <p:nvPr/>
            </p:nvSpPr>
            <p:spPr>
              <a:xfrm>
                <a:off x="2505891" y="3076834"/>
                <a:ext cx="24056" cy="24056"/>
              </a:xfrm>
              <a:custGeom>
                <a:avLst/>
                <a:gdLst/>
                <a:ahLst/>
                <a:cxnLst/>
                <a:rect l="l" t="t" r="r" b="b"/>
                <a:pathLst>
                  <a:path w="450" h="450" extrusionOk="0">
                    <a:moveTo>
                      <a:pt x="224" y="0"/>
                    </a:moveTo>
                    <a:cubicBezTo>
                      <a:pt x="100" y="0"/>
                      <a:pt x="1" y="101"/>
                      <a:pt x="1" y="225"/>
                    </a:cubicBezTo>
                    <a:cubicBezTo>
                      <a:pt x="1" y="350"/>
                      <a:pt x="100" y="449"/>
                      <a:pt x="224" y="449"/>
                    </a:cubicBezTo>
                    <a:cubicBezTo>
                      <a:pt x="349" y="449"/>
                      <a:pt x="450" y="350"/>
                      <a:pt x="450" y="225"/>
                    </a:cubicBezTo>
                    <a:cubicBezTo>
                      <a:pt x="450" y="101"/>
                      <a:pt x="349" y="0"/>
                      <a:pt x="224"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19" name="Google Shape;719;p41"/>
              <p:cNvSpPr/>
              <p:nvPr/>
            </p:nvSpPr>
            <p:spPr>
              <a:xfrm>
                <a:off x="2505891" y="3300764"/>
                <a:ext cx="24056" cy="24056"/>
              </a:xfrm>
              <a:custGeom>
                <a:avLst/>
                <a:gdLst/>
                <a:ahLst/>
                <a:cxnLst/>
                <a:rect l="l" t="t" r="r" b="b"/>
                <a:pathLst>
                  <a:path w="450" h="450" extrusionOk="0">
                    <a:moveTo>
                      <a:pt x="224" y="1"/>
                    </a:moveTo>
                    <a:cubicBezTo>
                      <a:pt x="100" y="1"/>
                      <a:pt x="1" y="100"/>
                      <a:pt x="1" y="224"/>
                    </a:cubicBezTo>
                    <a:cubicBezTo>
                      <a:pt x="1" y="349"/>
                      <a:pt x="100" y="450"/>
                      <a:pt x="224" y="450"/>
                    </a:cubicBezTo>
                    <a:cubicBezTo>
                      <a:pt x="349" y="450"/>
                      <a:pt x="450" y="349"/>
                      <a:pt x="450" y="224"/>
                    </a:cubicBezTo>
                    <a:cubicBezTo>
                      <a:pt x="450" y="100"/>
                      <a:pt x="349" y="1"/>
                      <a:pt x="224"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20" name="Google Shape;720;p41"/>
              <p:cNvSpPr/>
              <p:nvPr/>
            </p:nvSpPr>
            <p:spPr>
              <a:xfrm>
                <a:off x="2505891" y="3183907"/>
                <a:ext cx="24056" cy="24056"/>
              </a:xfrm>
              <a:custGeom>
                <a:avLst/>
                <a:gdLst/>
                <a:ahLst/>
                <a:cxnLst/>
                <a:rect l="l" t="t" r="r" b="b"/>
                <a:pathLst>
                  <a:path w="450" h="450" extrusionOk="0">
                    <a:moveTo>
                      <a:pt x="224" y="0"/>
                    </a:moveTo>
                    <a:cubicBezTo>
                      <a:pt x="100" y="0"/>
                      <a:pt x="1" y="100"/>
                      <a:pt x="1" y="224"/>
                    </a:cubicBezTo>
                    <a:cubicBezTo>
                      <a:pt x="1" y="348"/>
                      <a:pt x="100" y="449"/>
                      <a:pt x="224" y="449"/>
                    </a:cubicBezTo>
                    <a:cubicBezTo>
                      <a:pt x="349" y="449"/>
                      <a:pt x="450" y="348"/>
                      <a:pt x="450" y="224"/>
                    </a:cubicBezTo>
                    <a:cubicBezTo>
                      <a:pt x="450" y="100"/>
                      <a:pt x="349" y="0"/>
                      <a:pt x="224"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21" name="Google Shape;721;p41"/>
              <p:cNvSpPr/>
              <p:nvPr/>
            </p:nvSpPr>
            <p:spPr>
              <a:xfrm>
                <a:off x="2450136" y="2755400"/>
                <a:ext cx="205865" cy="321493"/>
              </a:xfrm>
              <a:custGeom>
                <a:avLst/>
                <a:gdLst/>
                <a:ahLst/>
                <a:cxnLst/>
                <a:rect l="l" t="t" r="r" b="b"/>
                <a:pathLst>
                  <a:path w="3851" h="6014" extrusionOk="0">
                    <a:moveTo>
                      <a:pt x="1956" y="1"/>
                    </a:moveTo>
                    <a:cubicBezTo>
                      <a:pt x="1390" y="1"/>
                      <a:pt x="657" y="61"/>
                      <a:pt x="1" y="182"/>
                    </a:cubicBezTo>
                    <a:lnTo>
                      <a:pt x="2237" y="6013"/>
                    </a:lnTo>
                    <a:lnTo>
                      <a:pt x="3850" y="171"/>
                    </a:lnTo>
                    <a:cubicBezTo>
                      <a:pt x="3210" y="56"/>
                      <a:pt x="2504" y="1"/>
                      <a:pt x="1956"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22" name="Google Shape;722;p41"/>
              <p:cNvSpPr/>
              <p:nvPr/>
            </p:nvSpPr>
            <p:spPr>
              <a:xfrm>
                <a:off x="2469541" y="2755400"/>
                <a:ext cx="168979" cy="262583"/>
              </a:xfrm>
              <a:custGeom>
                <a:avLst/>
                <a:gdLst/>
                <a:ahLst/>
                <a:cxnLst/>
                <a:rect l="l" t="t" r="r" b="b"/>
                <a:pathLst>
                  <a:path w="3161" h="4912" extrusionOk="0">
                    <a:moveTo>
                      <a:pt x="1593" y="1"/>
                    </a:moveTo>
                    <a:cubicBezTo>
                      <a:pt x="1130" y="1"/>
                      <a:pt x="555" y="41"/>
                      <a:pt x="0" y="122"/>
                    </a:cubicBezTo>
                    <a:lnTo>
                      <a:pt x="1837" y="4911"/>
                    </a:lnTo>
                    <a:lnTo>
                      <a:pt x="3161" y="119"/>
                    </a:lnTo>
                    <a:cubicBezTo>
                      <a:pt x="2615" y="39"/>
                      <a:pt x="2050" y="1"/>
                      <a:pt x="159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23" name="Google Shape;723;p41"/>
              <p:cNvSpPr/>
              <p:nvPr/>
            </p:nvSpPr>
            <p:spPr>
              <a:xfrm>
                <a:off x="2501668" y="2755400"/>
                <a:ext cx="105953" cy="75001"/>
              </a:xfrm>
              <a:custGeom>
                <a:avLst/>
                <a:gdLst/>
                <a:ahLst/>
                <a:cxnLst/>
                <a:rect l="l" t="t" r="r" b="b"/>
                <a:pathLst>
                  <a:path w="1982" h="1403" extrusionOk="0">
                    <a:moveTo>
                      <a:pt x="992" y="1"/>
                    </a:moveTo>
                    <a:cubicBezTo>
                      <a:pt x="715" y="1"/>
                      <a:pt x="400" y="15"/>
                      <a:pt x="72" y="44"/>
                    </a:cubicBezTo>
                    <a:cubicBezTo>
                      <a:pt x="27" y="157"/>
                      <a:pt x="0" y="282"/>
                      <a:pt x="0" y="411"/>
                    </a:cubicBezTo>
                    <a:cubicBezTo>
                      <a:pt x="0" y="958"/>
                      <a:pt x="445" y="1402"/>
                      <a:pt x="992" y="1402"/>
                    </a:cubicBezTo>
                    <a:cubicBezTo>
                      <a:pt x="1539" y="1402"/>
                      <a:pt x="1982" y="958"/>
                      <a:pt x="1982" y="411"/>
                    </a:cubicBezTo>
                    <a:cubicBezTo>
                      <a:pt x="1982" y="282"/>
                      <a:pt x="1957" y="157"/>
                      <a:pt x="1910" y="44"/>
                    </a:cubicBezTo>
                    <a:cubicBezTo>
                      <a:pt x="1584" y="15"/>
                      <a:pt x="1267" y="1"/>
                      <a:pt x="992"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24" name="Google Shape;724;p41"/>
              <p:cNvSpPr/>
              <p:nvPr/>
            </p:nvSpPr>
            <p:spPr>
              <a:xfrm>
                <a:off x="2516957" y="2661209"/>
                <a:ext cx="75322" cy="154546"/>
              </a:xfrm>
              <a:custGeom>
                <a:avLst/>
                <a:gdLst/>
                <a:ahLst/>
                <a:cxnLst/>
                <a:rect l="l" t="t" r="r" b="b"/>
                <a:pathLst>
                  <a:path w="1409" h="2891" extrusionOk="0">
                    <a:moveTo>
                      <a:pt x="0" y="0"/>
                    </a:moveTo>
                    <a:lnTo>
                      <a:pt x="0" y="2187"/>
                    </a:lnTo>
                    <a:cubicBezTo>
                      <a:pt x="0" y="2575"/>
                      <a:pt x="316" y="2891"/>
                      <a:pt x="704" y="2891"/>
                    </a:cubicBezTo>
                    <a:cubicBezTo>
                      <a:pt x="1093" y="2891"/>
                      <a:pt x="1408" y="2575"/>
                      <a:pt x="1408" y="2187"/>
                    </a:cubicBezTo>
                    <a:lnTo>
                      <a:pt x="1408" y="0"/>
                    </a:lnTo>
                    <a:close/>
                  </a:path>
                </a:pathLst>
              </a:custGeom>
              <a:solidFill>
                <a:srgbClr val="FCA3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25" name="Google Shape;725;p41"/>
              <p:cNvSpPr/>
              <p:nvPr/>
            </p:nvSpPr>
            <p:spPr>
              <a:xfrm>
                <a:off x="2516957" y="2655115"/>
                <a:ext cx="75322" cy="69334"/>
              </a:xfrm>
              <a:custGeom>
                <a:avLst/>
                <a:gdLst/>
                <a:ahLst/>
                <a:cxnLst/>
                <a:rect l="l" t="t" r="r" b="b"/>
                <a:pathLst>
                  <a:path w="1409" h="1297" extrusionOk="0">
                    <a:moveTo>
                      <a:pt x="0" y="1"/>
                    </a:moveTo>
                    <a:lnTo>
                      <a:pt x="0" y="978"/>
                    </a:lnTo>
                    <a:cubicBezTo>
                      <a:pt x="153" y="1159"/>
                      <a:pt x="376" y="1297"/>
                      <a:pt x="700" y="1297"/>
                    </a:cubicBezTo>
                    <a:cubicBezTo>
                      <a:pt x="1031" y="1297"/>
                      <a:pt x="1256" y="1152"/>
                      <a:pt x="1408" y="969"/>
                    </a:cubicBezTo>
                    <a:lnTo>
                      <a:pt x="1408" y="1"/>
                    </a:lnTo>
                    <a:close/>
                  </a:path>
                </a:pathLst>
              </a:custGeom>
              <a:solidFill>
                <a:srgbClr val="F979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26" name="Google Shape;726;p41"/>
              <p:cNvSpPr/>
              <p:nvPr/>
            </p:nvSpPr>
            <p:spPr>
              <a:xfrm>
                <a:off x="2467189" y="2525697"/>
                <a:ext cx="174378" cy="184215"/>
              </a:xfrm>
              <a:custGeom>
                <a:avLst/>
                <a:gdLst/>
                <a:ahLst/>
                <a:cxnLst/>
                <a:rect l="l" t="t" r="r" b="b"/>
                <a:pathLst>
                  <a:path w="3262" h="3446" extrusionOk="0">
                    <a:moveTo>
                      <a:pt x="1578" y="1"/>
                    </a:moveTo>
                    <a:cubicBezTo>
                      <a:pt x="1297" y="1"/>
                      <a:pt x="0" y="117"/>
                      <a:pt x="322" y="2301"/>
                    </a:cubicBezTo>
                    <a:cubicBezTo>
                      <a:pt x="322" y="2301"/>
                      <a:pt x="450" y="3446"/>
                      <a:pt x="1631" y="3446"/>
                    </a:cubicBezTo>
                    <a:cubicBezTo>
                      <a:pt x="2812" y="3446"/>
                      <a:pt x="2938" y="2301"/>
                      <a:pt x="2938" y="2301"/>
                    </a:cubicBezTo>
                    <a:cubicBezTo>
                      <a:pt x="3261" y="117"/>
                      <a:pt x="1964" y="1"/>
                      <a:pt x="1683" y="1"/>
                    </a:cubicBezTo>
                    <a:cubicBezTo>
                      <a:pt x="1650" y="1"/>
                      <a:pt x="1631" y="2"/>
                      <a:pt x="1631" y="2"/>
                    </a:cubicBezTo>
                    <a:cubicBezTo>
                      <a:pt x="1631" y="2"/>
                      <a:pt x="1612" y="1"/>
                      <a:pt x="1578" y="1"/>
                    </a:cubicBezTo>
                    <a:close/>
                  </a:path>
                </a:pathLst>
              </a:custGeom>
              <a:solidFill>
                <a:srgbClr val="FCA3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27" name="Google Shape;727;p41"/>
              <p:cNvSpPr/>
              <p:nvPr/>
            </p:nvSpPr>
            <p:spPr>
              <a:xfrm>
                <a:off x="2545716" y="2603690"/>
                <a:ext cx="15289" cy="41964"/>
              </a:xfrm>
              <a:custGeom>
                <a:avLst/>
                <a:gdLst/>
                <a:ahLst/>
                <a:cxnLst/>
                <a:rect l="l" t="t" r="r" b="b"/>
                <a:pathLst>
                  <a:path w="286" h="785" fill="none" extrusionOk="0">
                    <a:moveTo>
                      <a:pt x="124" y="1"/>
                    </a:moveTo>
                    <a:lnTo>
                      <a:pt x="286" y="784"/>
                    </a:lnTo>
                    <a:lnTo>
                      <a:pt x="0" y="784"/>
                    </a:lnTo>
                  </a:path>
                </a:pathLst>
              </a:custGeom>
              <a:noFill/>
              <a:ln w="2950" cap="rnd" cmpd="sng">
                <a:solidFill>
                  <a:srgbClr val="EF6159"/>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28" name="Google Shape;728;p41"/>
              <p:cNvSpPr/>
              <p:nvPr/>
            </p:nvSpPr>
            <p:spPr>
              <a:xfrm>
                <a:off x="2529572" y="2660461"/>
                <a:ext cx="50090" cy="21704"/>
              </a:xfrm>
              <a:custGeom>
                <a:avLst/>
                <a:gdLst/>
                <a:ahLst/>
                <a:cxnLst/>
                <a:rect l="l" t="t" r="r" b="b"/>
                <a:pathLst>
                  <a:path w="937" h="406" extrusionOk="0">
                    <a:moveTo>
                      <a:pt x="1" y="0"/>
                    </a:moveTo>
                    <a:cubicBezTo>
                      <a:pt x="1" y="0"/>
                      <a:pt x="89" y="406"/>
                      <a:pt x="467" y="406"/>
                    </a:cubicBezTo>
                    <a:cubicBezTo>
                      <a:pt x="844" y="406"/>
                      <a:pt x="936" y="0"/>
                      <a:pt x="936" y="0"/>
                    </a:cubicBezTo>
                    <a:close/>
                  </a:path>
                </a:pathLst>
              </a:custGeom>
              <a:solidFill>
                <a:srgbClr val="EF615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29" name="Google Shape;729;p41"/>
              <p:cNvSpPr/>
              <p:nvPr/>
            </p:nvSpPr>
            <p:spPr>
              <a:xfrm>
                <a:off x="2529572" y="2660461"/>
                <a:ext cx="50090" cy="6361"/>
              </a:xfrm>
              <a:custGeom>
                <a:avLst/>
                <a:gdLst/>
                <a:ahLst/>
                <a:cxnLst/>
                <a:rect l="l" t="t" r="r" b="b"/>
                <a:pathLst>
                  <a:path w="937" h="119" extrusionOk="0">
                    <a:moveTo>
                      <a:pt x="1" y="0"/>
                    </a:moveTo>
                    <a:cubicBezTo>
                      <a:pt x="1" y="0"/>
                      <a:pt x="11" y="53"/>
                      <a:pt x="44" y="118"/>
                    </a:cubicBezTo>
                    <a:lnTo>
                      <a:pt x="893" y="118"/>
                    </a:lnTo>
                    <a:cubicBezTo>
                      <a:pt x="924" y="53"/>
                      <a:pt x="936" y="0"/>
                      <a:pt x="936"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30" name="Google Shape;730;p41"/>
              <p:cNvSpPr/>
              <p:nvPr/>
            </p:nvSpPr>
            <p:spPr>
              <a:xfrm>
                <a:off x="2569718" y="2592250"/>
                <a:ext cx="18550" cy="7858"/>
              </a:xfrm>
              <a:custGeom>
                <a:avLst/>
                <a:gdLst/>
                <a:ahLst/>
                <a:cxnLst/>
                <a:rect l="l" t="t" r="r" b="b"/>
                <a:pathLst>
                  <a:path w="347" h="147" fill="none" extrusionOk="0">
                    <a:moveTo>
                      <a:pt x="347" y="122"/>
                    </a:moveTo>
                    <a:cubicBezTo>
                      <a:pt x="347" y="122"/>
                      <a:pt x="171" y="0"/>
                      <a:pt x="0" y="147"/>
                    </a:cubicBezTo>
                  </a:path>
                </a:pathLst>
              </a:custGeom>
              <a:noFill/>
              <a:ln w="2950" cap="rnd" cmpd="sng">
                <a:solidFill>
                  <a:srgbClr val="491A10"/>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31" name="Google Shape;731;p41"/>
              <p:cNvSpPr/>
              <p:nvPr/>
            </p:nvSpPr>
            <p:spPr>
              <a:xfrm>
                <a:off x="2572284" y="2608768"/>
                <a:ext cx="13418" cy="18176"/>
              </a:xfrm>
              <a:custGeom>
                <a:avLst/>
                <a:gdLst/>
                <a:ahLst/>
                <a:cxnLst/>
                <a:rect l="l" t="t" r="r" b="b"/>
                <a:pathLst>
                  <a:path w="251" h="340" extrusionOk="0">
                    <a:moveTo>
                      <a:pt x="126" y="1"/>
                    </a:moveTo>
                    <a:cubicBezTo>
                      <a:pt x="56" y="1"/>
                      <a:pt x="0" y="77"/>
                      <a:pt x="0" y="170"/>
                    </a:cubicBezTo>
                    <a:cubicBezTo>
                      <a:pt x="0" y="263"/>
                      <a:pt x="56" y="339"/>
                      <a:pt x="126" y="339"/>
                    </a:cubicBezTo>
                    <a:cubicBezTo>
                      <a:pt x="195" y="339"/>
                      <a:pt x="251" y="263"/>
                      <a:pt x="251" y="170"/>
                    </a:cubicBezTo>
                    <a:cubicBezTo>
                      <a:pt x="251" y="77"/>
                      <a:pt x="195" y="1"/>
                      <a:pt x="126" y="1"/>
                    </a:cubicBezTo>
                    <a:close/>
                  </a:path>
                </a:pathLst>
              </a:custGeom>
              <a:solidFill>
                <a:srgbClr val="491A1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32" name="Google Shape;732;p41"/>
              <p:cNvSpPr/>
              <p:nvPr/>
            </p:nvSpPr>
            <p:spPr>
              <a:xfrm>
                <a:off x="2520378" y="2592250"/>
                <a:ext cx="18550" cy="7858"/>
              </a:xfrm>
              <a:custGeom>
                <a:avLst/>
                <a:gdLst/>
                <a:ahLst/>
                <a:cxnLst/>
                <a:rect l="l" t="t" r="r" b="b"/>
                <a:pathLst>
                  <a:path w="347" h="147" fill="none" extrusionOk="0">
                    <a:moveTo>
                      <a:pt x="0" y="122"/>
                    </a:moveTo>
                    <a:cubicBezTo>
                      <a:pt x="0" y="122"/>
                      <a:pt x="176" y="0"/>
                      <a:pt x="347" y="147"/>
                    </a:cubicBezTo>
                  </a:path>
                </a:pathLst>
              </a:custGeom>
              <a:noFill/>
              <a:ln w="2950" cap="rnd" cmpd="sng">
                <a:solidFill>
                  <a:srgbClr val="491A10"/>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33" name="Google Shape;733;p41"/>
              <p:cNvSpPr/>
              <p:nvPr/>
            </p:nvSpPr>
            <p:spPr>
              <a:xfrm>
                <a:off x="2522944" y="2608768"/>
                <a:ext cx="13418" cy="18176"/>
              </a:xfrm>
              <a:custGeom>
                <a:avLst/>
                <a:gdLst/>
                <a:ahLst/>
                <a:cxnLst/>
                <a:rect l="l" t="t" r="r" b="b"/>
                <a:pathLst>
                  <a:path w="251" h="340" extrusionOk="0">
                    <a:moveTo>
                      <a:pt x="126" y="1"/>
                    </a:moveTo>
                    <a:cubicBezTo>
                      <a:pt x="56" y="1"/>
                      <a:pt x="0" y="77"/>
                      <a:pt x="0" y="170"/>
                    </a:cubicBezTo>
                    <a:cubicBezTo>
                      <a:pt x="0" y="263"/>
                      <a:pt x="56" y="339"/>
                      <a:pt x="126" y="339"/>
                    </a:cubicBezTo>
                    <a:cubicBezTo>
                      <a:pt x="194" y="339"/>
                      <a:pt x="250" y="263"/>
                      <a:pt x="250" y="170"/>
                    </a:cubicBezTo>
                    <a:cubicBezTo>
                      <a:pt x="250" y="77"/>
                      <a:pt x="194" y="1"/>
                      <a:pt x="126" y="1"/>
                    </a:cubicBezTo>
                    <a:close/>
                  </a:path>
                </a:pathLst>
              </a:custGeom>
              <a:solidFill>
                <a:srgbClr val="491A1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34" name="Google Shape;734;p41"/>
              <p:cNvSpPr/>
              <p:nvPr/>
            </p:nvSpPr>
            <p:spPr>
              <a:xfrm>
                <a:off x="2623602" y="2598130"/>
                <a:ext cx="42338" cy="45011"/>
              </a:xfrm>
              <a:custGeom>
                <a:avLst/>
                <a:gdLst/>
                <a:ahLst/>
                <a:cxnLst/>
                <a:rect l="l" t="t" r="r" b="b"/>
                <a:pathLst>
                  <a:path w="792" h="842" extrusionOk="0">
                    <a:moveTo>
                      <a:pt x="298" y="1"/>
                    </a:moveTo>
                    <a:cubicBezTo>
                      <a:pt x="166" y="1"/>
                      <a:pt x="67" y="72"/>
                      <a:pt x="55" y="82"/>
                    </a:cubicBezTo>
                    <a:lnTo>
                      <a:pt x="1" y="820"/>
                    </a:lnTo>
                    <a:cubicBezTo>
                      <a:pt x="59" y="835"/>
                      <a:pt x="114" y="842"/>
                      <a:pt x="165" y="842"/>
                    </a:cubicBezTo>
                    <a:cubicBezTo>
                      <a:pt x="628" y="842"/>
                      <a:pt x="792" y="277"/>
                      <a:pt x="524" y="80"/>
                    </a:cubicBezTo>
                    <a:cubicBezTo>
                      <a:pt x="445" y="21"/>
                      <a:pt x="367" y="1"/>
                      <a:pt x="298" y="1"/>
                    </a:cubicBezTo>
                    <a:close/>
                  </a:path>
                </a:pathLst>
              </a:custGeom>
              <a:solidFill>
                <a:srgbClr val="FCA3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35" name="Google Shape;735;p41"/>
              <p:cNvSpPr/>
              <p:nvPr/>
            </p:nvSpPr>
            <p:spPr>
              <a:xfrm>
                <a:off x="2632262" y="2608341"/>
                <a:ext cx="18389" cy="25232"/>
              </a:xfrm>
              <a:custGeom>
                <a:avLst/>
                <a:gdLst/>
                <a:ahLst/>
                <a:cxnLst/>
                <a:rect l="l" t="t" r="r" b="b"/>
                <a:pathLst>
                  <a:path w="344" h="472" fill="none" extrusionOk="0">
                    <a:moveTo>
                      <a:pt x="0" y="91"/>
                    </a:moveTo>
                    <a:cubicBezTo>
                      <a:pt x="0" y="91"/>
                      <a:pt x="30" y="1"/>
                      <a:pt x="165" y="23"/>
                    </a:cubicBezTo>
                    <a:cubicBezTo>
                      <a:pt x="300" y="44"/>
                      <a:pt x="344" y="281"/>
                      <a:pt x="216" y="375"/>
                    </a:cubicBezTo>
                    <a:cubicBezTo>
                      <a:pt x="90" y="472"/>
                      <a:pt x="10" y="399"/>
                      <a:pt x="10" y="399"/>
                    </a:cubicBezTo>
                  </a:path>
                </a:pathLst>
              </a:custGeom>
              <a:noFill/>
              <a:ln w="2950" cap="rnd" cmpd="sng">
                <a:solidFill>
                  <a:srgbClr val="EF6159"/>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36" name="Google Shape;736;p41"/>
              <p:cNvSpPr/>
              <p:nvPr/>
            </p:nvSpPr>
            <p:spPr>
              <a:xfrm>
                <a:off x="2442706" y="2598130"/>
                <a:ext cx="42338" cy="45011"/>
              </a:xfrm>
              <a:custGeom>
                <a:avLst/>
                <a:gdLst/>
                <a:ahLst/>
                <a:cxnLst/>
                <a:rect l="l" t="t" r="r" b="b"/>
                <a:pathLst>
                  <a:path w="792" h="842" extrusionOk="0">
                    <a:moveTo>
                      <a:pt x="495" y="1"/>
                    </a:moveTo>
                    <a:cubicBezTo>
                      <a:pt x="426" y="1"/>
                      <a:pt x="347" y="21"/>
                      <a:pt x="267" y="80"/>
                    </a:cubicBezTo>
                    <a:cubicBezTo>
                      <a:pt x="0" y="277"/>
                      <a:pt x="165" y="842"/>
                      <a:pt x="627" y="842"/>
                    </a:cubicBezTo>
                    <a:cubicBezTo>
                      <a:pt x="678" y="842"/>
                      <a:pt x="733" y="835"/>
                      <a:pt x="791" y="820"/>
                    </a:cubicBezTo>
                    <a:lnTo>
                      <a:pt x="738" y="82"/>
                    </a:lnTo>
                    <a:cubicBezTo>
                      <a:pt x="725" y="72"/>
                      <a:pt x="626" y="1"/>
                      <a:pt x="495" y="1"/>
                    </a:cubicBezTo>
                    <a:close/>
                  </a:path>
                </a:pathLst>
              </a:custGeom>
              <a:solidFill>
                <a:srgbClr val="FCA3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37" name="Google Shape;737;p41"/>
              <p:cNvSpPr/>
              <p:nvPr/>
            </p:nvSpPr>
            <p:spPr>
              <a:xfrm>
                <a:off x="2458048" y="2608341"/>
                <a:ext cx="18336" cy="25232"/>
              </a:xfrm>
              <a:custGeom>
                <a:avLst/>
                <a:gdLst/>
                <a:ahLst/>
                <a:cxnLst/>
                <a:rect l="l" t="t" r="r" b="b"/>
                <a:pathLst>
                  <a:path w="343" h="472" fill="none" extrusionOk="0">
                    <a:moveTo>
                      <a:pt x="342" y="91"/>
                    </a:moveTo>
                    <a:cubicBezTo>
                      <a:pt x="342" y="91"/>
                      <a:pt x="314" y="1"/>
                      <a:pt x="179" y="23"/>
                    </a:cubicBezTo>
                    <a:cubicBezTo>
                      <a:pt x="43" y="44"/>
                      <a:pt x="1" y="281"/>
                      <a:pt x="126" y="375"/>
                    </a:cubicBezTo>
                    <a:cubicBezTo>
                      <a:pt x="252" y="472"/>
                      <a:pt x="333" y="399"/>
                      <a:pt x="333" y="399"/>
                    </a:cubicBezTo>
                  </a:path>
                </a:pathLst>
              </a:custGeom>
              <a:noFill/>
              <a:ln w="2950" cap="rnd" cmpd="sng">
                <a:solidFill>
                  <a:srgbClr val="EF6159"/>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38" name="Google Shape;738;p41"/>
              <p:cNvSpPr/>
              <p:nvPr/>
            </p:nvSpPr>
            <p:spPr>
              <a:xfrm>
                <a:off x="2088985" y="2501214"/>
                <a:ext cx="265684" cy="287869"/>
              </a:xfrm>
              <a:custGeom>
                <a:avLst/>
                <a:gdLst/>
                <a:ahLst/>
                <a:cxnLst/>
                <a:rect l="l" t="t" r="r" b="b"/>
                <a:pathLst>
                  <a:path w="4970" h="5385" extrusionOk="0">
                    <a:moveTo>
                      <a:pt x="1001" y="0"/>
                    </a:moveTo>
                    <a:lnTo>
                      <a:pt x="0" y="557"/>
                    </a:lnTo>
                    <a:cubicBezTo>
                      <a:pt x="0" y="557"/>
                      <a:pt x="1518" y="2947"/>
                      <a:pt x="1591" y="3043"/>
                    </a:cubicBezTo>
                    <a:cubicBezTo>
                      <a:pt x="2298" y="3985"/>
                      <a:pt x="3744" y="5385"/>
                      <a:pt x="3744" y="5385"/>
                    </a:cubicBezTo>
                    <a:lnTo>
                      <a:pt x="4970" y="4549"/>
                    </a:lnTo>
                    <a:cubicBezTo>
                      <a:pt x="4970" y="4549"/>
                      <a:pt x="2951" y="2428"/>
                      <a:pt x="2735" y="2137"/>
                    </a:cubicBezTo>
                    <a:cubicBezTo>
                      <a:pt x="2519" y="1845"/>
                      <a:pt x="1001" y="0"/>
                      <a:pt x="1001" y="0"/>
                    </a:cubicBezTo>
                    <a:close/>
                  </a:path>
                </a:pathLst>
              </a:custGeom>
              <a:solidFill>
                <a:srgbClr val="FCA3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39" name="Google Shape;739;p41"/>
              <p:cNvSpPr/>
              <p:nvPr/>
            </p:nvSpPr>
            <p:spPr>
              <a:xfrm>
                <a:off x="2066373" y="2450537"/>
                <a:ext cx="76123" cy="80454"/>
              </a:xfrm>
              <a:custGeom>
                <a:avLst/>
                <a:gdLst/>
                <a:ahLst/>
                <a:cxnLst/>
                <a:rect l="l" t="t" r="r" b="b"/>
                <a:pathLst>
                  <a:path w="1424" h="1505" extrusionOk="0">
                    <a:moveTo>
                      <a:pt x="1124" y="0"/>
                    </a:moveTo>
                    <a:lnTo>
                      <a:pt x="0" y="364"/>
                    </a:lnTo>
                    <a:lnTo>
                      <a:pt x="30" y="947"/>
                    </a:lnTo>
                    <a:lnTo>
                      <a:pt x="423" y="1505"/>
                    </a:lnTo>
                    <a:lnTo>
                      <a:pt x="1424" y="948"/>
                    </a:lnTo>
                    <a:lnTo>
                      <a:pt x="1124" y="0"/>
                    </a:lnTo>
                    <a:close/>
                  </a:path>
                </a:pathLst>
              </a:custGeom>
              <a:solidFill>
                <a:srgbClr val="FCA3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grpSp>
            <p:nvGrpSpPr>
              <p:cNvPr id="740" name="Google Shape;740;p41"/>
              <p:cNvGrpSpPr/>
              <p:nvPr/>
            </p:nvGrpSpPr>
            <p:grpSpPr>
              <a:xfrm>
                <a:off x="1982393" y="2184965"/>
                <a:ext cx="410654" cy="376923"/>
                <a:chOff x="1982393" y="2184965"/>
                <a:chExt cx="410654" cy="376923"/>
              </a:xfrm>
            </p:grpSpPr>
            <p:sp>
              <p:nvSpPr>
                <p:cNvPr id="741" name="Google Shape;741;p41"/>
                <p:cNvSpPr/>
                <p:nvPr/>
              </p:nvSpPr>
              <p:spPr>
                <a:xfrm>
                  <a:off x="1993191" y="2266860"/>
                  <a:ext cx="338493" cy="282469"/>
                </a:xfrm>
                <a:custGeom>
                  <a:avLst/>
                  <a:gdLst/>
                  <a:ahLst/>
                  <a:cxnLst/>
                  <a:rect l="l" t="t" r="r" b="b"/>
                  <a:pathLst>
                    <a:path w="6332" h="5284" extrusionOk="0">
                      <a:moveTo>
                        <a:pt x="5867" y="0"/>
                      </a:moveTo>
                      <a:lnTo>
                        <a:pt x="0" y="4704"/>
                      </a:lnTo>
                      <a:lnTo>
                        <a:pt x="465" y="5284"/>
                      </a:lnTo>
                      <a:lnTo>
                        <a:pt x="6331" y="580"/>
                      </a:lnTo>
                      <a:lnTo>
                        <a:pt x="5867"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42" name="Google Shape;742;p41"/>
                <p:cNvSpPr/>
                <p:nvPr/>
              </p:nvSpPr>
              <p:spPr>
                <a:xfrm>
                  <a:off x="1993191" y="2266860"/>
                  <a:ext cx="326091" cy="267020"/>
                </a:xfrm>
                <a:custGeom>
                  <a:avLst/>
                  <a:gdLst/>
                  <a:ahLst/>
                  <a:cxnLst/>
                  <a:rect l="l" t="t" r="r" b="b"/>
                  <a:pathLst>
                    <a:path w="6100" h="4995" extrusionOk="0">
                      <a:moveTo>
                        <a:pt x="5867" y="0"/>
                      </a:moveTo>
                      <a:lnTo>
                        <a:pt x="0" y="4704"/>
                      </a:lnTo>
                      <a:lnTo>
                        <a:pt x="233" y="4995"/>
                      </a:lnTo>
                      <a:lnTo>
                        <a:pt x="6100" y="291"/>
                      </a:lnTo>
                      <a:lnTo>
                        <a:pt x="5867" y="0"/>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43" name="Google Shape;743;p41"/>
                <p:cNvSpPr/>
                <p:nvPr/>
              </p:nvSpPr>
              <p:spPr>
                <a:xfrm>
                  <a:off x="1982393" y="2498808"/>
                  <a:ext cx="56130" cy="63080"/>
                </a:xfrm>
                <a:custGeom>
                  <a:avLst/>
                  <a:gdLst/>
                  <a:ahLst/>
                  <a:cxnLst/>
                  <a:rect l="l" t="t" r="r" b="b"/>
                  <a:pathLst>
                    <a:path w="1050" h="1180" extrusionOk="0">
                      <a:moveTo>
                        <a:pt x="291" y="0"/>
                      </a:moveTo>
                      <a:lnTo>
                        <a:pt x="0" y="233"/>
                      </a:lnTo>
                      <a:lnTo>
                        <a:pt x="759" y="1180"/>
                      </a:lnTo>
                      <a:lnTo>
                        <a:pt x="1049" y="947"/>
                      </a:lnTo>
                      <a:lnTo>
                        <a:pt x="291"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44" name="Google Shape;744;p41"/>
                <p:cNvSpPr/>
                <p:nvPr/>
              </p:nvSpPr>
              <p:spPr>
                <a:xfrm>
                  <a:off x="1982393" y="2498808"/>
                  <a:ext cx="35870" cy="37741"/>
                </a:xfrm>
                <a:custGeom>
                  <a:avLst/>
                  <a:gdLst/>
                  <a:ahLst/>
                  <a:cxnLst/>
                  <a:rect l="l" t="t" r="r" b="b"/>
                  <a:pathLst>
                    <a:path w="671" h="706" extrusionOk="0">
                      <a:moveTo>
                        <a:pt x="291" y="0"/>
                      </a:moveTo>
                      <a:lnTo>
                        <a:pt x="0" y="233"/>
                      </a:lnTo>
                      <a:lnTo>
                        <a:pt x="379" y="706"/>
                      </a:lnTo>
                      <a:lnTo>
                        <a:pt x="670" y="473"/>
                      </a:lnTo>
                      <a:lnTo>
                        <a:pt x="291" y="0"/>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45" name="Google Shape;745;p41"/>
                <p:cNvSpPr/>
                <p:nvPr/>
              </p:nvSpPr>
              <p:spPr>
                <a:xfrm>
                  <a:off x="2186810" y="2334910"/>
                  <a:ext cx="56130" cy="63080"/>
                </a:xfrm>
                <a:custGeom>
                  <a:avLst/>
                  <a:gdLst/>
                  <a:ahLst/>
                  <a:cxnLst/>
                  <a:rect l="l" t="t" r="r" b="b"/>
                  <a:pathLst>
                    <a:path w="1050" h="1180" extrusionOk="0">
                      <a:moveTo>
                        <a:pt x="291" y="0"/>
                      </a:moveTo>
                      <a:lnTo>
                        <a:pt x="1" y="233"/>
                      </a:lnTo>
                      <a:lnTo>
                        <a:pt x="759" y="1180"/>
                      </a:lnTo>
                      <a:lnTo>
                        <a:pt x="1050" y="946"/>
                      </a:lnTo>
                      <a:lnTo>
                        <a:pt x="291"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46" name="Google Shape;746;p41"/>
                <p:cNvSpPr/>
                <p:nvPr/>
              </p:nvSpPr>
              <p:spPr>
                <a:xfrm>
                  <a:off x="2186489" y="2334803"/>
                  <a:ext cx="35870" cy="37794"/>
                </a:xfrm>
                <a:custGeom>
                  <a:avLst/>
                  <a:gdLst/>
                  <a:ahLst/>
                  <a:cxnLst/>
                  <a:rect l="l" t="t" r="r" b="b"/>
                  <a:pathLst>
                    <a:path w="671" h="707" extrusionOk="0">
                      <a:moveTo>
                        <a:pt x="291" y="1"/>
                      </a:moveTo>
                      <a:lnTo>
                        <a:pt x="0" y="234"/>
                      </a:lnTo>
                      <a:lnTo>
                        <a:pt x="380" y="706"/>
                      </a:lnTo>
                      <a:lnTo>
                        <a:pt x="670" y="473"/>
                      </a:lnTo>
                      <a:lnTo>
                        <a:pt x="291" y="1"/>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47" name="Google Shape;747;p41"/>
                <p:cNvSpPr/>
                <p:nvPr/>
              </p:nvSpPr>
              <p:spPr>
                <a:xfrm>
                  <a:off x="2151850" y="2211426"/>
                  <a:ext cx="216931" cy="236336"/>
                </a:xfrm>
                <a:custGeom>
                  <a:avLst/>
                  <a:gdLst/>
                  <a:ahLst/>
                  <a:cxnLst/>
                  <a:rect l="l" t="t" r="r" b="b"/>
                  <a:pathLst>
                    <a:path w="4058" h="4421" extrusionOk="0">
                      <a:moveTo>
                        <a:pt x="1439" y="1"/>
                      </a:moveTo>
                      <a:lnTo>
                        <a:pt x="0" y="1155"/>
                      </a:lnTo>
                      <a:lnTo>
                        <a:pt x="2619" y="4420"/>
                      </a:lnTo>
                      <a:lnTo>
                        <a:pt x="4058" y="3266"/>
                      </a:lnTo>
                      <a:lnTo>
                        <a:pt x="1439"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48" name="Google Shape;748;p41"/>
                <p:cNvSpPr/>
                <p:nvPr/>
              </p:nvSpPr>
              <p:spPr>
                <a:xfrm>
                  <a:off x="2152170" y="2211533"/>
                  <a:ext cx="147008" cy="149093"/>
                </a:xfrm>
                <a:custGeom>
                  <a:avLst/>
                  <a:gdLst/>
                  <a:ahLst/>
                  <a:cxnLst/>
                  <a:rect l="l" t="t" r="r" b="b"/>
                  <a:pathLst>
                    <a:path w="2750" h="2789" extrusionOk="0">
                      <a:moveTo>
                        <a:pt x="1440" y="0"/>
                      </a:moveTo>
                      <a:lnTo>
                        <a:pt x="1" y="1155"/>
                      </a:lnTo>
                      <a:lnTo>
                        <a:pt x="1309" y="2788"/>
                      </a:lnTo>
                      <a:lnTo>
                        <a:pt x="2750" y="1634"/>
                      </a:lnTo>
                      <a:lnTo>
                        <a:pt x="1440" y="0"/>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49" name="Google Shape;749;p41"/>
                <p:cNvSpPr/>
                <p:nvPr/>
              </p:nvSpPr>
              <p:spPr>
                <a:xfrm>
                  <a:off x="2284849" y="2380241"/>
                  <a:ext cx="108198" cy="94192"/>
                </a:xfrm>
                <a:custGeom>
                  <a:avLst/>
                  <a:gdLst/>
                  <a:ahLst/>
                  <a:cxnLst/>
                  <a:rect l="l" t="t" r="r" b="b"/>
                  <a:pathLst>
                    <a:path w="2024" h="1762" extrusionOk="0">
                      <a:moveTo>
                        <a:pt x="1713" y="1"/>
                      </a:moveTo>
                      <a:lnTo>
                        <a:pt x="0" y="1374"/>
                      </a:lnTo>
                      <a:lnTo>
                        <a:pt x="311" y="1761"/>
                      </a:lnTo>
                      <a:lnTo>
                        <a:pt x="2024" y="388"/>
                      </a:lnTo>
                      <a:lnTo>
                        <a:pt x="1713"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50" name="Google Shape;750;p41"/>
                <p:cNvSpPr/>
                <p:nvPr/>
              </p:nvSpPr>
              <p:spPr>
                <a:xfrm>
                  <a:off x="2128275" y="2184965"/>
                  <a:ext cx="108198" cy="94246"/>
                </a:xfrm>
                <a:custGeom>
                  <a:avLst/>
                  <a:gdLst/>
                  <a:ahLst/>
                  <a:cxnLst/>
                  <a:rect l="l" t="t" r="r" b="b"/>
                  <a:pathLst>
                    <a:path w="2024" h="1763" extrusionOk="0">
                      <a:moveTo>
                        <a:pt x="1713" y="0"/>
                      </a:moveTo>
                      <a:lnTo>
                        <a:pt x="0" y="1374"/>
                      </a:lnTo>
                      <a:lnTo>
                        <a:pt x="311" y="1762"/>
                      </a:lnTo>
                      <a:lnTo>
                        <a:pt x="2023" y="389"/>
                      </a:lnTo>
                      <a:lnTo>
                        <a:pt x="1713"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51" name="Google Shape;751;p41"/>
                <p:cNvSpPr/>
                <p:nvPr/>
              </p:nvSpPr>
              <p:spPr>
                <a:xfrm>
                  <a:off x="2148535" y="2208592"/>
                  <a:ext cx="90450" cy="75322"/>
                </a:xfrm>
                <a:custGeom>
                  <a:avLst/>
                  <a:gdLst/>
                  <a:ahLst/>
                  <a:cxnLst/>
                  <a:rect l="l" t="t" r="r" b="b"/>
                  <a:pathLst>
                    <a:path w="1692" h="1409" extrusionOk="0">
                      <a:moveTo>
                        <a:pt x="1576" y="1"/>
                      </a:moveTo>
                      <a:lnTo>
                        <a:pt x="0" y="1264"/>
                      </a:lnTo>
                      <a:lnTo>
                        <a:pt x="117" y="1409"/>
                      </a:lnTo>
                      <a:lnTo>
                        <a:pt x="1691" y="146"/>
                      </a:lnTo>
                      <a:lnTo>
                        <a:pt x="157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52" name="Google Shape;752;p41"/>
                <p:cNvSpPr/>
                <p:nvPr/>
              </p:nvSpPr>
              <p:spPr>
                <a:xfrm>
                  <a:off x="2282337" y="2375430"/>
                  <a:ext cx="90450" cy="75322"/>
                </a:xfrm>
                <a:custGeom>
                  <a:avLst/>
                  <a:gdLst/>
                  <a:ahLst/>
                  <a:cxnLst/>
                  <a:rect l="l" t="t" r="r" b="b"/>
                  <a:pathLst>
                    <a:path w="1692" h="1409" extrusionOk="0">
                      <a:moveTo>
                        <a:pt x="1575" y="0"/>
                      </a:moveTo>
                      <a:lnTo>
                        <a:pt x="1" y="1264"/>
                      </a:lnTo>
                      <a:lnTo>
                        <a:pt x="116" y="1408"/>
                      </a:lnTo>
                      <a:lnTo>
                        <a:pt x="1692" y="147"/>
                      </a:lnTo>
                      <a:lnTo>
                        <a:pt x="157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grpSp>
          <p:sp>
            <p:nvSpPr>
              <p:cNvPr id="753" name="Google Shape;753;p41"/>
              <p:cNvSpPr/>
              <p:nvPr/>
            </p:nvSpPr>
            <p:spPr>
              <a:xfrm>
                <a:off x="2037934" y="2448987"/>
                <a:ext cx="44744" cy="52175"/>
              </a:xfrm>
              <a:custGeom>
                <a:avLst/>
                <a:gdLst/>
                <a:ahLst/>
                <a:cxnLst/>
                <a:rect l="l" t="t" r="r" b="b"/>
                <a:pathLst>
                  <a:path w="837" h="976" extrusionOk="0">
                    <a:moveTo>
                      <a:pt x="289" y="0"/>
                    </a:moveTo>
                    <a:cubicBezTo>
                      <a:pt x="287" y="0"/>
                      <a:pt x="285" y="1"/>
                      <a:pt x="284" y="1"/>
                    </a:cubicBezTo>
                    <a:cubicBezTo>
                      <a:pt x="284" y="1"/>
                      <a:pt x="1" y="104"/>
                      <a:pt x="63" y="250"/>
                    </a:cubicBezTo>
                    <a:cubicBezTo>
                      <a:pt x="124" y="394"/>
                      <a:pt x="434" y="974"/>
                      <a:pt x="562" y="976"/>
                    </a:cubicBezTo>
                    <a:cubicBezTo>
                      <a:pt x="563" y="976"/>
                      <a:pt x="564" y="976"/>
                      <a:pt x="565" y="976"/>
                    </a:cubicBezTo>
                    <a:cubicBezTo>
                      <a:pt x="692" y="976"/>
                      <a:pt x="837" y="879"/>
                      <a:pt x="821" y="794"/>
                    </a:cubicBezTo>
                    <a:cubicBezTo>
                      <a:pt x="805" y="710"/>
                      <a:pt x="380" y="0"/>
                      <a:pt x="289" y="0"/>
                    </a:cubicBezTo>
                    <a:close/>
                  </a:path>
                </a:pathLst>
              </a:custGeom>
              <a:solidFill>
                <a:srgbClr val="FCA3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54" name="Google Shape;754;p41"/>
              <p:cNvSpPr/>
              <p:nvPr/>
            </p:nvSpPr>
            <p:spPr>
              <a:xfrm>
                <a:off x="2050763" y="2448987"/>
                <a:ext cx="31914" cy="52175"/>
              </a:xfrm>
              <a:custGeom>
                <a:avLst/>
                <a:gdLst/>
                <a:ahLst/>
                <a:cxnLst/>
                <a:rect l="l" t="t" r="r" b="b"/>
                <a:pathLst>
                  <a:path w="597" h="976" extrusionOk="0">
                    <a:moveTo>
                      <a:pt x="49" y="0"/>
                    </a:moveTo>
                    <a:cubicBezTo>
                      <a:pt x="47" y="0"/>
                      <a:pt x="45" y="1"/>
                      <a:pt x="44" y="1"/>
                    </a:cubicBezTo>
                    <a:cubicBezTo>
                      <a:pt x="44" y="1"/>
                      <a:pt x="27" y="8"/>
                      <a:pt x="0" y="20"/>
                    </a:cubicBezTo>
                    <a:cubicBezTo>
                      <a:pt x="139" y="146"/>
                      <a:pt x="476" y="713"/>
                      <a:pt x="490" y="788"/>
                    </a:cubicBezTo>
                    <a:cubicBezTo>
                      <a:pt x="502" y="861"/>
                      <a:pt x="396" y="941"/>
                      <a:pt x="288" y="963"/>
                    </a:cubicBezTo>
                    <a:cubicBezTo>
                      <a:pt x="299" y="971"/>
                      <a:pt x="311" y="976"/>
                      <a:pt x="322" y="976"/>
                    </a:cubicBezTo>
                    <a:cubicBezTo>
                      <a:pt x="323" y="976"/>
                      <a:pt x="324" y="976"/>
                      <a:pt x="325" y="976"/>
                    </a:cubicBezTo>
                    <a:cubicBezTo>
                      <a:pt x="452" y="976"/>
                      <a:pt x="597" y="879"/>
                      <a:pt x="581" y="794"/>
                    </a:cubicBezTo>
                    <a:cubicBezTo>
                      <a:pt x="565" y="710"/>
                      <a:pt x="140" y="0"/>
                      <a:pt x="49" y="0"/>
                    </a:cubicBezTo>
                    <a:close/>
                  </a:path>
                </a:pathLst>
              </a:custGeom>
              <a:solidFill>
                <a:srgbClr val="F979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55" name="Google Shape;755;p41"/>
              <p:cNvSpPr/>
              <p:nvPr/>
            </p:nvSpPr>
            <p:spPr>
              <a:xfrm>
                <a:off x="2055307" y="2438028"/>
                <a:ext cx="44744" cy="52175"/>
              </a:xfrm>
              <a:custGeom>
                <a:avLst/>
                <a:gdLst/>
                <a:ahLst/>
                <a:cxnLst/>
                <a:rect l="l" t="t" r="r" b="b"/>
                <a:pathLst>
                  <a:path w="837" h="976" extrusionOk="0">
                    <a:moveTo>
                      <a:pt x="289" y="0"/>
                    </a:moveTo>
                    <a:cubicBezTo>
                      <a:pt x="287" y="0"/>
                      <a:pt x="285" y="0"/>
                      <a:pt x="283" y="1"/>
                    </a:cubicBezTo>
                    <a:cubicBezTo>
                      <a:pt x="283" y="1"/>
                      <a:pt x="1" y="104"/>
                      <a:pt x="63" y="248"/>
                    </a:cubicBezTo>
                    <a:cubicBezTo>
                      <a:pt x="123" y="394"/>
                      <a:pt x="434" y="974"/>
                      <a:pt x="562" y="976"/>
                    </a:cubicBezTo>
                    <a:cubicBezTo>
                      <a:pt x="689" y="976"/>
                      <a:pt x="837" y="879"/>
                      <a:pt x="821" y="794"/>
                    </a:cubicBezTo>
                    <a:cubicBezTo>
                      <a:pt x="804" y="709"/>
                      <a:pt x="379" y="0"/>
                      <a:pt x="289" y="0"/>
                    </a:cubicBezTo>
                    <a:close/>
                  </a:path>
                </a:pathLst>
              </a:custGeom>
              <a:solidFill>
                <a:srgbClr val="FCA3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56" name="Google Shape;756;p41"/>
              <p:cNvSpPr/>
              <p:nvPr/>
            </p:nvSpPr>
            <p:spPr>
              <a:xfrm>
                <a:off x="2068351" y="2438028"/>
                <a:ext cx="31968" cy="52175"/>
              </a:xfrm>
              <a:custGeom>
                <a:avLst/>
                <a:gdLst/>
                <a:ahLst/>
                <a:cxnLst/>
                <a:rect l="l" t="t" r="r" b="b"/>
                <a:pathLst>
                  <a:path w="598" h="976" extrusionOk="0">
                    <a:moveTo>
                      <a:pt x="50" y="0"/>
                    </a:moveTo>
                    <a:cubicBezTo>
                      <a:pt x="48" y="0"/>
                      <a:pt x="46" y="0"/>
                      <a:pt x="44" y="1"/>
                    </a:cubicBezTo>
                    <a:cubicBezTo>
                      <a:pt x="44" y="1"/>
                      <a:pt x="27" y="7"/>
                      <a:pt x="1" y="20"/>
                    </a:cubicBezTo>
                    <a:cubicBezTo>
                      <a:pt x="139" y="146"/>
                      <a:pt x="476" y="713"/>
                      <a:pt x="490" y="788"/>
                    </a:cubicBezTo>
                    <a:cubicBezTo>
                      <a:pt x="503" y="861"/>
                      <a:pt x="397" y="941"/>
                      <a:pt x="287" y="963"/>
                    </a:cubicBezTo>
                    <a:cubicBezTo>
                      <a:pt x="299" y="971"/>
                      <a:pt x="311" y="976"/>
                      <a:pt x="321" y="976"/>
                    </a:cubicBezTo>
                    <a:cubicBezTo>
                      <a:pt x="322" y="976"/>
                      <a:pt x="323" y="976"/>
                      <a:pt x="324" y="976"/>
                    </a:cubicBezTo>
                    <a:cubicBezTo>
                      <a:pt x="451" y="976"/>
                      <a:pt x="597" y="879"/>
                      <a:pt x="582" y="794"/>
                    </a:cubicBezTo>
                    <a:cubicBezTo>
                      <a:pt x="565" y="710"/>
                      <a:pt x="140" y="0"/>
                      <a:pt x="50" y="0"/>
                    </a:cubicBezTo>
                    <a:close/>
                  </a:path>
                </a:pathLst>
              </a:custGeom>
              <a:solidFill>
                <a:srgbClr val="F979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57" name="Google Shape;757;p41"/>
              <p:cNvSpPr/>
              <p:nvPr/>
            </p:nvSpPr>
            <p:spPr>
              <a:xfrm>
                <a:off x="2072681" y="2427016"/>
                <a:ext cx="44744" cy="52121"/>
              </a:xfrm>
              <a:custGeom>
                <a:avLst/>
                <a:gdLst/>
                <a:ahLst/>
                <a:cxnLst/>
                <a:rect l="l" t="t" r="r" b="b"/>
                <a:pathLst>
                  <a:path w="837" h="975" extrusionOk="0">
                    <a:moveTo>
                      <a:pt x="289" y="1"/>
                    </a:moveTo>
                    <a:cubicBezTo>
                      <a:pt x="287" y="1"/>
                      <a:pt x="285" y="1"/>
                      <a:pt x="283" y="2"/>
                    </a:cubicBezTo>
                    <a:cubicBezTo>
                      <a:pt x="283" y="2"/>
                      <a:pt x="0" y="103"/>
                      <a:pt x="63" y="249"/>
                    </a:cubicBezTo>
                    <a:cubicBezTo>
                      <a:pt x="123" y="395"/>
                      <a:pt x="434" y="975"/>
                      <a:pt x="561" y="975"/>
                    </a:cubicBezTo>
                    <a:cubicBezTo>
                      <a:pt x="562" y="975"/>
                      <a:pt x="563" y="975"/>
                      <a:pt x="565" y="975"/>
                    </a:cubicBezTo>
                    <a:cubicBezTo>
                      <a:pt x="691" y="975"/>
                      <a:pt x="836" y="879"/>
                      <a:pt x="821" y="793"/>
                    </a:cubicBezTo>
                    <a:cubicBezTo>
                      <a:pt x="804" y="710"/>
                      <a:pt x="380" y="1"/>
                      <a:pt x="289" y="1"/>
                    </a:cubicBezTo>
                    <a:close/>
                  </a:path>
                </a:pathLst>
              </a:custGeom>
              <a:solidFill>
                <a:srgbClr val="FCA3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58" name="Google Shape;758;p41"/>
              <p:cNvSpPr/>
              <p:nvPr/>
            </p:nvSpPr>
            <p:spPr>
              <a:xfrm>
                <a:off x="2087541" y="2455669"/>
                <a:ext cx="29562" cy="22719"/>
              </a:xfrm>
              <a:custGeom>
                <a:avLst/>
                <a:gdLst/>
                <a:ahLst/>
                <a:cxnLst/>
                <a:rect l="l" t="t" r="r" b="b"/>
                <a:pathLst>
                  <a:path w="553" h="425" extrusionOk="0">
                    <a:moveTo>
                      <a:pt x="409" y="1"/>
                    </a:moveTo>
                    <a:cubicBezTo>
                      <a:pt x="215" y="36"/>
                      <a:pt x="35" y="80"/>
                      <a:pt x="1" y="119"/>
                    </a:cubicBezTo>
                    <a:cubicBezTo>
                      <a:pt x="86" y="257"/>
                      <a:pt x="178" y="384"/>
                      <a:pt x="245" y="425"/>
                    </a:cubicBezTo>
                    <a:cubicBezTo>
                      <a:pt x="294" y="422"/>
                      <a:pt x="352" y="416"/>
                      <a:pt x="416" y="409"/>
                    </a:cubicBezTo>
                    <a:cubicBezTo>
                      <a:pt x="493" y="374"/>
                      <a:pt x="552" y="313"/>
                      <a:pt x="543" y="257"/>
                    </a:cubicBezTo>
                    <a:cubicBezTo>
                      <a:pt x="537" y="229"/>
                      <a:pt x="482" y="123"/>
                      <a:pt x="409" y="1"/>
                    </a:cubicBezTo>
                    <a:close/>
                  </a:path>
                </a:pathLst>
              </a:custGeom>
              <a:solidFill>
                <a:srgbClr val="F979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59" name="Google Shape;759;p41"/>
              <p:cNvSpPr/>
              <p:nvPr/>
            </p:nvSpPr>
            <p:spPr>
              <a:xfrm>
                <a:off x="2085457" y="2427016"/>
                <a:ext cx="31968" cy="52121"/>
              </a:xfrm>
              <a:custGeom>
                <a:avLst/>
                <a:gdLst/>
                <a:ahLst/>
                <a:cxnLst/>
                <a:rect l="l" t="t" r="r" b="b"/>
                <a:pathLst>
                  <a:path w="598" h="975" extrusionOk="0">
                    <a:moveTo>
                      <a:pt x="50" y="1"/>
                    </a:moveTo>
                    <a:cubicBezTo>
                      <a:pt x="48" y="1"/>
                      <a:pt x="46" y="1"/>
                      <a:pt x="44" y="2"/>
                    </a:cubicBezTo>
                    <a:cubicBezTo>
                      <a:pt x="44" y="2"/>
                      <a:pt x="27" y="8"/>
                      <a:pt x="1" y="19"/>
                    </a:cubicBezTo>
                    <a:cubicBezTo>
                      <a:pt x="139" y="147"/>
                      <a:pt x="476" y="714"/>
                      <a:pt x="490" y="788"/>
                    </a:cubicBezTo>
                    <a:cubicBezTo>
                      <a:pt x="503" y="861"/>
                      <a:pt x="399" y="942"/>
                      <a:pt x="288" y="964"/>
                    </a:cubicBezTo>
                    <a:cubicBezTo>
                      <a:pt x="301" y="970"/>
                      <a:pt x="312" y="975"/>
                      <a:pt x="322" y="975"/>
                    </a:cubicBezTo>
                    <a:cubicBezTo>
                      <a:pt x="323" y="975"/>
                      <a:pt x="324" y="975"/>
                      <a:pt x="326" y="975"/>
                    </a:cubicBezTo>
                    <a:cubicBezTo>
                      <a:pt x="452" y="975"/>
                      <a:pt x="597" y="879"/>
                      <a:pt x="582" y="793"/>
                    </a:cubicBezTo>
                    <a:cubicBezTo>
                      <a:pt x="565" y="710"/>
                      <a:pt x="141" y="1"/>
                      <a:pt x="50" y="1"/>
                    </a:cubicBezTo>
                    <a:close/>
                  </a:path>
                </a:pathLst>
              </a:custGeom>
              <a:solidFill>
                <a:srgbClr val="F979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60" name="Google Shape;760;p41"/>
              <p:cNvSpPr/>
              <p:nvPr/>
            </p:nvSpPr>
            <p:spPr>
              <a:xfrm>
                <a:off x="2087969" y="2414079"/>
                <a:ext cx="44744" cy="52175"/>
              </a:xfrm>
              <a:custGeom>
                <a:avLst/>
                <a:gdLst/>
                <a:ahLst/>
                <a:cxnLst/>
                <a:rect l="l" t="t" r="r" b="b"/>
                <a:pathLst>
                  <a:path w="837" h="976" extrusionOk="0">
                    <a:moveTo>
                      <a:pt x="289" y="0"/>
                    </a:moveTo>
                    <a:cubicBezTo>
                      <a:pt x="287" y="0"/>
                      <a:pt x="285" y="1"/>
                      <a:pt x="283" y="2"/>
                    </a:cubicBezTo>
                    <a:cubicBezTo>
                      <a:pt x="283" y="2"/>
                      <a:pt x="0" y="104"/>
                      <a:pt x="63" y="250"/>
                    </a:cubicBezTo>
                    <a:cubicBezTo>
                      <a:pt x="123" y="395"/>
                      <a:pt x="434" y="974"/>
                      <a:pt x="561" y="976"/>
                    </a:cubicBezTo>
                    <a:cubicBezTo>
                      <a:pt x="689" y="976"/>
                      <a:pt x="836" y="880"/>
                      <a:pt x="821" y="794"/>
                    </a:cubicBezTo>
                    <a:cubicBezTo>
                      <a:pt x="804" y="711"/>
                      <a:pt x="379" y="0"/>
                      <a:pt x="289" y="0"/>
                    </a:cubicBezTo>
                    <a:close/>
                  </a:path>
                </a:pathLst>
              </a:custGeom>
              <a:solidFill>
                <a:srgbClr val="FCA3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61" name="Google Shape;761;p41"/>
              <p:cNvSpPr/>
              <p:nvPr/>
            </p:nvSpPr>
            <p:spPr>
              <a:xfrm>
                <a:off x="2107427" y="2452354"/>
                <a:ext cx="25285" cy="13899"/>
              </a:xfrm>
              <a:custGeom>
                <a:avLst/>
                <a:gdLst/>
                <a:ahLst/>
                <a:cxnLst/>
                <a:rect l="l" t="t" r="r" b="b"/>
                <a:pathLst>
                  <a:path w="473" h="260" extrusionOk="0">
                    <a:moveTo>
                      <a:pt x="423" y="0"/>
                    </a:moveTo>
                    <a:cubicBezTo>
                      <a:pt x="298" y="14"/>
                      <a:pt x="138" y="41"/>
                      <a:pt x="0" y="69"/>
                    </a:cubicBezTo>
                    <a:cubicBezTo>
                      <a:pt x="76" y="178"/>
                      <a:pt x="149" y="258"/>
                      <a:pt x="197" y="260"/>
                    </a:cubicBezTo>
                    <a:cubicBezTo>
                      <a:pt x="325" y="260"/>
                      <a:pt x="472" y="164"/>
                      <a:pt x="457" y="78"/>
                    </a:cubicBezTo>
                    <a:cubicBezTo>
                      <a:pt x="454" y="66"/>
                      <a:pt x="441" y="36"/>
                      <a:pt x="423" y="0"/>
                    </a:cubicBezTo>
                    <a:close/>
                  </a:path>
                </a:pathLst>
              </a:custGeom>
              <a:solidFill>
                <a:srgbClr val="F979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62" name="Google Shape;762;p41"/>
              <p:cNvSpPr/>
              <p:nvPr/>
            </p:nvSpPr>
            <p:spPr>
              <a:xfrm>
                <a:off x="2100745" y="2414079"/>
                <a:ext cx="31968" cy="52175"/>
              </a:xfrm>
              <a:custGeom>
                <a:avLst/>
                <a:gdLst/>
                <a:ahLst/>
                <a:cxnLst/>
                <a:rect l="l" t="t" r="r" b="b"/>
                <a:pathLst>
                  <a:path w="598" h="976" extrusionOk="0">
                    <a:moveTo>
                      <a:pt x="50" y="0"/>
                    </a:moveTo>
                    <a:cubicBezTo>
                      <a:pt x="48" y="0"/>
                      <a:pt x="46" y="1"/>
                      <a:pt x="44" y="2"/>
                    </a:cubicBezTo>
                    <a:cubicBezTo>
                      <a:pt x="44" y="2"/>
                      <a:pt x="27" y="8"/>
                      <a:pt x="1" y="20"/>
                    </a:cubicBezTo>
                    <a:cubicBezTo>
                      <a:pt x="139" y="146"/>
                      <a:pt x="476" y="713"/>
                      <a:pt x="490" y="788"/>
                    </a:cubicBezTo>
                    <a:cubicBezTo>
                      <a:pt x="503" y="861"/>
                      <a:pt x="399" y="942"/>
                      <a:pt x="288" y="964"/>
                    </a:cubicBezTo>
                    <a:cubicBezTo>
                      <a:pt x="299" y="971"/>
                      <a:pt x="312" y="976"/>
                      <a:pt x="322" y="976"/>
                    </a:cubicBezTo>
                    <a:cubicBezTo>
                      <a:pt x="450" y="976"/>
                      <a:pt x="597" y="880"/>
                      <a:pt x="582" y="794"/>
                    </a:cubicBezTo>
                    <a:cubicBezTo>
                      <a:pt x="565" y="711"/>
                      <a:pt x="140" y="0"/>
                      <a:pt x="50" y="0"/>
                    </a:cubicBezTo>
                    <a:close/>
                  </a:path>
                </a:pathLst>
              </a:custGeom>
              <a:solidFill>
                <a:srgbClr val="F979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63" name="Google Shape;763;p41"/>
              <p:cNvSpPr/>
              <p:nvPr/>
            </p:nvSpPr>
            <p:spPr>
              <a:xfrm>
                <a:off x="2090054" y="2455936"/>
                <a:ext cx="57253" cy="26355"/>
              </a:xfrm>
              <a:custGeom>
                <a:avLst/>
                <a:gdLst/>
                <a:ahLst/>
                <a:cxnLst/>
                <a:rect l="l" t="t" r="r" b="b"/>
                <a:pathLst>
                  <a:path w="1071" h="493" extrusionOk="0">
                    <a:moveTo>
                      <a:pt x="926" y="0"/>
                    </a:moveTo>
                    <a:cubicBezTo>
                      <a:pt x="757" y="0"/>
                      <a:pt x="13" y="116"/>
                      <a:pt x="14" y="195"/>
                    </a:cubicBezTo>
                    <a:cubicBezTo>
                      <a:pt x="14" y="195"/>
                      <a:pt x="0" y="493"/>
                      <a:pt x="158" y="493"/>
                    </a:cubicBezTo>
                    <a:cubicBezTo>
                      <a:pt x="158" y="493"/>
                      <a:pt x="158" y="493"/>
                      <a:pt x="159" y="493"/>
                    </a:cubicBezTo>
                    <a:cubicBezTo>
                      <a:pt x="317" y="493"/>
                      <a:pt x="970" y="429"/>
                      <a:pt x="1021" y="311"/>
                    </a:cubicBezTo>
                    <a:cubicBezTo>
                      <a:pt x="1071" y="195"/>
                      <a:pt x="1038" y="20"/>
                      <a:pt x="953" y="2"/>
                    </a:cubicBezTo>
                    <a:cubicBezTo>
                      <a:pt x="947" y="1"/>
                      <a:pt x="938" y="0"/>
                      <a:pt x="926" y="0"/>
                    </a:cubicBezTo>
                    <a:close/>
                  </a:path>
                </a:pathLst>
              </a:custGeom>
              <a:solidFill>
                <a:srgbClr val="FCA3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64" name="Google Shape;764;p41"/>
              <p:cNvSpPr/>
              <p:nvPr/>
            </p:nvSpPr>
            <p:spPr>
              <a:xfrm>
                <a:off x="2094384" y="2509339"/>
                <a:ext cx="84409" cy="70992"/>
              </a:xfrm>
              <a:custGeom>
                <a:avLst/>
                <a:gdLst/>
                <a:ahLst/>
                <a:cxnLst/>
                <a:rect l="l" t="t" r="r" b="b"/>
                <a:pathLst>
                  <a:path w="1579" h="1328" extrusionOk="0">
                    <a:moveTo>
                      <a:pt x="1144" y="1"/>
                    </a:moveTo>
                    <a:cubicBezTo>
                      <a:pt x="432" y="389"/>
                      <a:pt x="0" y="759"/>
                      <a:pt x="0" y="759"/>
                    </a:cubicBezTo>
                    <a:lnTo>
                      <a:pt x="266" y="1146"/>
                    </a:lnTo>
                    <a:lnTo>
                      <a:pt x="734" y="1328"/>
                    </a:lnTo>
                    <a:lnTo>
                      <a:pt x="1316" y="1130"/>
                    </a:lnTo>
                    <a:lnTo>
                      <a:pt x="1579" y="532"/>
                    </a:lnTo>
                    <a:lnTo>
                      <a:pt x="1144"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65" name="Google Shape;765;p41"/>
              <p:cNvSpPr/>
              <p:nvPr/>
            </p:nvSpPr>
            <p:spPr>
              <a:xfrm>
                <a:off x="2103578" y="2528209"/>
                <a:ext cx="303692" cy="427125"/>
              </a:xfrm>
              <a:custGeom>
                <a:avLst/>
                <a:gdLst/>
                <a:ahLst/>
                <a:cxnLst/>
                <a:rect l="l" t="t" r="r" b="b"/>
                <a:pathLst>
                  <a:path w="5681" h="7990" extrusionOk="0">
                    <a:moveTo>
                      <a:pt x="1483" y="0"/>
                    </a:moveTo>
                    <a:cubicBezTo>
                      <a:pt x="1483" y="0"/>
                      <a:pt x="1290" y="94"/>
                      <a:pt x="788" y="383"/>
                    </a:cubicBezTo>
                    <a:cubicBezTo>
                      <a:pt x="288" y="670"/>
                      <a:pt x="1" y="965"/>
                      <a:pt x="1" y="965"/>
                    </a:cubicBezTo>
                    <a:lnTo>
                      <a:pt x="1716" y="3763"/>
                    </a:lnTo>
                    <a:lnTo>
                      <a:pt x="5415" y="7989"/>
                    </a:lnTo>
                    <a:lnTo>
                      <a:pt x="5680" y="4631"/>
                    </a:lnTo>
                    <a:lnTo>
                      <a:pt x="3367" y="2536"/>
                    </a:lnTo>
                    <a:lnTo>
                      <a:pt x="148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66" name="Google Shape;766;p41"/>
              <p:cNvSpPr/>
              <p:nvPr/>
            </p:nvSpPr>
            <p:spPr>
              <a:xfrm>
                <a:off x="2433191" y="2483359"/>
                <a:ext cx="230188" cy="119157"/>
              </a:xfrm>
              <a:custGeom>
                <a:avLst/>
                <a:gdLst/>
                <a:ahLst/>
                <a:cxnLst/>
                <a:rect l="l" t="t" r="r" b="b"/>
                <a:pathLst>
                  <a:path w="4306" h="2229" extrusionOk="0">
                    <a:moveTo>
                      <a:pt x="1834" y="0"/>
                    </a:moveTo>
                    <a:cubicBezTo>
                      <a:pt x="1469" y="0"/>
                      <a:pt x="1156" y="139"/>
                      <a:pt x="1058" y="581"/>
                    </a:cubicBezTo>
                    <a:cubicBezTo>
                      <a:pt x="1058" y="581"/>
                      <a:pt x="1" y="830"/>
                      <a:pt x="661" y="2148"/>
                    </a:cubicBezTo>
                    <a:cubicBezTo>
                      <a:pt x="661" y="2148"/>
                      <a:pt x="663" y="2148"/>
                      <a:pt x="667" y="2148"/>
                    </a:cubicBezTo>
                    <a:cubicBezTo>
                      <a:pt x="694" y="2148"/>
                      <a:pt x="809" y="2152"/>
                      <a:pt x="916" y="2229"/>
                    </a:cubicBezTo>
                    <a:cubicBezTo>
                      <a:pt x="916" y="2229"/>
                      <a:pt x="1336" y="2112"/>
                      <a:pt x="1511" y="1556"/>
                    </a:cubicBezTo>
                    <a:cubicBezTo>
                      <a:pt x="1511" y="1556"/>
                      <a:pt x="1921" y="1767"/>
                      <a:pt x="2581" y="1767"/>
                    </a:cubicBezTo>
                    <a:cubicBezTo>
                      <a:pt x="2588" y="1767"/>
                      <a:pt x="2595" y="1767"/>
                      <a:pt x="2602" y="1767"/>
                    </a:cubicBezTo>
                    <a:cubicBezTo>
                      <a:pt x="3942" y="1758"/>
                      <a:pt x="4306" y="552"/>
                      <a:pt x="4306" y="552"/>
                    </a:cubicBezTo>
                    <a:cubicBezTo>
                      <a:pt x="4306" y="552"/>
                      <a:pt x="3693" y="528"/>
                      <a:pt x="3149" y="333"/>
                    </a:cubicBezTo>
                    <a:cubicBezTo>
                      <a:pt x="2845" y="223"/>
                      <a:pt x="2297" y="0"/>
                      <a:pt x="1834" y="0"/>
                    </a:cubicBezTo>
                    <a:close/>
                  </a:path>
                </a:pathLst>
              </a:custGeom>
              <a:solidFill>
                <a:srgbClr val="491A1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67" name="Google Shape;767;p41"/>
              <p:cNvSpPr/>
              <p:nvPr/>
            </p:nvSpPr>
            <p:spPr>
              <a:xfrm>
                <a:off x="2279129" y="2825107"/>
                <a:ext cx="94673" cy="102211"/>
              </a:xfrm>
              <a:custGeom>
                <a:avLst/>
                <a:gdLst/>
                <a:ahLst/>
                <a:cxnLst/>
                <a:rect l="l" t="t" r="r" b="b"/>
                <a:pathLst>
                  <a:path w="1771" h="1912" extrusionOk="0">
                    <a:moveTo>
                      <a:pt x="0" y="0"/>
                    </a:moveTo>
                    <a:lnTo>
                      <a:pt x="1672" y="1912"/>
                    </a:lnTo>
                    <a:cubicBezTo>
                      <a:pt x="1703" y="1716"/>
                      <a:pt x="1736" y="1517"/>
                      <a:pt x="1770" y="1320"/>
                    </a:cubicBezTo>
                    <a:lnTo>
                      <a:pt x="0" y="0"/>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grpSp>
      </p:gr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Shape 1059"/>
        <p:cNvGrpSpPr/>
        <p:nvPr/>
      </p:nvGrpSpPr>
      <p:grpSpPr>
        <a:xfrm>
          <a:off x="0" y="0"/>
          <a:ext cx="0" cy="0"/>
          <a:chOff x="0" y="0"/>
          <a:chExt cx="0" cy="0"/>
        </a:xfrm>
      </p:grpSpPr>
      <p:sp>
        <p:nvSpPr>
          <p:cNvPr id="1060" name="Google Shape;1060;p48"/>
          <p:cNvSpPr/>
          <p:nvPr/>
        </p:nvSpPr>
        <p:spPr>
          <a:xfrm flipH="1">
            <a:off x="-671310" y="1964775"/>
            <a:ext cx="4572060" cy="3255190"/>
          </a:xfrm>
          <a:custGeom>
            <a:avLst/>
            <a:gdLst/>
            <a:ahLst/>
            <a:cxnLst/>
            <a:rect l="l" t="t" r="r" b="b"/>
            <a:pathLst>
              <a:path w="48555" h="34569" extrusionOk="0">
                <a:moveTo>
                  <a:pt x="34391" y="1"/>
                </a:moveTo>
                <a:cubicBezTo>
                  <a:pt x="29485" y="1"/>
                  <a:pt x="24637" y="2947"/>
                  <a:pt x="21205" y="8186"/>
                </a:cubicBezTo>
                <a:cubicBezTo>
                  <a:pt x="16605" y="15205"/>
                  <a:pt x="4131" y="12896"/>
                  <a:pt x="2018" y="22009"/>
                </a:cubicBezTo>
                <a:cubicBezTo>
                  <a:pt x="0" y="30711"/>
                  <a:pt x="4987" y="34326"/>
                  <a:pt x="4987" y="34326"/>
                </a:cubicBezTo>
                <a:lnTo>
                  <a:pt x="42383" y="34568"/>
                </a:lnTo>
                <a:cubicBezTo>
                  <a:pt x="48554" y="27912"/>
                  <a:pt x="45771" y="3830"/>
                  <a:pt x="39358" y="1046"/>
                </a:cubicBezTo>
                <a:cubicBezTo>
                  <a:pt x="37731" y="341"/>
                  <a:pt x="36058" y="1"/>
                  <a:pt x="3439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 name="Group 2"/>
          <p:cNvGrpSpPr/>
          <p:nvPr/>
        </p:nvGrpSpPr>
        <p:grpSpPr>
          <a:xfrm>
            <a:off x="-400274" y="1369178"/>
            <a:ext cx="3476696" cy="3326954"/>
            <a:chOff x="365281" y="1417080"/>
            <a:chExt cx="3392387" cy="3171281"/>
          </a:xfrm>
        </p:grpSpPr>
        <p:grpSp>
          <p:nvGrpSpPr>
            <p:cNvPr id="1061" name="Google Shape;1061;p48"/>
            <p:cNvGrpSpPr/>
            <p:nvPr/>
          </p:nvGrpSpPr>
          <p:grpSpPr>
            <a:xfrm>
              <a:off x="2457900" y="2796609"/>
              <a:ext cx="998496" cy="1529606"/>
              <a:chOff x="2457900" y="2796609"/>
              <a:chExt cx="998496" cy="1529606"/>
            </a:xfrm>
          </p:grpSpPr>
          <p:sp>
            <p:nvSpPr>
              <p:cNvPr id="1062" name="Google Shape;1062;p48"/>
              <p:cNvSpPr/>
              <p:nvPr/>
            </p:nvSpPr>
            <p:spPr>
              <a:xfrm flipH="1">
                <a:off x="2726591" y="2870519"/>
                <a:ext cx="461095" cy="1139179"/>
              </a:xfrm>
              <a:custGeom>
                <a:avLst/>
                <a:gdLst/>
                <a:ahLst/>
                <a:cxnLst/>
                <a:rect l="l" t="t" r="r" b="b"/>
                <a:pathLst>
                  <a:path w="7499" h="18527" extrusionOk="0">
                    <a:moveTo>
                      <a:pt x="1" y="1"/>
                    </a:moveTo>
                    <a:lnTo>
                      <a:pt x="1" y="18526"/>
                    </a:lnTo>
                    <a:lnTo>
                      <a:pt x="7499" y="18526"/>
                    </a:lnTo>
                    <a:lnTo>
                      <a:pt x="7499"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3" name="Google Shape;1063;p48"/>
              <p:cNvSpPr/>
              <p:nvPr/>
            </p:nvSpPr>
            <p:spPr>
              <a:xfrm flipH="1">
                <a:off x="3147656" y="2916329"/>
                <a:ext cx="10945" cy="1047624"/>
              </a:xfrm>
              <a:custGeom>
                <a:avLst/>
                <a:gdLst/>
                <a:ahLst/>
                <a:cxnLst/>
                <a:rect l="l" t="t" r="r" b="b"/>
                <a:pathLst>
                  <a:path w="178" h="17038" extrusionOk="0">
                    <a:moveTo>
                      <a:pt x="0" y="0"/>
                    </a:moveTo>
                    <a:lnTo>
                      <a:pt x="0" y="17037"/>
                    </a:lnTo>
                    <a:lnTo>
                      <a:pt x="177" y="17037"/>
                    </a:lnTo>
                    <a:lnTo>
                      <a:pt x="17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4" name="Google Shape;1064;p48"/>
              <p:cNvSpPr/>
              <p:nvPr/>
            </p:nvSpPr>
            <p:spPr>
              <a:xfrm flipH="1">
                <a:off x="3082415" y="2916329"/>
                <a:ext cx="10822" cy="1047624"/>
              </a:xfrm>
              <a:custGeom>
                <a:avLst/>
                <a:gdLst/>
                <a:ahLst/>
                <a:cxnLst/>
                <a:rect l="l" t="t" r="r" b="b"/>
                <a:pathLst>
                  <a:path w="176" h="17038" extrusionOk="0">
                    <a:moveTo>
                      <a:pt x="0" y="0"/>
                    </a:moveTo>
                    <a:lnTo>
                      <a:pt x="0" y="17037"/>
                    </a:lnTo>
                    <a:lnTo>
                      <a:pt x="176" y="17037"/>
                    </a:lnTo>
                    <a:lnTo>
                      <a:pt x="176"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5" name="Google Shape;1065;p48"/>
              <p:cNvSpPr/>
              <p:nvPr/>
            </p:nvSpPr>
            <p:spPr>
              <a:xfrm flipH="1">
                <a:off x="3017052" y="2916329"/>
                <a:ext cx="10883" cy="1047624"/>
              </a:xfrm>
              <a:custGeom>
                <a:avLst/>
                <a:gdLst/>
                <a:ahLst/>
                <a:cxnLst/>
                <a:rect l="l" t="t" r="r" b="b"/>
                <a:pathLst>
                  <a:path w="177" h="17038" extrusionOk="0">
                    <a:moveTo>
                      <a:pt x="1" y="0"/>
                    </a:moveTo>
                    <a:lnTo>
                      <a:pt x="1" y="17037"/>
                    </a:lnTo>
                    <a:lnTo>
                      <a:pt x="177" y="17037"/>
                    </a:lnTo>
                    <a:lnTo>
                      <a:pt x="17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6" name="Google Shape;1066;p48"/>
              <p:cNvSpPr/>
              <p:nvPr/>
            </p:nvSpPr>
            <p:spPr>
              <a:xfrm flipH="1">
                <a:off x="2951688" y="2916329"/>
                <a:ext cx="10883" cy="1047624"/>
              </a:xfrm>
              <a:custGeom>
                <a:avLst/>
                <a:gdLst/>
                <a:ahLst/>
                <a:cxnLst/>
                <a:rect l="l" t="t" r="r" b="b"/>
                <a:pathLst>
                  <a:path w="177" h="17038" extrusionOk="0">
                    <a:moveTo>
                      <a:pt x="1" y="0"/>
                    </a:moveTo>
                    <a:lnTo>
                      <a:pt x="1" y="17037"/>
                    </a:lnTo>
                    <a:lnTo>
                      <a:pt x="177" y="17037"/>
                    </a:lnTo>
                    <a:lnTo>
                      <a:pt x="17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7" name="Google Shape;1067;p48"/>
              <p:cNvSpPr/>
              <p:nvPr/>
            </p:nvSpPr>
            <p:spPr>
              <a:xfrm flipH="1">
                <a:off x="2886325" y="2916329"/>
                <a:ext cx="10883" cy="1047624"/>
              </a:xfrm>
              <a:custGeom>
                <a:avLst/>
                <a:gdLst/>
                <a:ahLst/>
                <a:cxnLst/>
                <a:rect l="l" t="t" r="r" b="b"/>
                <a:pathLst>
                  <a:path w="177" h="17038" extrusionOk="0">
                    <a:moveTo>
                      <a:pt x="1" y="0"/>
                    </a:moveTo>
                    <a:lnTo>
                      <a:pt x="1" y="17037"/>
                    </a:lnTo>
                    <a:lnTo>
                      <a:pt x="176" y="17037"/>
                    </a:lnTo>
                    <a:lnTo>
                      <a:pt x="176"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8" name="Google Shape;1068;p48"/>
              <p:cNvSpPr/>
              <p:nvPr/>
            </p:nvSpPr>
            <p:spPr>
              <a:xfrm flipH="1">
                <a:off x="2820961" y="2916329"/>
                <a:ext cx="10945" cy="1047624"/>
              </a:xfrm>
              <a:custGeom>
                <a:avLst/>
                <a:gdLst/>
                <a:ahLst/>
                <a:cxnLst/>
                <a:rect l="l" t="t" r="r" b="b"/>
                <a:pathLst>
                  <a:path w="178" h="17038" extrusionOk="0">
                    <a:moveTo>
                      <a:pt x="0" y="0"/>
                    </a:moveTo>
                    <a:lnTo>
                      <a:pt x="0" y="17037"/>
                    </a:lnTo>
                    <a:lnTo>
                      <a:pt x="177" y="17037"/>
                    </a:lnTo>
                    <a:lnTo>
                      <a:pt x="17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9" name="Google Shape;1069;p48"/>
              <p:cNvSpPr/>
              <p:nvPr/>
            </p:nvSpPr>
            <p:spPr>
              <a:xfrm flipH="1">
                <a:off x="2755598" y="2916329"/>
                <a:ext cx="10945" cy="1047624"/>
              </a:xfrm>
              <a:custGeom>
                <a:avLst/>
                <a:gdLst/>
                <a:ahLst/>
                <a:cxnLst/>
                <a:rect l="l" t="t" r="r" b="b"/>
                <a:pathLst>
                  <a:path w="178" h="17038" extrusionOk="0">
                    <a:moveTo>
                      <a:pt x="0" y="0"/>
                    </a:moveTo>
                    <a:lnTo>
                      <a:pt x="0" y="17037"/>
                    </a:lnTo>
                    <a:lnTo>
                      <a:pt x="177" y="17037"/>
                    </a:lnTo>
                    <a:lnTo>
                      <a:pt x="17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0" name="Google Shape;1070;p48"/>
              <p:cNvSpPr/>
              <p:nvPr/>
            </p:nvSpPr>
            <p:spPr>
              <a:xfrm flipH="1">
                <a:off x="2562117" y="2796609"/>
                <a:ext cx="790114" cy="188398"/>
              </a:xfrm>
              <a:custGeom>
                <a:avLst/>
                <a:gdLst/>
                <a:ahLst/>
                <a:cxnLst/>
                <a:rect l="l" t="t" r="r" b="b"/>
                <a:pathLst>
                  <a:path w="12850" h="3064" extrusionOk="0">
                    <a:moveTo>
                      <a:pt x="1533" y="0"/>
                    </a:moveTo>
                    <a:cubicBezTo>
                      <a:pt x="688" y="0"/>
                      <a:pt x="1" y="685"/>
                      <a:pt x="1" y="1531"/>
                    </a:cubicBezTo>
                    <a:cubicBezTo>
                      <a:pt x="1" y="2376"/>
                      <a:pt x="688" y="3063"/>
                      <a:pt x="1533" y="3063"/>
                    </a:cubicBezTo>
                    <a:lnTo>
                      <a:pt x="11319" y="3063"/>
                    </a:lnTo>
                    <a:cubicBezTo>
                      <a:pt x="12164" y="3063"/>
                      <a:pt x="12849" y="2376"/>
                      <a:pt x="12849" y="1531"/>
                    </a:cubicBezTo>
                    <a:cubicBezTo>
                      <a:pt x="12849" y="685"/>
                      <a:pt x="12164" y="0"/>
                      <a:pt x="1131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1" name="Google Shape;1071;p48"/>
              <p:cNvSpPr/>
              <p:nvPr/>
            </p:nvSpPr>
            <p:spPr>
              <a:xfrm flipH="1">
                <a:off x="3222000" y="2841680"/>
                <a:ext cx="98011" cy="98134"/>
              </a:xfrm>
              <a:custGeom>
                <a:avLst/>
                <a:gdLst/>
                <a:ahLst/>
                <a:cxnLst/>
                <a:rect l="l" t="t" r="r" b="b"/>
                <a:pathLst>
                  <a:path w="1594" h="1596" extrusionOk="0">
                    <a:moveTo>
                      <a:pt x="798" y="1"/>
                    </a:moveTo>
                    <a:cubicBezTo>
                      <a:pt x="356" y="1"/>
                      <a:pt x="0" y="358"/>
                      <a:pt x="0" y="798"/>
                    </a:cubicBezTo>
                    <a:cubicBezTo>
                      <a:pt x="0" y="1238"/>
                      <a:pt x="356" y="1595"/>
                      <a:pt x="798" y="1595"/>
                    </a:cubicBezTo>
                    <a:cubicBezTo>
                      <a:pt x="1237" y="1595"/>
                      <a:pt x="1593" y="1238"/>
                      <a:pt x="1593" y="798"/>
                    </a:cubicBezTo>
                    <a:cubicBezTo>
                      <a:pt x="1593" y="358"/>
                      <a:pt x="1237" y="1"/>
                      <a:pt x="79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2" name="Google Shape;1072;p48"/>
              <p:cNvSpPr/>
              <p:nvPr/>
            </p:nvSpPr>
            <p:spPr>
              <a:xfrm flipH="1">
                <a:off x="2609830" y="3968478"/>
                <a:ext cx="694624" cy="82701"/>
              </a:xfrm>
              <a:custGeom>
                <a:avLst/>
                <a:gdLst/>
                <a:ahLst/>
                <a:cxnLst/>
                <a:rect l="l" t="t" r="r" b="b"/>
                <a:pathLst>
                  <a:path w="11297" h="1345" extrusionOk="0">
                    <a:moveTo>
                      <a:pt x="1" y="1"/>
                    </a:moveTo>
                    <a:lnTo>
                      <a:pt x="1" y="1345"/>
                    </a:lnTo>
                    <a:lnTo>
                      <a:pt x="11297" y="1345"/>
                    </a:lnTo>
                    <a:lnTo>
                      <a:pt x="11297"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3" name="Google Shape;1073;p48"/>
              <p:cNvSpPr/>
              <p:nvPr/>
            </p:nvSpPr>
            <p:spPr>
              <a:xfrm flipH="1">
                <a:off x="2457900" y="4018100"/>
                <a:ext cx="998496" cy="308114"/>
              </a:xfrm>
              <a:custGeom>
                <a:avLst/>
                <a:gdLst/>
                <a:ahLst/>
                <a:cxnLst/>
                <a:rect l="l" t="t" r="r" b="b"/>
                <a:pathLst>
                  <a:path w="16239" h="5011" extrusionOk="0">
                    <a:moveTo>
                      <a:pt x="1" y="0"/>
                    </a:moveTo>
                    <a:lnTo>
                      <a:pt x="1" y="5010"/>
                    </a:lnTo>
                    <a:lnTo>
                      <a:pt x="16239" y="5010"/>
                    </a:lnTo>
                    <a:lnTo>
                      <a:pt x="16239"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4" name="Google Shape;1074;p48"/>
              <p:cNvSpPr/>
              <p:nvPr/>
            </p:nvSpPr>
            <p:spPr>
              <a:xfrm flipH="1">
                <a:off x="2592715" y="2841680"/>
                <a:ext cx="97950" cy="98134"/>
              </a:xfrm>
              <a:custGeom>
                <a:avLst/>
                <a:gdLst/>
                <a:ahLst/>
                <a:cxnLst/>
                <a:rect l="l" t="t" r="r" b="b"/>
                <a:pathLst>
                  <a:path w="1593" h="1596" extrusionOk="0">
                    <a:moveTo>
                      <a:pt x="796" y="1"/>
                    </a:moveTo>
                    <a:cubicBezTo>
                      <a:pt x="356" y="1"/>
                      <a:pt x="0" y="358"/>
                      <a:pt x="0" y="798"/>
                    </a:cubicBezTo>
                    <a:cubicBezTo>
                      <a:pt x="0" y="1238"/>
                      <a:pt x="356" y="1595"/>
                      <a:pt x="796" y="1595"/>
                    </a:cubicBezTo>
                    <a:cubicBezTo>
                      <a:pt x="1236" y="1595"/>
                      <a:pt x="1593" y="1238"/>
                      <a:pt x="1593" y="798"/>
                    </a:cubicBezTo>
                    <a:cubicBezTo>
                      <a:pt x="1593" y="358"/>
                      <a:pt x="1236" y="1"/>
                      <a:pt x="79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78" name="Google Shape;1078;p48"/>
            <p:cNvSpPr/>
            <p:nvPr/>
          </p:nvSpPr>
          <p:spPr>
            <a:xfrm flipH="1">
              <a:off x="365281" y="4392325"/>
              <a:ext cx="3392387" cy="196036"/>
            </a:xfrm>
            <a:custGeom>
              <a:avLst/>
              <a:gdLst/>
              <a:ahLst/>
              <a:cxnLst/>
              <a:rect l="l" t="t" r="r" b="b"/>
              <a:pathLst>
                <a:path w="46329" h="2845" extrusionOk="0">
                  <a:moveTo>
                    <a:pt x="263" y="0"/>
                  </a:moveTo>
                  <a:cubicBezTo>
                    <a:pt x="119" y="0"/>
                    <a:pt x="1" y="118"/>
                    <a:pt x="1" y="264"/>
                  </a:cubicBezTo>
                  <a:lnTo>
                    <a:pt x="1" y="2581"/>
                  </a:lnTo>
                  <a:cubicBezTo>
                    <a:pt x="1" y="2726"/>
                    <a:pt x="119" y="2844"/>
                    <a:pt x="263" y="2844"/>
                  </a:cubicBezTo>
                  <a:lnTo>
                    <a:pt x="46065" y="2844"/>
                  </a:lnTo>
                  <a:cubicBezTo>
                    <a:pt x="46211" y="2844"/>
                    <a:pt x="46329" y="2726"/>
                    <a:pt x="46329" y="2581"/>
                  </a:cubicBezTo>
                  <a:lnTo>
                    <a:pt x="46329" y="264"/>
                  </a:lnTo>
                  <a:cubicBezTo>
                    <a:pt x="46329" y="118"/>
                    <a:pt x="46211" y="0"/>
                    <a:pt x="4606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79" name="Google Shape;1079;p48"/>
            <p:cNvGrpSpPr/>
            <p:nvPr/>
          </p:nvGrpSpPr>
          <p:grpSpPr>
            <a:xfrm>
              <a:off x="1866247" y="1417080"/>
              <a:ext cx="936301" cy="549163"/>
              <a:chOff x="2887755" y="2263479"/>
              <a:chExt cx="797666" cy="467850"/>
            </a:xfrm>
          </p:grpSpPr>
          <p:sp>
            <p:nvSpPr>
              <p:cNvPr id="1080" name="Google Shape;1080;p48"/>
              <p:cNvSpPr/>
              <p:nvPr/>
            </p:nvSpPr>
            <p:spPr>
              <a:xfrm flipH="1">
                <a:off x="2887755" y="2263479"/>
                <a:ext cx="797666" cy="467850"/>
              </a:xfrm>
              <a:custGeom>
                <a:avLst/>
                <a:gdLst/>
                <a:ahLst/>
                <a:cxnLst/>
                <a:rect l="l" t="t" r="r" b="b"/>
                <a:pathLst>
                  <a:path w="15227" h="8931" extrusionOk="0">
                    <a:moveTo>
                      <a:pt x="0" y="0"/>
                    </a:moveTo>
                    <a:lnTo>
                      <a:pt x="0" y="8931"/>
                    </a:lnTo>
                    <a:lnTo>
                      <a:pt x="15227" y="8931"/>
                    </a:lnTo>
                    <a:lnTo>
                      <a:pt x="15227"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1" name="Google Shape;1081;p48"/>
              <p:cNvSpPr/>
              <p:nvPr/>
            </p:nvSpPr>
            <p:spPr>
              <a:xfrm flipH="1">
                <a:off x="2913895" y="2294491"/>
                <a:ext cx="745386" cy="405774"/>
              </a:xfrm>
              <a:custGeom>
                <a:avLst/>
                <a:gdLst/>
                <a:ahLst/>
                <a:cxnLst/>
                <a:rect l="l" t="t" r="r" b="b"/>
                <a:pathLst>
                  <a:path w="14229" h="7746" extrusionOk="0">
                    <a:moveTo>
                      <a:pt x="0" y="0"/>
                    </a:moveTo>
                    <a:lnTo>
                      <a:pt x="0" y="7745"/>
                    </a:lnTo>
                    <a:lnTo>
                      <a:pt x="14229" y="7745"/>
                    </a:lnTo>
                    <a:lnTo>
                      <a:pt x="14229"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2" name="Google Shape;1082;p48"/>
              <p:cNvSpPr/>
              <p:nvPr/>
            </p:nvSpPr>
            <p:spPr>
              <a:xfrm flipH="1">
                <a:off x="3212330" y="2393972"/>
                <a:ext cx="348203" cy="26716"/>
              </a:xfrm>
              <a:custGeom>
                <a:avLst/>
                <a:gdLst/>
                <a:ahLst/>
                <a:cxnLst/>
                <a:rect l="l" t="t" r="r" b="b"/>
                <a:pathLst>
                  <a:path w="6647" h="510" extrusionOk="0">
                    <a:moveTo>
                      <a:pt x="0" y="0"/>
                    </a:moveTo>
                    <a:lnTo>
                      <a:pt x="0" y="510"/>
                    </a:lnTo>
                    <a:lnTo>
                      <a:pt x="6647" y="510"/>
                    </a:lnTo>
                    <a:lnTo>
                      <a:pt x="6647"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3" name="Google Shape;1083;p48"/>
              <p:cNvSpPr/>
              <p:nvPr/>
            </p:nvSpPr>
            <p:spPr>
              <a:xfrm flipH="1">
                <a:off x="3012639" y="2456940"/>
                <a:ext cx="547895" cy="26769"/>
              </a:xfrm>
              <a:custGeom>
                <a:avLst/>
                <a:gdLst/>
                <a:ahLst/>
                <a:cxnLst/>
                <a:rect l="l" t="t" r="r" b="b"/>
                <a:pathLst>
                  <a:path w="10459" h="511" extrusionOk="0">
                    <a:moveTo>
                      <a:pt x="0" y="1"/>
                    </a:moveTo>
                    <a:lnTo>
                      <a:pt x="0" y="511"/>
                    </a:lnTo>
                    <a:lnTo>
                      <a:pt x="10459" y="511"/>
                    </a:lnTo>
                    <a:lnTo>
                      <a:pt x="10459"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4" name="Google Shape;1084;p48"/>
              <p:cNvSpPr/>
              <p:nvPr/>
            </p:nvSpPr>
            <p:spPr>
              <a:xfrm flipH="1">
                <a:off x="3012639" y="2511421"/>
                <a:ext cx="547895" cy="26769"/>
              </a:xfrm>
              <a:custGeom>
                <a:avLst/>
                <a:gdLst/>
                <a:ahLst/>
                <a:cxnLst/>
                <a:rect l="l" t="t" r="r" b="b"/>
                <a:pathLst>
                  <a:path w="10459" h="511" extrusionOk="0">
                    <a:moveTo>
                      <a:pt x="0" y="1"/>
                    </a:moveTo>
                    <a:lnTo>
                      <a:pt x="0" y="510"/>
                    </a:lnTo>
                    <a:lnTo>
                      <a:pt x="10459" y="510"/>
                    </a:lnTo>
                    <a:lnTo>
                      <a:pt x="10459"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5" name="Google Shape;1085;p48"/>
              <p:cNvSpPr/>
              <p:nvPr/>
            </p:nvSpPr>
            <p:spPr>
              <a:xfrm flipH="1">
                <a:off x="3012639" y="2565902"/>
                <a:ext cx="547895" cy="26716"/>
              </a:xfrm>
              <a:custGeom>
                <a:avLst/>
                <a:gdLst/>
                <a:ahLst/>
                <a:cxnLst/>
                <a:rect l="l" t="t" r="r" b="b"/>
                <a:pathLst>
                  <a:path w="10459" h="510" extrusionOk="0">
                    <a:moveTo>
                      <a:pt x="0" y="0"/>
                    </a:moveTo>
                    <a:lnTo>
                      <a:pt x="0" y="510"/>
                    </a:lnTo>
                    <a:lnTo>
                      <a:pt x="10459" y="510"/>
                    </a:lnTo>
                    <a:lnTo>
                      <a:pt x="10459"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6" name="Google Shape;1086;p48"/>
              <p:cNvSpPr/>
              <p:nvPr/>
            </p:nvSpPr>
            <p:spPr>
              <a:xfrm flipH="1">
                <a:off x="3012639" y="2620331"/>
                <a:ext cx="547895" cy="26769"/>
              </a:xfrm>
              <a:custGeom>
                <a:avLst/>
                <a:gdLst/>
                <a:ahLst/>
                <a:cxnLst/>
                <a:rect l="l" t="t" r="r" b="b"/>
                <a:pathLst>
                  <a:path w="10459" h="511" extrusionOk="0">
                    <a:moveTo>
                      <a:pt x="0" y="1"/>
                    </a:moveTo>
                    <a:lnTo>
                      <a:pt x="0" y="511"/>
                    </a:lnTo>
                    <a:lnTo>
                      <a:pt x="10459" y="511"/>
                    </a:lnTo>
                    <a:lnTo>
                      <a:pt x="10459"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7" name="Google Shape;1087;p48"/>
              <p:cNvSpPr/>
              <p:nvPr/>
            </p:nvSpPr>
            <p:spPr>
              <a:xfrm flipH="1">
                <a:off x="3050296" y="2350492"/>
                <a:ext cx="88321" cy="88269"/>
              </a:xfrm>
              <a:custGeom>
                <a:avLst/>
                <a:gdLst/>
                <a:ahLst/>
                <a:cxnLst/>
                <a:rect l="l" t="t" r="r" b="b"/>
                <a:pathLst>
                  <a:path w="1686" h="1685" extrusionOk="0">
                    <a:moveTo>
                      <a:pt x="843" y="0"/>
                    </a:moveTo>
                    <a:cubicBezTo>
                      <a:pt x="377" y="0"/>
                      <a:pt x="1" y="378"/>
                      <a:pt x="1" y="843"/>
                    </a:cubicBezTo>
                    <a:cubicBezTo>
                      <a:pt x="1" y="1309"/>
                      <a:pt x="377" y="1685"/>
                      <a:pt x="843" y="1685"/>
                    </a:cubicBezTo>
                    <a:cubicBezTo>
                      <a:pt x="1308" y="1685"/>
                      <a:pt x="1685" y="1309"/>
                      <a:pt x="1685" y="843"/>
                    </a:cubicBezTo>
                    <a:cubicBezTo>
                      <a:pt x="1685" y="378"/>
                      <a:pt x="1308" y="0"/>
                      <a:pt x="843"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88" name="Google Shape;1088;p48"/>
            <p:cNvGrpSpPr/>
            <p:nvPr/>
          </p:nvGrpSpPr>
          <p:grpSpPr>
            <a:xfrm>
              <a:off x="1018755" y="1579209"/>
              <a:ext cx="1335135" cy="1856623"/>
              <a:chOff x="2318145" y="2206850"/>
              <a:chExt cx="1137447" cy="1581720"/>
            </a:xfrm>
          </p:grpSpPr>
          <p:sp>
            <p:nvSpPr>
              <p:cNvPr id="1089" name="Google Shape;1089;p48"/>
              <p:cNvSpPr/>
              <p:nvPr/>
            </p:nvSpPr>
            <p:spPr>
              <a:xfrm flipH="1">
                <a:off x="2460529" y="2206850"/>
                <a:ext cx="468531" cy="502529"/>
              </a:xfrm>
              <a:custGeom>
                <a:avLst/>
                <a:gdLst/>
                <a:ahLst/>
                <a:cxnLst/>
                <a:rect l="l" t="t" r="r" b="b"/>
                <a:pathLst>
                  <a:path w="8944" h="9593" extrusionOk="0">
                    <a:moveTo>
                      <a:pt x="3386" y="138"/>
                    </a:moveTo>
                    <a:cubicBezTo>
                      <a:pt x="2240" y="138"/>
                      <a:pt x="1205" y="1032"/>
                      <a:pt x="1017" y="2438"/>
                    </a:cubicBezTo>
                    <a:cubicBezTo>
                      <a:pt x="813" y="3954"/>
                      <a:pt x="1158" y="4362"/>
                      <a:pt x="1158" y="4362"/>
                    </a:cubicBezTo>
                    <a:cubicBezTo>
                      <a:pt x="266" y="5564"/>
                      <a:pt x="0" y="8254"/>
                      <a:pt x="1205" y="8943"/>
                    </a:cubicBezTo>
                    <a:cubicBezTo>
                      <a:pt x="1813" y="9290"/>
                      <a:pt x="3246" y="9593"/>
                      <a:pt x="4651" y="9593"/>
                    </a:cubicBezTo>
                    <a:cubicBezTo>
                      <a:pt x="6028" y="9593"/>
                      <a:pt x="7378" y="9301"/>
                      <a:pt x="7896" y="8473"/>
                    </a:cubicBezTo>
                    <a:cubicBezTo>
                      <a:pt x="8944" y="6800"/>
                      <a:pt x="8540" y="2741"/>
                      <a:pt x="7662" y="1687"/>
                    </a:cubicBezTo>
                    <a:cubicBezTo>
                      <a:pt x="6257" y="1"/>
                      <a:pt x="4910" y="312"/>
                      <a:pt x="3660" y="155"/>
                    </a:cubicBezTo>
                    <a:cubicBezTo>
                      <a:pt x="3568" y="143"/>
                      <a:pt x="3477" y="138"/>
                      <a:pt x="3386" y="138"/>
                    </a:cubicBezTo>
                    <a:close/>
                  </a:path>
                </a:pathLst>
              </a:custGeom>
              <a:solidFill>
                <a:srgbClr val="101E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0" name="Google Shape;1090;p48"/>
              <p:cNvSpPr/>
              <p:nvPr/>
            </p:nvSpPr>
            <p:spPr>
              <a:xfrm flipH="1">
                <a:off x="2797787" y="2665750"/>
                <a:ext cx="311848" cy="388697"/>
              </a:xfrm>
              <a:custGeom>
                <a:avLst/>
                <a:gdLst/>
                <a:ahLst/>
                <a:cxnLst/>
                <a:rect l="l" t="t" r="r" b="b"/>
                <a:pathLst>
                  <a:path w="5953" h="7420" extrusionOk="0">
                    <a:moveTo>
                      <a:pt x="4374" y="1"/>
                    </a:moveTo>
                    <a:cubicBezTo>
                      <a:pt x="4374" y="1"/>
                      <a:pt x="1207" y="2969"/>
                      <a:pt x="1" y="5623"/>
                    </a:cubicBezTo>
                    <a:lnTo>
                      <a:pt x="3539" y="7420"/>
                    </a:lnTo>
                    <a:lnTo>
                      <a:pt x="5390" y="5678"/>
                    </a:lnTo>
                    <a:lnTo>
                      <a:pt x="5953" y="2728"/>
                    </a:lnTo>
                    <a:cubicBezTo>
                      <a:pt x="5953" y="2728"/>
                      <a:pt x="5845" y="1762"/>
                      <a:pt x="5738" y="1602"/>
                    </a:cubicBezTo>
                    <a:cubicBezTo>
                      <a:pt x="5631" y="1440"/>
                      <a:pt x="4374" y="1"/>
                      <a:pt x="437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1" name="Google Shape;1091;p48"/>
              <p:cNvSpPr/>
              <p:nvPr/>
            </p:nvSpPr>
            <p:spPr>
              <a:xfrm flipH="1">
                <a:off x="2834508" y="2688799"/>
                <a:ext cx="201420" cy="443387"/>
              </a:xfrm>
              <a:custGeom>
                <a:avLst/>
                <a:gdLst/>
                <a:ahLst/>
                <a:cxnLst/>
                <a:rect l="l" t="t" r="r" b="b"/>
                <a:pathLst>
                  <a:path w="3845" h="8464" extrusionOk="0">
                    <a:moveTo>
                      <a:pt x="3130" y="1"/>
                    </a:moveTo>
                    <a:cubicBezTo>
                      <a:pt x="3130" y="1"/>
                      <a:pt x="1074" y="3278"/>
                      <a:pt x="538" y="5544"/>
                    </a:cubicBezTo>
                    <a:cubicBezTo>
                      <a:pt x="0" y="7808"/>
                      <a:pt x="1669" y="8464"/>
                      <a:pt x="1669" y="8464"/>
                    </a:cubicBezTo>
                    <a:lnTo>
                      <a:pt x="3189" y="6944"/>
                    </a:lnTo>
                    <a:lnTo>
                      <a:pt x="3725" y="4291"/>
                    </a:lnTo>
                    <a:lnTo>
                      <a:pt x="3845" y="2803"/>
                    </a:lnTo>
                    <a:lnTo>
                      <a:pt x="3130" y="1"/>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2" name="Google Shape;1092;p48"/>
              <p:cNvSpPr/>
              <p:nvPr/>
            </p:nvSpPr>
            <p:spPr>
              <a:xfrm flipH="1">
                <a:off x="3237723" y="2716354"/>
                <a:ext cx="217869" cy="176433"/>
              </a:xfrm>
              <a:custGeom>
                <a:avLst/>
                <a:gdLst/>
                <a:ahLst/>
                <a:cxnLst/>
                <a:rect l="l" t="t" r="r" b="b"/>
                <a:pathLst>
                  <a:path w="4159" h="3368" extrusionOk="0">
                    <a:moveTo>
                      <a:pt x="729" y="1"/>
                    </a:moveTo>
                    <a:cubicBezTo>
                      <a:pt x="723" y="1"/>
                      <a:pt x="717" y="1"/>
                      <a:pt x="712" y="2"/>
                    </a:cubicBezTo>
                    <a:cubicBezTo>
                      <a:pt x="410" y="45"/>
                      <a:pt x="1484" y="873"/>
                      <a:pt x="1484" y="873"/>
                    </a:cubicBezTo>
                    <a:cubicBezTo>
                      <a:pt x="1484" y="873"/>
                      <a:pt x="513" y="351"/>
                      <a:pt x="252" y="351"/>
                    </a:cubicBezTo>
                    <a:cubicBezTo>
                      <a:pt x="225" y="351"/>
                      <a:pt x="206" y="357"/>
                      <a:pt x="196" y="370"/>
                    </a:cubicBezTo>
                    <a:cubicBezTo>
                      <a:pt x="95" y="504"/>
                      <a:pt x="1349" y="1279"/>
                      <a:pt x="1349" y="1279"/>
                    </a:cubicBezTo>
                    <a:cubicBezTo>
                      <a:pt x="1349" y="1279"/>
                      <a:pt x="441" y="829"/>
                      <a:pt x="186" y="829"/>
                    </a:cubicBezTo>
                    <a:cubicBezTo>
                      <a:pt x="164" y="829"/>
                      <a:pt x="146" y="833"/>
                      <a:pt x="135" y="841"/>
                    </a:cubicBezTo>
                    <a:cubicBezTo>
                      <a:pt x="0" y="936"/>
                      <a:pt x="1197" y="1717"/>
                      <a:pt x="1197" y="1717"/>
                    </a:cubicBezTo>
                    <a:cubicBezTo>
                      <a:pt x="1197" y="1717"/>
                      <a:pt x="354" y="1307"/>
                      <a:pt x="132" y="1307"/>
                    </a:cubicBezTo>
                    <a:cubicBezTo>
                      <a:pt x="105" y="1307"/>
                      <a:pt x="87" y="1313"/>
                      <a:pt x="81" y="1327"/>
                    </a:cubicBezTo>
                    <a:cubicBezTo>
                      <a:pt x="31" y="1455"/>
                      <a:pt x="2141" y="3110"/>
                      <a:pt x="3464" y="3368"/>
                    </a:cubicBezTo>
                    <a:cubicBezTo>
                      <a:pt x="3464" y="3368"/>
                      <a:pt x="4072" y="1930"/>
                      <a:pt x="4159" y="1643"/>
                    </a:cubicBezTo>
                    <a:cubicBezTo>
                      <a:pt x="4159" y="1643"/>
                      <a:pt x="2966" y="208"/>
                      <a:pt x="2657" y="208"/>
                    </a:cubicBezTo>
                    <a:cubicBezTo>
                      <a:pt x="2648" y="208"/>
                      <a:pt x="2641" y="209"/>
                      <a:pt x="2634" y="211"/>
                    </a:cubicBezTo>
                    <a:cubicBezTo>
                      <a:pt x="2342" y="297"/>
                      <a:pt x="2877" y="1153"/>
                      <a:pt x="2877" y="1153"/>
                    </a:cubicBezTo>
                    <a:cubicBezTo>
                      <a:pt x="2877" y="1153"/>
                      <a:pt x="1076" y="1"/>
                      <a:pt x="729" y="1"/>
                    </a:cubicBezTo>
                    <a:close/>
                  </a:path>
                </a:pathLst>
              </a:custGeom>
              <a:solidFill>
                <a:srgbClr val="E5A1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3" name="Google Shape;1093;p48"/>
              <p:cNvSpPr/>
              <p:nvPr/>
            </p:nvSpPr>
            <p:spPr>
              <a:xfrm flipH="1">
                <a:off x="2881870" y="2766068"/>
                <a:ext cx="488333" cy="350089"/>
              </a:xfrm>
              <a:custGeom>
                <a:avLst/>
                <a:gdLst/>
                <a:ahLst/>
                <a:cxnLst/>
                <a:rect l="l" t="t" r="r" b="b"/>
                <a:pathLst>
                  <a:path w="9322" h="6683" extrusionOk="0">
                    <a:moveTo>
                      <a:pt x="2333" y="1"/>
                    </a:moveTo>
                    <a:cubicBezTo>
                      <a:pt x="0" y="2686"/>
                      <a:pt x="238" y="5474"/>
                      <a:pt x="238" y="5474"/>
                    </a:cubicBezTo>
                    <a:cubicBezTo>
                      <a:pt x="238" y="5474"/>
                      <a:pt x="5206" y="6680"/>
                      <a:pt x="7001" y="6683"/>
                    </a:cubicBezTo>
                    <a:cubicBezTo>
                      <a:pt x="7002" y="6683"/>
                      <a:pt x="7003" y="6683"/>
                      <a:pt x="7005" y="6683"/>
                    </a:cubicBezTo>
                    <a:cubicBezTo>
                      <a:pt x="8797" y="6683"/>
                      <a:pt x="9321" y="4262"/>
                      <a:pt x="9321" y="4262"/>
                    </a:cubicBezTo>
                    <a:lnTo>
                      <a:pt x="2333"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4" name="Google Shape;1094;p48"/>
              <p:cNvSpPr/>
              <p:nvPr/>
            </p:nvSpPr>
            <p:spPr>
              <a:xfrm flipH="1">
                <a:off x="2344918" y="2665750"/>
                <a:ext cx="686401" cy="1122820"/>
              </a:xfrm>
              <a:custGeom>
                <a:avLst/>
                <a:gdLst/>
                <a:ahLst/>
                <a:cxnLst/>
                <a:rect l="l" t="t" r="r" b="b"/>
                <a:pathLst>
                  <a:path w="13103" h="21434" extrusionOk="0">
                    <a:moveTo>
                      <a:pt x="2879" y="1"/>
                    </a:moveTo>
                    <a:cubicBezTo>
                      <a:pt x="2116" y="3906"/>
                      <a:pt x="1499" y="8023"/>
                      <a:pt x="1037" y="11544"/>
                    </a:cubicBezTo>
                    <a:cubicBezTo>
                      <a:pt x="966" y="12083"/>
                      <a:pt x="899" y="12610"/>
                      <a:pt x="834" y="13120"/>
                    </a:cubicBezTo>
                    <a:cubicBezTo>
                      <a:pt x="282" y="17527"/>
                      <a:pt x="1" y="20669"/>
                      <a:pt x="1" y="20669"/>
                    </a:cubicBezTo>
                    <a:cubicBezTo>
                      <a:pt x="2209" y="21245"/>
                      <a:pt x="4442" y="21434"/>
                      <a:pt x="6422" y="21434"/>
                    </a:cubicBezTo>
                    <a:cubicBezTo>
                      <a:pt x="10226" y="21434"/>
                      <a:pt x="13103" y="20736"/>
                      <a:pt x="13103" y="20736"/>
                    </a:cubicBezTo>
                    <a:cubicBezTo>
                      <a:pt x="13029" y="19150"/>
                      <a:pt x="12831" y="17070"/>
                      <a:pt x="12571" y="14843"/>
                    </a:cubicBezTo>
                    <a:cubicBezTo>
                      <a:pt x="12375" y="13143"/>
                      <a:pt x="12144" y="11356"/>
                      <a:pt x="11907" y="9634"/>
                    </a:cubicBezTo>
                    <a:cubicBezTo>
                      <a:pt x="11211" y="4531"/>
                      <a:pt x="10473" y="1"/>
                      <a:pt x="104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5" name="Google Shape;1095;p48"/>
              <p:cNvSpPr/>
              <p:nvPr/>
            </p:nvSpPr>
            <p:spPr>
              <a:xfrm flipH="1">
                <a:off x="2509452" y="2738147"/>
                <a:ext cx="151602" cy="358942"/>
              </a:xfrm>
              <a:custGeom>
                <a:avLst/>
                <a:gdLst/>
                <a:ahLst/>
                <a:cxnLst/>
                <a:rect l="l" t="t" r="r" b="b"/>
                <a:pathLst>
                  <a:path w="2894" h="6852" extrusionOk="0">
                    <a:moveTo>
                      <a:pt x="2369" y="1"/>
                    </a:moveTo>
                    <a:cubicBezTo>
                      <a:pt x="2369" y="1"/>
                      <a:pt x="670" y="3444"/>
                      <a:pt x="0" y="6098"/>
                    </a:cubicBezTo>
                    <a:cubicBezTo>
                      <a:pt x="0" y="6098"/>
                      <a:pt x="2071" y="6851"/>
                      <a:pt x="2436" y="6851"/>
                    </a:cubicBezTo>
                    <a:cubicBezTo>
                      <a:pt x="2462" y="6851"/>
                      <a:pt x="2479" y="6848"/>
                      <a:pt x="2487" y="6840"/>
                    </a:cubicBezTo>
                    <a:cubicBezTo>
                      <a:pt x="2606" y="6720"/>
                      <a:pt x="2871" y="5095"/>
                      <a:pt x="2871" y="5095"/>
                    </a:cubicBezTo>
                    <a:cubicBezTo>
                      <a:pt x="2871" y="5095"/>
                      <a:pt x="2894" y="3133"/>
                      <a:pt x="2822" y="2966"/>
                    </a:cubicBezTo>
                    <a:cubicBezTo>
                      <a:pt x="2751" y="2799"/>
                      <a:pt x="2751" y="1842"/>
                      <a:pt x="2751" y="1842"/>
                    </a:cubicBezTo>
                    <a:lnTo>
                      <a:pt x="2369" y="1"/>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6" name="Google Shape;1096;p48"/>
              <p:cNvSpPr/>
              <p:nvPr/>
            </p:nvSpPr>
            <p:spPr>
              <a:xfrm flipH="1">
                <a:off x="2372733" y="3159695"/>
                <a:ext cx="614948" cy="285236"/>
              </a:xfrm>
              <a:custGeom>
                <a:avLst/>
                <a:gdLst/>
                <a:ahLst/>
                <a:cxnLst/>
                <a:rect l="l" t="t" r="r" b="b"/>
                <a:pathLst>
                  <a:path w="11739" h="5445" extrusionOk="0">
                    <a:moveTo>
                      <a:pt x="4447" y="0"/>
                    </a:moveTo>
                    <a:cubicBezTo>
                      <a:pt x="4447" y="0"/>
                      <a:pt x="1638" y="84"/>
                      <a:pt x="1303" y="126"/>
                    </a:cubicBezTo>
                    <a:cubicBezTo>
                      <a:pt x="1119" y="149"/>
                      <a:pt x="617" y="1186"/>
                      <a:pt x="204" y="2115"/>
                    </a:cubicBezTo>
                    <a:cubicBezTo>
                      <a:pt x="133" y="2654"/>
                      <a:pt x="66" y="3181"/>
                      <a:pt x="1" y="3691"/>
                    </a:cubicBezTo>
                    <a:cubicBezTo>
                      <a:pt x="1413" y="4115"/>
                      <a:pt x="6199" y="5444"/>
                      <a:pt x="10625" y="5444"/>
                    </a:cubicBezTo>
                    <a:cubicBezTo>
                      <a:pt x="11000" y="5444"/>
                      <a:pt x="11371" y="5435"/>
                      <a:pt x="11738" y="5414"/>
                    </a:cubicBezTo>
                    <a:cubicBezTo>
                      <a:pt x="11542" y="3714"/>
                      <a:pt x="11311" y="1927"/>
                      <a:pt x="11074" y="205"/>
                    </a:cubicBezTo>
                    <a:lnTo>
                      <a:pt x="4447" y="0"/>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7" name="Google Shape;1097;p48"/>
              <p:cNvSpPr/>
              <p:nvPr/>
            </p:nvSpPr>
            <p:spPr>
              <a:xfrm flipH="1">
                <a:off x="2338728" y="2664283"/>
                <a:ext cx="263863" cy="446425"/>
              </a:xfrm>
              <a:custGeom>
                <a:avLst/>
                <a:gdLst/>
                <a:ahLst/>
                <a:cxnLst/>
                <a:rect l="l" t="t" r="r" b="b"/>
                <a:pathLst>
                  <a:path w="5037" h="8522" extrusionOk="0">
                    <a:moveTo>
                      <a:pt x="2239" y="1"/>
                    </a:moveTo>
                    <a:cubicBezTo>
                      <a:pt x="2238" y="1"/>
                      <a:pt x="2236" y="1"/>
                      <a:pt x="2235" y="1"/>
                    </a:cubicBezTo>
                    <a:cubicBezTo>
                      <a:pt x="0" y="17"/>
                      <a:pt x="766" y="8522"/>
                      <a:pt x="766" y="8522"/>
                    </a:cubicBezTo>
                    <a:lnTo>
                      <a:pt x="5037" y="8125"/>
                    </a:lnTo>
                    <a:cubicBezTo>
                      <a:pt x="5037" y="8125"/>
                      <a:pt x="4095" y="1"/>
                      <a:pt x="223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8" name="Google Shape;1098;p48"/>
              <p:cNvSpPr/>
              <p:nvPr/>
            </p:nvSpPr>
            <p:spPr>
              <a:xfrm flipH="1">
                <a:off x="2644084" y="2511421"/>
                <a:ext cx="131591" cy="178790"/>
              </a:xfrm>
              <a:custGeom>
                <a:avLst/>
                <a:gdLst/>
                <a:ahLst/>
                <a:cxnLst/>
                <a:rect l="l" t="t" r="r" b="b"/>
                <a:pathLst>
                  <a:path w="2512" h="3413" extrusionOk="0">
                    <a:moveTo>
                      <a:pt x="2412" y="1"/>
                    </a:moveTo>
                    <a:lnTo>
                      <a:pt x="599" y="344"/>
                    </a:lnTo>
                    <a:lnTo>
                      <a:pt x="0" y="3270"/>
                    </a:lnTo>
                    <a:cubicBezTo>
                      <a:pt x="300" y="3376"/>
                      <a:pt x="668" y="3412"/>
                      <a:pt x="1029" y="3412"/>
                    </a:cubicBezTo>
                    <a:cubicBezTo>
                      <a:pt x="1786" y="3412"/>
                      <a:pt x="2512" y="3255"/>
                      <a:pt x="2512" y="3255"/>
                    </a:cubicBezTo>
                    <a:lnTo>
                      <a:pt x="2412" y="1"/>
                    </a:lnTo>
                    <a:close/>
                  </a:path>
                </a:pathLst>
              </a:custGeom>
              <a:solidFill>
                <a:srgbClr val="DC78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9" name="Google Shape;1099;p48"/>
              <p:cNvSpPr/>
              <p:nvPr/>
            </p:nvSpPr>
            <p:spPr>
              <a:xfrm flipH="1">
                <a:off x="2594478" y="2325399"/>
                <a:ext cx="313839" cy="283193"/>
              </a:xfrm>
              <a:custGeom>
                <a:avLst/>
                <a:gdLst/>
                <a:ahLst/>
                <a:cxnLst/>
                <a:rect l="l" t="t" r="r" b="b"/>
                <a:pathLst>
                  <a:path w="5991" h="5406" extrusionOk="0">
                    <a:moveTo>
                      <a:pt x="1925" y="1"/>
                    </a:moveTo>
                    <a:cubicBezTo>
                      <a:pt x="1925" y="1"/>
                      <a:pt x="1106" y="470"/>
                      <a:pt x="930" y="1067"/>
                    </a:cubicBezTo>
                    <a:cubicBezTo>
                      <a:pt x="590" y="2214"/>
                      <a:pt x="1" y="4879"/>
                      <a:pt x="2405" y="5350"/>
                    </a:cubicBezTo>
                    <a:cubicBezTo>
                      <a:pt x="2599" y="5388"/>
                      <a:pt x="2780" y="5405"/>
                      <a:pt x="2948" y="5405"/>
                    </a:cubicBezTo>
                    <a:cubicBezTo>
                      <a:pt x="4868" y="5405"/>
                      <a:pt x="5193" y="3130"/>
                      <a:pt x="5193" y="3130"/>
                    </a:cubicBezTo>
                    <a:cubicBezTo>
                      <a:pt x="5193" y="3130"/>
                      <a:pt x="5920" y="2616"/>
                      <a:pt x="5959" y="1951"/>
                    </a:cubicBezTo>
                    <a:cubicBezTo>
                      <a:pt x="5991" y="1408"/>
                      <a:pt x="5762" y="1065"/>
                      <a:pt x="5461" y="1065"/>
                    </a:cubicBezTo>
                    <a:cubicBezTo>
                      <a:pt x="5393" y="1065"/>
                      <a:pt x="5322" y="1082"/>
                      <a:pt x="5249" y="1118"/>
                    </a:cubicBezTo>
                    <a:cubicBezTo>
                      <a:pt x="4851" y="1315"/>
                      <a:pt x="4759" y="2226"/>
                      <a:pt x="4759" y="2226"/>
                    </a:cubicBezTo>
                    <a:cubicBezTo>
                      <a:pt x="4759" y="2226"/>
                      <a:pt x="4338" y="1946"/>
                      <a:pt x="4223" y="1387"/>
                    </a:cubicBezTo>
                    <a:cubicBezTo>
                      <a:pt x="4223" y="1387"/>
                      <a:pt x="2422" y="1009"/>
                      <a:pt x="1925" y="1"/>
                    </a:cubicBezTo>
                    <a:close/>
                  </a:path>
                </a:pathLst>
              </a:custGeom>
              <a:solidFill>
                <a:srgbClr val="E5A1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0" name="Google Shape;1100;p48"/>
              <p:cNvSpPr/>
              <p:nvPr/>
            </p:nvSpPr>
            <p:spPr>
              <a:xfrm flipH="1">
                <a:off x="2796420" y="2465636"/>
                <a:ext cx="18859" cy="60086"/>
              </a:xfrm>
              <a:custGeom>
                <a:avLst/>
                <a:gdLst/>
                <a:ahLst/>
                <a:cxnLst/>
                <a:rect l="l" t="t" r="r" b="b"/>
                <a:pathLst>
                  <a:path w="360" h="1147" extrusionOk="0">
                    <a:moveTo>
                      <a:pt x="223" y="1"/>
                    </a:moveTo>
                    <a:cubicBezTo>
                      <a:pt x="197" y="1"/>
                      <a:pt x="173" y="17"/>
                      <a:pt x="164" y="45"/>
                    </a:cubicBezTo>
                    <a:cubicBezTo>
                      <a:pt x="113" y="200"/>
                      <a:pt x="74" y="360"/>
                      <a:pt x="48" y="523"/>
                    </a:cubicBezTo>
                    <a:cubicBezTo>
                      <a:pt x="23" y="680"/>
                      <a:pt x="1" y="857"/>
                      <a:pt x="90" y="1000"/>
                    </a:cubicBezTo>
                    <a:cubicBezTo>
                      <a:pt x="133" y="1069"/>
                      <a:pt x="198" y="1125"/>
                      <a:pt x="278" y="1145"/>
                    </a:cubicBezTo>
                    <a:cubicBezTo>
                      <a:pt x="283" y="1146"/>
                      <a:pt x="288" y="1147"/>
                      <a:pt x="293" y="1147"/>
                    </a:cubicBezTo>
                    <a:cubicBezTo>
                      <a:pt x="319" y="1147"/>
                      <a:pt x="346" y="1130"/>
                      <a:pt x="352" y="1103"/>
                    </a:cubicBezTo>
                    <a:cubicBezTo>
                      <a:pt x="360" y="1072"/>
                      <a:pt x="343" y="1038"/>
                      <a:pt x="310" y="1028"/>
                    </a:cubicBezTo>
                    <a:cubicBezTo>
                      <a:pt x="304" y="1027"/>
                      <a:pt x="296" y="1025"/>
                      <a:pt x="290" y="1024"/>
                    </a:cubicBezTo>
                    <a:cubicBezTo>
                      <a:pt x="289" y="1023"/>
                      <a:pt x="288" y="1023"/>
                      <a:pt x="287" y="1022"/>
                    </a:cubicBezTo>
                    <a:lnTo>
                      <a:pt x="287" y="1022"/>
                    </a:lnTo>
                    <a:cubicBezTo>
                      <a:pt x="286" y="1021"/>
                      <a:pt x="285" y="1021"/>
                      <a:pt x="284" y="1021"/>
                    </a:cubicBezTo>
                    <a:lnTo>
                      <a:pt x="284" y="1021"/>
                    </a:lnTo>
                    <a:cubicBezTo>
                      <a:pt x="283" y="1020"/>
                      <a:pt x="282" y="1020"/>
                      <a:pt x="281" y="1019"/>
                    </a:cubicBezTo>
                    <a:cubicBezTo>
                      <a:pt x="268" y="1013"/>
                      <a:pt x="257" y="1005"/>
                      <a:pt x="246" y="998"/>
                    </a:cubicBezTo>
                    <a:lnTo>
                      <a:pt x="246" y="998"/>
                    </a:lnTo>
                    <a:cubicBezTo>
                      <a:pt x="249" y="999"/>
                      <a:pt x="251" y="1001"/>
                      <a:pt x="251" y="1001"/>
                    </a:cubicBezTo>
                    <a:cubicBezTo>
                      <a:pt x="252" y="1001"/>
                      <a:pt x="249" y="999"/>
                      <a:pt x="243" y="996"/>
                    </a:cubicBezTo>
                    <a:lnTo>
                      <a:pt x="243" y="996"/>
                    </a:lnTo>
                    <a:cubicBezTo>
                      <a:pt x="244" y="996"/>
                      <a:pt x="245" y="997"/>
                      <a:pt x="246" y="998"/>
                    </a:cubicBezTo>
                    <a:lnTo>
                      <a:pt x="246" y="998"/>
                    </a:lnTo>
                    <a:cubicBezTo>
                      <a:pt x="245" y="997"/>
                      <a:pt x="244" y="996"/>
                      <a:pt x="243" y="996"/>
                    </a:cubicBezTo>
                    <a:lnTo>
                      <a:pt x="243" y="996"/>
                    </a:lnTo>
                    <a:cubicBezTo>
                      <a:pt x="243" y="996"/>
                      <a:pt x="243" y="996"/>
                      <a:pt x="243" y="996"/>
                    </a:cubicBezTo>
                    <a:cubicBezTo>
                      <a:pt x="242" y="994"/>
                      <a:pt x="239" y="991"/>
                      <a:pt x="236" y="990"/>
                    </a:cubicBezTo>
                    <a:cubicBezTo>
                      <a:pt x="231" y="983"/>
                      <a:pt x="225" y="979"/>
                      <a:pt x="220" y="972"/>
                    </a:cubicBezTo>
                    <a:cubicBezTo>
                      <a:pt x="215" y="968"/>
                      <a:pt x="211" y="963"/>
                      <a:pt x="206" y="957"/>
                    </a:cubicBezTo>
                    <a:cubicBezTo>
                      <a:pt x="205" y="955"/>
                      <a:pt x="204" y="955"/>
                      <a:pt x="204" y="955"/>
                    </a:cubicBezTo>
                    <a:lnTo>
                      <a:pt x="204" y="955"/>
                    </a:lnTo>
                    <a:cubicBezTo>
                      <a:pt x="204" y="955"/>
                      <a:pt x="208" y="961"/>
                      <a:pt x="208" y="961"/>
                    </a:cubicBezTo>
                    <a:cubicBezTo>
                      <a:pt x="208" y="961"/>
                      <a:pt x="207" y="960"/>
                      <a:pt x="206" y="958"/>
                    </a:cubicBezTo>
                    <a:cubicBezTo>
                      <a:pt x="205" y="955"/>
                      <a:pt x="201" y="951"/>
                      <a:pt x="200" y="948"/>
                    </a:cubicBezTo>
                    <a:cubicBezTo>
                      <a:pt x="192" y="935"/>
                      <a:pt x="184" y="923"/>
                      <a:pt x="178" y="910"/>
                    </a:cubicBezTo>
                    <a:cubicBezTo>
                      <a:pt x="177" y="906"/>
                      <a:pt x="175" y="903"/>
                      <a:pt x="173" y="899"/>
                    </a:cubicBezTo>
                    <a:cubicBezTo>
                      <a:pt x="172" y="898"/>
                      <a:pt x="172" y="897"/>
                      <a:pt x="171" y="895"/>
                    </a:cubicBezTo>
                    <a:lnTo>
                      <a:pt x="171" y="895"/>
                    </a:lnTo>
                    <a:cubicBezTo>
                      <a:pt x="169" y="890"/>
                      <a:pt x="167" y="885"/>
                      <a:pt x="166" y="879"/>
                    </a:cubicBezTo>
                    <a:cubicBezTo>
                      <a:pt x="159" y="862"/>
                      <a:pt x="155" y="845"/>
                      <a:pt x="152" y="826"/>
                    </a:cubicBezTo>
                    <a:cubicBezTo>
                      <a:pt x="152" y="823"/>
                      <a:pt x="150" y="819"/>
                      <a:pt x="150" y="814"/>
                    </a:cubicBezTo>
                    <a:cubicBezTo>
                      <a:pt x="150" y="814"/>
                      <a:pt x="150" y="813"/>
                      <a:pt x="150" y="813"/>
                    </a:cubicBezTo>
                    <a:lnTo>
                      <a:pt x="150" y="813"/>
                    </a:lnTo>
                    <a:cubicBezTo>
                      <a:pt x="150" y="813"/>
                      <a:pt x="150" y="813"/>
                      <a:pt x="150" y="812"/>
                    </a:cubicBezTo>
                    <a:cubicBezTo>
                      <a:pt x="150" y="812"/>
                      <a:pt x="150" y="812"/>
                      <a:pt x="150" y="812"/>
                    </a:cubicBezTo>
                    <a:lnTo>
                      <a:pt x="150" y="812"/>
                    </a:lnTo>
                    <a:cubicBezTo>
                      <a:pt x="150" y="811"/>
                      <a:pt x="150" y="811"/>
                      <a:pt x="150" y="810"/>
                    </a:cubicBezTo>
                    <a:lnTo>
                      <a:pt x="150" y="810"/>
                    </a:lnTo>
                    <a:cubicBezTo>
                      <a:pt x="148" y="800"/>
                      <a:pt x="147" y="792"/>
                      <a:pt x="147" y="783"/>
                    </a:cubicBezTo>
                    <a:cubicBezTo>
                      <a:pt x="144" y="746"/>
                      <a:pt x="145" y="707"/>
                      <a:pt x="149" y="669"/>
                    </a:cubicBezTo>
                    <a:cubicBezTo>
                      <a:pt x="150" y="659"/>
                      <a:pt x="152" y="649"/>
                      <a:pt x="152" y="640"/>
                    </a:cubicBezTo>
                    <a:cubicBezTo>
                      <a:pt x="153" y="631"/>
                      <a:pt x="156" y="620"/>
                      <a:pt x="156" y="610"/>
                    </a:cubicBezTo>
                    <a:lnTo>
                      <a:pt x="156" y="610"/>
                    </a:lnTo>
                    <a:cubicBezTo>
                      <a:pt x="156" y="610"/>
                      <a:pt x="155" y="617"/>
                      <a:pt x="155" y="617"/>
                    </a:cubicBezTo>
                    <a:cubicBezTo>
                      <a:pt x="155" y="617"/>
                      <a:pt x="155" y="616"/>
                      <a:pt x="155" y="615"/>
                    </a:cubicBezTo>
                    <a:cubicBezTo>
                      <a:pt x="156" y="612"/>
                      <a:pt x="156" y="610"/>
                      <a:pt x="156" y="609"/>
                    </a:cubicBezTo>
                    <a:cubicBezTo>
                      <a:pt x="156" y="604"/>
                      <a:pt x="158" y="600"/>
                      <a:pt x="158" y="595"/>
                    </a:cubicBezTo>
                    <a:cubicBezTo>
                      <a:pt x="159" y="584"/>
                      <a:pt x="161" y="575"/>
                      <a:pt x="163" y="564"/>
                    </a:cubicBezTo>
                    <a:cubicBezTo>
                      <a:pt x="175" y="486"/>
                      <a:pt x="191" y="410"/>
                      <a:pt x="208" y="332"/>
                    </a:cubicBezTo>
                    <a:cubicBezTo>
                      <a:pt x="229" y="247"/>
                      <a:pt x="253" y="161"/>
                      <a:pt x="281" y="77"/>
                    </a:cubicBezTo>
                    <a:cubicBezTo>
                      <a:pt x="290" y="46"/>
                      <a:pt x="270" y="11"/>
                      <a:pt x="239" y="3"/>
                    </a:cubicBezTo>
                    <a:cubicBezTo>
                      <a:pt x="233" y="2"/>
                      <a:pt x="228" y="1"/>
                      <a:pt x="223" y="1"/>
                    </a:cubicBezTo>
                    <a:close/>
                  </a:path>
                </a:pathLst>
              </a:custGeom>
              <a:solidFill>
                <a:srgbClr val="DC78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1" name="Google Shape;1101;p48"/>
              <p:cNvSpPr/>
              <p:nvPr/>
            </p:nvSpPr>
            <p:spPr>
              <a:xfrm flipH="1">
                <a:off x="2619670" y="2397272"/>
                <a:ext cx="26978" cy="63595"/>
              </a:xfrm>
              <a:custGeom>
                <a:avLst/>
                <a:gdLst/>
                <a:ahLst/>
                <a:cxnLst/>
                <a:rect l="l" t="t" r="r" b="b"/>
                <a:pathLst>
                  <a:path w="515" h="1214" extrusionOk="0">
                    <a:moveTo>
                      <a:pt x="452" y="120"/>
                    </a:moveTo>
                    <a:cubicBezTo>
                      <a:pt x="452" y="120"/>
                      <a:pt x="451" y="121"/>
                      <a:pt x="449" y="122"/>
                    </a:cubicBezTo>
                    <a:lnTo>
                      <a:pt x="449" y="122"/>
                    </a:lnTo>
                    <a:cubicBezTo>
                      <a:pt x="451" y="121"/>
                      <a:pt x="452" y="120"/>
                      <a:pt x="452" y="120"/>
                    </a:cubicBezTo>
                    <a:close/>
                    <a:moveTo>
                      <a:pt x="448" y="122"/>
                    </a:moveTo>
                    <a:cubicBezTo>
                      <a:pt x="447" y="122"/>
                      <a:pt x="446" y="123"/>
                      <a:pt x="446" y="123"/>
                    </a:cubicBezTo>
                    <a:lnTo>
                      <a:pt x="446" y="123"/>
                    </a:lnTo>
                    <a:cubicBezTo>
                      <a:pt x="446" y="122"/>
                      <a:pt x="447" y="122"/>
                      <a:pt x="448" y="122"/>
                    </a:cubicBezTo>
                    <a:close/>
                    <a:moveTo>
                      <a:pt x="136" y="849"/>
                    </a:moveTo>
                    <a:cubicBezTo>
                      <a:pt x="135" y="850"/>
                      <a:pt x="135" y="851"/>
                      <a:pt x="135" y="852"/>
                    </a:cubicBezTo>
                    <a:lnTo>
                      <a:pt x="135" y="852"/>
                    </a:lnTo>
                    <a:cubicBezTo>
                      <a:pt x="135" y="851"/>
                      <a:pt x="135" y="850"/>
                      <a:pt x="136" y="849"/>
                    </a:cubicBezTo>
                    <a:close/>
                    <a:moveTo>
                      <a:pt x="146" y="789"/>
                    </a:moveTo>
                    <a:lnTo>
                      <a:pt x="146" y="789"/>
                    </a:lnTo>
                    <a:cubicBezTo>
                      <a:pt x="147" y="792"/>
                      <a:pt x="148" y="794"/>
                      <a:pt x="150" y="796"/>
                    </a:cubicBezTo>
                    <a:cubicBezTo>
                      <a:pt x="150" y="797"/>
                      <a:pt x="150" y="798"/>
                      <a:pt x="151" y="800"/>
                    </a:cubicBezTo>
                    <a:lnTo>
                      <a:pt x="151" y="800"/>
                    </a:lnTo>
                    <a:cubicBezTo>
                      <a:pt x="151" y="802"/>
                      <a:pt x="152" y="803"/>
                      <a:pt x="153" y="804"/>
                    </a:cubicBezTo>
                    <a:cubicBezTo>
                      <a:pt x="152" y="803"/>
                      <a:pt x="151" y="802"/>
                      <a:pt x="151" y="800"/>
                    </a:cubicBezTo>
                    <a:lnTo>
                      <a:pt x="151" y="800"/>
                    </a:lnTo>
                    <a:cubicBezTo>
                      <a:pt x="152" y="802"/>
                      <a:pt x="153" y="803"/>
                      <a:pt x="153" y="804"/>
                    </a:cubicBezTo>
                    <a:cubicBezTo>
                      <a:pt x="157" y="818"/>
                      <a:pt x="164" y="831"/>
                      <a:pt x="167" y="845"/>
                    </a:cubicBezTo>
                    <a:cubicBezTo>
                      <a:pt x="176" y="871"/>
                      <a:pt x="182" y="898"/>
                      <a:pt x="187" y="925"/>
                    </a:cubicBezTo>
                    <a:cubicBezTo>
                      <a:pt x="187" y="926"/>
                      <a:pt x="189" y="933"/>
                      <a:pt x="190" y="939"/>
                    </a:cubicBezTo>
                    <a:lnTo>
                      <a:pt x="190" y="939"/>
                    </a:lnTo>
                    <a:cubicBezTo>
                      <a:pt x="189" y="939"/>
                      <a:pt x="189" y="940"/>
                      <a:pt x="190" y="944"/>
                    </a:cubicBezTo>
                    <a:cubicBezTo>
                      <a:pt x="190" y="945"/>
                      <a:pt x="190" y="945"/>
                      <a:pt x="190" y="946"/>
                    </a:cubicBezTo>
                    <a:lnTo>
                      <a:pt x="190" y="946"/>
                    </a:lnTo>
                    <a:cubicBezTo>
                      <a:pt x="190" y="946"/>
                      <a:pt x="190" y="946"/>
                      <a:pt x="190" y="946"/>
                    </a:cubicBezTo>
                    <a:cubicBezTo>
                      <a:pt x="190" y="946"/>
                      <a:pt x="190" y="946"/>
                      <a:pt x="190" y="946"/>
                    </a:cubicBezTo>
                    <a:lnTo>
                      <a:pt x="190" y="946"/>
                    </a:lnTo>
                    <a:cubicBezTo>
                      <a:pt x="190" y="948"/>
                      <a:pt x="191" y="951"/>
                      <a:pt x="191" y="953"/>
                    </a:cubicBezTo>
                    <a:cubicBezTo>
                      <a:pt x="193" y="967"/>
                      <a:pt x="193" y="981"/>
                      <a:pt x="195" y="997"/>
                    </a:cubicBezTo>
                    <a:cubicBezTo>
                      <a:pt x="195" y="1023"/>
                      <a:pt x="195" y="1051"/>
                      <a:pt x="191" y="1079"/>
                    </a:cubicBezTo>
                    <a:cubicBezTo>
                      <a:pt x="191" y="1079"/>
                      <a:pt x="191" y="1079"/>
                      <a:pt x="191" y="1079"/>
                    </a:cubicBezTo>
                    <a:lnTo>
                      <a:pt x="191" y="1079"/>
                    </a:lnTo>
                    <a:cubicBezTo>
                      <a:pt x="190" y="1081"/>
                      <a:pt x="190" y="1082"/>
                      <a:pt x="190" y="1084"/>
                    </a:cubicBezTo>
                    <a:cubicBezTo>
                      <a:pt x="190" y="1085"/>
                      <a:pt x="190" y="1086"/>
                      <a:pt x="190" y="1087"/>
                    </a:cubicBezTo>
                    <a:lnTo>
                      <a:pt x="190" y="1087"/>
                    </a:lnTo>
                    <a:cubicBezTo>
                      <a:pt x="190" y="1087"/>
                      <a:pt x="190" y="1087"/>
                      <a:pt x="190" y="1087"/>
                    </a:cubicBezTo>
                    <a:cubicBezTo>
                      <a:pt x="190" y="1088"/>
                      <a:pt x="189" y="1090"/>
                      <a:pt x="189" y="1093"/>
                    </a:cubicBezTo>
                    <a:lnTo>
                      <a:pt x="188" y="1093"/>
                    </a:lnTo>
                    <a:cubicBezTo>
                      <a:pt x="185" y="1092"/>
                      <a:pt x="180" y="1092"/>
                      <a:pt x="177" y="1091"/>
                    </a:cubicBezTo>
                    <a:lnTo>
                      <a:pt x="177" y="1091"/>
                    </a:lnTo>
                    <a:cubicBezTo>
                      <a:pt x="177" y="1091"/>
                      <a:pt x="177" y="1091"/>
                      <a:pt x="177" y="1091"/>
                    </a:cubicBezTo>
                    <a:lnTo>
                      <a:pt x="177" y="1091"/>
                    </a:lnTo>
                    <a:cubicBezTo>
                      <a:pt x="177" y="1091"/>
                      <a:pt x="177" y="1091"/>
                      <a:pt x="177" y="1091"/>
                    </a:cubicBezTo>
                    <a:lnTo>
                      <a:pt x="177" y="1091"/>
                    </a:lnTo>
                    <a:cubicBezTo>
                      <a:pt x="176" y="1091"/>
                      <a:pt x="175" y="1090"/>
                      <a:pt x="174" y="1090"/>
                    </a:cubicBezTo>
                    <a:cubicBezTo>
                      <a:pt x="173" y="1090"/>
                      <a:pt x="172" y="1089"/>
                      <a:pt x="171" y="1089"/>
                    </a:cubicBezTo>
                    <a:lnTo>
                      <a:pt x="171" y="1089"/>
                    </a:lnTo>
                    <a:cubicBezTo>
                      <a:pt x="173" y="1089"/>
                      <a:pt x="175" y="1090"/>
                      <a:pt x="177" y="1091"/>
                    </a:cubicBezTo>
                    <a:lnTo>
                      <a:pt x="177" y="1091"/>
                    </a:lnTo>
                    <a:cubicBezTo>
                      <a:pt x="175" y="1089"/>
                      <a:pt x="172" y="1088"/>
                      <a:pt x="171" y="1088"/>
                    </a:cubicBezTo>
                    <a:cubicBezTo>
                      <a:pt x="170" y="1088"/>
                      <a:pt x="170" y="1088"/>
                      <a:pt x="171" y="1089"/>
                    </a:cubicBezTo>
                    <a:lnTo>
                      <a:pt x="171" y="1089"/>
                    </a:lnTo>
                    <a:cubicBezTo>
                      <a:pt x="170" y="1089"/>
                      <a:pt x="170" y="1089"/>
                      <a:pt x="170" y="1089"/>
                    </a:cubicBezTo>
                    <a:cubicBezTo>
                      <a:pt x="169" y="1088"/>
                      <a:pt x="167" y="1087"/>
                      <a:pt x="165" y="1086"/>
                    </a:cubicBezTo>
                    <a:lnTo>
                      <a:pt x="165" y="1086"/>
                    </a:lnTo>
                    <a:cubicBezTo>
                      <a:pt x="165" y="1085"/>
                      <a:pt x="164" y="1085"/>
                      <a:pt x="164" y="1084"/>
                    </a:cubicBezTo>
                    <a:cubicBezTo>
                      <a:pt x="160" y="1080"/>
                      <a:pt x="156" y="1078"/>
                      <a:pt x="152" y="1074"/>
                    </a:cubicBezTo>
                    <a:lnTo>
                      <a:pt x="152" y="1074"/>
                    </a:lnTo>
                    <a:cubicBezTo>
                      <a:pt x="152" y="1074"/>
                      <a:pt x="152" y="1073"/>
                      <a:pt x="151" y="1072"/>
                    </a:cubicBezTo>
                    <a:cubicBezTo>
                      <a:pt x="150" y="1070"/>
                      <a:pt x="148" y="1068"/>
                      <a:pt x="146" y="1065"/>
                    </a:cubicBezTo>
                    <a:cubicBezTo>
                      <a:pt x="144" y="1063"/>
                      <a:pt x="142" y="1054"/>
                      <a:pt x="139" y="1050"/>
                    </a:cubicBezTo>
                    <a:lnTo>
                      <a:pt x="139" y="1050"/>
                    </a:lnTo>
                    <a:cubicBezTo>
                      <a:pt x="137" y="1045"/>
                      <a:pt x="136" y="1040"/>
                      <a:pt x="134" y="1036"/>
                    </a:cubicBezTo>
                    <a:cubicBezTo>
                      <a:pt x="132" y="1028"/>
                      <a:pt x="131" y="1022"/>
                      <a:pt x="129" y="1014"/>
                    </a:cubicBezTo>
                    <a:cubicBezTo>
                      <a:pt x="129" y="1011"/>
                      <a:pt x="129" y="1010"/>
                      <a:pt x="129" y="1010"/>
                    </a:cubicBezTo>
                    <a:lnTo>
                      <a:pt x="129" y="1010"/>
                    </a:lnTo>
                    <a:cubicBezTo>
                      <a:pt x="129" y="1010"/>
                      <a:pt x="129" y="1018"/>
                      <a:pt x="129" y="1019"/>
                    </a:cubicBezTo>
                    <a:cubicBezTo>
                      <a:pt x="128" y="1016"/>
                      <a:pt x="129" y="1009"/>
                      <a:pt x="128" y="1006"/>
                    </a:cubicBezTo>
                    <a:cubicBezTo>
                      <a:pt x="128" y="991"/>
                      <a:pt x="128" y="977"/>
                      <a:pt x="128" y="963"/>
                    </a:cubicBezTo>
                    <a:cubicBezTo>
                      <a:pt x="128" y="932"/>
                      <a:pt x="129" y="902"/>
                      <a:pt x="134" y="871"/>
                    </a:cubicBezTo>
                    <a:cubicBezTo>
                      <a:pt x="134" y="866"/>
                      <a:pt x="134" y="862"/>
                      <a:pt x="134" y="857"/>
                    </a:cubicBezTo>
                    <a:lnTo>
                      <a:pt x="134" y="857"/>
                    </a:lnTo>
                    <a:cubicBezTo>
                      <a:pt x="135" y="857"/>
                      <a:pt x="136" y="854"/>
                      <a:pt x="136" y="852"/>
                    </a:cubicBezTo>
                    <a:cubicBezTo>
                      <a:pt x="136" y="848"/>
                      <a:pt x="137" y="843"/>
                      <a:pt x="137" y="838"/>
                    </a:cubicBezTo>
                    <a:cubicBezTo>
                      <a:pt x="140" y="824"/>
                      <a:pt x="142" y="809"/>
                      <a:pt x="145" y="793"/>
                    </a:cubicBezTo>
                    <a:cubicBezTo>
                      <a:pt x="145" y="792"/>
                      <a:pt x="145" y="790"/>
                      <a:pt x="146" y="789"/>
                    </a:cubicBezTo>
                    <a:close/>
                    <a:moveTo>
                      <a:pt x="187" y="1094"/>
                    </a:moveTo>
                    <a:lnTo>
                      <a:pt x="187" y="1094"/>
                    </a:lnTo>
                    <a:cubicBezTo>
                      <a:pt x="188" y="1095"/>
                      <a:pt x="188" y="1095"/>
                      <a:pt x="188" y="1095"/>
                    </a:cubicBezTo>
                    <a:lnTo>
                      <a:pt x="188" y="1095"/>
                    </a:lnTo>
                    <a:cubicBezTo>
                      <a:pt x="188" y="1095"/>
                      <a:pt x="188" y="1095"/>
                      <a:pt x="188" y="1095"/>
                    </a:cubicBezTo>
                    <a:lnTo>
                      <a:pt x="188" y="1095"/>
                    </a:lnTo>
                    <a:cubicBezTo>
                      <a:pt x="186" y="1095"/>
                      <a:pt x="186" y="1095"/>
                      <a:pt x="187" y="1094"/>
                    </a:cubicBezTo>
                    <a:close/>
                    <a:moveTo>
                      <a:pt x="185" y="1106"/>
                    </a:moveTo>
                    <a:cubicBezTo>
                      <a:pt x="185" y="1106"/>
                      <a:pt x="185" y="1106"/>
                      <a:pt x="185" y="1106"/>
                    </a:cubicBezTo>
                    <a:cubicBezTo>
                      <a:pt x="185" y="1106"/>
                      <a:pt x="185" y="1106"/>
                      <a:pt x="185" y="1106"/>
                    </a:cubicBezTo>
                    <a:cubicBezTo>
                      <a:pt x="185" y="1106"/>
                      <a:pt x="185" y="1106"/>
                      <a:pt x="185" y="1106"/>
                    </a:cubicBezTo>
                    <a:close/>
                    <a:moveTo>
                      <a:pt x="446" y="1"/>
                    </a:moveTo>
                    <a:cubicBezTo>
                      <a:pt x="441" y="1"/>
                      <a:pt x="436" y="1"/>
                      <a:pt x="431" y="2"/>
                    </a:cubicBezTo>
                    <a:cubicBezTo>
                      <a:pt x="367" y="16"/>
                      <a:pt x="320" y="65"/>
                      <a:pt x="286" y="117"/>
                    </a:cubicBezTo>
                    <a:cubicBezTo>
                      <a:pt x="252" y="169"/>
                      <a:pt x="227" y="226"/>
                      <a:pt x="201" y="281"/>
                    </a:cubicBezTo>
                    <a:cubicBezTo>
                      <a:pt x="143" y="403"/>
                      <a:pt x="89" y="529"/>
                      <a:pt x="53" y="661"/>
                    </a:cubicBezTo>
                    <a:cubicBezTo>
                      <a:pt x="35" y="728"/>
                      <a:pt x="21" y="798"/>
                      <a:pt x="13" y="866"/>
                    </a:cubicBezTo>
                    <a:cubicBezTo>
                      <a:pt x="7" y="932"/>
                      <a:pt x="0" y="1003"/>
                      <a:pt x="17" y="1067"/>
                    </a:cubicBezTo>
                    <a:cubicBezTo>
                      <a:pt x="36" y="1135"/>
                      <a:pt x="89" y="1201"/>
                      <a:pt x="162" y="1211"/>
                    </a:cubicBezTo>
                    <a:cubicBezTo>
                      <a:pt x="171" y="1213"/>
                      <a:pt x="180" y="1214"/>
                      <a:pt x="189" y="1214"/>
                    </a:cubicBezTo>
                    <a:cubicBezTo>
                      <a:pt x="229" y="1214"/>
                      <a:pt x="268" y="1199"/>
                      <a:pt x="289" y="1163"/>
                    </a:cubicBezTo>
                    <a:cubicBezTo>
                      <a:pt x="310" y="1132"/>
                      <a:pt x="311" y="1090"/>
                      <a:pt x="313" y="1054"/>
                    </a:cubicBezTo>
                    <a:cubicBezTo>
                      <a:pt x="324" y="911"/>
                      <a:pt x="283" y="762"/>
                      <a:pt x="202" y="644"/>
                    </a:cubicBezTo>
                    <a:cubicBezTo>
                      <a:pt x="198" y="638"/>
                      <a:pt x="193" y="633"/>
                      <a:pt x="188" y="629"/>
                    </a:cubicBezTo>
                    <a:lnTo>
                      <a:pt x="188" y="629"/>
                    </a:lnTo>
                    <a:cubicBezTo>
                      <a:pt x="198" y="597"/>
                      <a:pt x="209" y="565"/>
                      <a:pt x="221" y="534"/>
                    </a:cubicBezTo>
                    <a:cubicBezTo>
                      <a:pt x="227" y="520"/>
                      <a:pt x="232" y="506"/>
                      <a:pt x="238" y="493"/>
                    </a:cubicBezTo>
                    <a:cubicBezTo>
                      <a:pt x="240" y="486"/>
                      <a:pt x="243" y="479"/>
                      <a:pt x="246" y="472"/>
                    </a:cubicBezTo>
                    <a:cubicBezTo>
                      <a:pt x="246" y="472"/>
                      <a:pt x="246" y="471"/>
                      <a:pt x="247" y="470"/>
                    </a:cubicBezTo>
                    <a:lnTo>
                      <a:pt x="247" y="470"/>
                    </a:lnTo>
                    <a:cubicBezTo>
                      <a:pt x="247" y="470"/>
                      <a:pt x="247" y="470"/>
                      <a:pt x="247" y="470"/>
                    </a:cubicBezTo>
                    <a:cubicBezTo>
                      <a:pt x="247" y="470"/>
                      <a:pt x="252" y="459"/>
                      <a:pt x="252" y="458"/>
                    </a:cubicBezTo>
                    <a:cubicBezTo>
                      <a:pt x="263" y="431"/>
                      <a:pt x="275" y="403"/>
                      <a:pt x="288" y="377"/>
                    </a:cubicBezTo>
                    <a:cubicBezTo>
                      <a:pt x="316" y="318"/>
                      <a:pt x="344" y="259"/>
                      <a:pt x="376" y="201"/>
                    </a:cubicBezTo>
                    <a:cubicBezTo>
                      <a:pt x="383" y="189"/>
                      <a:pt x="389" y="178"/>
                      <a:pt x="398" y="167"/>
                    </a:cubicBezTo>
                    <a:cubicBezTo>
                      <a:pt x="400" y="164"/>
                      <a:pt x="401" y="162"/>
                      <a:pt x="403" y="159"/>
                    </a:cubicBezTo>
                    <a:cubicBezTo>
                      <a:pt x="407" y="155"/>
                      <a:pt x="411" y="150"/>
                      <a:pt x="415" y="145"/>
                    </a:cubicBezTo>
                    <a:cubicBezTo>
                      <a:pt x="419" y="142"/>
                      <a:pt x="422" y="139"/>
                      <a:pt x="425" y="136"/>
                    </a:cubicBezTo>
                    <a:lnTo>
                      <a:pt x="425" y="136"/>
                    </a:lnTo>
                    <a:cubicBezTo>
                      <a:pt x="425" y="136"/>
                      <a:pt x="425" y="136"/>
                      <a:pt x="425" y="136"/>
                    </a:cubicBezTo>
                    <a:cubicBezTo>
                      <a:pt x="425" y="136"/>
                      <a:pt x="426" y="136"/>
                      <a:pt x="428" y="134"/>
                    </a:cubicBezTo>
                    <a:cubicBezTo>
                      <a:pt x="431" y="131"/>
                      <a:pt x="434" y="130"/>
                      <a:pt x="437" y="128"/>
                    </a:cubicBezTo>
                    <a:cubicBezTo>
                      <a:pt x="439" y="127"/>
                      <a:pt x="442" y="125"/>
                      <a:pt x="443" y="124"/>
                    </a:cubicBezTo>
                    <a:cubicBezTo>
                      <a:pt x="449" y="124"/>
                      <a:pt x="456" y="119"/>
                      <a:pt x="462" y="119"/>
                    </a:cubicBezTo>
                    <a:cubicBezTo>
                      <a:pt x="493" y="111"/>
                      <a:pt x="515" y="74"/>
                      <a:pt x="504" y="44"/>
                    </a:cubicBezTo>
                    <a:cubicBezTo>
                      <a:pt x="496" y="17"/>
                      <a:pt x="473" y="1"/>
                      <a:pt x="446" y="1"/>
                    </a:cubicBezTo>
                    <a:close/>
                  </a:path>
                </a:pathLst>
              </a:custGeom>
              <a:solidFill>
                <a:srgbClr val="DC78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2" name="Google Shape;1102;p48"/>
              <p:cNvSpPr/>
              <p:nvPr/>
            </p:nvSpPr>
            <p:spPr>
              <a:xfrm flipH="1">
                <a:off x="2740367" y="2443791"/>
                <a:ext cx="28707" cy="48456"/>
              </a:xfrm>
              <a:custGeom>
                <a:avLst/>
                <a:gdLst/>
                <a:ahLst/>
                <a:cxnLst/>
                <a:rect l="l" t="t" r="r" b="b"/>
                <a:pathLst>
                  <a:path w="548" h="925" extrusionOk="0">
                    <a:moveTo>
                      <a:pt x="274" y="0"/>
                    </a:moveTo>
                    <a:cubicBezTo>
                      <a:pt x="123" y="0"/>
                      <a:pt x="0" y="207"/>
                      <a:pt x="0" y="463"/>
                    </a:cubicBezTo>
                    <a:cubicBezTo>
                      <a:pt x="0" y="718"/>
                      <a:pt x="123" y="925"/>
                      <a:pt x="274" y="925"/>
                    </a:cubicBezTo>
                    <a:cubicBezTo>
                      <a:pt x="424" y="925"/>
                      <a:pt x="547" y="718"/>
                      <a:pt x="547" y="463"/>
                    </a:cubicBezTo>
                    <a:cubicBezTo>
                      <a:pt x="547" y="207"/>
                      <a:pt x="424" y="0"/>
                      <a:pt x="274" y="0"/>
                    </a:cubicBezTo>
                    <a:close/>
                  </a:path>
                </a:pathLst>
              </a:custGeom>
              <a:solidFill>
                <a:srgbClr val="101E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3" name="Google Shape;1103;p48"/>
              <p:cNvSpPr/>
              <p:nvPr/>
            </p:nvSpPr>
            <p:spPr>
              <a:xfrm flipH="1">
                <a:off x="2727690" y="2424513"/>
                <a:ext cx="26821" cy="18649"/>
              </a:xfrm>
              <a:custGeom>
                <a:avLst/>
                <a:gdLst/>
                <a:ahLst/>
                <a:cxnLst/>
                <a:rect l="l" t="t" r="r" b="b"/>
                <a:pathLst>
                  <a:path w="512" h="356" extrusionOk="0">
                    <a:moveTo>
                      <a:pt x="62" y="1"/>
                    </a:moveTo>
                    <a:cubicBezTo>
                      <a:pt x="52" y="1"/>
                      <a:pt x="43" y="2"/>
                      <a:pt x="33" y="8"/>
                    </a:cubicBezTo>
                    <a:cubicBezTo>
                      <a:pt x="20" y="14"/>
                      <a:pt x="10" y="28"/>
                      <a:pt x="6" y="40"/>
                    </a:cubicBezTo>
                    <a:cubicBezTo>
                      <a:pt x="0" y="67"/>
                      <a:pt x="16" y="104"/>
                      <a:pt x="45" y="109"/>
                    </a:cubicBezTo>
                    <a:cubicBezTo>
                      <a:pt x="84" y="115"/>
                      <a:pt x="121" y="126"/>
                      <a:pt x="157" y="140"/>
                    </a:cubicBezTo>
                    <a:cubicBezTo>
                      <a:pt x="162" y="141"/>
                      <a:pt x="167" y="143"/>
                      <a:pt x="170" y="144"/>
                    </a:cubicBezTo>
                    <a:cubicBezTo>
                      <a:pt x="171" y="145"/>
                      <a:pt x="172" y="145"/>
                      <a:pt x="172" y="145"/>
                    </a:cubicBezTo>
                    <a:cubicBezTo>
                      <a:pt x="172" y="145"/>
                      <a:pt x="172" y="145"/>
                      <a:pt x="172" y="144"/>
                    </a:cubicBezTo>
                    <a:lnTo>
                      <a:pt x="172" y="144"/>
                    </a:lnTo>
                    <a:cubicBezTo>
                      <a:pt x="172" y="144"/>
                      <a:pt x="172" y="144"/>
                      <a:pt x="173" y="144"/>
                    </a:cubicBezTo>
                    <a:cubicBezTo>
                      <a:pt x="182" y="149"/>
                      <a:pt x="191" y="154"/>
                      <a:pt x="199" y="157"/>
                    </a:cubicBezTo>
                    <a:cubicBezTo>
                      <a:pt x="216" y="166"/>
                      <a:pt x="233" y="175"/>
                      <a:pt x="249" y="185"/>
                    </a:cubicBezTo>
                    <a:cubicBezTo>
                      <a:pt x="257" y="191"/>
                      <a:pt x="266" y="196"/>
                      <a:pt x="274" y="202"/>
                    </a:cubicBezTo>
                    <a:cubicBezTo>
                      <a:pt x="277" y="203"/>
                      <a:pt x="280" y="207"/>
                      <a:pt x="283" y="208"/>
                    </a:cubicBezTo>
                    <a:cubicBezTo>
                      <a:pt x="285" y="210"/>
                      <a:pt x="286" y="211"/>
                      <a:pt x="289" y="213"/>
                    </a:cubicBezTo>
                    <a:cubicBezTo>
                      <a:pt x="290" y="213"/>
                      <a:pt x="291" y="214"/>
                      <a:pt x="291" y="214"/>
                    </a:cubicBezTo>
                    <a:lnTo>
                      <a:pt x="291" y="214"/>
                    </a:lnTo>
                    <a:cubicBezTo>
                      <a:pt x="289" y="213"/>
                      <a:pt x="288" y="212"/>
                      <a:pt x="286" y="211"/>
                    </a:cubicBezTo>
                    <a:lnTo>
                      <a:pt x="286" y="211"/>
                    </a:lnTo>
                    <a:cubicBezTo>
                      <a:pt x="290" y="214"/>
                      <a:pt x="292" y="216"/>
                      <a:pt x="292" y="216"/>
                    </a:cubicBezTo>
                    <a:cubicBezTo>
                      <a:pt x="292" y="216"/>
                      <a:pt x="292" y="215"/>
                      <a:pt x="291" y="214"/>
                    </a:cubicBezTo>
                    <a:lnTo>
                      <a:pt x="291" y="214"/>
                    </a:lnTo>
                    <a:cubicBezTo>
                      <a:pt x="297" y="219"/>
                      <a:pt x="303" y="225"/>
                      <a:pt x="310" y="230"/>
                    </a:cubicBezTo>
                    <a:cubicBezTo>
                      <a:pt x="316" y="236"/>
                      <a:pt x="322" y="242"/>
                      <a:pt x="328" y="249"/>
                    </a:cubicBezTo>
                    <a:cubicBezTo>
                      <a:pt x="342" y="261"/>
                      <a:pt x="355" y="275"/>
                      <a:pt x="367" y="289"/>
                    </a:cubicBezTo>
                    <a:cubicBezTo>
                      <a:pt x="370" y="292"/>
                      <a:pt x="373" y="297"/>
                      <a:pt x="376" y="300"/>
                    </a:cubicBezTo>
                    <a:cubicBezTo>
                      <a:pt x="377" y="302"/>
                      <a:pt x="378" y="303"/>
                      <a:pt x="380" y="305"/>
                    </a:cubicBezTo>
                    <a:lnTo>
                      <a:pt x="380" y="305"/>
                    </a:lnTo>
                    <a:cubicBezTo>
                      <a:pt x="380" y="305"/>
                      <a:pt x="379" y="304"/>
                      <a:pt x="379" y="304"/>
                    </a:cubicBezTo>
                    <a:lnTo>
                      <a:pt x="379" y="304"/>
                    </a:lnTo>
                    <a:cubicBezTo>
                      <a:pt x="382" y="308"/>
                      <a:pt x="384" y="309"/>
                      <a:pt x="384" y="309"/>
                    </a:cubicBezTo>
                    <a:cubicBezTo>
                      <a:pt x="384" y="309"/>
                      <a:pt x="383" y="308"/>
                      <a:pt x="381" y="306"/>
                    </a:cubicBezTo>
                    <a:cubicBezTo>
                      <a:pt x="381" y="306"/>
                      <a:pt x="380" y="305"/>
                      <a:pt x="380" y="305"/>
                    </a:cubicBezTo>
                    <a:lnTo>
                      <a:pt x="380" y="305"/>
                    </a:lnTo>
                    <a:cubicBezTo>
                      <a:pt x="387" y="309"/>
                      <a:pt x="392" y="322"/>
                      <a:pt x="398" y="328"/>
                    </a:cubicBezTo>
                    <a:cubicBezTo>
                      <a:pt x="409" y="345"/>
                      <a:pt x="427" y="356"/>
                      <a:pt x="447" y="356"/>
                    </a:cubicBezTo>
                    <a:cubicBezTo>
                      <a:pt x="456" y="356"/>
                      <a:pt x="465" y="353"/>
                      <a:pt x="474" y="348"/>
                    </a:cubicBezTo>
                    <a:cubicBezTo>
                      <a:pt x="498" y="332"/>
                      <a:pt x="512" y="298"/>
                      <a:pt x="493" y="272"/>
                    </a:cubicBezTo>
                    <a:cubicBezTo>
                      <a:pt x="398" y="130"/>
                      <a:pt x="244" y="29"/>
                      <a:pt x="75" y="1"/>
                    </a:cubicBezTo>
                    <a:cubicBezTo>
                      <a:pt x="71" y="1"/>
                      <a:pt x="66" y="1"/>
                      <a:pt x="62" y="1"/>
                    </a:cubicBezTo>
                    <a:close/>
                  </a:path>
                </a:pathLst>
              </a:custGeom>
              <a:solidFill>
                <a:srgbClr val="101E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4" name="Google Shape;1104;p48"/>
              <p:cNvSpPr/>
              <p:nvPr/>
            </p:nvSpPr>
            <p:spPr>
              <a:xfrm flipH="1">
                <a:off x="2825442" y="2443791"/>
                <a:ext cx="28655" cy="48456"/>
              </a:xfrm>
              <a:custGeom>
                <a:avLst/>
                <a:gdLst/>
                <a:ahLst/>
                <a:cxnLst/>
                <a:rect l="l" t="t" r="r" b="b"/>
                <a:pathLst>
                  <a:path w="547" h="925" extrusionOk="0">
                    <a:moveTo>
                      <a:pt x="273" y="0"/>
                    </a:moveTo>
                    <a:cubicBezTo>
                      <a:pt x="122" y="0"/>
                      <a:pt x="1" y="207"/>
                      <a:pt x="1" y="463"/>
                    </a:cubicBezTo>
                    <a:cubicBezTo>
                      <a:pt x="1" y="718"/>
                      <a:pt x="122" y="925"/>
                      <a:pt x="273" y="925"/>
                    </a:cubicBezTo>
                    <a:cubicBezTo>
                      <a:pt x="425" y="925"/>
                      <a:pt x="546" y="718"/>
                      <a:pt x="546" y="463"/>
                    </a:cubicBezTo>
                    <a:cubicBezTo>
                      <a:pt x="546" y="207"/>
                      <a:pt x="425" y="0"/>
                      <a:pt x="273" y="0"/>
                    </a:cubicBezTo>
                    <a:close/>
                  </a:path>
                </a:pathLst>
              </a:custGeom>
              <a:solidFill>
                <a:srgbClr val="101E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5" name="Google Shape;1105;p48"/>
              <p:cNvSpPr/>
              <p:nvPr/>
            </p:nvSpPr>
            <p:spPr>
              <a:xfrm flipH="1">
                <a:off x="2839953" y="2424513"/>
                <a:ext cx="26821" cy="18649"/>
              </a:xfrm>
              <a:custGeom>
                <a:avLst/>
                <a:gdLst/>
                <a:ahLst/>
                <a:cxnLst/>
                <a:rect l="l" t="t" r="r" b="b"/>
                <a:pathLst>
                  <a:path w="512" h="356" extrusionOk="0">
                    <a:moveTo>
                      <a:pt x="345" y="141"/>
                    </a:moveTo>
                    <a:lnTo>
                      <a:pt x="345" y="141"/>
                    </a:lnTo>
                    <a:cubicBezTo>
                      <a:pt x="342" y="143"/>
                      <a:pt x="341" y="143"/>
                      <a:pt x="339" y="144"/>
                    </a:cubicBezTo>
                    <a:lnTo>
                      <a:pt x="339" y="144"/>
                    </a:lnTo>
                    <a:cubicBezTo>
                      <a:pt x="341" y="144"/>
                      <a:pt x="343" y="143"/>
                      <a:pt x="345" y="141"/>
                    </a:cubicBezTo>
                    <a:close/>
                    <a:moveTo>
                      <a:pt x="448" y="0"/>
                    </a:moveTo>
                    <a:cubicBezTo>
                      <a:pt x="444" y="0"/>
                      <a:pt x="440" y="1"/>
                      <a:pt x="435" y="1"/>
                    </a:cubicBezTo>
                    <a:cubicBezTo>
                      <a:pt x="266" y="29"/>
                      <a:pt x="114" y="130"/>
                      <a:pt x="17" y="272"/>
                    </a:cubicBezTo>
                    <a:cubicBezTo>
                      <a:pt x="0" y="297"/>
                      <a:pt x="11" y="336"/>
                      <a:pt x="38" y="348"/>
                    </a:cubicBezTo>
                    <a:cubicBezTo>
                      <a:pt x="47" y="353"/>
                      <a:pt x="56" y="356"/>
                      <a:pt x="65" y="356"/>
                    </a:cubicBezTo>
                    <a:cubicBezTo>
                      <a:pt x="84" y="356"/>
                      <a:pt x="101" y="345"/>
                      <a:pt x="114" y="328"/>
                    </a:cubicBezTo>
                    <a:cubicBezTo>
                      <a:pt x="118" y="322"/>
                      <a:pt x="123" y="309"/>
                      <a:pt x="131" y="305"/>
                    </a:cubicBezTo>
                    <a:lnTo>
                      <a:pt x="131" y="305"/>
                    </a:lnTo>
                    <a:cubicBezTo>
                      <a:pt x="130" y="305"/>
                      <a:pt x="130" y="306"/>
                      <a:pt x="129" y="306"/>
                    </a:cubicBezTo>
                    <a:cubicBezTo>
                      <a:pt x="127" y="308"/>
                      <a:pt x="126" y="309"/>
                      <a:pt x="126" y="309"/>
                    </a:cubicBezTo>
                    <a:cubicBezTo>
                      <a:pt x="127" y="309"/>
                      <a:pt x="128" y="308"/>
                      <a:pt x="131" y="304"/>
                    </a:cubicBezTo>
                    <a:lnTo>
                      <a:pt x="131" y="304"/>
                    </a:lnTo>
                    <a:cubicBezTo>
                      <a:pt x="131" y="304"/>
                      <a:pt x="131" y="305"/>
                      <a:pt x="131" y="305"/>
                    </a:cubicBezTo>
                    <a:lnTo>
                      <a:pt x="131" y="305"/>
                    </a:lnTo>
                    <a:cubicBezTo>
                      <a:pt x="132" y="303"/>
                      <a:pt x="133" y="302"/>
                      <a:pt x="134" y="300"/>
                    </a:cubicBezTo>
                    <a:cubicBezTo>
                      <a:pt x="137" y="297"/>
                      <a:pt x="140" y="292"/>
                      <a:pt x="143" y="289"/>
                    </a:cubicBezTo>
                    <a:cubicBezTo>
                      <a:pt x="156" y="275"/>
                      <a:pt x="168" y="261"/>
                      <a:pt x="182" y="249"/>
                    </a:cubicBezTo>
                    <a:cubicBezTo>
                      <a:pt x="188" y="242"/>
                      <a:pt x="195" y="236"/>
                      <a:pt x="201" y="230"/>
                    </a:cubicBezTo>
                    <a:cubicBezTo>
                      <a:pt x="209" y="224"/>
                      <a:pt x="216" y="216"/>
                      <a:pt x="224" y="211"/>
                    </a:cubicBezTo>
                    <a:lnTo>
                      <a:pt x="224" y="211"/>
                    </a:lnTo>
                    <a:cubicBezTo>
                      <a:pt x="220" y="214"/>
                      <a:pt x="219" y="216"/>
                      <a:pt x="219" y="216"/>
                    </a:cubicBezTo>
                    <a:cubicBezTo>
                      <a:pt x="219" y="216"/>
                      <a:pt x="221" y="215"/>
                      <a:pt x="222" y="213"/>
                    </a:cubicBezTo>
                    <a:cubicBezTo>
                      <a:pt x="224" y="211"/>
                      <a:pt x="226" y="210"/>
                      <a:pt x="229" y="208"/>
                    </a:cubicBezTo>
                    <a:cubicBezTo>
                      <a:pt x="230" y="207"/>
                      <a:pt x="233" y="203"/>
                      <a:pt x="236" y="202"/>
                    </a:cubicBezTo>
                    <a:cubicBezTo>
                      <a:pt x="246" y="196"/>
                      <a:pt x="254" y="191"/>
                      <a:pt x="261" y="185"/>
                    </a:cubicBezTo>
                    <a:cubicBezTo>
                      <a:pt x="278" y="175"/>
                      <a:pt x="294" y="166"/>
                      <a:pt x="311" y="158"/>
                    </a:cubicBezTo>
                    <a:cubicBezTo>
                      <a:pt x="320" y="154"/>
                      <a:pt x="330" y="149"/>
                      <a:pt x="337" y="144"/>
                    </a:cubicBezTo>
                    <a:cubicBezTo>
                      <a:pt x="338" y="144"/>
                      <a:pt x="339" y="144"/>
                      <a:pt x="339" y="144"/>
                    </a:cubicBezTo>
                    <a:lnTo>
                      <a:pt x="339" y="144"/>
                    </a:lnTo>
                    <a:cubicBezTo>
                      <a:pt x="339" y="144"/>
                      <a:pt x="339" y="144"/>
                      <a:pt x="339" y="144"/>
                    </a:cubicBezTo>
                    <a:lnTo>
                      <a:pt x="339" y="144"/>
                    </a:lnTo>
                    <a:cubicBezTo>
                      <a:pt x="339" y="144"/>
                      <a:pt x="339" y="144"/>
                      <a:pt x="339" y="144"/>
                    </a:cubicBezTo>
                    <a:lnTo>
                      <a:pt x="339" y="144"/>
                    </a:lnTo>
                    <a:cubicBezTo>
                      <a:pt x="339" y="144"/>
                      <a:pt x="339" y="144"/>
                      <a:pt x="339" y="144"/>
                    </a:cubicBezTo>
                    <a:lnTo>
                      <a:pt x="339" y="144"/>
                    </a:lnTo>
                    <a:cubicBezTo>
                      <a:pt x="342" y="141"/>
                      <a:pt x="348" y="140"/>
                      <a:pt x="353" y="140"/>
                    </a:cubicBezTo>
                    <a:cubicBezTo>
                      <a:pt x="389" y="126"/>
                      <a:pt x="426" y="115"/>
                      <a:pt x="465" y="109"/>
                    </a:cubicBezTo>
                    <a:cubicBezTo>
                      <a:pt x="493" y="104"/>
                      <a:pt x="512" y="67"/>
                      <a:pt x="504" y="40"/>
                    </a:cubicBezTo>
                    <a:cubicBezTo>
                      <a:pt x="494" y="13"/>
                      <a:pt x="473" y="0"/>
                      <a:pt x="448" y="0"/>
                    </a:cubicBezTo>
                    <a:close/>
                  </a:path>
                </a:pathLst>
              </a:custGeom>
              <a:solidFill>
                <a:srgbClr val="101E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6" name="Google Shape;1106;p48"/>
              <p:cNvSpPr/>
              <p:nvPr/>
            </p:nvSpPr>
            <p:spPr>
              <a:xfrm flipH="1">
                <a:off x="2747545" y="2539185"/>
                <a:ext cx="75853" cy="26716"/>
              </a:xfrm>
              <a:custGeom>
                <a:avLst/>
                <a:gdLst/>
                <a:ahLst/>
                <a:cxnLst/>
                <a:rect l="l" t="t" r="r" b="b"/>
                <a:pathLst>
                  <a:path w="1448" h="510" extrusionOk="0">
                    <a:moveTo>
                      <a:pt x="1447" y="0"/>
                    </a:moveTo>
                    <a:lnTo>
                      <a:pt x="1447" y="0"/>
                    </a:lnTo>
                    <a:cubicBezTo>
                      <a:pt x="1064" y="94"/>
                      <a:pt x="336" y="102"/>
                      <a:pt x="87" y="102"/>
                    </a:cubicBezTo>
                    <a:cubicBezTo>
                      <a:pt x="32" y="102"/>
                      <a:pt x="1" y="101"/>
                      <a:pt x="1" y="101"/>
                    </a:cubicBezTo>
                    <a:lnTo>
                      <a:pt x="1" y="101"/>
                    </a:lnTo>
                    <a:cubicBezTo>
                      <a:pt x="1" y="102"/>
                      <a:pt x="210" y="510"/>
                      <a:pt x="650" y="510"/>
                    </a:cubicBezTo>
                    <a:cubicBezTo>
                      <a:pt x="662" y="510"/>
                      <a:pt x="674" y="509"/>
                      <a:pt x="686" y="509"/>
                    </a:cubicBezTo>
                    <a:cubicBezTo>
                      <a:pt x="1152" y="484"/>
                      <a:pt x="1447" y="1"/>
                      <a:pt x="1447"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7" name="Google Shape;1107;p48"/>
              <p:cNvSpPr/>
              <p:nvPr/>
            </p:nvSpPr>
            <p:spPr>
              <a:xfrm flipH="1">
                <a:off x="2599820" y="2647100"/>
                <a:ext cx="261925" cy="302942"/>
              </a:xfrm>
              <a:custGeom>
                <a:avLst/>
                <a:gdLst/>
                <a:ahLst/>
                <a:cxnLst/>
                <a:rect l="l" t="t" r="r" b="b"/>
                <a:pathLst>
                  <a:path w="5000" h="5783" extrusionOk="0">
                    <a:moveTo>
                      <a:pt x="2514" y="0"/>
                    </a:moveTo>
                    <a:cubicBezTo>
                      <a:pt x="1980" y="0"/>
                      <a:pt x="1443" y="43"/>
                      <a:pt x="1032" y="172"/>
                    </a:cubicBezTo>
                    <a:cubicBezTo>
                      <a:pt x="1032" y="172"/>
                      <a:pt x="144" y="3089"/>
                      <a:pt x="1" y="5473"/>
                    </a:cubicBezTo>
                    <a:cubicBezTo>
                      <a:pt x="1" y="5473"/>
                      <a:pt x="1178" y="5783"/>
                      <a:pt x="2646" y="5783"/>
                    </a:cubicBezTo>
                    <a:cubicBezTo>
                      <a:pt x="3343" y="5783"/>
                      <a:pt x="4105" y="5713"/>
                      <a:pt x="4838" y="5507"/>
                    </a:cubicBezTo>
                    <a:cubicBezTo>
                      <a:pt x="4838" y="5507"/>
                      <a:pt x="5000" y="1637"/>
                      <a:pt x="4680" y="178"/>
                    </a:cubicBezTo>
                    <a:cubicBezTo>
                      <a:pt x="4680" y="178"/>
                      <a:pt x="3601" y="0"/>
                      <a:pt x="251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8" name="Google Shape;1108;p48"/>
              <p:cNvSpPr/>
              <p:nvPr/>
            </p:nvSpPr>
            <p:spPr>
              <a:xfrm flipH="1">
                <a:off x="2686594" y="2842918"/>
                <a:ext cx="359937" cy="489957"/>
              </a:xfrm>
              <a:custGeom>
                <a:avLst/>
                <a:gdLst/>
                <a:ahLst/>
                <a:cxnLst/>
                <a:rect l="l" t="t" r="r" b="b"/>
                <a:pathLst>
                  <a:path w="6871" h="9353" extrusionOk="0">
                    <a:moveTo>
                      <a:pt x="0" y="1"/>
                    </a:moveTo>
                    <a:lnTo>
                      <a:pt x="1122" y="9353"/>
                    </a:lnTo>
                    <a:lnTo>
                      <a:pt x="6871" y="9353"/>
                    </a:lnTo>
                    <a:lnTo>
                      <a:pt x="5750"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9" name="Google Shape;1109;p48"/>
              <p:cNvSpPr/>
              <p:nvPr/>
            </p:nvSpPr>
            <p:spPr>
              <a:xfrm flipH="1">
                <a:off x="2706187" y="2842918"/>
                <a:ext cx="360042" cy="489957"/>
              </a:xfrm>
              <a:custGeom>
                <a:avLst/>
                <a:gdLst/>
                <a:ahLst/>
                <a:cxnLst/>
                <a:rect l="l" t="t" r="r" b="b"/>
                <a:pathLst>
                  <a:path w="6873" h="9353" extrusionOk="0">
                    <a:moveTo>
                      <a:pt x="0" y="1"/>
                    </a:moveTo>
                    <a:lnTo>
                      <a:pt x="1122" y="9353"/>
                    </a:lnTo>
                    <a:lnTo>
                      <a:pt x="6872" y="9353"/>
                    </a:lnTo>
                    <a:lnTo>
                      <a:pt x="5750"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0" name="Google Shape;1110;p48"/>
              <p:cNvSpPr/>
              <p:nvPr/>
            </p:nvSpPr>
            <p:spPr>
              <a:xfrm flipH="1">
                <a:off x="2737070" y="3003743"/>
                <a:ext cx="221222" cy="141701"/>
              </a:xfrm>
              <a:custGeom>
                <a:avLst/>
                <a:gdLst/>
                <a:ahLst/>
                <a:cxnLst/>
                <a:rect l="l" t="t" r="r" b="b"/>
                <a:pathLst>
                  <a:path w="4223" h="2705" extrusionOk="0">
                    <a:moveTo>
                      <a:pt x="2343" y="1"/>
                    </a:moveTo>
                    <a:cubicBezTo>
                      <a:pt x="2306" y="1"/>
                      <a:pt x="2277" y="7"/>
                      <a:pt x="2259" y="21"/>
                    </a:cubicBezTo>
                    <a:cubicBezTo>
                      <a:pt x="2018" y="208"/>
                      <a:pt x="2827" y="809"/>
                      <a:pt x="2827" y="809"/>
                    </a:cubicBezTo>
                    <a:cubicBezTo>
                      <a:pt x="2827" y="809"/>
                      <a:pt x="1249" y="495"/>
                      <a:pt x="620" y="495"/>
                    </a:cubicBezTo>
                    <a:cubicBezTo>
                      <a:pt x="511" y="495"/>
                      <a:pt x="431" y="505"/>
                      <a:pt x="392" y="527"/>
                    </a:cubicBezTo>
                    <a:cubicBezTo>
                      <a:pt x="126" y="677"/>
                      <a:pt x="1429" y="1056"/>
                      <a:pt x="1429" y="1056"/>
                    </a:cubicBezTo>
                    <a:cubicBezTo>
                      <a:pt x="1429" y="1056"/>
                      <a:pt x="835" y="985"/>
                      <a:pt x="425" y="985"/>
                    </a:cubicBezTo>
                    <a:cubicBezTo>
                      <a:pt x="221" y="985"/>
                      <a:pt x="62" y="1003"/>
                      <a:pt x="47" y="1056"/>
                    </a:cubicBezTo>
                    <a:cubicBezTo>
                      <a:pt x="1" y="1218"/>
                      <a:pt x="1452" y="1484"/>
                      <a:pt x="1452" y="1484"/>
                    </a:cubicBezTo>
                    <a:cubicBezTo>
                      <a:pt x="1452" y="1484"/>
                      <a:pt x="1019" y="1446"/>
                      <a:pt x="654" y="1446"/>
                    </a:cubicBezTo>
                    <a:cubicBezTo>
                      <a:pt x="412" y="1446"/>
                      <a:pt x="199" y="1463"/>
                      <a:pt x="162" y="1518"/>
                    </a:cubicBezTo>
                    <a:cubicBezTo>
                      <a:pt x="69" y="1656"/>
                      <a:pt x="1469" y="1948"/>
                      <a:pt x="1469" y="1948"/>
                    </a:cubicBezTo>
                    <a:cubicBezTo>
                      <a:pt x="1469" y="1948"/>
                      <a:pt x="1069" y="1916"/>
                      <a:pt x="734" y="1916"/>
                    </a:cubicBezTo>
                    <a:cubicBezTo>
                      <a:pt x="494" y="1916"/>
                      <a:pt x="288" y="1933"/>
                      <a:pt x="288" y="1990"/>
                    </a:cubicBezTo>
                    <a:cubicBezTo>
                      <a:pt x="288" y="2110"/>
                      <a:pt x="2217" y="2705"/>
                      <a:pt x="3593" y="2705"/>
                    </a:cubicBezTo>
                    <a:cubicBezTo>
                      <a:pt x="3805" y="2705"/>
                      <a:pt x="4004" y="2691"/>
                      <a:pt x="4181" y="2659"/>
                    </a:cubicBezTo>
                    <a:cubicBezTo>
                      <a:pt x="4181" y="2659"/>
                      <a:pt x="4223" y="1098"/>
                      <a:pt x="4201" y="798"/>
                    </a:cubicBezTo>
                    <a:cubicBezTo>
                      <a:pt x="4201" y="798"/>
                      <a:pt x="2754" y="1"/>
                      <a:pt x="2343" y="1"/>
                    </a:cubicBezTo>
                    <a:close/>
                  </a:path>
                </a:pathLst>
              </a:custGeom>
              <a:solidFill>
                <a:srgbClr val="E5A1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1" name="Google Shape;1111;p48"/>
              <p:cNvSpPr/>
              <p:nvPr/>
            </p:nvSpPr>
            <p:spPr>
              <a:xfrm flipH="1">
                <a:off x="2318145" y="3015529"/>
                <a:ext cx="505515" cy="307028"/>
              </a:xfrm>
              <a:custGeom>
                <a:avLst/>
                <a:gdLst/>
                <a:ahLst/>
                <a:cxnLst/>
                <a:rect l="l" t="t" r="r" b="b"/>
                <a:pathLst>
                  <a:path w="9650" h="5861" extrusionOk="0">
                    <a:moveTo>
                      <a:pt x="1194" y="0"/>
                    </a:moveTo>
                    <a:lnTo>
                      <a:pt x="1194" y="0"/>
                    </a:lnTo>
                    <a:cubicBezTo>
                      <a:pt x="1" y="3351"/>
                      <a:pt x="1238" y="5860"/>
                      <a:pt x="1238" y="5860"/>
                    </a:cubicBezTo>
                    <a:cubicBezTo>
                      <a:pt x="1238" y="5860"/>
                      <a:pt x="6306" y="5172"/>
                      <a:pt x="7978" y="4522"/>
                    </a:cubicBezTo>
                    <a:cubicBezTo>
                      <a:pt x="9650" y="3871"/>
                      <a:pt x="9257" y="1420"/>
                      <a:pt x="9257" y="1420"/>
                    </a:cubicBezTo>
                    <a:lnTo>
                      <a:pt x="11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12" name="Google Shape;1112;p48"/>
            <p:cNvSpPr/>
            <p:nvPr/>
          </p:nvSpPr>
          <p:spPr>
            <a:xfrm flipH="1">
              <a:off x="983743" y="2844202"/>
              <a:ext cx="890892" cy="1481972"/>
            </a:xfrm>
            <a:custGeom>
              <a:avLst/>
              <a:gdLst/>
              <a:ahLst/>
              <a:cxnLst/>
              <a:rect l="l" t="t" r="r" b="b"/>
              <a:pathLst>
                <a:path w="14489" h="24102" extrusionOk="0">
                  <a:moveTo>
                    <a:pt x="0" y="0"/>
                  </a:moveTo>
                  <a:lnTo>
                    <a:pt x="0" y="24101"/>
                  </a:lnTo>
                  <a:lnTo>
                    <a:pt x="14489" y="24101"/>
                  </a:lnTo>
                  <a:lnTo>
                    <a:pt x="14489"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3" name="Google Shape;1113;p48"/>
            <p:cNvSpPr/>
            <p:nvPr/>
          </p:nvSpPr>
          <p:spPr>
            <a:xfrm flipH="1">
              <a:off x="1117729" y="2844202"/>
              <a:ext cx="890954" cy="1481972"/>
            </a:xfrm>
            <a:custGeom>
              <a:avLst/>
              <a:gdLst/>
              <a:ahLst/>
              <a:cxnLst/>
              <a:rect l="l" t="t" r="r" b="b"/>
              <a:pathLst>
                <a:path w="14490" h="24102" extrusionOk="0">
                  <a:moveTo>
                    <a:pt x="0" y="0"/>
                  </a:moveTo>
                  <a:lnTo>
                    <a:pt x="0" y="24101"/>
                  </a:lnTo>
                  <a:lnTo>
                    <a:pt x="14490" y="24101"/>
                  </a:lnTo>
                  <a:lnTo>
                    <a:pt x="14490"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4" name="Google Shape;1114;p48"/>
            <p:cNvSpPr/>
            <p:nvPr/>
          </p:nvSpPr>
          <p:spPr>
            <a:xfrm flipH="1">
              <a:off x="829542" y="2844202"/>
              <a:ext cx="1324379" cy="126664"/>
            </a:xfrm>
            <a:custGeom>
              <a:avLst/>
              <a:gdLst/>
              <a:ahLst/>
              <a:cxnLst/>
              <a:rect l="l" t="t" r="r" b="b"/>
              <a:pathLst>
                <a:path w="21539" h="2060" extrusionOk="0">
                  <a:moveTo>
                    <a:pt x="0" y="0"/>
                  </a:moveTo>
                  <a:lnTo>
                    <a:pt x="0" y="2059"/>
                  </a:lnTo>
                  <a:lnTo>
                    <a:pt x="21539" y="2059"/>
                  </a:lnTo>
                  <a:lnTo>
                    <a:pt x="21539"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5" name="Google Shape;1115;p48"/>
            <p:cNvSpPr/>
            <p:nvPr/>
          </p:nvSpPr>
          <p:spPr>
            <a:xfrm flipH="1">
              <a:off x="2419134" y="1812651"/>
              <a:ext cx="224552" cy="626496"/>
            </a:xfrm>
            <a:custGeom>
              <a:avLst/>
              <a:gdLst/>
              <a:ahLst/>
              <a:cxnLst/>
              <a:rect l="l" t="t" r="r" b="b"/>
              <a:pathLst>
                <a:path w="3652" h="10189" extrusionOk="0">
                  <a:moveTo>
                    <a:pt x="1825" y="420"/>
                  </a:moveTo>
                  <a:lnTo>
                    <a:pt x="3563" y="10114"/>
                  </a:lnTo>
                  <a:lnTo>
                    <a:pt x="89" y="10114"/>
                  </a:lnTo>
                  <a:lnTo>
                    <a:pt x="1825" y="420"/>
                  </a:lnTo>
                  <a:close/>
                  <a:moveTo>
                    <a:pt x="1825" y="0"/>
                  </a:moveTo>
                  <a:lnTo>
                    <a:pt x="1" y="10189"/>
                  </a:lnTo>
                  <a:lnTo>
                    <a:pt x="3651" y="10189"/>
                  </a:lnTo>
                  <a:lnTo>
                    <a:pt x="182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6" name="Google Shape;1116;p48"/>
            <p:cNvSpPr/>
            <p:nvPr/>
          </p:nvSpPr>
          <p:spPr>
            <a:xfrm flipH="1">
              <a:off x="2398414" y="2442428"/>
              <a:ext cx="266118" cy="82578"/>
            </a:xfrm>
            <a:custGeom>
              <a:avLst/>
              <a:gdLst/>
              <a:ahLst/>
              <a:cxnLst/>
              <a:rect l="l" t="t" r="r" b="b"/>
              <a:pathLst>
                <a:path w="4328" h="1343" extrusionOk="0">
                  <a:moveTo>
                    <a:pt x="1" y="1"/>
                  </a:moveTo>
                  <a:cubicBezTo>
                    <a:pt x="1" y="742"/>
                    <a:pt x="971" y="1342"/>
                    <a:pt x="2164" y="1342"/>
                  </a:cubicBezTo>
                  <a:cubicBezTo>
                    <a:pt x="3359" y="1342"/>
                    <a:pt x="4327" y="742"/>
                    <a:pt x="432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7" name="Google Shape;1117;p48"/>
            <p:cNvSpPr/>
            <p:nvPr/>
          </p:nvSpPr>
          <p:spPr>
            <a:xfrm flipH="1">
              <a:off x="2382304" y="2429823"/>
              <a:ext cx="298276" cy="18016"/>
            </a:xfrm>
            <a:custGeom>
              <a:avLst/>
              <a:gdLst/>
              <a:ahLst/>
              <a:cxnLst/>
              <a:rect l="l" t="t" r="r" b="b"/>
              <a:pathLst>
                <a:path w="4851" h="293" extrusionOk="0">
                  <a:moveTo>
                    <a:pt x="1" y="1"/>
                  </a:moveTo>
                  <a:lnTo>
                    <a:pt x="1" y="293"/>
                  </a:lnTo>
                  <a:lnTo>
                    <a:pt x="4851" y="293"/>
                  </a:lnTo>
                  <a:lnTo>
                    <a:pt x="4851"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8" name="Google Shape;1118;p48"/>
            <p:cNvSpPr/>
            <p:nvPr/>
          </p:nvSpPr>
          <p:spPr>
            <a:xfrm flipH="1">
              <a:off x="3270581" y="1812651"/>
              <a:ext cx="224491" cy="626496"/>
            </a:xfrm>
            <a:custGeom>
              <a:avLst/>
              <a:gdLst/>
              <a:ahLst/>
              <a:cxnLst/>
              <a:rect l="l" t="t" r="r" b="b"/>
              <a:pathLst>
                <a:path w="3651" h="10189" extrusionOk="0">
                  <a:moveTo>
                    <a:pt x="1825" y="420"/>
                  </a:moveTo>
                  <a:lnTo>
                    <a:pt x="3562" y="10114"/>
                  </a:lnTo>
                  <a:lnTo>
                    <a:pt x="89" y="10114"/>
                  </a:lnTo>
                  <a:lnTo>
                    <a:pt x="1825" y="420"/>
                  </a:lnTo>
                  <a:close/>
                  <a:moveTo>
                    <a:pt x="1825" y="0"/>
                  </a:moveTo>
                  <a:lnTo>
                    <a:pt x="0" y="10189"/>
                  </a:lnTo>
                  <a:lnTo>
                    <a:pt x="3651" y="10189"/>
                  </a:lnTo>
                  <a:lnTo>
                    <a:pt x="182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9" name="Google Shape;1119;p48"/>
            <p:cNvSpPr/>
            <p:nvPr/>
          </p:nvSpPr>
          <p:spPr>
            <a:xfrm flipH="1">
              <a:off x="3249738" y="2442428"/>
              <a:ext cx="266179" cy="82578"/>
            </a:xfrm>
            <a:custGeom>
              <a:avLst/>
              <a:gdLst/>
              <a:ahLst/>
              <a:cxnLst/>
              <a:rect l="l" t="t" r="r" b="b"/>
              <a:pathLst>
                <a:path w="4329" h="1343" extrusionOk="0">
                  <a:moveTo>
                    <a:pt x="1" y="1"/>
                  </a:moveTo>
                  <a:cubicBezTo>
                    <a:pt x="1" y="742"/>
                    <a:pt x="970" y="1342"/>
                    <a:pt x="2164" y="1342"/>
                  </a:cubicBezTo>
                  <a:cubicBezTo>
                    <a:pt x="3359" y="1342"/>
                    <a:pt x="4329" y="742"/>
                    <a:pt x="432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0" name="Google Shape;1120;p48"/>
            <p:cNvSpPr/>
            <p:nvPr/>
          </p:nvSpPr>
          <p:spPr>
            <a:xfrm flipH="1">
              <a:off x="3233690" y="2429823"/>
              <a:ext cx="298276" cy="18016"/>
            </a:xfrm>
            <a:custGeom>
              <a:avLst/>
              <a:gdLst/>
              <a:ahLst/>
              <a:cxnLst/>
              <a:rect l="l" t="t" r="r" b="b"/>
              <a:pathLst>
                <a:path w="4851" h="293" extrusionOk="0">
                  <a:moveTo>
                    <a:pt x="1" y="1"/>
                  </a:moveTo>
                  <a:lnTo>
                    <a:pt x="1" y="293"/>
                  </a:lnTo>
                  <a:lnTo>
                    <a:pt x="4851" y="293"/>
                  </a:lnTo>
                  <a:lnTo>
                    <a:pt x="4851"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1" name="Google Shape;1121;p48"/>
            <p:cNvSpPr/>
            <p:nvPr/>
          </p:nvSpPr>
          <p:spPr>
            <a:xfrm flipH="1">
              <a:off x="2941851" y="1742123"/>
              <a:ext cx="30621" cy="744429"/>
            </a:xfrm>
            <a:custGeom>
              <a:avLst/>
              <a:gdLst/>
              <a:ahLst/>
              <a:cxnLst/>
              <a:rect l="l" t="t" r="r" b="b"/>
              <a:pathLst>
                <a:path w="498" h="12107" extrusionOk="0">
                  <a:moveTo>
                    <a:pt x="0" y="1"/>
                  </a:moveTo>
                  <a:lnTo>
                    <a:pt x="0" y="12106"/>
                  </a:lnTo>
                  <a:lnTo>
                    <a:pt x="498" y="12106"/>
                  </a:lnTo>
                  <a:lnTo>
                    <a:pt x="498"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2" name="Google Shape;1122;p48"/>
            <p:cNvSpPr/>
            <p:nvPr/>
          </p:nvSpPr>
          <p:spPr>
            <a:xfrm flipH="1">
              <a:off x="2928201" y="2453558"/>
              <a:ext cx="57860" cy="284318"/>
            </a:xfrm>
            <a:custGeom>
              <a:avLst/>
              <a:gdLst/>
              <a:ahLst/>
              <a:cxnLst/>
              <a:rect l="l" t="t" r="r" b="b"/>
              <a:pathLst>
                <a:path w="941" h="4624" extrusionOk="0">
                  <a:moveTo>
                    <a:pt x="1" y="0"/>
                  </a:moveTo>
                  <a:lnTo>
                    <a:pt x="1" y="4623"/>
                  </a:lnTo>
                  <a:lnTo>
                    <a:pt x="941" y="4623"/>
                  </a:lnTo>
                  <a:lnTo>
                    <a:pt x="94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3" name="Google Shape;1123;p48"/>
            <p:cNvSpPr/>
            <p:nvPr/>
          </p:nvSpPr>
          <p:spPr>
            <a:xfrm flipH="1">
              <a:off x="2928201" y="2453558"/>
              <a:ext cx="57860" cy="9961"/>
            </a:xfrm>
            <a:custGeom>
              <a:avLst/>
              <a:gdLst/>
              <a:ahLst/>
              <a:cxnLst/>
              <a:rect l="l" t="t" r="r" b="b"/>
              <a:pathLst>
                <a:path w="941" h="162" extrusionOk="0">
                  <a:moveTo>
                    <a:pt x="1" y="0"/>
                  </a:moveTo>
                  <a:lnTo>
                    <a:pt x="1" y="162"/>
                  </a:lnTo>
                  <a:lnTo>
                    <a:pt x="941" y="162"/>
                  </a:lnTo>
                  <a:lnTo>
                    <a:pt x="941"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4" name="Google Shape;1124;p48"/>
            <p:cNvSpPr/>
            <p:nvPr/>
          </p:nvSpPr>
          <p:spPr>
            <a:xfrm flipH="1">
              <a:off x="2860936" y="2710585"/>
              <a:ext cx="192394" cy="45562"/>
            </a:xfrm>
            <a:custGeom>
              <a:avLst/>
              <a:gdLst/>
              <a:ahLst/>
              <a:cxnLst/>
              <a:rect l="l" t="t" r="r" b="b"/>
              <a:pathLst>
                <a:path w="3129" h="741" extrusionOk="0">
                  <a:moveTo>
                    <a:pt x="1" y="1"/>
                  </a:moveTo>
                  <a:lnTo>
                    <a:pt x="1" y="740"/>
                  </a:lnTo>
                  <a:lnTo>
                    <a:pt x="3129" y="740"/>
                  </a:lnTo>
                  <a:lnTo>
                    <a:pt x="3129"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5" name="Google Shape;1125;p48"/>
            <p:cNvSpPr/>
            <p:nvPr/>
          </p:nvSpPr>
          <p:spPr>
            <a:xfrm flipH="1">
              <a:off x="2795639" y="2733705"/>
              <a:ext cx="322932" cy="61979"/>
            </a:xfrm>
            <a:custGeom>
              <a:avLst/>
              <a:gdLst/>
              <a:ahLst/>
              <a:cxnLst/>
              <a:rect l="l" t="t" r="r" b="b"/>
              <a:pathLst>
                <a:path w="5252" h="1008" extrusionOk="0">
                  <a:moveTo>
                    <a:pt x="0" y="1"/>
                  </a:moveTo>
                  <a:lnTo>
                    <a:pt x="0" y="1008"/>
                  </a:lnTo>
                  <a:lnTo>
                    <a:pt x="5251" y="1008"/>
                  </a:lnTo>
                  <a:lnTo>
                    <a:pt x="525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6" name="Google Shape;1126;p48"/>
            <p:cNvSpPr/>
            <p:nvPr/>
          </p:nvSpPr>
          <p:spPr>
            <a:xfrm flipH="1">
              <a:off x="2527931" y="1799554"/>
              <a:ext cx="858427" cy="56630"/>
            </a:xfrm>
            <a:custGeom>
              <a:avLst/>
              <a:gdLst/>
              <a:ahLst/>
              <a:cxnLst/>
              <a:rect l="l" t="t" r="r" b="b"/>
              <a:pathLst>
                <a:path w="13961" h="921" extrusionOk="0">
                  <a:moveTo>
                    <a:pt x="1" y="1"/>
                  </a:moveTo>
                  <a:lnTo>
                    <a:pt x="1" y="243"/>
                  </a:lnTo>
                  <a:lnTo>
                    <a:pt x="3931" y="243"/>
                  </a:lnTo>
                  <a:cubicBezTo>
                    <a:pt x="4379" y="243"/>
                    <a:pt x="4820" y="352"/>
                    <a:pt x="5215" y="563"/>
                  </a:cubicBezTo>
                  <a:cubicBezTo>
                    <a:pt x="5623" y="781"/>
                    <a:pt x="6262" y="921"/>
                    <a:pt x="6980" y="921"/>
                  </a:cubicBezTo>
                  <a:cubicBezTo>
                    <a:pt x="7699" y="921"/>
                    <a:pt x="8338" y="781"/>
                    <a:pt x="8747" y="563"/>
                  </a:cubicBezTo>
                  <a:cubicBezTo>
                    <a:pt x="9142" y="352"/>
                    <a:pt x="9583" y="243"/>
                    <a:pt x="10031" y="243"/>
                  </a:cubicBezTo>
                  <a:lnTo>
                    <a:pt x="13961" y="243"/>
                  </a:lnTo>
                  <a:lnTo>
                    <a:pt x="1396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7" name="Google Shape;1127;p48"/>
            <p:cNvSpPr/>
            <p:nvPr/>
          </p:nvSpPr>
          <p:spPr>
            <a:xfrm flipH="1">
              <a:off x="2929062" y="1697973"/>
              <a:ext cx="56138" cy="56077"/>
            </a:xfrm>
            <a:custGeom>
              <a:avLst/>
              <a:gdLst/>
              <a:ahLst/>
              <a:cxnLst/>
              <a:rect l="l" t="t" r="r" b="b"/>
              <a:pathLst>
                <a:path w="913" h="912" extrusionOk="0">
                  <a:moveTo>
                    <a:pt x="456" y="1"/>
                  </a:moveTo>
                  <a:cubicBezTo>
                    <a:pt x="206" y="1"/>
                    <a:pt x="1" y="204"/>
                    <a:pt x="1" y="456"/>
                  </a:cubicBezTo>
                  <a:cubicBezTo>
                    <a:pt x="1" y="708"/>
                    <a:pt x="206" y="911"/>
                    <a:pt x="456" y="911"/>
                  </a:cubicBezTo>
                  <a:cubicBezTo>
                    <a:pt x="708" y="911"/>
                    <a:pt x="913" y="708"/>
                    <a:pt x="913" y="456"/>
                  </a:cubicBezTo>
                  <a:cubicBezTo>
                    <a:pt x="913" y="204"/>
                    <a:pt x="708" y="1"/>
                    <a:pt x="45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8" name="Google Shape;1128;p48"/>
            <p:cNvSpPr/>
            <p:nvPr/>
          </p:nvSpPr>
          <p:spPr>
            <a:xfrm flipH="1">
              <a:off x="2499803" y="1778832"/>
              <a:ext cx="56138" cy="56015"/>
            </a:xfrm>
            <a:custGeom>
              <a:avLst/>
              <a:gdLst/>
              <a:ahLst/>
              <a:cxnLst/>
              <a:rect l="l" t="t" r="r" b="b"/>
              <a:pathLst>
                <a:path w="913" h="911" extrusionOk="0">
                  <a:moveTo>
                    <a:pt x="457" y="0"/>
                  </a:moveTo>
                  <a:cubicBezTo>
                    <a:pt x="205" y="0"/>
                    <a:pt x="0" y="204"/>
                    <a:pt x="0" y="456"/>
                  </a:cubicBezTo>
                  <a:cubicBezTo>
                    <a:pt x="0" y="707"/>
                    <a:pt x="205" y="911"/>
                    <a:pt x="457" y="911"/>
                  </a:cubicBezTo>
                  <a:cubicBezTo>
                    <a:pt x="707" y="911"/>
                    <a:pt x="912" y="707"/>
                    <a:pt x="912" y="456"/>
                  </a:cubicBezTo>
                  <a:cubicBezTo>
                    <a:pt x="912" y="204"/>
                    <a:pt x="707" y="0"/>
                    <a:pt x="45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9" name="Google Shape;1129;p48"/>
            <p:cNvSpPr/>
            <p:nvPr/>
          </p:nvSpPr>
          <p:spPr>
            <a:xfrm flipH="1">
              <a:off x="3358382" y="1778832"/>
              <a:ext cx="56077" cy="56015"/>
            </a:xfrm>
            <a:custGeom>
              <a:avLst/>
              <a:gdLst/>
              <a:ahLst/>
              <a:cxnLst/>
              <a:rect l="l" t="t" r="r" b="b"/>
              <a:pathLst>
                <a:path w="912" h="911" extrusionOk="0">
                  <a:moveTo>
                    <a:pt x="456" y="0"/>
                  </a:moveTo>
                  <a:cubicBezTo>
                    <a:pt x="205" y="0"/>
                    <a:pt x="1" y="204"/>
                    <a:pt x="1" y="456"/>
                  </a:cubicBezTo>
                  <a:cubicBezTo>
                    <a:pt x="1" y="707"/>
                    <a:pt x="205" y="911"/>
                    <a:pt x="456" y="911"/>
                  </a:cubicBezTo>
                  <a:cubicBezTo>
                    <a:pt x="708" y="911"/>
                    <a:pt x="912" y="707"/>
                    <a:pt x="912" y="456"/>
                  </a:cubicBezTo>
                  <a:cubicBezTo>
                    <a:pt x="912" y="204"/>
                    <a:pt x="708" y="0"/>
                    <a:pt x="45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30" name="Google Shape;1130;p48"/>
            <p:cNvGrpSpPr/>
            <p:nvPr/>
          </p:nvGrpSpPr>
          <p:grpSpPr>
            <a:xfrm>
              <a:off x="816280" y="3448150"/>
              <a:ext cx="1755548" cy="877525"/>
              <a:chOff x="816280" y="3448150"/>
              <a:chExt cx="1755548" cy="877525"/>
            </a:xfrm>
          </p:grpSpPr>
          <p:grpSp>
            <p:nvGrpSpPr>
              <p:cNvPr id="1131" name="Google Shape;1131;p48"/>
              <p:cNvGrpSpPr/>
              <p:nvPr/>
            </p:nvGrpSpPr>
            <p:grpSpPr>
              <a:xfrm>
                <a:off x="816280" y="3448150"/>
                <a:ext cx="1755548" cy="877525"/>
                <a:chOff x="861553" y="3799064"/>
                <a:chExt cx="1495611" cy="747593"/>
              </a:xfrm>
            </p:grpSpPr>
            <p:sp>
              <p:nvSpPr>
                <p:cNvPr id="1132" name="Google Shape;1132;p48"/>
                <p:cNvSpPr/>
                <p:nvPr/>
              </p:nvSpPr>
              <p:spPr>
                <a:xfrm flipH="1">
                  <a:off x="1477140" y="3799064"/>
                  <a:ext cx="458631" cy="747586"/>
                </a:xfrm>
                <a:custGeom>
                  <a:avLst/>
                  <a:gdLst/>
                  <a:ahLst/>
                  <a:cxnLst/>
                  <a:rect l="l" t="t" r="r" b="b"/>
                  <a:pathLst>
                    <a:path w="8755" h="14271" extrusionOk="0">
                      <a:moveTo>
                        <a:pt x="0" y="0"/>
                      </a:moveTo>
                      <a:lnTo>
                        <a:pt x="0" y="14271"/>
                      </a:lnTo>
                      <a:lnTo>
                        <a:pt x="8754" y="14271"/>
                      </a:lnTo>
                      <a:lnTo>
                        <a:pt x="8754" y="0"/>
                      </a:lnTo>
                      <a:close/>
                    </a:path>
                  </a:pathLst>
                </a:custGeom>
                <a:solidFill>
                  <a:srgbClr val="2A40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3" name="Google Shape;1133;p48"/>
                <p:cNvSpPr/>
                <p:nvPr/>
              </p:nvSpPr>
              <p:spPr>
                <a:xfrm flipH="1">
                  <a:off x="1477140" y="3799064"/>
                  <a:ext cx="458631" cy="747586"/>
                </a:xfrm>
                <a:custGeom>
                  <a:avLst/>
                  <a:gdLst/>
                  <a:ahLst/>
                  <a:cxnLst/>
                  <a:rect l="l" t="t" r="r" b="b"/>
                  <a:pathLst>
                    <a:path w="8755" h="14271" extrusionOk="0">
                      <a:moveTo>
                        <a:pt x="0" y="0"/>
                      </a:moveTo>
                      <a:lnTo>
                        <a:pt x="0" y="14271"/>
                      </a:lnTo>
                      <a:lnTo>
                        <a:pt x="8754" y="14271"/>
                      </a:lnTo>
                      <a:lnTo>
                        <a:pt x="875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4" name="Google Shape;1134;p48"/>
                <p:cNvSpPr/>
                <p:nvPr/>
              </p:nvSpPr>
              <p:spPr>
                <a:xfrm flipH="1">
                  <a:off x="1705905" y="3799064"/>
                  <a:ext cx="229865" cy="747586"/>
                </a:xfrm>
                <a:custGeom>
                  <a:avLst/>
                  <a:gdLst/>
                  <a:ahLst/>
                  <a:cxnLst/>
                  <a:rect l="l" t="t" r="r" b="b"/>
                  <a:pathLst>
                    <a:path w="4388" h="14271" extrusionOk="0">
                      <a:moveTo>
                        <a:pt x="0" y="0"/>
                      </a:moveTo>
                      <a:lnTo>
                        <a:pt x="0" y="14271"/>
                      </a:lnTo>
                      <a:lnTo>
                        <a:pt x="4387" y="14271"/>
                      </a:lnTo>
                      <a:lnTo>
                        <a:pt x="4387" y="0"/>
                      </a:ln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5" name="Google Shape;1135;p48"/>
                <p:cNvSpPr/>
                <p:nvPr/>
              </p:nvSpPr>
              <p:spPr>
                <a:xfrm flipH="1">
                  <a:off x="1169320" y="3799064"/>
                  <a:ext cx="458735" cy="747586"/>
                </a:xfrm>
                <a:custGeom>
                  <a:avLst/>
                  <a:gdLst/>
                  <a:ahLst/>
                  <a:cxnLst/>
                  <a:rect l="l" t="t" r="r" b="b"/>
                  <a:pathLst>
                    <a:path w="8757" h="14271" extrusionOk="0">
                      <a:moveTo>
                        <a:pt x="1" y="0"/>
                      </a:moveTo>
                      <a:lnTo>
                        <a:pt x="1" y="14271"/>
                      </a:lnTo>
                      <a:lnTo>
                        <a:pt x="8756" y="14271"/>
                      </a:lnTo>
                      <a:lnTo>
                        <a:pt x="8756" y="0"/>
                      </a:lnTo>
                      <a:close/>
                    </a:path>
                  </a:pathLst>
                </a:custGeom>
                <a:solidFill>
                  <a:srgbClr val="2A40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6" name="Google Shape;1136;p48"/>
                <p:cNvSpPr/>
                <p:nvPr/>
              </p:nvSpPr>
              <p:spPr>
                <a:xfrm flipH="1">
                  <a:off x="1169320" y="3799064"/>
                  <a:ext cx="458735" cy="747586"/>
                </a:xfrm>
                <a:custGeom>
                  <a:avLst/>
                  <a:gdLst/>
                  <a:ahLst/>
                  <a:cxnLst/>
                  <a:rect l="l" t="t" r="r" b="b"/>
                  <a:pathLst>
                    <a:path w="8757" h="14271" extrusionOk="0">
                      <a:moveTo>
                        <a:pt x="1" y="0"/>
                      </a:moveTo>
                      <a:lnTo>
                        <a:pt x="1" y="14271"/>
                      </a:lnTo>
                      <a:lnTo>
                        <a:pt x="8756" y="14271"/>
                      </a:lnTo>
                      <a:lnTo>
                        <a:pt x="87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7" name="Google Shape;1137;p48"/>
                <p:cNvSpPr/>
                <p:nvPr/>
              </p:nvSpPr>
              <p:spPr>
                <a:xfrm flipH="1">
                  <a:off x="1398190" y="3799064"/>
                  <a:ext cx="229865" cy="747586"/>
                </a:xfrm>
                <a:custGeom>
                  <a:avLst/>
                  <a:gdLst/>
                  <a:ahLst/>
                  <a:cxnLst/>
                  <a:rect l="l" t="t" r="r" b="b"/>
                  <a:pathLst>
                    <a:path w="4388" h="14271" extrusionOk="0">
                      <a:moveTo>
                        <a:pt x="1" y="0"/>
                      </a:moveTo>
                      <a:lnTo>
                        <a:pt x="1" y="14271"/>
                      </a:lnTo>
                      <a:lnTo>
                        <a:pt x="4388" y="14271"/>
                      </a:lnTo>
                      <a:lnTo>
                        <a:pt x="4388" y="0"/>
                      </a:ln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8" name="Google Shape;1138;p48"/>
                <p:cNvSpPr/>
                <p:nvPr/>
              </p:nvSpPr>
              <p:spPr>
                <a:xfrm flipH="1">
                  <a:off x="861553" y="3799064"/>
                  <a:ext cx="458683" cy="747586"/>
                </a:xfrm>
                <a:custGeom>
                  <a:avLst/>
                  <a:gdLst/>
                  <a:ahLst/>
                  <a:cxnLst/>
                  <a:rect l="l" t="t" r="r" b="b"/>
                  <a:pathLst>
                    <a:path w="8756" h="14271" extrusionOk="0">
                      <a:moveTo>
                        <a:pt x="0" y="0"/>
                      </a:moveTo>
                      <a:lnTo>
                        <a:pt x="0" y="14271"/>
                      </a:lnTo>
                      <a:lnTo>
                        <a:pt x="8756" y="14271"/>
                      </a:lnTo>
                      <a:lnTo>
                        <a:pt x="8756" y="0"/>
                      </a:lnTo>
                      <a:close/>
                    </a:path>
                  </a:pathLst>
                </a:custGeom>
                <a:solidFill>
                  <a:srgbClr val="2A40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9" name="Google Shape;1139;p48"/>
                <p:cNvSpPr/>
                <p:nvPr/>
              </p:nvSpPr>
              <p:spPr>
                <a:xfrm flipH="1">
                  <a:off x="861553" y="3799064"/>
                  <a:ext cx="458683" cy="747586"/>
                </a:xfrm>
                <a:custGeom>
                  <a:avLst/>
                  <a:gdLst/>
                  <a:ahLst/>
                  <a:cxnLst/>
                  <a:rect l="l" t="t" r="r" b="b"/>
                  <a:pathLst>
                    <a:path w="8756" h="14271" extrusionOk="0">
                      <a:moveTo>
                        <a:pt x="0" y="0"/>
                      </a:moveTo>
                      <a:lnTo>
                        <a:pt x="0" y="14271"/>
                      </a:lnTo>
                      <a:lnTo>
                        <a:pt x="8756" y="14271"/>
                      </a:lnTo>
                      <a:lnTo>
                        <a:pt x="87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0" name="Google Shape;1140;p48"/>
                <p:cNvSpPr/>
                <p:nvPr/>
              </p:nvSpPr>
              <p:spPr>
                <a:xfrm flipH="1">
                  <a:off x="1090370" y="3799064"/>
                  <a:ext cx="229865" cy="747586"/>
                </a:xfrm>
                <a:custGeom>
                  <a:avLst/>
                  <a:gdLst/>
                  <a:ahLst/>
                  <a:cxnLst/>
                  <a:rect l="l" t="t" r="r" b="b"/>
                  <a:pathLst>
                    <a:path w="4388" h="14271" extrusionOk="0">
                      <a:moveTo>
                        <a:pt x="0" y="0"/>
                      </a:moveTo>
                      <a:lnTo>
                        <a:pt x="0" y="14271"/>
                      </a:lnTo>
                      <a:lnTo>
                        <a:pt x="4387" y="14271"/>
                      </a:lnTo>
                      <a:lnTo>
                        <a:pt x="4387" y="0"/>
                      </a:ln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1" name="Google Shape;1141;p48"/>
                <p:cNvSpPr/>
                <p:nvPr/>
              </p:nvSpPr>
              <p:spPr>
                <a:xfrm flipH="1">
                  <a:off x="1019716" y="4249424"/>
                  <a:ext cx="1007887" cy="297232"/>
                </a:xfrm>
                <a:custGeom>
                  <a:avLst/>
                  <a:gdLst/>
                  <a:ahLst/>
                  <a:cxnLst/>
                  <a:rect l="l" t="t" r="r" b="b"/>
                  <a:pathLst>
                    <a:path w="19240" h="5674" extrusionOk="0">
                      <a:moveTo>
                        <a:pt x="1" y="0"/>
                      </a:moveTo>
                      <a:lnTo>
                        <a:pt x="1" y="5674"/>
                      </a:lnTo>
                      <a:lnTo>
                        <a:pt x="19239" y="5674"/>
                      </a:lnTo>
                      <a:lnTo>
                        <a:pt x="19239"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2" name="Google Shape;1142;p48"/>
                <p:cNvSpPr/>
                <p:nvPr/>
              </p:nvSpPr>
              <p:spPr>
                <a:xfrm flipH="1">
                  <a:off x="1349276" y="4249424"/>
                  <a:ext cx="1007887" cy="297232"/>
                </a:xfrm>
                <a:custGeom>
                  <a:avLst/>
                  <a:gdLst/>
                  <a:ahLst/>
                  <a:cxnLst/>
                  <a:rect l="l" t="t" r="r" b="b"/>
                  <a:pathLst>
                    <a:path w="19240" h="5674" extrusionOk="0">
                      <a:moveTo>
                        <a:pt x="1" y="0"/>
                      </a:moveTo>
                      <a:lnTo>
                        <a:pt x="1" y="5674"/>
                      </a:lnTo>
                      <a:lnTo>
                        <a:pt x="19240" y="5674"/>
                      </a:lnTo>
                      <a:lnTo>
                        <a:pt x="19240"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3" name="Google Shape;1143;p48"/>
                <p:cNvSpPr/>
                <p:nvPr/>
              </p:nvSpPr>
              <p:spPr>
                <a:xfrm flipH="1">
                  <a:off x="1387098" y="4275617"/>
                  <a:ext cx="970065" cy="244795"/>
                </a:xfrm>
                <a:custGeom>
                  <a:avLst/>
                  <a:gdLst/>
                  <a:ahLst/>
                  <a:cxnLst/>
                  <a:rect l="l" t="t" r="r" b="b"/>
                  <a:pathLst>
                    <a:path w="18518" h="4673" extrusionOk="0">
                      <a:moveTo>
                        <a:pt x="1" y="1"/>
                      </a:moveTo>
                      <a:lnTo>
                        <a:pt x="1" y="4672"/>
                      </a:lnTo>
                      <a:lnTo>
                        <a:pt x="18517" y="4672"/>
                      </a:lnTo>
                      <a:lnTo>
                        <a:pt x="18517"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4" name="Google Shape;1144;p48"/>
                <p:cNvSpPr/>
                <p:nvPr/>
              </p:nvSpPr>
              <p:spPr>
                <a:xfrm flipH="1">
                  <a:off x="1387098" y="4382537"/>
                  <a:ext cx="970065" cy="137877"/>
                </a:xfrm>
                <a:custGeom>
                  <a:avLst/>
                  <a:gdLst/>
                  <a:ahLst/>
                  <a:cxnLst/>
                  <a:rect l="l" t="t" r="r" b="b"/>
                  <a:pathLst>
                    <a:path w="18518" h="2632" extrusionOk="0">
                      <a:moveTo>
                        <a:pt x="1" y="0"/>
                      </a:moveTo>
                      <a:lnTo>
                        <a:pt x="1" y="2631"/>
                      </a:lnTo>
                      <a:lnTo>
                        <a:pt x="18517" y="2631"/>
                      </a:lnTo>
                      <a:lnTo>
                        <a:pt x="18517" y="0"/>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45" name="Google Shape;1145;p48"/>
              <p:cNvSpPr/>
              <p:nvPr/>
            </p:nvSpPr>
            <p:spPr>
              <a:xfrm flipH="1">
                <a:off x="1709540" y="4103632"/>
                <a:ext cx="128816" cy="190734"/>
              </a:xfrm>
              <a:custGeom>
                <a:avLst/>
                <a:gdLst/>
                <a:ahLst/>
                <a:cxnLst/>
                <a:rect l="l" t="t" r="r" b="b"/>
                <a:pathLst>
                  <a:path w="2095" h="3102" extrusionOk="0">
                    <a:moveTo>
                      <a:pt x="1" y="0"/>
                    </a:moveTo>
                    <a:lnTo>
                      <a:pt x="1" y="3102"/>
                    </a:lnTo>
                    <a:lnTo>
                      <a:pt x="1044" y="2609"/>
                    </a:lnTo>
                    <a:lnTo>
                      <a:pt x="2094" y="3102"/>
                    </a:lnTo>
                    <a:lnTo>
                      <a:pt x="2094"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46" name="Google Shape;1146;p48"/>
            <p:cNvGrpSpPr/>
            <p:nvPr/>
          </p:nvGrpSpPr>
          <p:grpSpPr>
            <a:xfrm>
              <a:off x="2251958" y="3193647"/>
              <a:ext cx="635596" cy="635658"/>
              <a:chOff x="2251958" y="3193647"/>
              <a:chExt cx="635596" cy="635658"/>
            </a:xfrm>
          </p:grpSpPr>
          <p:sp>
            <p:nvSpPr>
              <p:cNvPr id="1147" name="Google Shape;1147;p48"/>
              <p:cNvSpPr/>
              <p:nvPr/>
            </p:nvSpPr>
            <p:spPr>
              <a:xfrm flipH="1">
                <a:off x="2251958" y="3193647"/>
                <a:ext cx="635596" cy="635658"/>
              </a:xfrm>
              <a:custGeom>
                <a:avLst/>
                <a:gdLst/>
                <a:ahLst/>
                <a:cxnLst/>
                <a:rect l="l" t="t" r="r" b="b"/>
                <a:pathLst>
                  <a:path w="10337" h="10338" extrusionOk="0">
                    <a:moveTo>
                      <a:pt x="5170" y="0"/>
                    </a:moveTo>
                    <a:cubicBezTo>
                      <a:pt x="2315" y="0"/>
                      <a:pt x="1" y="2314"/>
                      <a:pt x="1" y="5169"/>
                    </a:cubicBezTo>
                    <a:cubicBezTo>
                      <a:pt x="1" y="8024"/>
                      <a:pt x="2315" y="10337"/>
                      <a:pt x="5170" y="10337"/>
                    </a:cubicBezTo>
                    <a:cubicBezTo>
                      <a:pt x="8023" y="10337"/>
                      <a:pt x="10337" y="8024"/>
                      <a:pt x="10337" y="5169"/>
                    </a:cubicBezTo>
                    <a:cubicBezTo>
                      <a:pt x="10337" y="2314"/>
                      <a:pt x="8023" y="0"/>
                      <a:pt x="517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8" name="Google Shape;1148;p48"/>
              <p:cNvSpPr/>
              <p:nvPr/>
            </p:nvSpPr>
            <p:spPr>
              <a:xfrm flipH="1">
                <a:off x="2258721" y="3228081"/>
                <a:ext cx="622131" cy="566669"/>
              </a:xfrm>
              <a:custGeom>
                <a:avLst/>
                <a:gdLst/>
                <a:ahLst/>
                <a:cxnLst/>
                <a:rect l="l" t="t" r="r" b="b"/>
                <a:pathLst>
                  <a:path w="10118" h="9216" extrusionOk="0">
                    <a:moveTo>
                      <a:pt x="5059" y="0"/>
                    </a:moveTo>
                    <a:cubicBezTo>
                      <a:pt x="3879" y="0"/>
                      <a:pt x="2700" y="450"/>
                      <a:pt x="1800" y="1350"/>
                    </a:cubicBezTo>
                    <a:cubicBezTo>
                      <a:pt x="1" y="3150"/>
                      <a:pt x="1" y="6066"/>
                      <a:pt x="1800" y="7866"/>
                    </a:cubicBezTo>
                    <a:cubicBezTo>
                      <a:pt x="2700" y="8766"/>
                      <a:pt x="3879" y="9216"/>
                      <a:pt x="5059" y="9216"/>
                    </a:cubicBezTo>
                    <a:cubicBezTo>
                      <a:pt x="6238" y="9216"/>
                      <a:pt x="7418" y="8766"/>
                      <a:pt x="8318" y="7866"/>
                    </a:cubicBezTo>
                    <a:cubicBezTo>
                      <a:pt x="10117" y="6066"/>
                      <a:pt x="10117" y="3150"/>
                      <a:pt x="8318" y="1350"/>
                    </a:cubicBezTo>
                    <a:cubicBezTo>
                      <a:pt x="7418" y="450"/>
                      <a:pt x="6238" y="0"/>
                      <a:pt x="505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9" name="Google Shape;1149;p48"/>
              <p:cNvSpPr/>
              <p:nvPr/>
            </p:nvSpPr>
            <p:spPr>
              <a:xfrm>
                <a:off x="2393246" y="3379592"/>
                <a:ext cx="352877" cy="263781"/>
              </a:xfrm>
              <a:custGeom>
                <a:avLst/>
                <a:gdLst/>
                <a:ahLst/>
                <a:cxnLst/>
                <a:rect l="l" t="t" r="r" b="b"/>
                <a:pathLst>
                  <a:path w="5739" h="4290" extrusionOk="0">
                    <a:moveTo>
                      <a:pt x="5013" y="0"/>
                    </a:moveTo>
                    <a:lnTo>
                      <a:pt x="2127" y="2742"/>
                    </a:lnTo>
                    <a:lnTo>
                      <a:pt x="818" y="1132"/>
                    </a:lnTo>
                    <a:lnTo>
                      <a:pt x="1" y="1795"/>
                    </a:lnTo>
                    <a:lnTo>
                      <a:pt x="2027" y="4289"/>
                    </a:lnTo>
                    <a:lnTo>
                      <a:pt x="5738" y="765"/>
                    </a:lnTo>
                    <a:lnTo>
                      <a:pt x="5013" y="0"/>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50" name="Google Shape;1150;p48"/>
            <p:cNvSpPr/>
            <p:nvPr/>
          </p:nvSpPr>
          <p:spPr>
            <a:xfrm flipH="1">
              <a:off x="772409" y="4325856"/>
              <a:ext cx="2816681" cy="66468"/>
            </a:xfrm>
            <a:custGeom>
              <a:avLst/>
              <a:gdLst/>
              <a:ahLst/>
              <a:cxnLst/>
              <a:rect l="l" t="t" r="r" b="b"/>
              <a:pathLst>
                <a:path w="45809" h="1081" extrusionOk="0">
                  <a:moveTo>
                    <a:pt x="539" y="1"/>
                  </a:moveTo>
                  <a:cubicBezTo>
                    <a:pt x="243" y="1"/>
                    <a:pt x="0" y="243"/>
                    <a:pt x="0" y="541"/>
                  </a:cubicBezTo>
                  <a:cubicBezTo>
                    <a:pt x="0" y="838"/>
                    <a:pt x="243" y="1081"/>
                    <a:pt x="539" y="1081"/>
                  </a:cubicBezTo>
                  <a:lnTo>
                    <a:pt x="45267" y="1081"/>
                  </a:lnTo>
                  <a:cubicBezTo>
                    <a:pt x="45566" y="1081"/>
                    <a:pt x="45808" y="838"/>
                    <a:pt x="45808" y="541"/>
                  </a:cubicBezTo>
                  <a:cubicBezTo>
                    <a:pt x="45808" y="243"/>
                    <a:pt x="45566" y="1"/>
                    <a:pt x="4526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0" name="Rectangle 99"/>
          <p:cNvSpPr/>
          <p:nvPr/>
        </p:nvSpPr>
        <p:spPr>
          <a:xfrm>
            <a:off x="3347457" y="1260921"/>
            <a:ext cx="1937288" cy="43709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algn="ctr"/>
            <a:r>
              <a:rPr lang="en-US" sz="2200" b="1" smtClean="0"/>
              <a:t>NHÓM 1</a:t>
            </a:r>
            <a:endParaRPr lang="en-US" sz="2200" b="1"/>
          </a:p>
        </p:txBody>
      </p:sp>
      <p:sp>
        <p:nvSpPr>
          <p:cNvPr id="103" name="Rectangle 102"/>
          <p:cNvSpPr/>
          <p:nvPr/>
        </p:nvSpPr>
        <p:spPr>
          <a:xfrm>
            <a:off x="3347457" y="1774934"/>
            <a:ext cx="5560569" cy="3000821"/>
          </a:xfrm>
          <a:prstGeom prst="rect">
            <a:avLst/>
          </a:prstGeom>
        </p:spPr>
        <p:txBody>
          <a:bodyPr wrap="squar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nSpc>
                <a:spcPct val="150000"/>
              </a:lnSpc>
            </a:pPr>
            <a:r>
              <a:rPr lang="vi-VN" sz="1800" b="1">
                <a:solidFill>
                  <a:schemeClr val="tx2"/>
                </a:solidFill>
                <a:latin typeface="+mn-lt"/>
                <a:ea typeface="Pontano Sans"/>
                <a:cs typeface="Pontano Sans"/>
              </a:rPr>
              <a:t>Trường hợp </a:t>
            </a:r>
            <a:r>
              <a:rPr lang="vi-VN" sz="1800" b="1" smtClean="0">
                <a:solidFill>
                  <a:schemeClr val="tx2"/>
                </a:solidFill>
                <a:latin typeface="+mn-lt"/>
                <a:ea typeface="Pontano Sans"/>
                <a:cs typeface="Pontano Sans"/>
              </a:rPr>
              <a:t>a</a:t>
            </a:r>
            <a:r>
              <a:rPr lang="en-US" sz="1800" b="1" smtClean="0">
                <a:solidFill>
                  <a:schemeClr val="tx2"/>
                </a:solidFill>
                <a:latin typeface="+mn-lt"/>
                <a:ea typeface="Pontano Sans"/>
                <a:cs typeface="Pontano Sans"/>
              </a:rPr>
              <a:t>:</a:t>
            </a:r>
          </a:p>
          <a:p>
            <a:pPr marL="285750" indent="-285750">
              <a:lnSpc>
                <a:spcPct val="150000"/>
              </a:lnSpc>
              <a:buFont typeface="Arial" panose="020B0604020202020204" pitchFamily="34" charset="0"/>
              <a:buChar char="•"/>
            </a:pPr>
            <a:r>
              <a:rPr lang="vi-VN" sz="1800" smtClean="0">
                <a:solidFill>
                  <a:schemeClr val="dk1"/>
                </a:solidFill>
                <a:latin typeface="+mn-lt"/>
                <a:ea typeface="Pontano Sans"/>
                <a:cs typeface="Pontano Sans"/>
              </a:rPr>
              <a:t>Hành </a:t>
            </a:r>
            <a:r>
              <a:rPr lang="vi-VN" sz="1800">
                <a:solidFill>
                  <a:schemeClr val="dk1"/>
                </a:solidFill>
                <a:latin typeface="+mn-lt"/>
                <a:ea typeface="Pontano Sans"/>
                <a:cs typeface="Pontano Sans"/>
              </a:rPr>
              <a:t>vi của cán bộ xã T đã vi phạm quyền bình đẳng của công dân trước pháp luật. Vì công dân 18 tuổi đã đủ tuổi tham gia bầu đại biểu Quốc hội và đại biểu Hội đồng nhân dân các cấp.</a:t>
            </a:r>
          </a:p>
          <a:p>
            <a:pPr marL="285750" indent="-285750">
              <a:lnSpc>
                <a:spcPct val="150000"/>
              </a:lnSpc>
              <a:buFont typeface="Arial" panose="020B0604020202020204" pitchFamily="34" charset="0"/>
              <a:buChar char="•"/>
            </a:pPr>
            <a:r>
              <a:rPr lang="vi-VN" sz="1800" smtClean="0">
                <a:solidFill>
                  <a:schemeClr val="dk1"/>
                </a:solidFill>
                <a:latin typeface="+mn-lt"/>
                <a:ea typeface="Pontano Sans"/>
                <a:cs typeface="Pontano Sans"/>
              </a:rPr>
              <a:t>Để </a:t>
            </a:r>
            <a:r>
              <a:rPr lang="vi-VN" sz="1800">
                <a:solidFill>
                  <a:schemeClr val="dk1"/>
                </a:solidFill>
                <a:latin typeface="+mn-lt"/>
                <a:ea typeface="Pontano Sans"/>
                <a:cs typeface="Pontano Sans"/>
              </a:rPr>
              <a:t>bảo vệ quyền của mình, anh M cần khiếu nại với cơ quan có thẩm quyền để được giải quyết.</a:t>
            </a:r>
          </a:p>
        </p:txBody>
      </p:sp>
      <p:sp>
        <p:nvSpPr>
          <p:cNvPr id="106" name="Google Shape;378;p36"/>
          <p:cNvSpPr txBox="1">
            <a:spLocks noGrp="1"/>
          </p:cNvSpPr>
          <p:nvPr/>
        </p:nvSpPr>
        <p:spPr>
          <a:xfrm>
            <a:off x="2421442" y="260842"/>
            <a:ext cx="3717042" cy="605995"/>
          </a:xfrm>
          <a:prstGeom prst="roundRect">
            <a:avLst>
              <a:gd name="adj" fmla="val 37269"/>
            </a:avLst>
          </a:prstGeom>
          <a:solidFill>
            <a:schemeClr val="accent2"/>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lt1"/>
              </a:buClr>
              <a:buSzPts val="3200"/>
              <a:buFont typeface="Lexend Deca"/>
              <a:buNone/>
              <a:defRPr sz="3200" b="0" i="0" u="none" strike="noStrike" cap="none">
                <a:solidFill>
                  <a:schemeClr val="lt1"/>
                </a:solidFill>
                <a:latin typeface="Lexend Deca"/>
                <a:ea typeface="Lexend Deca"/>
                <a:cs typeface="Lexend Deca"/>
                <a:sym typeface="Lexend Deca"/>
              </a:defRPr>
            </a:lvl1pPr>
            <a:lvl2pPr marR="0" lvl="1"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2pPr>
            <a:lvl3pPr marR="0" lvl="2"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3pPr>
            <a:lvl4pPr marR="0" lvl="3"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4pPr>
            <a:lvl5pPr marR="0" lvl="4"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5pPr>
            <a:lvl6pPr marR="0" lvl="5"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6pPr>
            <a:lvl7pPr marR="0" lvl="6"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7pPr>
            <a:lvl8pPr marR="0" lvl="7"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8pPr>
            <a:lvl9pPr marR="0" lvl="8"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9pPr>
          </a:lstStyle>
          <a:p>
            <a:pPr lvl="0"/>
            <a:r>
              <a:rPr lang="en-US" sz="2600" b="1" smtClean="0">
                <a:latin typeface="+mj-lt"/>
              </a:rPr>
              <a:t>THẢO LUẬN NHÓM</a:t>
            </a:r>
            <a:endParaRPr sz="2600" b="1">
              <a:solidFill>
                <a:schemeClr val="lt1"/>
              </a:solidFill>
              <a:latin typeface="+mj-lt"/>
            </a:endParaRPr>
          </a:p>
        </p:txBody>
      </p:sp>
    </p:spTree>
    <p:extLst>
      <p:ext uri="{BB962C8B-B14F-4D97-AF65-F5344CB8AC3E}">
        <p14:creationId xmlns:p14="http://schemas.microsoft.com/office/powerpoint/2010/main" val="25960629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3">
                                            <p:txEl>
                                              <p:pRg st="0" end="0"/>
                                            </p:txEl>
                                          </p:spTgt>
                                        </p:tgtEl>
                                        <p:attrNameLst>
                                          <p:attrName>style.visibility</p:attrName>
                                        </p:attrNameLst>
                                      </p:cBhvr>
                                      <p:to>
                                        <p:strVal val="visible"/>
                                      </p:to>
                                    </p:set>
                                    <p:animEffect transition="in" filter="fade">
                                      <p:cBhvr>
                                        <p:cTn id="7" dur="500"/>
                                        <p:tgtEl>
                                          <p:spTgt spid="10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3">
                                            <p:txEl>
                                              <p:pRg st="1" end="1"/>
                                            </p:txEl>
                                          </p:spTgt>
                                        </p:tgtEl>
                                        <p:attrNameLst>
                                          <p:attrName>style.visibility</p:attrName>
                                        </p:attrNameLst>
                                      </p:cBhvr>
                                      <p:to>
                                        <p:strVal val="visible"/>
                                      </p:to>
                                    </p:set>
                                    <p:animEffect transition="in" filter="fade">
                                      <p:cBhvr>
                                        <p:cTn id="12" dur="500"/>
                                        <p:tgtEl>
                                          <p:spTgt spid="10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3">
                                            <p:txEl>
                                              <p:pRg st="2" end="2"/>
                                            </p:txEl>
                                          </p:spTgt>
                                        </p:tgtEl>
                                        <p:attrNameLst>
                                          <p:attrName>style.visibility</p:attrName>
                                        </p:attrNameLst>
                                      </p:cBhvr>
                                      <p:to>
                                        <p:strVal val="visible"/>
                                      </p:to>
                                    </p:set>
                                    <p:animEffect transition="in" filter="fade">
                                      <p:cBhvr>
                                        <p:cTn id="17" dur="500"/>
                                        <p:tgtEl>
                                          <p:spTgt spid="10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 grpId="0" build="p"/>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Shape 1059"/>
        <p:cNvGrpSpPr/>
        <p:nvPr/>
      </p:nvGrpSpPr>
      <p:grpSpPr>
        <a:xfrm>
          <a:off x="0" y="0"/>
          <a:ext cx="0" cy="0"/>
          <a:chOff x="0" y="0"/>
          <a:chExt cx="0" cy="0"/>
        </a:xfrm>
      </p:grpSpPr>
      <p:sp>
        <p:nvSpPr>
          <p:cNvPr id="99" name="Google Shape;378;p36"/>
          <p:cNvSpPr txBox="1">
            <a:spLocks noGrp="1"/>
          </p:cNvSpPr>
          <p:nvPr/>
        </p:nvSpPr>
        <p:spPr>
          <a:xfrm>
            <a:off x="2713479" y="323560"/>
            <a:ext cx="3717042" cy="605995"/>
          </a:xfrm>
          <a:prstGeom prst="roundRect">
            <a:avLst>
              <a:gd name="adj" fmla="val 37269"/>
            </a:avLst>
          </a:prstGeom>
          <a:solidFill>
            <a:schemeClr val="accent2"/>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lt1"/>
              </a:buClr>
              <a:buSzPts val="3200"/>
              <a:buFont typeface="Lexend Deca"/>
              <a:buNone/>
              <a:defRPr sz="3200" b="0" i="0" u="none" strike="noStrike" cap="none">
                <a:solidFill>
                  <a:schemeClr val="lt1"/>
                </a:solidFill>
                <a:latin typeface="Lexend Deca"/>
                <a:ea typeface="Lexend Deca"/>
                <a:cs typeface="Lexend Deca"/>
                <a:sym typeface="Lexend Deca"/>
              </a:defRPr>
            </a:lvl1pPr>
            <a:lvl2pPr marR="0" lvl="1"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2pPr>
            <a:lvl3pPr marR="0" lvl="2"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3pPr>
            <a:lvl4pPr marR="0" lvl="3"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4pPr>
            <a:lvl5pPr marR="0" lvl="4"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5pPr>
            <a:lvl6pPr marR="0" lvl="5"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6pPr>
            <a:lvl7pPr marR="0" lvl="6"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7pPr>
            <a:lvl8pPr marR="0" lvl="7"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8pPr>
            <a:lvl9pPr marR="0" lvl="8"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9pPr>
          </a:lstStyle>
          <a:p>
            <a:pPr lvl="0"/>
            <a:r>
              <a:rPr lang="en-US" sz="2600" b="1" smtClean="0">
                <a:latin typeface="+mj-lt"/>
              </a:rPr>
              <a:t>THẢO LUẬN NHÓM</a:t>
            </a:r>
            <a:endParaRPr sz="2600" b="1">
              <a:solidFill>
                <a:schemeClr val="lt1"/>
              </a:solidFill>
              <a:latin typeface="+mj-lt"/>
            </a:endParaRPr>
          </a:p>
        </p:txBody>
      </p:sp>
      <p:sp>
        <p:nvSpPr>
          <p:cNvPr id="100" name="Rectangle 99"/>
          <p:cNvSpPr/>
          <p:nvPr/>
        </p:nvSpPr>
        <p:spPr>
          <a:xfrm>
            <a:off x="519753" y="1143432"/>
            <a:ext cx="1937288" cy="43709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algn="ctr"/>
            <a:r>
              <a:rPr lang="en-US" sz="2200" b="1" smtClean="0"/>
              <a:t>NHÓM 2</a:t>
            </a:r>
            <a:endParaRPr lang="en-US" sz="2200" b="1"/>
          </a:p>
        </p:txBody>
      </p:sp>
      <p:sp>
        <p:nvSpPr>
          <p:cNvPr id="103" name="Rectangle 102"/>
          <p:cNvSpPr/>
          <p:nvPr/>
        </p:nvSpPr>
        <p:spPr>
          <a:xfrm>
            <a:off x="519753" y="1657445"/>
            <a:ext cx="4632537" cy="3323987"/>
          </a:xfrm>
          <a:prstGeom prst="rect">
            <a:avLst/>
          </a:prstGeom>
        </p:spPr>
        <p:txBody>
          <a:bodyPr wrap="squar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just">
              <a:lnSpc>
                <a:spcPct val="150000"/>
              </a:lnSpc>
            </a:pPr>
            <a:r>
              <a:rPr lang="vi-VN" sz="2000" b="1">
                <a:solidFill>
                  <a:schemeClr val="tx2"/>
                </a:solidFill>
                <a:latin typeface="+mn-lt"/>
                <a:ea typeface="Pontano Sans"/>
                <a:cs typeface="Pontano Sans"/>
              </a:rPr>
              <a:t>Trường hợp b: </a:t>
            </a:r>
            <a:endParaRPr lang="en-US" sz="2000" b="1" smtClean="0">
              <a:solidFill>
                <a:schemeClr val="tx2"/>
              </a:solidFill>
              <a:latin typeface="+mn-lt"/>
              <a:ea typeface="Pontano Sans"/>
              <a:cs typeface="Pontano Sans"/>
            </a:endParaRPr>
          </a:p>
          <a:p>
            <a:pPr algn="just">
              <a:lnSpc>
                <a:spcPct val="150000"/>
              </a:lnSpc>
            </a:pPr>
            <a:r>
              <a:rPr lang="vi-VN" sz="2000">
                <a:solidFill>
                  <a:schemeClr val="dk1"/>
                </a:solidFill>
                <a:latin typeface="+mn-lt"/>
                <a:ea typeface="Pontano Sans"/>
                <a:cs typeface="Pontano Sans"/>
              </a:rPr>
              <a:t>Việc anh V mở xưởng sản xuất tại tỉnh B thực hiện quyền bình đẳng của công dân trong lĩnh vực kinh tế . Vì anh V có đủ điều kiện để thực hiện quyền sản xuất kinh doanh của mình theo quy định của pháp luật.</a:t>
            </a:r>
            <a:endParaRPr lang="en-US" sz="2000">
              <a:solidFill>
                <a:schemeClr val="dk1"/>
              </a:solidFill>
              <a:latin typeface="+mn-lt"/>
              <a:ea typeface="Pontano Sans"/>
              <a:cs typeface="Pontano Sans"/>
            </a:endParaRPr>
          </a:p>
        </p:txBody>
      </p:sp>
      <p:sp>
        <p:nvSpPr>
          <p:cNvPr id="97" name="Google Shape;1593;p55"/>
          <p:cNvSpPr/>
          <p:nvPr/>
        </p:nvSpPr>
        <p:spPr>
          <a:xfrm>
            <a:off x="4924078" y="1580525"/>
            <a:ext cx="4609454" cy="3984932"/>
          </a:xfrm>
          <a:custGeom>
            <a:avLst/>
            <a:gdLst/>
            <a:ahLst/>
            <a:cxnLst/>
            <a:rect l="l" t="t" r="r" b="b"/>
            <a:pathLst>
              <a:path w="48079" h="41566" extrusionOk="0">
                <a:moveTo>
                  <a:pt x="37680" y="0"/>
                </a:moveTo>
                <a:cubicBezTo>
                  <a:pt x="34496" y="0"/>
                  <a:pt x="31819" y="2300"/>
                  <a:pt x="29564" y="4552"/>
                </a:cubicBezTo>
                <a:cubicBezTo>
                  <a:pt x="27303" y="6813"/>
                  <a:pt x="24894" y="9295"/>
                  <a:pt x="21736" y="9800"/>
                </a:cubicBezTo>
                <a:cubicBezTo>
                  <a:pt x="21262" y="9876"/>
                  <a:pt x="20780" y="9904"/>
                  <a:pt x="20294" y="9904"/>
                </a:cubicBezTo>
                <a:cubicBezTo>
                  <a:pt x="18798" y="9904"/>
                  <a:pt x="17266" y="9633"/>
                  <a:pt x="15798" y="9633"/>
                </a:cubicBezTo>
                <a:cubicBezTo>
                  <a:pt x="14750" y="9633"/>
                  <a:pt x="13734" y="9772"/>
                  <a:pt x="12788" y="10246"/>
                </a:cubicBezTo>
                <a:cubicBezTo>
                  <a:pt x="10216" y="11534"/>
                  <a:pt x="9331" y="14740"/>
                  <a:pt x="9037" y="17603"/>
                </a:cubicBezTo>
                <a:cubicBezTo>
                  <a:pt x="8745" y="20464"/>
                  <a:pt x="8695" y="23569"/>
                  <a:pt x="6930" y="25841"/>
                </a:cubicBezTo>
                <a:cubicBezTo>
                  <a:pt x="5693" y="27430"/>
                  <a:pt x="3772" y="28371"/>
                  <a:pt x="2499" y="29932"/>
                </a:cubicBezTo>
                <a:cubicBezTo>
                  <a:pt x="1136" y="31604"/>
                  <a:pt x="653" y="33810"/>
                  <a:pt x="317" y="35940"/>
                </a:cubicBezTo>
                <a:cubicBezTo>
                  <a:pt x="139" y="37073"/>
                  <a:pt x="0" y="38287"/>
                  <a:pt x="490" y="39326"/>
                </a:cubicBezTo>
                <a:cubicBezTo>
                  <a:pt x="1128" y="40680"/>
                  <a:pt x="2071" y="40992"/>
                  <a:pt x="3236" y="40992"/>
                </a:cubicBezTo>
                <a:cubicBezTo>
                  <a:pt x="3513" y="40992"/>
                  <a:pt x="3802" y="40974"/>
                  <a:pt x="4103" y="40949"/>
                </a:cubicBezTo>
                <a:cubicBezTo>
                  <a:pt x="4689" y="40899"/>
                  <a:pt x="5284" y="40880"/>
                  <a:pt x="5883" y="40880"/>
                </a:cubicBezTo>
                <a:cubicBezTo>
                  <a:pt x="7662" y="40880"/>
                  <a:pt x="9479" y="41049"/>
                  <a:pt x="11227" y="41087"/>
                </a:cubicBezTo>
                <a:cubicBezTo>
                  <a:pt x="15881" y="41191"/>
                  <a:pt x="20535" y="41294"/>
                  <a:pt x="25189" y="41398"/>
                </a:cubicBezTo>
                <a:cubicBezTo>
                  <a:pt x="28983" y="41482"/>
                  <a:pt x="32777" y="41566"/>
                  <a:pt x="36572" y="41566"/>
                </a:cubicBezTo>
                <a:cubicBezTo>
                  <a:pt x="36706" y="41566"/>
                  <a:pt x="36839" y="41566"/>
                  <a:pt x="36972" y="41566"/>
                </a:cubicBezTo>
                <a:cubicBezTo>
                  <a:pt x="38992" y="41563"/>
                  <a:pt x="41031" y="41533"/>
                  <a:pt x="42997" y="41067"/>
                </a:cubicBezTo>
                <a:cubicBezTo>
                  <a:pt x="44010" y="40828"/>
                  <a:pt x="45023" y="40456"/>
                  <a:pt x="45802" y="39763"/>
                </a:cubicBezTo>
                <a:cubicBezTo>
                  <a:pt x="48079" y="37733"/>
                  <a:pt x="47858" y="32086"/>
                  <a:pt x="46649" y="29552"/>
                </a:cubicBezTo>
                <a:cubicBezTo>
                  <a:pt x="46158" y="28521"/>
                  <a:pt x="45421" y="27618"/>
                  <a:pt x="44991" y="26562"/>
                </a:cubicBezTo>
                <a:cubicBezTo>
                  <a:pt x="44364" y="25031"/>
                  <a:pt x="44428" y="23312"/>
                  <a:pt x="44615" y="21670"/>
                </a:cubicBezTo>
                <a:cubicBezTo>
                  <a:pt x="44938" y="18796"/>
                  <a:pt x="45601" y="15966"/>
                  <a:pt x="45841" y="13085"/>
                </a:cubicBezTo>
                <a:cubicBezTo>
                  <a:pt x="46082" y="10204"/>
                  <a:pt x="45870" y="7194"/>
                  <a:pt x="44545" y="4624"/>
                </a:cubicBezTo>
                <a:cubicBezTo>
                  <a:pt x="43219" y="2053"/>
                  <a:pt x="40604" y="14"/>
                  <a:pt x="37712" y="0"/>
                </a:cubicBezTo>
                <a:cubicBezTo>
                  <a:pt x="37701" y="0"/>
                  <a:pt x="37690" y="0"/>
                  <a:pt x="3768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8" name="Google Shape;1594;p55"/>
          <p:cNvGrpSpPr/>
          <p:nvPr/>
        </p:nvGrpSpPr>
        <p:grpSpPr>
          <a:xfrm>
            <a:off x="6861366" y="1908469"/>
            <a:ext cx="1521505" cy="1304761"/>
            <a:chOff x="4879531" y="2073675"/>
            <a:chExt cx="1364579" cy="1170189"/>
          </a:xfrm>
        </p:grpSpPr>
        <p:sp>
          <p:nvSpPr>
            <p:cNvPr id="184" name="Google Shape;1595;p55"/>
            <p:cNvSpPr/>
            <p:nvPr/>
          </p:nvSpPr>
          <p:spPr>
            <a:xfrm>
              <a:off x="5560456" y="2555193"/>
              <a:ext cx="616290" cy="688671"/>
            </a:xfrm>
            <a:custGeom>
              <a:avLst/>
              <a:gdLst/>
              <a:ahLst/>
              <a:cxnLst/>
              <a:rect l="l" t="t" r="r" b="b"/>
              <a:pathLst>
                <a:path w="10805" h="12074" extrusionOk="0">
                  <a:moveTo>
                    <a:pt x="4188" y="1"/>
                  </a:moveTo>
                  <a:cubicBezTo>
                    <a:pt x="3386" y="1"/>
                    <a:pt x="2681" y="115"/>
                    <a:pt x="2226" y="389"/>
                  </a:cubicBezTo>
                  <a:cubicBezTo>
                    <a:pt x="1124" y="1051"/>
                    <a:pt x="515" y="1408"/>
                    <a:pt x="546" y="1993"/>
                  </a:cubicBezTo>
                  <a:cubicBezTo>
                    <a:pt x="579" y="2577"/>
                    <a:pt x="1" y="12073"/>
                    <a:pt x="1" y="12073"/>
                  </a:cubicBezTo>
                  <a:lnTo>
                    <a:pt x="9636" y="12073"/>
                  </a:lnTo>
                  <a:cubicBezTo>
                    <a:pt x="9636" y="12073"/>
                    <a:pt x="10804" y="1944"/>
                    <a:pt x="9051" y="1068"/>
                  </a:cubicBezTo>
                  <a:cubicBezTo>
                    <a:pt x="7875" y="480"/>
                    <a:pt x="5827" y="1"/>
                    <a:pt x="418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 name="Google Shape;1596;p55"/>
            <p:cNvSpPr/>
            <p:nvPr/>
          </p:nvSpPr>
          <p:spPr>
            <a:xfrm>
              <a:off x="4976496" y="2470263"/>
              <a:ext cx="210868" cy="214632"/>
            </a:xfrm>
            <a:custGeom>
              <a:avLst/>
              <a:gdLst/>
              <a:ahLst/>
              <a:cxnLst/>
              <a:rect l="l" t="t" r="r" b="b"/>
              <a:pathLst>
                <a:path w="3697" h="3763" extrusionOk="0">
                  <a:moveTo>
                    <a:pt x="1954" y="0"/>
                  </a:moveTo>
                  <a:cubicBezTo>
                    <a:pt x="1925" y="0"/>
                    <a:pt x="1896" y="4"/>
                    <a:pt x="1867" y="11"/>
                  </a:cubicBezTo>
                  <a:cubicBezTo>
                    <a:pt x="1448" y="122"/>
                    <a:pt x="1619" y="378"/>
                    <a:pt x="1619" y="378"/>
                  </a:cubicBezTo>
                  <a:cubicBezTo>
                    <a:pt x="1619" y="378"/>
                    <a:pt x="694" y="708"/>
                    <a:pt x="348" y="1482"/>
                  </a:cubicBezTo>
                  <a:cubicBezTo>
                    <a:pt x="1" y="2255"/>
                    <a:pt x="1833" y="3763"/>
                    <a:pt x="1833" y="3763"/>
                  </a:cubicBezTo>
                  <a:lnTo>
                    <a:pt x="3555" y="2440"/>
                  </a:lnTo>
                  <a:cubicBezTo>
                    <a:pt x="3665" y="1948"/>
                    <a:pt x="3696" y="875"/>
                    <a:pt x="3401" y="672"/>
                  </a:cubicBezTo>
                  <a:cubicBezTo>
                    <a:pt x="3300" y="602"/>
                    <a:pt x="3199" y="578"/>
                    <a:pt x="3110" y="578"/>
                  </a:cubicBezTo>
                  <a:cubicBezTo>
                    <a:pt x="2943" y="578"/>
                    <a:pt x="2820" y="661"/>
                    <a:pt x="2820" y="661"/>
                  </a:cubicBezTo>
                  <a:cubicBezTo>
                    <a:pt x="2820" y="661"/>
                    <a:pt x="2358" y="0"/>
                    <a:pt x="1954" y="0"/>
                  </a:cubicBezTo>
                  <a:close/>
                </a:path>
              </a:pathLst>
            </a:custGeom>
            <a:solidFill>
              <a:srgbClr val="FCA3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 name="Google Shape;1597;p55"/>
            <p:cNvSpPr/>
            <p:nvPr/>
          </p:nvSpPr>
          <p:spPr>
            <a:xfrm>
              <a:off x="5017678" y="2532207"/>
              <a:ext cx="748332" cy="610187"/>
            </a:xfrm>
            <a:custGeom>
              <a:avLst/>
              <a:gdLst/>
              <a:ahLst/>
              <a:cxnLst/>
              <a:rect l="l" t="t" r="r" b="b"/>
              <a:pathLst>
                <a:path w="13120" h="10698" extrusionOk="0">
                  <a:moveTo>
                    <a:pt x="13119" y="1"/>
                  </a:moveTo>
                  <a:lnTo>
                    <a:pt x="13119" y="1"/>
                  </a:lnTo>
                  <a:cubicBezTo>
                    <a:pt x="11913" y="106"/>
                    <a:pt x="9924" y="594"/>
                    <a:pt x="9340" y="1373"/>
                  </a:cubicBezTo>
                  <a:cubicBezTo>
                    <a:pt x="8755" y="2152"/>
                    <a:pt x="7467" y="5922"/>
                    <a:pt x="7467" y="5922"/>
                  </a:cubicBezTo>
                  <a:lnTo>
                    <a:pt x="2973" y="1079"/>
                  </a:lnTo>
                  <a:lnTo>
                    <a:pt x="0" y="3420"/>
                  </a:lnTo>
                  <a:cubicBezTo>
                    <a:pt x="0" y="3420"/>
                    <a:pt x="4174" y="8908"/>
                    <a:pt x="5507" y="9895"/>
                  </a:cubicBezTo>
                  <a:cubicBezTo>
                    <a:pt x="6214" y="10417"/>
                    <a:pt x="6975" y="10698"/>
                    <a:pt x="7711" y="10698"/>
                  </a:cubicBezTo>
                  <a:cubicBezTo>
                    <a:pt x="8691" y="10698"/>
                    <a:pt x="9626" y="10201"/>
                    <a:pt x="10328" y="9117"/>
                  </a:cubicBezTo>
                  <a:cubicBezTo>
                    <a:pt x="11557" y="7216"/>
                    <a:pt x="12090" y="4636"/>
                    <a:pt x="12090" y="4636"/>
                  </a:cubicBezTo>
                  <a:lnTo>
                    <a:pt x="1311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1598;p55"/>
            <p:cNvSpPr/>
            <p:nvPr/>
          </p:nvSpPr>
          <p:spPr>
            <a:xfrm>
              <a:off x="5560456" y="2555193"/>
              <a:ext cx="616290" cy="688671"/>
            </a:xfrm>
            <a:custGeom>
              <a:avLst/>
              <a:gdLst/>
              <a:ahLst/>
              <a:cxnLst/>
              <a:rect l="l" t="t" r="r" b="b"/>
              <a:pathLst>
                <a:path w="10805" h="12074" extrusionOk="0">
                  <a:moveTo>
                    <a:pt x="4188" y="1"/>
                  </a:moveTo>
                  <a:cubicBezTo>
                    <a:pt x="3386" y="1"/>
                    <a:pt x="2681" y="115"/>
                    <a:pt x="2226" y="389"/>
                  </a:cubicBezTo>
                  <a:cubicBezTo>
                    <a:pt x="1124" y="1051"/>
                    <a:pt x="515" y="1408"/>
                    <a:pt x="546" y="1993"/>
                  </a:cubicBezTo>
                  <a:cubicBezTo>
                    <a:pt x="579" y="2577"/>
                    <a:pt x="1" y="12073"/>
                    <a:pt x="1" y="12073"/>
                  </a:cubicBezTo>
                  <a:lnTo>
                    <a:pt x="9636" y="12073"/>
                  </a:lnTo>
                  <a:cubicBezTo>
                    <a:pt x="9636" y="12073"/>
                    <a:pt x="10804" y="1944"/>
                    <a:pt x="9051" y="1068"/>
                  </a:cubicBezTo>
                  <a:cubicBezTo>
                    <a:pt x="7875" y="480"/>
                    <a:pt x="5827" y="1"/>
                    <a:pt x="4188" y="1"/>
                  </a:cubicBezTo>
                  <a:close/>
                </a:path>
              </a:pathLst>
            </a:custGeom>
            <a:solidFill>
              <a:srgbClr val="4E2508">
                <a:alpha val="386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1599;p55"/>
            <p:cNvSpPr/>
            <p:nvPr/>
          </p:nvSpPr>
          <p:spPr>
            <a:xfrm>
              <a:off x="5546938" y="3005283"/>
              <a:ext cx="265567" cy="129304"/>
            </a:xfrm>
            <a:custGeom>
              <a:avLst/>
              <a:gdLst/>
              <a:ahLst/>
              <a:cxnLst/>
              <a:rect l="l" t="t" r="r" b="b"/>
              <a:pathLst>
                <a:path w="4656" h="2267" extrusionOk="0">
                  <a:moveTo>
                    <a:pt x="2645" y="1"/>
                  </a:moveTo>
                  <a:cubicBezTo>
                    <a:pt x="1708" y="100"/>
                    <a:pt x="855" y="405"/>
                    <a:pt x="427" y="1006"/>
                  </a:cubicBezTo>
                  <a:cubicBezTo>
                    <a:pt x="0" y="1607"/>
                    <a:pt x="123" y="2266"/>
                    <a:pt x="238" y="2266"/>
                  </a:cubicBezTo>
                  <a:cubicBezTo>
                    <a:pt x="353" y="2266"/>
                    <a:pt x="569" y="1909"/>
                    <a:pt x="569" y="1909"/>
                  </a:cubicBezTo>
                  <a:cubicBezTo>
                    <a:pt x="569" y="1909"/>
                    <a:pt x="1070" y="2212"/>
                    <a:pt x="2018" y="2212"/>
                  </a:cubicBezTo>
                  <a:cubicBezTo>
                    <a:pt x="2317" y="2212"/>
                    <a:pt x="2659" y="2182"/>
                    <a:pt x="3044" y="2103"/>
                  </a:cubicBezTo>
                  <a:cubicBezTo>
                    <a:pt x="4656" y="1775"/>
                    <a:pt x="2645" y="1"/>
                    <a:pt x="2645" y="1"/>
                  </a:cubicBezTo>
                  <a:close/>
                </a:path>
              </a:pathLst>
            </a:custGeom>
            <a:solidFill>
              <a:srgbClr val="FCA3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 name="Google Shape;1600;p55"/>
            <p:cNvSpPr/>
            <p:nvPr/>
          </p:nvSpPr>
          <p:spPr>
            <a:xfrm>
              <a:off x="5687423" y="2523366"/>
              <a:ext cx="556686" cy="619313"/>
            </a:xfrm>
            <a:custGeom>
              <a:avLst/>
              <a:gdLst/>
              <a:ahLst/>
              <a:cxnLst/>
              <a:rect l="l" t="t" r="r" b="b"/>
              <a:pathLst>
                <a:path w="9760" h="10858" extrusionOk="0">
                  <a:moveTo>
                    <a:pt x="2641" y="0"/>
                  </a:moveTo>
                  <a:lnTo>
                    <a:pt x="5024" y="3037"/>
                  </a:lnTo>
                  <a:lnTo>
                    <a:pt x="5543" y="7293"/>
                  </a:lnTo>
                  <a:lnTo>
                    <a:pt x="0" y="8314"/>
                  </a:lnTo>
                  <a:lnTo>
                    <a:pt x="384" y="10715"/>
                  </a:lnTo>
                  <a:cubicBezTo>
                    <a:pt x="384" y="10715"/>
                    <a:pt x="1676" y="10857"/>
                    <a:pt x="3292" y="10857"/>
                  </a:cubicBezTo>
                  <a:cubicBezTo>
                    <a:pt x="5841" y="10857"/>
                    <a:pt x="9195" y="10504"/>
                    <a:pt x="9553" y="8686"/>
                  </a:cubicBezTo>
                  <a:cubicBezTo>
                    <a:pt x="9759" y="7634"/>
                    <a:pt x="8530" y="2112"/>
                    <a:pt x="7946" y="1284"/>
                  </a:cubicBezTo>
                  <a:cubicBezTo>
                    <a:pt x="7362" y="457"/>
                    <a:pt x="2641" y="0"/>
                    <a:pt x="264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 name="Google Shape;1601;p55"/>
            <p:cNvSpPr/>
            <p:nvPr/>
          </p:nvSpPr>
          <p:spPr>
            <a:xfrm>
              <a:off x="4916491" y="2355274"/>
              <a:ext cx="353804" cy="378387"/>
            </a:xfrm>
            <a:custGeom>
              <a:avLst/>
              <a:gdLst/>
              <a:ahLst/>
              <a:cxnLst/>
              <a:rect l="l" t="t" r="r" b="b"/>
              <a:pathLst>
                <a:path w="6203" h="6634" extrusionOk="0">
                  <a:moveTo>
                    <a:pt x="5569" y="1"/>
                  </a:moveTo>
                  <a:lnTo>
                    <a:pt x="1" y="6051"/>
                  </a:lnTo>
                  <a:lnTo>
                    <a:pt x="635" y="6634"/>
                  </a:lnTo>
                  <a:lnTo>
                    <a:pt x="6203" y="584"/>
                  </a:lnTo>
                  <a:lnTo>
                    <a:pt x="5569"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 name="Google Shape;1602;p55"/>
            <p:cNvSpPr/>
            <p:nvPr/>
          </p:nvSpPr>
          <p:spPr>
            <a:xfrm>
              <a:off x="4934516" y="2371986"/>
              <a:ext cx="335723" cy="361789"/>
            </a:xfrm>
            <a:custGeom>
              <a:avLst/>
              <a:gdLst/>
              <a:ahLst/>
              <a:cxnLst/>
              <a:rect l="l" t="t" r="r" b="b"/>
              <a:pathLst>
                <a:path w="5886" h="6343" extrusionOk="0">
                  <a:moveTo>
                    <a:pt x="5568" y="0"/>
                  </a:moveTo>
                  <a:lnTo>
                    <a:pt x="0" y="6050"/>
                  </a:lnTo>
                  <a:lnTo>
                    <a:pt x="317" y="6342"/>
                  </a:lnTo>
                  <a:lnTo>
                    <a:pt x="5885" y="292"/>
                  </a:lnTo>
                  <a:lnTo>
                    <a:pt x="5568" y="0"/>
                  </a:lnTo>
                  <a:close/>
                </a:path>
              </a:pathLst>
            </a:custGeom>
            <a:solidFill>
              <a:srgbClr val="4E2508">
                <a:alpha val="386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 name="Google Shape;1603;p55"/>
            <p:cNvSpPr/>
            <p:nvPr/>
          </p:nvSpPr>
          <p:spPr>
            <a:xfrm>
              <a:off x="4879531" y="2686781"/>
              <a:ext cx="87895" cy="84758"/>
            </a:xfrm>
            <a:custGeom>
              <a:avLst/>
              <a:gdLst/>
              <a:ahLst/>
              <a:cxnLst/>
              <a:rect l="l" t="t" r="r" b="b"/>
              <a:pathLst>
                <a:path w="1541" h="1486" extrusionOk="0">
                  <a:moveTo>
                    <a:pt x="394" y="1"/>
                  </a:moveTo>
                  <a:lnTo>
                    <a:pt x="1" y="428"/>
                  </a:lnTo>
                  <a:lnTo>
                    <a:pt x="1148" y="1485"/>
                  </a:lnTo>
                  <a:lnTo>
                    <a:pt x="1541" y="1058"/>
                  </a:lnTo>
                  <a:lnTo>
                    <a:pt x="394"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 name="Google Shape;1604;p55"/>
            <p:cNvSpPr/>
            <p:nvPr/>
          </p:nvSpPr>
          <p:spPr>
            <a:xfrm>
              <a:off x="5106087" y="2150278"/>
              <a:ext cx="372512" cy="356199"/>
            </a:xfrm>
            <a:custGeom>
              <a:avLst/>
              <a:gdLst/>
              <a:ahLst/>
              <a:cxnLst/>
              <a:rect l="l" t="t" r="r" b="b"/>
              <a:pathLst>
                <a:path w="6531" h="6245" extrusionOk="0">
                  <a:moveTo>
                    <a:pt x="1401" y="1"/>
                  </a:moveTo>
                  <a:lnTo>
                    <a:pt x="1" y="1523"/>
                  </a:lnTo>
                  <a:cubicBezTo>
                    <a:pt x="374" y="2027"/>
                    <a:pt x="772" y="2510"/>
                    <a:pt x="1193" y="2970"/>
                  </a:cubicBezTo>
                  <a:cubicBezTo>
                    <a:pt x="1925" y="3775"/>
                    <a:pt x="2727" y="4513"/>
                    <a:pt x="3589" y="5177"/>
                  </a:cubicBezTo>
                  <a:cubicBezTo>
                    <a:pt x="4083" y="5558"/>
                    <a:pt x="4598" y="5914"/>
                    <a:pt x="5131" y="6245"/>
                  </a:cubicBezTo>
                  <a:lnTo>
                    <a:pt x="6531" y="4722"/>
                  </a:lnTo>
                  <a:cubicBezTo>
                    <a:pt x="6158" y="4218"/>
                    <a:pt x="5760" y="3736"/>
                    <a:pt x="5339" y="3275"/>
                  </a:cubicBezTo>
                  <a:cubicBezTo>
                    <a:pt x="4607" y="2470"/>
                    <a:pt x="3805" y="1732"/>
                    <a:pt x="2943" y="1068"/>
                  </a:cubicBezTo>
                  <a:cubicBezTo>
                    <a:pt x="2449" y="687"/>
                    <a:pt x="1934" y="332"/>
                    <a:pt x="140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 name="Google Shape;1605;p55"/>
            <p:cNvSpPr/>
            <p:nvPr/>
          </p:nvSpPr>
          <p:spPr>
            <a:xfrm>
              <a:off x="5174077" y="2211195"/>
              <a:ext cx="236592" cy="234367"/>
            </a:xfrm>
            <a:custGeom>
              <a:avLst/>
              <a:gdLst/>
              <a:ahLst/>
              <a:cxnLst/>
              <a:rect l="l" t="t" r="r" b="b"/>
              <a:pathLst>
                <a:path w="4148" h="4109" extrusionOk="0">
                  <a:moveTo>
                    <a:pt x="1751" y="0"/>
                  </a:moveTo>
                  <a:lnTo>
                    <a:pt x="1" y="1902"/>
                  </a:lnTo>
                  <a:cubicBezTo>
                    <a:pt x="733" y="2707"/>
                    <a:pt x="1535" y="3445"/>
                    <a:pt x="2397" y="4109"/>
                  </a:cubicBezTo>
                  <a:lnTo>
                    <a:pt x="4147" y="2207"/>
                  </a:lnTo>
                  <a:cubicBezTo>
                    <a:pt x="3415" y="1402"/>
                    <a:pt x="2613" y="664"/>
                    <a:pt x="175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1606;p55"/>
            <p:cNvSpPr/>
            <p:nvPr/>
          </p:nvSpPr>
          <p:spPr>
            <a:xfrm>
              <a:off x="5232427" y="2264982"/>
              <a:ext cx="178242" cy="180581"/>
            </a:xfrm>
            <a:custGeom>
              <a:avLst/>
              <a:gdLst/>
              <a:ahLst/>
              <a:cxnLst/>
              <a:rect l="l" t="t" r="r" b="b"/>
              <a:pathLst>
                <a:path w="3125" h="3166" extrusionOk="0">
                  <a:moveTo>
                    <a:pt x="1752" y="0"/>
                  </a:moveTo>
                  <a:lnTo>
                    <a:pt x="0" y="1903"/>
                  </a:lnTo>
                  <a:cubicBezTo>
                    <a:pt x="394" y="2392"/>
                    <a:pt x="852" y="2815"/>
                    <a:pt x="1374" y="3166"/>
                  </a:cubicBezTo>
                  <a:lnTo>
                    <a:pt x="3124" y="1264"/>
                  </a:lnTo>
                  <a:cubicBezTo>
                    <a:pt x="2732" y="773"/>
                    <a:pt x="2274" y="350"/>
                    <a:pt x="1752" y="0"/>
                  </a:cubicBezTo>
                  <a:close/>
                </a:path>
              </a:pathLst>
            </a:custGeom>
            <a:solidFill>
              <a:srgbClr val="4E2508">
                <a:alpha val="386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 name="Google Shape;1607;p55"/>
            <p:cNvSpPr/>
            <p:nvPr/>
          </p:nvSpPr>
          <p:spPr>
            <a:xfrm>
              <a:off x="5075115" y="2119249"/>
              <a:ext cx="142023" cy="148355"/>
            </a:xfrm>
            <a:custGeom>
              <a:avLst/>
              <a:gdLst/>
              <a:ahLst/>
              <a:cxnLst/>
              <a:rect l="l" t="t" r="r" b="b"/>
              <a:pathLst>
                <a:path w="2490" h="2601" extrusionOk="0">
                  <a:moveTo>
                    <a:pt x="1848" y="1"/>
                  </a:moveTo>
                  <a:lnTo>
                    <a:pt x="0" y="2008"/>
                  </a:lnTo>
                  <a:lnTo>
                    <a:pt x="642" y="2600"/>
                  </a:lnTo>
                  <a:lnTo>
                    <a:pt x="2490" y="593"/>
                  </a:lnTo>
                  <a:lnTo>
                    <a:pt x="1848"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1608;p55"/>
            <p:cNvSpPr/>
            <p:nvPr/>
          </p:nvSpPr>
          <p:spPr>
            <a:xfrm>
              <a:off x="5367780" y="2388812"/>
              <a:ext cx="142137" cy="148240"/>
            </a:xfrm>
            <a:custGeom>
              <a:avLst/>
              <a:gdLst/>
              <a:ahLst/>
              <a:cxnLst/>
              <a:rect l="l" t="t" r="r" b="b"/>
              <a:pathLst>
                <a:path w="2492" h="2599" extrusionOk="0">
                  <a:moveTo>
                    <a:pt x="1848" y="0"/>
                  </a:moveTo>
                  <a:lnTo>
                    <a:pt x="0" y="2008"/>
                  </a:lnTo>
                  <a:lnTo>
                    <a:pt x="644" y="2599"/>
                  </a:lnTo>
                  <a:lnTo>
                    <a:pt x="2492" y="591"/>
                  </a:lnTo>
                  <a:lnTo>
                    <a:pt x="18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 name="Google Shape;1609;p55"/>
            <p:cNvSpPr/>
            <p:nvPr/>
          </p:nvSpPr>
          <p:spPr>
            <a:xfrm>
              <a:off x="5640538" y="2522548"/>
              <a:ext cx="342339" cy="351522"/>
            </a:xfrm>
            <a:custGeom>
              <a:avLst/>
              <a:gdLst/>
              <a:ahLst/>
              <a:cxnLst/>
              <a:rect l="l" t="t" r="r" b="b"/>
              <a:pathLst>
                <a:path w="6002" h="6163" extrusionOk="0">
                  <a:moveTo>
                    <a:pt x="4193" y="1"/>
                  </a:moveTo>
                  <a:cubicBezTo>
                    <a:pt x="2209" y="1"/>
                    <a:pt x="0" y="456"/>
                    <a:pt x="0" y="456"/>
                  </a:cubicBezTo>
                  <a:cubicBezTo>
                    <a:pt x="67" y="2622"/>
                    <a:pt x="2030" y="6162"/>
                    <a:pt x="2030" y="6162"/>
                  </a:cubicBezTo>
                  <a:cubicBezTo>
                    <a:pt x="2030" y="6162"/>
                    <a:pt x="6002" y="3371"/>
                    <a:pt x="5825" y="142"/>
                  </a:cubicBezTo>
                  <a:cubicBezTo>
                    <a:pt x="5342" y="40"/>
                    <a:pt x="4777" y="1"/>
                    <a:pt x="4193"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 name="Google Shape;1610;p55"/>
            <p:cNvSpPr/>
            <p:nvPr/>
          </p:nvSpPr>
          <p:spPr>
            <a:xfrm>
              <a:off x="5706380" y="2464500"/>
              <a:ext cx="142124" cy="130952"/>
            </a:xfrm>
            <a:custGeom>
              <a:avLst/>
              <a:gdLst/>
              <a:ahLst/>
              <a:cxnLst/>
              <a:rect l="l" t="t" r="r" b="b"/>
              <a:pathLst>
                <a:path w="1570" h="2296" extrusionOk="0">
                  <a:moveTo>
                    <a:pt x="0" y="1"/>
                  </a:moveTo>
                  <a:lnTo>
                    <a:pt x="143" y="1656"/>
                  </a:lnTo>
                  <a:cubicBezTo>
                    <a:pt x="176" y="2018"/>
                    <a:pt x="479" y="2296"/>
                    <a:pt x="843" y="2296"/>
                  </a:cubicBezTo>
                  <a:cubicBezTo>
                    <a:pt x="1250" y="2296"/>
                    <a:pt x="1570" y="1951"/>
                    <a:pt x="1542" y="1545"/>
                  </a:cubicBezTo>
                  <a:lnTo>
                    <a:pt x="1432" y="1"/>
                  </a:lnTo>
                  <a:close/>
                </a:path>
              </a:pathLst>
            </a:custGeom>
            <a:solidFill>
              <a:srgbClr val="F487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 name="Google Shape;1611;p55"/>
            <p:cNvSpPr/>
            <p:nvPr/>
          </p:nvSpPr>
          <p:spPr>
            <a:xfrm>
              <a:off x="5560456" y="2156038"/>
              <a:ext cx="374109" cy="385174"/>
            </a:xfrm>
            <a:custGeom>
              <a:avLst/>
              <a:gdLst/>
              <a:ahLst/>
              <a:cxnLst/>
              <a:rect l="l" t="t" r="r" b="b"/>
              <a:pathLst>
                <a:path w="6559" h="6753" extrusionOk="0">
                  <a:moveTo>
                    <a:pt x="3211" y="0"/>
                  </a:moveTo>
                  <a:cubicBezTo>
                    <a:pt x="1644" y="0"/>
                    <a:pt x="724" y="939"/>
                    <a:pt x="501" y="2290"/>
                  </a:cubicBezTo>
                  <a:lnTo>
                    <a:pt x="500" y="2293"/>
                  </a:lnTo>
                  <a:cubicBezTo>
                    <a:pt x="456" y="2419"/>
                    <a:pt x="419" y="2554"/>
                    <a:pt x="389" y="2698"/>
                  </a:cubicBezTo>
                  <a:cubicBezTo>
                    <a:pt x="1" y="4577"/>
                    <a:pt x="514" y="5831"/>
                    <a:pt x="1120" y="6266"/>
                  </a:cubicBezTo>
                  <a:cubicBezTo>
                    <a:pt x="1581" y="6596"/>
                    <a:pt x="2125" y="6753"/>
                    <a:pt x="2671" y="6753"/>
                  </a:cubicBezTo>
                  <a:cubicBezTo>
                    <a:pt x="3560" y="6753"/>
                    <a:pt x="4455" y="6336"/>
                    <a:pt x="5006" y="5565"/>
                  </a:cubicBezTo>
                  <a:cubicBezTo>
                    <a:pt x="5260" y="5213"/>
                    <a:pt x="5471" y="4733"/>
                    <a:pt x="5584" y="4213"/>
                  </a:cubicBezTo>
                  <a:cubicBezTo>
                    <a:pt x="5727" y="4189"/>
                    <a:pt x="5830" y="4150"/>
                    <a:pt x="5880" y="4095"/>
                  </a:cubicBezTo>
                  <a:cubicBezTo>
                    <a:pt x="6559" y="1952"/>
                    <a:pt x="5544" y="232"/>
                    <a:pt x="3685" y="27"/>
                  </a:cubicBezTo>
                  <a:cubicBezTo>
                    <a:pt x="3521" y="9"/>
                    <a:pt x="3363" y="0"/>
                    <a:pt x="3211" y="0"/>
                  </a:cubicBezTo>
                  <a:close/>
                </a:path>
              </a:pathLst>
            </a:custGeom>
            <a:solidFill>
              <a:srgbClr val="FCA3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 name="Google Shape;1612;p55"/>
            <p:cNvSpPr/>
            <p:nvPr/>
          </p:nvSpPr>
          <p:spPr>
            <a:xfrm>
              <a:off x="5534218" y="2073675"/>
              <a:ext cx="448030" cy="425785"/>
            </a:xfrm>
            <a:custGeom>
              <a:avLst/>
              <a:gdLst/>
              <a:ahLst/>
              <a:cxnLst/>
              <a:rect l="l" t="t" r="r" b="b"/>
              <a:pathLst>
                <a:path w="7855" h="7465" extrusionOk="0">
                  <a:moveTo>
                    <a:pt x="3741" y="1"/>
                  </a:moveTo>
                  <a:cubicBezTo>
                    <a:pt x="3726" y="1"/>
                    <a:pt x="3711" y="1"/>
                    <a:pt x="3696" y="1"/>
                  </a:cubicBezTo>
                  <a:cubicBezTo>
                    <a:pt x="1166" y="30"/>
                    <a:pt x="1" y="2608"/>
                    <a:pt x="935" y="3690"/>
                  </a:cubicBezTo>
                  <a:cubicBezTo>
                    <a:pt x="935" y="3690"/>
                    <a:pt x="2529" y="2588"/>
                    <a:pt x="2821" y="2051"/>
                  </a:cubicBezTo>
                  <a:cubicBezTo>
                    <a:pt x="3842" y="3926"/>
                    <a:pt x="5920" y="4267"/>
                    <a:pt x="5920" y="4267"/>
                  </a:cubicBezTo>
                  <a:lnTo>
                    <a:pt x="5538" y="6208"/>
                  </a:lnTo>
                  <a:lnTo>
                    <a:pt x="5415" y="7465"/>
                  </a:lnTo>
                  <a:cubicBezTo>
                    <a:pt x="5415" y="7465"/>
                    <a:pt x="7855" y="5241"/>
                    <a:pt x="7738" y="3741"/>
                  </a:cubicBezTo>
                  <a:cubicBezTo>
                    <a:pt x="7647" y="2560"/>
                    <a:pt x="7195" y="2435"/>
                    <a:pt x="7007" y="2435"/>
                  </a:cubicBezTo>
                  <a:cubicBezTo>
                    <a:pt x="6956" y="2435"/>
                    <a:pt x="6924" y="2444"/>
                    <a:pt x="6924" y="2444"/>
                  </a:cubicBezTo>
                  <a:cubicBezTo>
                    <a:pt x="6924" y="2444"/>
                    <a:pt x="6235" y="1"/>
                    <a:pt x="3741" y="1"/>
                  </a:cubicBezTo>
                  <a:close/>
                </a:path>
              </a:pathLst>
            </a:custGeom>
            <a:solidFill>
              <a:srgbClr val="491A1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 name="Google Shape;1613;p55"/>
            <p:cNvSpPr/>
            <p:nvPr/>
          </p:nvSpPr>
          <p:spPr>
            <a:xfrm>
              <a:off x="5654455" y="2445337"/>
              <a:ext cx="54357" cy="37645"/>
            </a:xfrm>
            <a:custGeom>
              <a:avLst/>
              <a:gdLst/>
              <a:ahLst/>
              <a:cxnLst/>
              <a:rect l="l" t="t" r="r" b="b"/>
              <a:pathLst>
                <a:path w="953" h="660" extrusionOk="0">
                  <a:moveTo>
                    <a:pt x="6" y="1"/>
                  </a:moveTo>
                  <a:lnTo>
                    <a:pt x="6" y="1"/>
                  </a:lnTo>
                  <a:cubicBezTo>
                    <a:pt x="6" y="1"/>
                    <a:pt x="0" y="511"/>
                    <a:pt x="264" y="641"/>
                  </a:cubicBezTo>
                  <a:cubicBezTo>
                    <a:pt x="290" y="654"/>
                    <a:pt x="317" y="660"/>
                    <a:pt x="345" y="660"/>
                  </a:cubicBezTo>
                  <a:cubicBezTo>
                    <a:pt x="606" y="660"/>
                    <a:pt x="953" y="159"/>
                    <a:pt x="953" y="159"/>
                  </a:cubicBezTo>
                  <a:cubicBezTo>
                    <a:pt x="953" y="159"/>
                    <a:pt x="427" y="23"/>
                    <a:pt x="6"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 name="Google Shape;1614;p55"/>
            <p:cNvSpPr/>
            <p:nvPr/>
          </p:nvSpPr>
          <p:spPr>
            <a:xfrm>
              <a:off x="5817642" y="2387386"/>
              <a:ext cx="99930" cy="104778"/>
            </a:xfrm>
            <a:custGeom>
              <a:avLst/>
              <a:gdLst/>
              <a:ahLst/>
              <a:cxnLst/>
              <a:rect l="l" t="t" r="r" b="b"/>
              <a:pathLst>
                <a:path w="1752" h="1837" extrusionOk="0">
                  <a:moveTo>
                    <a:pt x="1103" y="0"/>
                  </a:moveTo>
                  <a:cubicBezTo>
                    <a:pt x="921" y="0"/>
                    <a:pt x="696" y="118"/>
                    <a:pt x="445" y="415"/>
                  </a:cubicBezTo>
                  <a:lnTo>
                    <a:pt x="58" y="1317"/>
                  </a:lnTo>
                  <a:cubicBezTo>
                    <a:pt x="1" y="1662"/>
                    <a:pt x="161" y="1836"/>
                    <a:pt x="412" y="1836"/>
                  </a:cubicBezTo>
                  <a:cubicBezTo>
                    <a:pt x="663" y="1836"/>
                    <a:pt x="1004" y="1663"/>
                    <a:pt x="1309" y="1314"/>
                  </a:cubicBezTo>
                  <a:cubicBezTo>
                    <a:pt x="1752" y="807"/>
                    <a:pt x="1577" y="0"/>
                    <a:pt x="1103" y="0"/>
                  </a:cubicBezTo>
                  <a:close/>
                </a:path>
              </a:pathLst>
            </a:custGeom>
            <a:solidFill>
              <a:srgbClr val="FCA3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 name="Google Shape;1615;p55"/>
            <p:cNvSpPr/>
            <p:nvPr/>
          </p:nvSpPr>
          <p:spPr>
            <a:xfrm>
              <a:off x="5723186" y="2297836"/>
              <a:ext cx="70898" cy="34622"/>
            </a:xfrm>
            <a:custGeom>
              <a:avLst/>
              <a:gdLst/>
              <a:ahLst/>
              <a:cxnLst/>
              <a:rect l="l" t="t" r="r" b="b"/>
              <a:pathLst>
                <a:path w="1243" h="607" extrusionOk="0">
                  <a:moveTo>
                    <a:pt x="334" y="0"/>
                  </a:moveTo>
                  <a:cubicBezTo>
                    <a:pt x="193" y="0"/>
                    <a:pt x="82" y="36"/>
                    <a:pt x="54" y="119"/>
                  </a:cubicBezTo>
                  <a:cubicBezTo>
                    <a:pt x="0" y="277"/>
                    <a:pt x="579" y="606"/>
                    <a:pt x="922" y="606"/>
                  </a:cubicBezTo>
                  <a:cubicBezTo>
                    <a:pt x="1035" y="606"/>
                    <a:pt x="1122" y="571"/>
                    <a:pt x="1153" y="483"/>
                  </a:cubicBezTo>
                  <a:cubicBezTo>
                    <a:pt x="1243" y="227"/>
                    <a:pt x="691" y="0"/>
                    <a:pt x="334" y="0"/>
                  </a:cubicBezTo>
                  <a:close/>
                </a:path>
              </a:pathLst>
            </a:custGeom>
            <a:solidFill>
              <a:srgbClr val="491A1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 name="Google Shape;1616;p55"/>
            <p:cNvSpPr/>
            <p:nvPr/>
          </p:nvSpPr>
          <p:spPr>
            <a:xfrm>
              <a:off x="5608425" y="2279812"/>
              <a:ext cx="52532" cy="27891"/>
            </a:xfrm>
            <a:custGeom>
              <a:avLst/>
              <a:gdLst/>
              <a:ahLst/>
              <a:cxnLst/>
              <a:rect l="l" t="t" r="r" b="b"/>
              <a:pathLst>
                <a:path w="921" h="489" extrusionOk="0">
                  <a:moveTo>
                    <a:pt x="441" y="0"/>
                  </a:moveTo>
                  <a:cubicBezTo>
                    <a:pt x="220" y="0"/>
                    <a:pt x="4" y="81"/>
                    <a:pt x="2" y="264"/>
                  </a:cubicBezTo>
                  <a:cubicBezTo>
                    <a:pt x="1" y="427"/>
                    <a:pt x="168" y="488"/>
                    <a:pt x="359" y="488"/>
                  </a:cubicBezTo>
                  <a:cubicBezTo>
                    <a:pt x="615" y="488"/>
                    <a:pt x="915" y="379"/>
                    <a:pt x="917" y="253"/>
                  </a:cubicBezTo>
                  <a:cubicBezTo>
                    <a:pt x="921" y="93"/>
                    <a:pt x="678" y="0"/>
                    <a:pt x="441" y="0"/>
                  </a:cubicBezTo>
                  <a:close/>
                </a:path>
              </a:pathLst>
            </a:custGeom>
            <a:solidFill>
              <a:srgbClr val="491A1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 name="Google Shape;1617;p55"/>
            <p:cNvSpPr/>
            <p:nvPr/>
          </p:nvSpPr>
          <p:spPr>
            <a:xfrm>
              <a:off x="5709383" y="2348885"/>
              <a:ext cx="27891" cy="35934"/>
            </a:xfrm>
            <a:custGeom>
              <a:avLst/>
              <a:gdLst/>
              <a:ahLst/>
              <a:cxnLst/>
              <a:rect l="l" t="t" r="r" b="b"/>
              <a:pathLst>
                <a:path w="489" h="630" extrusionOk="0">
                  <a:moveTo>
                    <a:pt x="272" y="1"/>
                  </a:moveTo>
                  <a:cubicBezTo>
                    <a:pt x="162" y="1"/>
                    <a:pt x="56" y="118"/>
                    <a:pt x="30" y="279"/>
                  </a:cubicBezTo>
                  <a:cubicBezTo>
                    <a:pt x="1" y="452"/>
                    <a:pt x="74" y="607"/>
                    <a:pt x="193" y="627"/>
                  </a:cubicBezTo>
                  <a:cubicBezTo>
                    <a:pt x="201" y="629"/>
                    <a:pt x="209" y="629"/>
                    <a:pt x="217" y="629"/>
                  </a:cubicBezTo>
                  <a:cubicBezTo>
                    <a:pt x="327" y="629"/>
                    <a:pt x="433" y="512"/>
                    <a:pt x="459" y="351"/>
                  </a:cubicBezTo>
                  <a:cubicBezTo>
                    <a:pt x="489" y="178"/>
                    <a:pt x="416" y="23"/>
                    <a:pt x="296" y="3"/>
                  </a:cubicBezTo>
                  <a:cubicBezTo>
                    <a:pt x="288" y="1"/>
                    <a:pt x="280" y="1"/>
                    <a:pt x="272" y="1"/>
                  </a:cubicBezTo>
                  <a:close/>
                </a:path>
              </a:pathLst>
            </a:custGeom>
            <a:solidFill>
              <a:srgbClr val="491A1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 name="Google Shape;1618;p55"/>
            <p:cNvSpPr/>
            <p:nvPr/>
          </p:nvSpPr>
          <p:spPr>
            <a:xfrm>
              <a:off x="5611334" y="2332572"/>
              <a:ext cx="27891" cy="35934"/>
            </a:xfrm>
            <a:custGeom>
              <a:avLst/>
              <a:gdLst/>
              <a:ahLst/>
              <a:cxnLst/>
              <a:rect l="l" t="t" r="r" b="b"/>
              <a:pathLst>
                <a:path w="489" h="630" extrusionOk="0">
                  <a:moveTo>
                    <a:pt x="274" y="1"/>
                  </a:moveTo>
                  <a:cubicBezTo>
                    <a:pt x="162" y="1"/>
                    <a:pt x="56" y="118"/>
                    <a:pt x="30" y="279"/>
                  </a:cubicBezTo>
                  <a:cubicBezTo>
                    <a:pt x="1" y="452"/>
                    <a:pt x="74" y="607"/>
                    <a:pt x="194" y="627"/>
                  </a:cubicBezTo>
                  <a:cubicBezTo>
                    <a:pt x="202" y="629"/>
                    <a:pt x="210" y="630"/>
                    <a:pt x="219" y="630"/>
                  </a:cubicBezTo>
                  <a:cubicBezTo>
                    <a:pt x="328" y="630"/>
                    <a:pt x="433" y="511"/>
                    <a:pt x="459" y="351"/>
                  </a:cubicBezTo>
                  <a:cubicBezTo>
                    <a:pt x="489" y="178"/>
                    <a:pt x="416" y="23"/>
                    <a:pt x="298" y="3"/>
                  </a:cubicBezTo>
                  <a:cubicBezTo>
                    <a:pt x="290" y="1"/>
                    <a:pt x="282" y="1"/>
                    <a:pt x="274" y="1"/>
                  </a:cubicBezTo>
                  <a:close/>
                </a:path>
              </a:pathLst>
            </a:custGeom>
            <a:solidFill>
              <a:srgbClr val="491A1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 name="Google Shape;1619;p55"/>
            <p:cNvSpPr/>
            <p:nvPr/>
          </p:nvSpPr>
          <p:spPr>
            <a:xfrm>
              <a:off x="5626962" y="2377918"/>
              <a:ext cx="31142" cy="47740"/>
            </a:xfrm>
            <a:custGeom>
              <a:avLst/>
              <a:gdLst/>
              <a:ahLst/>
              <a:cxnLst/>
              <a:rect l="l" t="t" r="r" b="b"/>
              <a:pathLst>
                <a:path w="546" h="837" extrusionOk="0">
                  <a:moveTo>
                    <a:pt x="474" y="0"/>
                  </a:moveTo>
                  <a:cubicBezTo>
                    <a:pt x="392" y="292"/>
                    <a:pt x="0" y="334"/>
                    <a:pt x="118" y="567"/>
                  </a:cubicBezTo>
                  <a:cubicBezTo>
                    <a:pt x="237" y="801"/>
                    <a:pt x="546" y="836"/>
                    <a:pt x="546" y="836"/>
                  </a:cubicBezTo>
                  <a:lnTo>
                    <a:pt x="474" y="0"/>
                  </a:lnTo>
                  <a:close/>
                </a:path>
              </a:pathLst>
            </a:custGeom>
            <a:solidFill>
              <a:srgbClr val="FCA3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 name="Google Shape;1620;p55"/>
            <p:cNvSpPr/>
            <p:nvPr/>
          </p:nvSpPr>
          <p:spPr>
            <a:xfrm>
              <a:off x="5626962" y="2377918"/>
              <a:ext cx="31142" cy="47740"/>
            </a:xfrm>
            <a:custGeom>
              <a:avLst/>
              <a:gdLst/>
              <a:ahLst/>
              <a:cxnLst/>
              <a:rect l="l" t="t" r="r" b="b"/>
              <a:pathLst>
                <a:path w="546" h="837" fill="none" extrusionOk="0">
                  <a:moveTo>
                    <a:pt x="474" y="0"/>
                  </a:moveTo>
                  <a:cubicBezTo>
                    <a:pt x="392" y="292"/>
                    <a:pt x="0" y="334"/>
                    <a:pt x="118" y="567"/>
                  </a:cubicBezTo>
                  <a:cubicBezTo>
                    <a:pt x="237" y="801"/>
                    <a:pt x="546" y="836"/>
                    <a:pt x="546" y="836"/>
                  </a:cubicBezTo>
                </a:path>
              </a:pathLst>
            </a:custGeom>
            <a:noFill/>
            <a:ln w="2600" cap="rnd" cmpd="sng">
              <a:solidFill>
                <a:srgbClr val="D16247"/>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 name="Google Shape;1621;p55"/>
            <p:cNvSpPr/>
            <p:nvPr/>
          </p:nvSpPr>
          <p:spPr>
            <a:xfrm>
              <a:off x="5852435" y="2414480"/>
              <a:ext cx="39983" cy="21731"/>
            </a:xfrm>
            <a:custGeom>
              <a:avLst/>
              <a:gdLst/>
              <a:ahLst/>
              <a:cxnLst/>
              <a:rect l="l" t="t" r="r" b="b"/>
              <a:pathLst>
                <a:path w="701" h="381" extrusionOk="0">
                  <a:moveTo>
                    <a:pt x="425" y="0"/>
                  </a:moveTo>
                  <a:cubicBezTo>
                    <a:pt x="316" y="0"/>
                    <a:pt x="170" y="58"/>
                    <a:pt x="1" y="203"/>
                  </a:cubicBezTo>
                  <a:lnTo>
                    <a:pt x="612" y="380"/>
                  </a:lnTo>
                  <a:cubicBezTo>
                    <a:pt x="701" y="179"/>
                    <a:pt x="618" y="0"/>
                    <a:pt x="425" y="0"/>
                  </a:cubicBezTo>
                  <a:close/>
                </a:path>
              </a:pathLst>
            </a:custGeom>
            <a:solidFill>
              <a:srgbClr val="FCA3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 name="Google Shape;1622;p55"/>
            <p:cNvSpPr/>
            <p:nvPr/>
          </p:nvSpPr>
          <p:spPr>
            <a:xfrm>
              <a:off x="5852435" y="2403243"/>
              <a:ext cx="42892" cy="32968"/>
            </a:xfrm>
            <a:custGeom>
              <a:avLst/>
              <a:gdLst/>
              <a:ahLst/>
              <a:cxnLst/>
              <a:rect l="l" t="t" r="r" b="b"/>
              <a:pathLst>
                <a:path w="752" h="578" fill="none" extrusionOk="0">
                  <a:moveTo>
                    <a:pt x="1" y="400"/>
                  </a:moveTo>
                  <a:cubicBezTo>
                    <a:pt x="469" y="1"/>
                    <a:pt x="751" y="262"/>
                    <a:pt x="612" y="577"/>
                  </a:cubicBezTo>
                </a:path>
              </a:pathLst>
            </a:custGeom>
            <a:noFill/>
            <a:ln w="2600" cap="rnd" cmpd="sng">
              <a:solidFill>
                <a:srgbClr val="D16247"/>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 name="Google Shape;1623;p55"/>
            <p:cNvSpPr/>
            <p:nvPr/>
          </p:nvSpPr>
          <p:spPr>
            <a:xfrm>
              <a:off x="5850040" y="2418472"/>
              <a:ext cx="31713" cy="39185"/>
            </a:xfrm>
            <a:custGeom>
              <a:avLst/>
              <a:gdLst/>
              <a:ahLst/>
              <a:cxnLst/>
              <a:rect l="l" t="t" r="r" b="b"/>
              <a:pathLst>
                <a:path w="556" h="687" extrusionOk="0">
                  <a:moveTo>
                    <a:pt x="231" y="1"/>
                  </a:moveTo>
                  <a:lnTo>
                    <a:pt x="1" y="686"/>
                  </a:lnTo>
                  <a:cubicBezTo>
                    <a:pt x="354" y="601"/>
                    <a:pt x="556" y="144"/>
                    <a:pt x="231" y="1"/>
                  </a:cubicBezTo>
                  <a:close/>
                </a:path>
              </a:pathLst>
            </a:custGeom>
            <a:solidFill>
              <a:srgbClr val="FCA3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 name="Google Shape;1624;p55"/>
            <p:cNvSpPr/>
            <p:nvPr/>
          </p:nvSpPr>
          <p:spPr>
            <a:xfrm>
              <a:off x="5850040" y="2418472"/>
              <a:ext cx="31713" cy="39185"/>
            </a:xfrm>
            <a:custGeom>
              <a:avLst/>
              <a:gdLst/>
              <a:ahLst/>
              <a:cxnLst/>
              <a:rect l="l" t="t" r="r" b="b"/>
              <a:pathLst>
                <a:path w="556" h="687" fill="none" extrusionOk="0">
                  <a:moveTo>
                    <a:pt x="231" y="1"/>
                  </a:moveTo>
                  <a:cubicBezTo>
                    <a:pt x="556" y="144"/>
                    <a:pt x="354" y="601"/>
                    <a:pt x="1" y="686"/>
                  </a:cubicBezTo>
                </a:path>
              </a:pathLst>
            </a:custGeom>
            <a:noFill/>
            <a:ln w="2600" cap="rnd" cmpd="sng">
              <a:solidFill>
                <a:srgbClr val="D16247"/>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 name="Google Shape;1625;p55"/>
            <p:cNvSpPr/>
            <p:nvPr/>
          </p:nvSpPr>
          <p:spPr>
            <a:xfrm>
              <a:off x="5008723" y="2561582"/>
              <a:ext cx="60460" cy="47341"/>
            </a:xfrm>
            <a:custGeom>
              <a:avLst/>
              <a:gdLst/>
              <a:ahLst/>
              <a:cxnLst/>
              <a:rect l="l" t="t" r="r" b="b"/>
              <a:pathLst>
                <a:path w="1060" h="830" extrusionOk="0">
                  <a:moveTo>
                    <a:pt x="401" y="0"/>
                  </a:moveTo>
                  <a:lnTo>
                    <a:pt x="0" y="191"/>
                  </a:lnTo>
                  <a:cubicBezTo>
                    <a:pt x="0" y="487"/>
                    <a:pt x="370" y="830"/>
                    <a:pt x="623" y="830"/>
                  </a:cubicBezTo>
                  <a:cubicBezTo>
                    <a:pt x="667" y="830"/>
                    <a:pt x="708" y="819"/>
                    <a:pt x="743" y="796"/>
                  </a:cubicBezTo>
                  <a:cubicBezTo>
                    <a:pt x="926" y="672"/>
                    <a:pt x="1060" y="583"/>
                    <a:pt x="401" y="0"/>
                  </a:cubicBezTo>
                  <a:close/>
                </a:path>
              </a:pathLst>
            </a:custGeom>
            <a:solidFill>
              <a:srgbClr val="FCA3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 name="Google Shape;1626;p55"/>
            <p:cNvSpPr/>
            <p:nvPr/>
          </p:nvSpPr>
          <p:spPr>
            <a:xfrm>
              <a:off x="5008723" y="2561582"/>
              <a:ext cx="60460" cy="54300"/>
            </a:xfrm>
            <a:custGeom>
              <a:avLst/>
              <a:gdLst/>
              <a:ahLst/>
              <a:cxnLst/>
              <a:rect l="l" t="t" r="r" b="b"/>
              <a:pathLst>
                <a:path w="1060" h="952" fill="none" extrusionOk="0">
                  <a:moveTo>
                    <a:pt x="401" y="0"/>
                  </a:moveTo>
                  <a:cubicBezTo>
                    <a:pt x="1060" y="583"/>
                    <a:pt x="926" y="672"/>
                    <a:pt x="743" y="796"/>
                  </a:cubicBezTo>
                  <a:cubicBezTo>
                    <a:pt x="511" y="951"/>
                    <a:pt x="0" y="539"/>
                    <a:pt x="0" y="191"/>
                  </a:cubicBezTo>
                </a:path>
              </a:pathLst>
            </a:custGeom>
            <a:noFill/>
            <a:ln w="2600" cap="rnd" cmpd="sng">
              <a:solidFill>
                <a:srgbClr val="D16247"/>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 name="Google Shape;1627;p55"/>
            <p:cNvSpPr/>
            <p:nvPr/>
          </p:nvSpPr>
          <p:spPr>
            <a:xfrm>
              <a:off x="5024922" y="2532207"/>
              <a:ext cx="65137" cy="59262"/>
            </a:xfrm>
            <a:custGeom>
              <a:avLst/>
              <a:gdLst/>
              <a:ahLst/>
              <a:cxnLst/>
              <a:rect l="l" t="t" r="r" b="b"/>
              <a:pathLst>
                <a:path w="1142" h="1039" extrusionOk="0">
                  <a:moveTo>
                    <a:pt x="591" y="1"/>
                  </a:moveTo>
                  <a:lnTo>
                    <a:pt x="0" y="377"/>
                  </a:lnTo>
                  <a:cubicBezTo>
                    <a:pt x="355" y="828"/>
                    <a:pt x="692" y="1039"/>
                    <a:pt x="884" y="1039"/>
                  </a:cubicBezTo>
                  <a:cubicBezTo>
                    <a:pt x="1140" y="1039"/>
                    <a:pt x="1141" y="669"/>
                    <a:pt x="591" y="1"/>
                  </a:cubicBezTo>
                  <a:close/>
                </a:path>
              </a:pathLst>
            </a:custGeom>
            <a:solidFill>
              <a:srgbClr val="FCA3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 name="Google Shape;1628;p55"/>
            <p:cNvSpPr/>
            <p:nvPr/>
          </p:nvSpPr>
          <p:spPr>
            <a:xfrm>
              <a:off x="5024922" y="2532207"/>
              <a:ext cx="88807" cy="81450"/>
            </a:xfrm>
            <a:custGeom>
              <a:avLst/>
              <a:gdLst/>
              <a:ahLst/>
              <a:cxnLst/>
              <a:rect l="l" t="t" r="r" b="b"/>
              <a:pathLst>
                <a:path w="1557" h="1428" fill="none" extrusionOk="0">
                  <a:moveTo>
                    <a:pt x="591" y="1"/>
                  </a:moveTo>
                  <a:cubicBezTo>
                    <a:pt x="1556" y="1173"/>
                    <a:pt x="824" y="1427"/>
                    <a:pt x="0" y="377"/>
                  </a:cubicBezTo>
                </a:path>
              </a:pathLst>
            </a:custGeom>
            <a:noFill/>
            <a:ln w="2600" cap="rnd" cmpd="sng">
              <a:solidFill>
                <a:srgbClr val="D16247"/>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 name="Google Shape;1629;p55"/>
            <p:cNvSpPr/>
            <p:nvPr/>
          </p:nvSpPr>
          <p:spPr>
            <a:xfrm>
              <a:off x="5051045" y="2503688"/>
              <a:ext cx="73407" cy="68787"/>
            </a:xfrm>
            <a:custGeom>
              <a:avLst/>
              <a:gdLst/>
              <a:ahLst/>
              <a:cxnLst/>
              <a:rect l="l" t="t" r="r" b="b"/>
              <a:pathLst>
                <a:path w="1287" h="1206" extrusionOk="0">
                  <a:moveTo>
                    <a:pt x="551" y="0"/>
                  </a:moveTo>
                  <a:lnTo>
                    <a:pt x="1" y="501"/>
                  </a:lnTo>
                  <a:cubicBezTo>
                    <a:pt x="184" y="698"/>
                    <a:pt x="636" y="1205"/>
                    <a:pt x="916" y="1205"/>
                  </a:cubicBezTo>
                  <a:cubicBezTo>
                    <a:pt x="964" y="1205"/>
                    <a:pt x="1008" y="1190"/>
                    <a:pt x="1044" y="1155"/>
                  </a:cubicBezTo>
                  <a:cubicBezTo>
                    <a:pt x="1286" y="919"/>
                    <a:pt x="1109" y="624"/>
                    <a:pt x="551" y="0"/>
                  </a:cubicBezTo>
                  <a:close/>
                </a:path>
              </a:pathLst>
            </a:custGeom>
            <a:solidFill>
              <a:srgbClr val="FCA3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 name="Google Shape;1630;p55"/>
            <p:cNvSpPr/>
            <p:nvPr/>
          </p:nvSpPr>
          <p:spPr>
            <a:xfrm>
              <a:off x="5051045" y="2503688"/>
              <a:ext cx="73407" cy="79396"/>
            </a:xfrm>
            <a:custGeom>
              <a:avLst/>
              <a:gdLst/>
              <a:ahLst/>
              <a:cxnLst/>
              <a:rect l="l" t="t" r="r" b="b"/>
              <a:pathLst>
                <a:path w="1287" h="1392" fill="none" extrusionOk="0">
                  <a:moveTo>
                    <a:pt x="551" y="0"/>
                  </a:moveTo>
                  <a:cubicBezTo>
                    <a:pt x="1109" y="624"/>
                    <a:pt x="1286" y="919"/>
                    <a:pt x="1044" y="1155"/>
                  </a:cubicBezTo>
                  <a:cubicBezTo>
                    <a:pt x="801" y="1391"/>
                    <a:pt x="215" y="732"/>
                    <a:pt x="1" y="501"/>
                  </a:cubicBezTo>
                </a:path>
              </a:pathLst>
            </a:custGeom>
            <a:noFill/>
            <a:ln w="2600" cap="rnd" cmpd="sng">
              <a:solidFill>
                <a:srgbClr val="D16247"/>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 name="Google Shape;1631;p55"/>
            <p:cNvSpPr/>
            <p:nvPr/>
          </p:nvSpPr>
          <p:spPr>
            <a:xfrm>
              <a:off x="5072891" y="2481899"/>
              <a:ext cx="80081" cy="71810"/>
            </a:xfrm>
            <a:custGeom>
              <a:avLst/>
              <a:gdLst/>
              <a:ahLst/>
              <a:cxnLst/>
              <a:rect l="l" t="t" r="r" b="b"/>
              <a:pathLst>
                <a:path w="1404" h="1259" extrusionOk="0">
                  <a:moveTo>
                    <a:pt x="406" y="0"/>
                  </a:moveTo>
                  <a:lnTo>
                    <a:pt x="0" y="502"/>
                  </a:lnTo>
                  <a:cubicBezTo>
                    <a:pt x="0" y="502"/>
                    <a:pt x="612" y="1258"/>
                    <a:pt x="968" y="1258"/>
                  </a:cubicBezTo>
                  <a:cubicBezTo>
                    <a:pt x="1017" y="1258"/>
                    <a:pt x="1060" y="1244"/>
                    <a:pt x="1097" y="1212"/>
                  </a:cubicBezTo>
                  <a:cubicBezTo>
                    <a:pt x="1403" y="947"/>
                    <a:pt x="807" y="267"/>
                    <a:pt x="406" y="0"/>
                  </a:cubicBezTo>
                  <a:close/>
                </a:path>
              </a:pathLst>
            </a:custGeom>
            <a:solidFill>
              <a:srgbClr val="FCA3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 name="Google Shape;1632;p55"/>
            <p:cNvSpPr/>
            <p:nvPr/>
          </p:nvSpPr>
          <p:spPr>
            <a:xfrm>
              <a:off x="5072891" y="2481899"/>
              <a:ext cx="80081" cy="84301"/>
            </a:xfrm>
            <a:custGeom>
              <a:avLst/>
              <a:gdLst/>
              <a:ahLst/>
              <a:cxnLst/>
              <a:rect l="l" t="t" r="r" b="b"/>
              <a:pathLst>
                <a:path w="1404" h="1478" fill="none" extrusionOk="0">
                  <a:moveTo>
                    <a:pt x="406" y="0"/>
                  </a:moveTo>
                  <a:cubicBezTo>
                    <a:pt x="807" y="267"/>
                    <a:pt x="1403" y="947"/>
                    <a:pt x="1097" y="1212"/>
                  </a:cubicBezTo>
                  <a:cubicBezTo>
                    <a:pt x="790" y="1478"/>
                    <a:pt x="0" y="502"/>
                    <a:pt x="0" y="502"/>
                  </a:cubicBezTo>
                </a:path>
              </a:pathLst>
            </a:custGeom>
            <a:noFill/>
            <a:ln w="2600" cap="rnd" cmpd="sng">
              <a:solidFill>
                <a:srgbClr val="D16247"/>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 name="Google Shape;1633;p55"/>
            <p:cNvSpPr/>
            <p:nvPr/>
          </p:nvSpPr>
          <p:spPr>
            <a:xfrm>
              <a:off x="5088348" y="2503688"/>
              <a:ext cx="82191" cy="43234"/>
            </a:xfrm>
            <a:custGeom>
              <a:avLst/>
              <a:gdLst/>
              <a:ahLst/>
              <a:cxnLst/>
              <a:rect l="l" t="t" r="r" b="b"/>
              <a:pathLst>
                <a:path w="1441" h="758" extrusionOk="0">
                  <a:moveTo>
                    <a:pt x="565" y="1"/>
                  </a:moveTo>
                  <a:cubicBezTo>
                    <a:pt x="184" y="1"/>
                    <a:pt x="1" y="97"/>
                    <a:pt x="7" y="358"/>
                  </a:cubicBezTo>
                  <a:cubicBezTo>
                    <a:pt x="19" y="745"/>
                    <a:pt x="888" y="757"/>
                    <a:pt x="998" y="757"/>
                  </a:cubicBezTo>
                  <a:cubicBezTo>
                    <a:pt x="1006" y="757"/>
                    <a:pt x="1010" y="757"/>
                    <a:pt x="1010" y="757"/>
                  </a:cubicBezTo>
                  <a:lnTo>
                    <a:pt x="1440" y="86"/>
                  </a:lnTo>
                  <a:cubicBezTo>
                    <a:pt x="1079" y="34"/>
                    <a:pt x="788" y="1"/>
                    <a:pt x="565" y="1"/>
                  </a:cubicBezTo>
                  <a:close/>
                </a:path>
              </a:pathLst>
            </a:custGeom>
            <a:solidFill>
              <a:srgbClr val="FCA3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 name="Google Shape;1634;p55"/>
            <p:cNvSpPr/>
            <p:nvPr/>
          </p:nvSpPr>
          <p:spPr>
            <a:xfrm>
              <a:off x="5088120" y="2500493"/>
              <a:ext cx="82419" cy="47227"/>
            </a:xfrm>
            <a:custGeom>
              <a:avLst/>
              <a:gdLst/>
              <a:ahLst/>
              <a:cxnLst/>
              <a:rect l="l" t="t" r="r" b="b"/>
              <a:pathLst>
                <a:path w="1445" h="828" fill="none" extrusionOk="0">
                  <a:moveTo>
                    <a:pt x="1444" y="142"/>
                  </a:moveTo>
                  <a:cubicBezTo>
                    <a:pt x="467" y="0"/>
                    <a:pt x="0" y="0"/>
                    <a:pt x="11" y="414"/>
                  </a:cubicBezTo>
                  <a:cubicBezTo>
                    <a:pt x="24" y="827"/>
                    <a:pt x="1014" y="813"/>
                    <a:pt x="1014" y="813"/>
                  </a:cubicBezTo>
                </a:path>
              </a:pathLst>
            </a:custGeom>
            <a:noFill/>
            <a:ln w="2600" cap="rnd" cmpd="sng">
              <a:solidFill>
                <a:srgbClr val="D16247"/>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2" name="Google Shape;1635;p55"/>
          <p:cNvGrpSpPr/>
          <p:nvPr/>
        </p:nvGrpSpPr>
        <p:grpSpPr>
          <a:xfrm rot="383851">
            <a:off x="8258089" y="3841942"/>
            <a:ext cx="743882" cy="937255"/>
            <a:chOff x="3103876" y="3567413"/>
            <a:chExt cx="673883" cy="849128"/>
          </a:xfrm>
        </p:grpSpPr>
        <p:sp>
          <p:nvSpPr>
            <p:cNvPr id="179" name="Google Shape;1636;p55"/>
            <p:cNvSpPr/>
            <p:nvPr/>
          </p:nvSpPr>
          <p:spPr>
            <a:xfrm flipH="1">
              <a:off x="3107965" y="3693349"/>
              <a:ext cx="669794" cy="723192"/>
            </a:xfrm>
            <a:custGeom>
              <a:avLst/>
              <a:gdLst/>
              <a:ahLst/>
              <a:cxnLst/>
              <a:rect l="l" t="t" r="r" b="b"/>
              <a:pathLst>
                <a:path w="9834" h="10618" extrusionOk="0">
                  <a:moveTo>
                    <a:pt x="346" y="0"/>
                  </a:moveTo>
                  <a:cubicBezTo>
                    <a:pt x="346" y="0"/>
                    <a:pt x="1" y="1150"/>
                    <a:pt x="1985" y="3777"/>
                  </a:cubicBezTo>
                  <a:cubicBezTo>
                    <a:pt x="3970" y="6404"/>
                    <a:pt x="2161" y="8757"/>
                    <a:pt x="6997" y="10617"/>
                  </a:cubicBezTo>
                  <a:lnTo>
                    <a:pt x="9833" y="9607"/>
                  </a:lnTo>
                  <a:cubicBezTo>
                    <a:pt x="9833" y="9607"/>
                    <a:pt x="7953" y="8061"/>
                    <a:pt x="6845" y="5948"/>
                  </a:cubicBezTo>
                  <a:cubicBezTo>
                    <a:pt x="5735" y="3833"/>
                    <a:pt x="5101" y="3073"/>
                    <a:pt x="3221" y="2470"/>
                  </a:cubicBezTo>
                  <a:cubicBezTo>
                    <a:pt x="1340" y="1865"/>
                    <a:pt x="346" y="0"/>
                    <a:pt x="34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 name="Google Shape;1637;p55"/>
            <p:cNvSpPr/>
            <p:nvPr/>
          </p:nvSpPr>
          <p:spPr>
            <a:xfrm flipH="1">
              <a:off x="3107965" y="3693349"/>
              <a:ext cx="669794" cy="723192"/>
            </a:xfrm>
            <a:custGeom>
              <a:avLst/>
              <a:gdLst/>
              <a:ahLst/>
              <a:cxnLst/>
              <a:rect l="l" t="t" r="r" b="b"/>
              <a:pathLst>
                <a:path w="9834" h="10618" extrusionOk="0">
                  <a:moveTo>
                    <a:pt x="346" y="0"/>
                  </a:moveTo>
                  <a:cubicBezTo>
                    <a:pt x="346" y="0"/>
                    <a:pt x="1" y="1150"/>
                    <a:pt x="1985" y="3777"/>
                  </a:cubicBezTo>
                  <a:cubicBezTo>
                    <a:pt x="3970" y="6404"/>
                    <a:pt x="2161" y="8757"/>
                    <a:pt x="6997" y="10617"/>
                  </a:cubicBezTo>
                  <a:lnTo>
                    <a:pt x="9833" y="9607"/>
                  </a:lnTo>
                  <a:cubicBezTo>
                    <a:pt x="9833" y="9607"/>
                    <a:pt x="7953" y="8061"/>
                    <a:pt x="6845" y="5948"/>
                  </a:cubicBezTo>
                  <a:cubicBezTo>
                    <a:pt x="5735" y="3833"/>
                    <a:pt x="5101" y="3073"/>
                    <a:pt x="3221" y="2470"/>
                  </a:cubicBezTo>
                  <a:cubicBezTo>
                    <a:pt x="1340" y="1865"/>
                    <a:pt x="346" y="0"/>
                    <a:pt x="346"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 name="Google Shape;1638;p55"/>
            <p:cNvSpPr/>
            <p:nvPr/>
          </p:nvSpPr>
          <p:spPr>
            <a:xfrm flipH="1">
              <a:off x="3224228" y="3693349"/>
              <a:ext cx="530032" cy="664754"/>
            </a:xfrm>
            <a:custGeom>
              <a:avLst/>
              <a:gdLst/>
              <a:ahLst/>
              <a:cxnLst/>
              <a:rect l="l" t="t" r="r" b="b"/>
              <a:pathLst>
                <a:path w="7782" h="9760" fill="none" extrusionOk="0">
                  <a:moveTo>
                    <a:pt x="1" y="0"/>
                  </a:moveTo>
                  <a:cubicBezTo>
                    <a:pt x="1640" y="3777"/>
                    <a:pt x="3845" y="3831"/>
                    <a:pt x="4733" y="6467"/>
                  </a:cubicBezTo>
                  <a:cubicBezTo>
                    <a:pt x="5620" y="9104"/>
                    <a:pt x="7782" y="9760"/>
                    <a:pt x="7782" y="9760"/>
                  </a:cubicBezTo>
                </a:path>
              </a:pathLst>
            </a:custGeom>
            <a:noFill/>
            <a:ln w="2600" cap="flat" cmpd="sng">
              <a:solidFill>
                <a:schemeClr val="l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 name="Google Shape;1639;p55"/>
            <p:cNvSpPr/>
            <p:nvPr/>
          </p:nvSpPr>
          <p:spPr>
            <a:xfrm flipH="1">
              <a:off x="3103876" y="3567413"/>
              <a:ext cx="417582" cy="602297"/>
            </a:xfrm>
            <a:custGeom>
              <a:avLst/>
              <a:gdLst/>
              <a:ahLst/>
              <a:cxnLst/>
              <a:rect l="l" t="t" r="r" b="b"/>
              <a:pathLst>
                <a:path w="6131" h="8843" extrusionOk="0">
                  <a:moveTo>
                    <a:pt x="420" y="0"/>
                  </a:moveTo>
                  <a:cubicBezTo>
                    <a:pt x="420" y="0"/>
                    <a:pt x="0" y="808"/>
                    <a:pt x="1108" y="3043"/>
                  </a:cubicBezTo>
                  <a:cubicBezTo>
                    <a:pt x="2216" y="5277"/>
                    <a:pt x="538" y="6777"/>
                    <a:pt x="3877" y="8842"/>
                  </a:cubicBezTo>
                  <a:lnTo>
                    <a:pt x="6131" y="8488"/>
                  </a:lnTo>
                  <a:cubicBezTo>
                    <a:pt x="6131" y="8488"/>
                    <a:pt x="4950" y="7072"/>
                    <a:pt x="4421" y="5343"/>
                  </a:cubicBezTo>
                  <a:cubicBezTo>
                    <a:pt x="3893" y="3613"/>
                    <a:pt x="3528" y="2957"/>
                    <a:pt x="2211" y="2242"/>
                  </a:cubicBezTo>
                  <a:cubicBezTo>
                    <a:pt x="897" y="1529"/>
                    <a:pt x="420" y="0"/>
                    <a:pt x="42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 name="Google Shape;1640;p55"/>
            <p:cNvSpPr/>
            <p:nvPr/>
          </p:nvSpPr>
          <p:spPr>
            <a:xfrm flipH="1">
              <a:off x="3191805" y="3567413"/>
              <a:ext cx="301114" cy="569604"/>
            </a:xfrm>
            <a:custGeom>
              <a:avLst/>
              <a:gdLst/>
              <a:ahLst/>
              <a:cxnLst/>
              <a:rect l="l" t="t" r="r" b="b"/>
              <a:pathLst>
                <a:path w="4421" h="8363" fill="none" extrusionOk="0">
                  <a:moveTo>
                    <a:pt x="1" y="0"/>
                  </a:moveTo>
                  <a:cubicBezTo>
                    <a:pt x="689" y="3043"/>
                    <a:pt x="2324" y="3392"/>
                    <a:pt x="2613" y="5481"/>
                  </a:cubicBezTo>
                  <a:cubicBezTo>
                    <a:pt x="2904" y="7570"/>
                    <a:pt x="4420" y="8362"/>
                    <a:pt x="4420" y="8362"/>
                  </a:cubicBezTo>
                </a:path>
              </a:pathLst>
            </a:custGeom>
            <a:noFill/>
            <a:ln w="2600" cap="flat" cmpd="sng">
              <a:solidFill>
                <a:schemeClr val="l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5" name="Google Shape;1647;p55"/>
          <p:cNvSpPr/>
          <p:nvPr/>
        </p:nvSpPr>
        <p:spPr>
          <a:xfrm flipH="1">
            <a:off x="5377734" y="4666455"/>
            <a:ext cx="3592351" cy="208197"/>
          </a:xfrm>
          <a:custGeom>
            <a:avLst/>
            <a:gdLst/>
            <a:ahLst/>
            <a:cxnLst/>
            <a:rect l="l" t="t" r="r" b="b"/>
            <a:pathLst>
              <a:path w="46329" h="2845" extrusionOk="0">
                <a:moveTo>
                  <a:pt x="263" y="0"/>
                </a:moveTo>
                <a:cubicBezTo>
                  <a:pt x="119" y="0"/>
                  <a:pt x="1" y="118"/>
                  <a:pt x="1" y="264"/>
                </a:cubicBezTo>
                <a:lnTo>
                  <a:pt x="1" y="2581"/>
                </a:lnTo>
                <a:cubicBezTo>
                  <a:pt x="1" y="2726"/>
                  <a:pt x="119" y="2844"/>
                  <a:pt x="263" y="2844"/>
                </a:cubicBezTo>
                <a:lnTo>
                  <a:pt x="46065" y="2844"/>
                </a:lnTo>
                <a:cubicBezTo>
                  <a:pt x="46211" y="2844"/>
                  <a:pt x="46329" y="2726"/>
                  <a:pt x="46329" y="2581"/>
                </a:cubicBezTo>
                <a:lnTo>
                  <a:pt x="46329" y="264"/>
                </a:lnTo>
                <a:cubicBezTo>
                  <a:pt x="46329" y="118"/>
                  <a:pt x="46211" y="0"/>
                  <a:pt x="4606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6" name="Google Shape;1648;p55"/>
          <p:cNvGrpSpPr/>
          <p:nvPr/>
        </p:nvGrpSpPr>
        <p:grpSpPr>
          <a:xfrm>
            <a:off x="7289132" y="3043057"/>
            <a:ext cx="1245594" cy="1623979"/>
            <a:chOff x="5373725" y="1934250"/>
            <a:chExt cx="492875" cy="642600"/>
          </a:xfrm>
        </p:grpSpPr>
        <p:sp>
          <p:nvSpPr>
            <p:cNvPr id="166" name="Google Shape;1649;p55"/>
            <p:cNvSpPr/>
            <p:nvPr/>
          </p:nvSpPr>
          <p:spPr>
            <a:xfrm>
              <a:off x="5373725" y="1934250"/>
              <a:ext cx="492875" cy="37700"/>
            </a:xfrm>
            <a:custGeom>
              <a:avLst/>
              <a:gdLst/>
              <a:ahLst/>
              <a:cxnLst/>
              <a:rect l="l" t="t" r="r" b="b"/>
              <a:pathLst>
                <a:path w="19715" h="1508" extrusionOk="0">
                  <a:moveTo>
                    <a:pt x="0" y="0"/>
                  </a:moveTo>
                  <a:lnTo>
                    <a:pt x="0" y="1508"/>
                  </a:lnTo>
                  <a:lnTo>
                    <a:pt x="19714" y="1508"/>
                  </a:lnTo>
                  <a:lnTo>
                    <a:pt x="19714"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 name="Google Shape;1650;p55"/>
            <p:cNvSpPr/>
            <p:nvPr/>
          </p:nvSpPr>
          <p:spPr>
            <a:xfrm>
              <a:off x="5412500" y="1971925"/>
              <a:ext cx="415325" cy="604925"/>
            </a:xfrm>
            <a:custGeom>
              <a:avLst/>
              <a:gdLst/>
              <a:ahLst/>
              <a:cxnLst/>
              <a:rect l="l" t="t" r="r" b="b"/>
              <a:pathLst>
                <a:path w="16613" h="24197" extrusionOk="0">
                  <a:moveTo>
                    <a:pt x="0" y="1"/>
                  </a:moveTo>
                  <a:lnTo>
                    <a:pt x="0" y="24197"/>
                  </a:lnTo>
                  <a:lnTo>
                    <a:pt x="16613" y="24197"/>
                  </a:lnTo>
                  <a:lnTo>
                    <a:pt x="16613"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 name="Google Shape;1651;p55"/>
            <p:cNvSpPr/>
            <p:nvPr/>
          </p:nvSpPr>
          <p:spPr>
            <a:xfrm>
              <a:off x="5632625" y="1971925"/>
              <a:ext cx="194925" cy="604925"/>
            </a:xfrm>
            <a:custGeom>
              <a:avLst/>
              <a:gdLst/>
              <a:ahLst/>
              <a:cxnLst/>
              <a:rect l="l" t="t" r="r" b="b"/>
              <a:pathLst>
                <a:path w="7797" h="24197" extrusionOk="0">
                  <a:moveTo>
                    <a:pt x="0" y="1"/>
                  </a:moveTo>
                  <a:lnTo>
                    <a:pt x="0" y="24197"/>
                  </a:lnTo>
                  <a:lnTo>
                    <a:pt x="7797" y="24197"/>
                  </a:lnTo>
                  <a:lnTo>
                    <a:pt x="7797" y="1"/>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 name="Google Shape;1652;p55"/>
            <p:cNvSpPr/>
            <p:nvPr/>
          </p:nvSpPr>
          <p:spPr>
            <a:xfrm>
              <a:off x="5494000" y="2112075"/>
              <a:ext cx="252325" cy="257900"/>
            </a:xfrm>
            <a:custGeom>
              <a:avLst/>
              <a:gdLst/>
              <a:ahLst/>
              <a:cxnLst/>
              <a:rect l="l" t="t" r="r" b="b"/>
              <a:pathLst>
                <a:path w="10093" h="10316" extrusionOk="0">
                  <a:moveTo>
                    <a:pt x="2664" y="0"/>
                  </a:moveTo>
                  <a:lnTo>
                    <a:pt x="2544" y="106"/>
                  </a:lnTo>
                  <a:cubicBezTo>
                    <a:pt x="2248" y="370"/>
                    <a:pt x="1310" y="1089"/>
                    <a:pt x="560" y="1240"/>
                  </a:cubicBezTo>
                  <a:lnTo>
                    <a:pt x="260" y="1301"/>
                  </a:lnTo>
                  <a:lnTo>
                    <a:pt x="226" y="1604"/>
                  </a:lnTo>
                  <a:cubicBezTo>
                    <a:pt x="0" y="3630"/>
                    <a:pt x="774" y="5462"/>
                    <a:pt x="1463" y="6642"/>
                  </a:cubicBezTo>
                  <a:cubicBezTo>
                    <a:pt x="2331" y="8132"/>
                    <a:pt x="3559" y="9424"/>
                    <a:pt x="4832" y="10187"/>
                  </a:cubicBezTo>
                  <a:lnTo>
                    <a:pt x="5046" y="10316"/>
                  </a:lnTo>
                  <a:lnTo>
                    <a:pt x="5261" y="10187"/>
                  </a:lnTo>
                  <a:cubicBezTo>
                    <a:pt x="6532" y="9424"/>
                    <a:pt x="7760" y="8131"/>
                    <a:pt x="8630" y="6642"/>
                  </a:cubicBezTo>
                  <a:cubicBezTo>
                    <a:pt x="9318" y="5462"/>
                    <a:pt x="10092" y="3630"/>
                    <a:pt x="9865" y="1604"/>
                  </a:cubicBezTo>
                  <a:lnTo>
                    <a:pt x="9833" y="1301"/>
                  </a:lnTo>
                  <a:lnTo>
                    <a:pt x="9533" y="1240"/>
                  </a:lnTo>
                  <a:cubicBezTo>
                    <a:pt x="8630" y="1060"/>
                    <a:pt x="7558" y="115"/>
                    <a:pt x="7548" y="106"/>
                  </a:cubicBezTo>
                  <a:lnTo>
                    <a:pt x="7429"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 name="Google Shape;1653;p55"/>
            <p:cNvSpPr/>
            <p:nvPr/>
          </p:nvSpPr>
          <p:spPr>
            <a:xfrm>
              <a:off x="5412500" y="1971925"/>
              <a:ext cx="415325" cy="29275"/>
            </a:xfrm>
            <a:custGeom>
              <a:avLst/>
              <a:gdLst/>
              <a:ahLst/>
              <a:cxnLst/>
              <a:rect l="l" t="t" r="r" b="b"/>
              <a:pathLst>
                <a:path w="16613" h="1171" extrusionOk="0">
                  <a:moveTo>
                    <a:pt x="0" y="1"/>
                  </a:moveTo>
                  <a:lnTo>
                    <a:pt x="0" y="1171"/>
                  </a:lnTo>
                  <a:lnTo>
                    <a:pt x="16613" y="1171"/>
                  </a:lnTo>
                  <a:lnTo>
                    <a:pt x="16613" y="1"/>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 name="Google Shape;1654;p55"/>
            <p:cNvSpPr/>
            <p:nvPr/>
          </p:nvSpPr>
          <p:spPr>
            <a:xfrm>
              <a:off x="5500925" y="2122475"/>
              <a:ext cx="119250" cy="235350"/>
            </a:xfrm>
            <a:custGeom>
              <a:avLst/>
              <a:gdLst/>
              <a:ahLst/>
              <a:cxnLst/>
              <a:rect l="l" t="t" r="r" b="b"/>
              <a:pathLst>
                <a:path w="4770" h="9414" extrusionOk="0">
                  <a:moveTo>
                    <a:pt x="2546" y="1"/>
                  </a:moveTo>
                  <a:cubicBezTo>
                    <a:pt x="2546" y="1"/>
                    <a:pt x="1392" y="1028"/>
                    <a:pt x="364" y="1233"/>
                  </a:cubicBezTo>
                  <a:cubicBezTo>
                    <a:pt x="0" y="4496"/>
                    <a:pt x="2412" y="7998"/>
                    <a:pt x="4769" y="9413"/>
                  </a:cubicBezTo>
                  <a:lnTo>
                    <a:pt x="4769" y="1"/>
                  </a:ln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 name="Google Shape;1655;p55"/>
            <p:cNvSpPr/>
            <p:nvPr/>
          </p:nvSpPr>
          <p:spPr>
            <a:xfrm>
              <a:off x="5620150" y="2122475"/>
              <a:ext cx="119250" cy="235350"/>
            </a:xfrm>
            <a:custGeom>
              <a:avLst/>
              <a:gdLst/>
              <a:ahLst/>
              <a:cxnLst/>
              <a:rect l="l" t="t" r="r" b="b"/>
              <a:pathLst>
                <a:path w="4770" h="9414" extrusionOk="0">
                  <a:moveTo>
                    <a:pt x="0" y="1"/>
                  </a:moveTo>
                  <a:lnTo>
                    <a:pt x="0" y="9413"/>
                  </a:lnTo>
                  <a:cubicBezTo>
                    <a:pt x="2356" y="7998"/>
                    <a:pt x="4770" y="4496"/>
                    <a:pt x="4406" y="1233"/>
                  </a:cubicBezTo>
                  <a:cubicBezTo>
                    <a:pt x="3377" y="1028"/>
                    <a:pt x="2224" y="1"/>
                    <a:pt x="2224"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 name="Google Shape;1656;p55"/>
            <p:cNvSpPr/>
            <p:nvPr/>
          </p:nvSpPr>
          <p:spPr>
            <a:xfrm>
              <a:off x="5559025" y="2168050"/>
              <a:ext cx="122250" cy="122250"/>
            </a:xfrm>
            <a:custGeom>
              <a:avLst/>
              <a:gdLst/>
              <a:ahLst/>
              <a:cxnLst/>
              <a:rect l="l" t="t" r="r" b="b"/>
              <a:pathLst>
                <a:path w="4890" h="4890" extrusionOk="0">
                  <a:moveTo>
                    <a:pt x="2445" y="0"/>
                  </a:moveTo>
                  <a:cubicBezTo>
                    <a:pt x="1095" y="0"/>
                    <a:pt x="1" y="1094"/>
                    <a:pt x="1" y="2445"/>
                  </a:cubicBezTo>
                  <a:cubicBezTo>
                    <a:pt x="1" y="3795"/>
                    <a:pt x="1095" y="4889"/>
                    <a:pt x="2445" y="4889"/>
                  </a:cubicBezTo>
                  <a:cubicBezTo>
                    <a:pt x="3796" y="4889"/>
                    <a:pt x="4890" y="3795"/>
                    <a:pt x="4890" y="2445"/>
                  </a:cubicBezTo>
                  <a:cubicBezTo>
                    <a:pt x="4890" y="1094"/>
                    <a:pt x="3796" y="0"/>
                    <a:pt x="244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1657;p55"/>
            <p:cNvSpPr/>
            <p:nvPr/>
          </p:nvSpPr>
          <p:spPr>
            <a:xfrm>
              <a:off x="5578975" y="2188025"/>
              <a:ext cx="82375" cy="82350"/>
            </a:xfrm>
            <a:custGeom>
              <a:avLst/>
              <a:gdLst/>
              <a:ahLst/>
              <a:cxnLst/>
              <a:rect l="l" t="t" r="r" b="b"/>
              <a:pathLst>
                <a:path w="3295" h="3294" fill="none" extrusionOk="0">
                  <a:moveTo>
                    <a:pt x="3295" y="1646"/>
                  </a:moveTo>
                  <a:cubicBezTo>
                    <a:pt x="3295" y="2151"/>
                    <a:pt x="3066" y="2603"/>
                    <a:pt x="2707" y="2905"/>
                  </a:cubicBezTo>
                  <a:cubicBezTo>
                    <a:pt x="2421" y="3147"/>
                    <a:pt x="2051" y="3293"/>
                    <a:pt x="1647" y="3293"/>
                  </a:cubicBezTo>
                  <a:cubicBezTo>
                    <a:pt x="1243" y="3293"/>
                    <a:pt x="873" y="3147"/>
                    <a:pt x="587" y="2905"/>
                  </a:cubicBezTo>
                  <a:cubicBezTo>
                    <a:pt x="228" y="2605"/>
                    <a:pt x="0" y="2152"/>
                    <a:pt x="0" y="1646"/>
                  </a:cubicBezTo>
                  <a:cubicBezTo>
                    <a:pt x="0" y="1141"/>
                    <a:pt x="228" y="689"/>
                    <a:pt x="587" y="387"/>
                  </a:cubicBezTo>
                  <a:cubicBezTo>
                    <a:pt x="873" y="146"/>
                    <a:pt x="1243" y="0"/>
                    <a:pt x="1647" y="0"/>
                  </a:cubicBezTo>
                  <a:cubicBezTo>
                    <a:pt x="2051" y="0"/>
                    <a:pt x="2421" y="146"/>
                    <a:pt x="2707" y="387"/>
                  </a:cubicBezTo>
                  <a:cubicBezTo>
                    <a:pt x="3066" y="690"/>
                    <a:pt x="3295" y="1141"/>
                    <a:pt x="3295" y="1646"/>
                  </a:cubicBezTo>
                  <a:close/>
                </a:path>
              </a:pathLst>
            </a:custGeom>
            <a:solidFill>
              <a:schemeClr val="accent1"/>
            </a:solidFill>
            <a:ln w="5200" cap="flat" cmpd="sng">
              <a:solidFill>
                <a:schemeClr val="accen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 name="Google Shape;1658;p55"/>
            <p:cNvSpPr/>
            <p:nvPr/>
          </p:nvSpPr>
          <p:spPr>
            <a:xfrm>
              <a:off x="5578975" y="2197700"/>
              <a:ext cx="29300" cy="62950"/>
            </a:xfrm>
            <a:custGeom>
              <a:avLst/>
              <a:gdLst/>
              <a:ahLst/>
              <a:cxnLst/>
              <a:rect l="l" t="t" r="r" b="b"/>
              <a:pathLst>
                <a:path w="1172" h="2518" fill="none" extrusionOk="0">
                  <a:moveTo>
                    <a:pt x="1172" y="1259"/>
                  </a:moveTo>
                  <a:cubicBezTo>
                    <a:pt x="1172" y="1764"/>
                    <a:pt x="945" y="2216"/>
                    <a:pt x="587" y="2518"/>
                  </a:cubicBezTo>
                  <a:cubicBezTo>
                    <a:pt x="228" y="2218"/>
                    <a:pt x="0" y="1765"/>
                    <a:pt x="0" y="1259"/>
                  </a:cubicBezTo>
                  <a:cubicBezTo>
                    <a:pt x="0" y="754"/>
                    <a:pt x="228" y="302"/>
                    <a:pt x="587" y="0"/>
                  </a:cubicBezTo>
                  <a:cubicBezTo>
                    <a:pt x="945" y="303"/>
                    <a:pt x="1172" y="754"/>
                    <a:pt x="1172" y="1259"/>
                  </a:cubicBezTo>
                  <a:close/>
                </a:path>
              </a:pathLst>
            </a:custGeom>
            <a:solidFill>
              <a:schemeClr val="accent1"/>
            </a:solidFill>
            <a:ln w="5200" cap="flat" cmpd="sng">
              <a:solidFill>
                <a:schemeClr val="accen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1659;p55"/>
            <p:cNvSpPr/>
            <p:nvPr/>
          </p:nvSpPr>
          <p:spPr>
            <a:xfrm>
              <a:off x="5632025" y="2197700"/>
              <a:ext cx="29325" cy="62950"/>
            </a:xfrm>
            <a:custGeom>
              <a:avLst/>
              <a:gdLst/>
              <a:ahLst/>
              <a:cxnLst/>
              <a:rect l="l" t="t" r="r" b="b"/>
              <a:pathLst>
                <a:path w="1173" h="2518" fill="none" extrusionOk="0">
                  <a:moveTo>
                    <a:pt x="1173" y="1259"/>
                  </a:moveTo>
                  <a:cubicBezTo>
                    <a:pt x="1173" y="1764"/>
                    <a:pt x="944" y="2216"/>
                    <a:pt x="585" y="2518"/>
                  </a:cubicBezTo>
                  <a:cubicBezTo>
                    <a:pt x="228" y="2216"/>
                    <a:pt x="1" y="1764"/>
                    <a:pt x="1" y="1259"/>
                  </a:cubicBezTo>
                  <a:cubicBezTo>
                    <a:pt x="1" y="754"/>
                    <a:pt x="228" y="303"/>
                    <a:pt x="585" y="0"/>
                  </a:cubicBezTo>
                  <a:cubicBezTo>
                    <a:pt x="944" y="303"/>
                    <a:pt x="1173" y="754"/>
                    <a:pt x="1173" y="1259"/>
                  </a:cubicBezTo>
                  <a:close/>
                </a:path>
              </a:pathLst>
            </a:custGeom>
            <a:solidFill>
              <a:schemeClr val="accent1"/>
            </a:solidFill>
            <a:ln w="5200" cap="flat" cmpd="sng">
              <a:solidFill>
                <a:schemeClr val="accen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1660;p55"/>
            <p:cNvSpPr/>
            <p:nvPr/>
          </p:nvSpPr>
          <p:spPr>
            <a:xfrm>
              <a:off x="5620150" y="2188025"/>
              <a:ext cx="25" cy="82350"/>
            </a:xfrm>
            <a:custGeom>
              <a:avLst/>
              <a:gdLst/>
              <a:ahLst/>
              <a:cxnLst/>
              <a:rect l="l" t="t" r="r" b="b"/>
              <a:pathLst>
                <a:path w="1" h="3294" fill="none" extrusionOk="0">
                  <a:moveTo>
                    <a:pt x="0" y="0"/>
                  </a:moveTo>
                  <a:lnTo>
                    <a:pt x="0" y="3293"/>
                  </a:lnTo>
                </a:path>
              </a:pathLst>
            </a:custGeom>
            <a:solidFill>
              <a:schemeClr val="accent1"/>
            </a:solidFill>
            <a:ln w="5200" cap="flat" cmpd="sng">
              <a:solidFill>
                <a:schemeClr val="accen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 name="Google Shape;1661;p55"/>
            <p:cNvSpPr/>
            <p:nvPr/>
          </p:nvSpPr>
          <p:spPr>
            <a:xfrm>
              <a:off x="5578975" y="2229150"/>
              <a:ext cx="82375" cy="25"/>
            </a:xfrm>
            <a:custGeom>
              <a:avLst/>
              <a:gdLst/>
              <a:ahLst/>
              <a:cxnLst/>
              <a:rect l="l" t="t" r="r" b="b"/>
              <a:pathLst>
                <a:path w="3295" h="1" fill="none" extrusionOk="0">
                  <a:moveTo>
                    <a:pt x="0" y="1"/>
                  </a:moveTo>
                  <a:lnTo>
                    <a:pt x="3295" y="1"/>
                  </a:lnTo>
                </a:path>
              </a:pathLst>
            </a:custGeom>
            <a:solidFill>
              <a:schemeClr val="accent1"/>
            </a:solidFill>
            <a:ln w="5200" cap="flat" cmpd="sng">
              <a:solidFill>
                <a:schemeClr val="accen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7" name="Google Shape;1662;p55"/>
          <p:cNvGrpSpPr/>
          <p:nvPr/>
        </p:nvGrpSpPr>
        <p:grpSpPr>
          <a:xfrm>
            <a:off x="6085674" y="2747795"/>
            <a:ext cx="993229" cy="1568117"/>
            <a:chOff x="2241376" y="2173535"/>
            <a:chExt cx="1127901" cy="1780737"/>
          </a:xfrm>
        </p:grpSpPr>
        <p:sp>
          <p:nvSpPr>
            <p:cNvPr id="141" name="Google Shape;1663;p55"/>
            <p:cNvSpPr/>
            <p:nvPr/>
          </p:nvSpPr>
          <p:spPr>
            <a:xfrm flipH="1">
              <a:off x="2805256" y="2214469"/>
              <a:ext cx="379645" cy="149093"/>
            </a:xfrm>
            <a:custGeom>
              <a:avLst/>
              <a:gdLst/>
              <a:ahLst/>
              <a:cxnLst/>
              <a:rect l="l" t="t" r="r" b="b"/>
              <a:pathLst>
                <a:path w="5574" h="2189" extrusionOk="0">
                  <a:moveTo>
                    <a:pt x="4964" y="1"/>
                  </a:moveTo>
                  <a:cubicBezTo>
                    <a:pt x="2453" y="1439"/>
                    <a:pt x="1106" y="1690"/>
                    <a:pt x="473" y="1690"/>
                  </a:cubicBezTo>
                  <a:cubicBezTo>
                    <a:pt x="135" y="1690"/>
                    <a:pt x="0" y="1618"/>
                    <a:pt x="0" y="1618"/>
                  </a:cubicBezTo>
                  <a:lnTo>
                    <a:pt x="0" y="2189"/>
                  </a:lnTo>
                  <a:lnTo>
                    <a:pt x="5573" y="2189"/>
                  </a:lnTo>
                  <a:lnTo>
                    <a:pt x="5573"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 name="Google Shape;1664;p55"/>
            <p:cNvSpPr/>
            <p:nvPr/>
          </p:nvSpPr>
          <p:spPr>
            <a:xfrm flipH="1">
              <a:off x="2428877" y="2214469"/>
              <a:ext cx="379645" cy="149093"/>
            </a:xfrm>
            <a:custGeom>
              <a:avLst/>
              <a:gdLst/>
              <a:ahLst/>
              <a:cxnLst/>
              <a:rect l="l" t="t" r="r" b="b"/>
              <a:pathLst>
                <a:path w="5574" h="2189" extrusionOk="0">
                  <a:moveTo>
                    <a:pt x="0" y="1"/>
                  </a:moveTo>
                  <a:lnTo>
                    <a:pt x="0" y="2189"/>
                  </a:lnTo>
                  <a:lnTo>
                    <a:pt x="5573" y="2189"/>
                  </a:lnTo>
                  <a:lnTo>
                    <a:pt x="5573" y="1618"/>
                  </a:lnTo>
                  <a:cubicBezTo>
                    <a:pt x="5573" y="1618"/>
                    <a:pt x="5438" y="1690"/>
                    <a:pt x="5100" y="1690"/>
                  </a:cubicBezTo>
                  <a:cubicBezTo>
                    <a:pt x="4467" y="1690"/>
                    <a:pt x="3120" y="1439"/>
                    <a:pt x="61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 name="Google Shape;1665;p55"/>
            <p:cNvSpPr/>
            <p:nvPr/>
          </p:nvSpPr>
          <p:spPr>
            <a:xfrm flipH="1">
              <a:off x="2763774" y="2363494"/>
              <a:ext cx="83094" cy="1590777"/>
            </a:xfrm>
            <a:custGeom>
              <a:avLst/>
              <a:gdLst/>
              <a:ahLst/>
              <a:cxnLst/>
              <a:rect l="l" t="t" r="r" b="b"/>
              <a:pathLst>
                <a:path w="1220" h="23356" extrusionOk="0">
                  <a:moveTo>
                    <a:pt x="1" y="1"/>
                  </a:moveTo>
                  <a:lnTo>
                    <a:pt x="1" y="23356"/>
                  </a:lnTo>
                  <a:lnTo>
                    <a:pt x="1219" y="23356"/>
                  </a:lnTo>
                  <a:lnTo>
                    <a:pt x="121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 name="Google Shape;1666;p55"/>
            <p:cNvSpPr/>
            <p:nvPr/>
          </p:nvSpPr>
          <p:spPr>
            <a:xfrm flipH="1">
              <a:off x="2805256" y="2214469"/>
              <a:ext cx="379645" cy="149093"/>
            </a:xfrm>
            <a:custGeom>
              <a:avLst/>
              <a:gdLst/>
              <a:ahLst/>
              <a:cxnLst/>
              <a:rect l="l" t="t" r="r" b="b"/>
              <a:pathLst>
                <a:path w="5574" h="2189" extrusionOk="0">
                  <a:moveTo>
                    <a:pt x="4964" y="1"/>
                  </a:moveTo>
                  <a:cubicBezTo>
                    <a:pt x="2453" y="1439"/>
                    <a:pt x="1106" y="1690"/>
                    <a:pt x="473" y="1690"/>
                  </a:cubicBezTo>
                  <a:cubicBezTo>
                    <a:pt x="135" y="1690"/>
                    <a:pt x="0" y="1618"/>
                    <a:pt x="0" y="1618"/>
                  </a:cubicBezTo>
                  <a:lnTo>
                    <a:pt x="0" y="2189"/>
                  </a:lnTo>
                  <a:lnTo>
                    <a:pt x="5573" y="2189"/>
                  </a:lnTo>
                  <a:lnTo>
                    <a:pt x="5573" y="1"/>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667;p55"/>
            <p:cNvSpPr/>
            <p:nvPr/>
          </p:nvSpPr>
          <p:spPr>
            <a:xfrm flipH="1">
              <a:off x="3180952" y="2339043"/>
              <a:ext cx="168232" cy="786534"/>
            </a:xfrm>
            <a:custGeom>
              <a:avLst/>
              <a:gdLst/>
              <a:ahLst/>
              <a:cxnLst/>
              <a:rect l="l" t="t" r="r" b="b"/>
              <a:pathLst>
                <a:path w="2470" h="11548" fill="none" extrusionOk="0">
                  <a:moveTo>
                    <a:pt x="2470" y="1"/>
                  </a:moveTo>
                  <a:lnTo>
                    <a:pt x="1" y="11547"/>
                  </a:lnTo>
                </a:path>
              </a:pathLst>
            </a:custGeom>
            <a:noFill/>
            <a:ln w="5175" cap="flat" cmpd="sng">
              <a:solidFill>
                <a:schemeClr val="dk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1668;p55"/>
            <p:cNvSpPr/>
            <p:nvPr/>
          </p:nvSpPr>
          <p:spPr>
            <a:xfrm flipH="1">
              <a:off x="3012651" y="2339043"/>
              <a:ext cx="168368" cy="786534"/>
            </a:xfrm>
            <a:custGeom>
              <a:avLst/>
              <a:gdLst/>
              <a:ahLst/>
              <a:cxnLst/>
              <a:rect l="l" t="t" r="r" b="b"/>
              <a:pathLst>
                <a:path w="2472" h="11548" fill="none" extrusionOk="0">
                  <a:moveTo>
                    <a:pt x="1" y="1"/>
                  </a:moveTo>
                  <a:lnTo>
                    <a:pt x="2472" y="11547"/>
                  </a:lnTo>
                </a:path>
              </a:pathLst>
            </a:custGeom>
            <a:noFill/>
            <a:ln w="5175" cap="flat" cmpd="sng">
              <a:solidFill>
                <a:schemeClr val="dk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 name="Google Shape;1669;p55"/>
            <p:cNvSpPr/>
            <p:nvPr/>
          </p:nvSpPr>
          <p:spPr>
            <a:xfrm flipH="1">
              <a:off x="3012652" y="3092003"/>
              <a:ext cx="336532" cy="191798"/>
            </a:xfrm>
            <a:custGeom>
              <a:avLst/>
              <a:gdLst/>
              <a:ahLst/>
              <a:cxnLst/>
              <a:rect l="l" t="t" r="r" b="b"/>
              <a:pathLst>
                <a:path w="4941" h="2816" extrusionOk="0">
                  <a:moveTo>
                    <a:pt x="2470" y="1"/>
                  </a:moveTo>
                  <a:cubicBezTo>
                    <a:pt x="1105" y="1"/>
                    <a:pt x="1" y="222"/>
                    <a:pt x="1" y="492"/>
                  </a:cubicBezTo>
                  <a:cubicBezTo>
                    <a:pt x="1" y="762"/>
                    <a:pt x="338" y="2815"/>
                    <a:pt x="2470" y="2815"/>
                  </a:cubicBezTo>
                  <a:cubicBezTo>
                    <a:pt x="4604" y="2815"/>
                    <a:pt x="4941" y="762"/>
                    <a:pt x="4941" y="492"/>
                  </a:cubicBezTo>
                  <a:cubicBezTo>
                    <a:pt x="4941" y="222"/>
                    <a:pt x="3834" y="1"/>
                    <a:pt x="247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 name="Google Shape;1670;p55"/>
            <p:cNvSpPr/>
            <p:nvPr/>
          </p:nvSpPr>
          <p:spPr>
            <a:xfrm flipH="1">
              <a:off x="3012652" y="3092003"/>
              <a:ext cx="336532" cy="66884"/>
            </a:xfrm>
            <a:custGeom>
              <a:avLst/>
              <a:gdLst/>
              <a:ahLst/>
              <a:cxnLst/>
              <a:rect l="l" t="t" r="r" b="b"/>
              <a:pathLst>
                <a:path w="4941" h="982" extrusionOk="0">
                  <a:moveTo>
                    <a:pt x="2470" y="1"/>
                  </a:moveTo>
                  <a:cubicBezTo>
                    <a:pt x="1105" y="1"/>
                    <a:pt x="1" y="222"/>
                    <a:pt x="1" y="492"/>
                  </a:cubicBezTo>
                  <a:cubicBezTo>
                    <a:pt x="1" y="762"/>
                    <a:pt x="1105" y="982"/>
                    <a:pt x="2470" y="982"/>
                  </a:cubicBezTo>
                  <a:cubicBezTo>
                    <a:pt x="3834" y="982"/>
                    <a:pt x="4941" y="762"/>
                    <a:pt x="4941" y="492"/>
                  </a:cubicBezTo>
                  <a:cubicBezTo>
                    <a:pt x="4941" y="222"/>
                    <a:pt x="3834" y="1"/>
                    <a:pt x="2470" y="1"/>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 name="Google Shape;1671;p55"/>
            <p:cNvSpPr/>
            <p:nvPr/>
          </p:nvSpPr>
          <p:spPr>
            <a:xfrm flipH="1">
              <a:off x="3040237" y="3101674"/>
              <a:ext cx="281294" cy="47609"/>
            </a:xfrm>
            <a:custGeom>
              <a:avLst/>
              <a:gdLst/>
              <a:ahLst/>
              <a:cxnLst/>
              <a:rect l="l" t="t" r="r" b="b"/>
              <a:pathLst>
                <a:path w="4130" h="699" extrusionOk="0">
                  <a:moveTo>
                    <a:pt x="2064" y="0"/>
                  </a:moveTo>
                  <a:cubicBezTo>
                    <a:pt x="925" y="0"/>
                    <a:pt x="0" y="157"/>
                    <a:pt x="0" y="350"/>
                  </a:cubicBezTo>
                  <a:cubicBezTo>
                    <a:pt x="0" y="543"/>
                    <a:pt x="925" y="698"/>
                    <a:pt x="2064" y="698"/>
                  </a:cubicBezTo>
                  <a:cubicBezTo>
                    <a:pt x="3204" y="698"/>
                    <a:pt x="4129" y="543"/>
                    <a:pt x="4129" y="350"/>
                  </a:cubicBezTo>
                  <a:cubicBezTo>
                    <a:pt x="4129" y="157"/>
                    <a:pt x="3204" y="0"/>
                    <a:pt x="2064"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 name="Google Shape;1672;p55"/>
            <p:cNvSpPr/>
            <p:nvPr/>
          </p:nvSpPr>
          <p:spPr>
            <a:xfrm flipH="1">
              <a:off x="3104600" y="2272090"/>
              <a:ext cx="152090" cy="133904"/>
            </a:xfrm>
            <a:custGeom>
              <a:avLst/>
              <a:gdLst/>
              <a:ahLst/>
              <a:cxnLst/>
              <a:rect l="l" t="t" r="r" b="b"/>
              <a:pathLst>
                <a:path w="2233" h="1966" extrusionOk="0">
                  <a:moveTo>
                    <a:pt x="1116" y="0"/>
                  </a:moveTo>
                  <a:cubicBezTo>
                    <a:pt x="991" y="0"/>
                    <a:pt x="863" y="24"/>
                    <a:pt x="740" y="75"/>
                  </a:cubicBezTo>
                  <a:cubicBezTo>
                    <a:pt x="238" y="283"/>
                    <a:pt x="1" y="858"/>
                    <a:pt x="209" y="1358"/>
                  </a:cubicBezTo>
                  <a:cubicBezTo>
                    <a:pt x="365" y="1737"/>
                    <a:pt x="731" y="1966"/>
                    <a:pt x="1118" y="1966"/>
                  </a:cubicBezTo>
                  <a:cubicBezTo>
                    <a:pt x="1243" y="1966"/>
                    <a:pt x="1370" y="1942"/>
                    <a:pt x="1493" y="1891"/>
                  </a:cubicBezTo>
                  <a:cubicBezTo>
                    <a:pt x="1995" y="1683"/>
                    <a:pt x="2232" y="1108"/>
                    <a:pt x="2024" y="606"/>
                  </a:cubicBezTo>
                  <a:cubicBezTo>
                    <a:pt x="1868" y="228"/>
                    <a:pt x="1502" y="0"/>
                    <a:pt x="111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 name="Google Shape;1673;p55"/>
            <p:cNvSpPr/>
            <p:nvPr/>
          </p:nvSpPr>
          <p:spPr>
            <a:xfrm flipH="1">
              <a:off x="3147577" y="2305737"/>
              <a:ext cx="66748" cy="66748"/>
            </a:xfrm>
            <a:custGeom>
              <a:avLst/>
              <a:gdLst/>
              <a:ahLst/>
              <a:cxnLst/>
              <a:rect l="l" t="t" r="r" b="b"/>
              <a:pathLst>
                <a:path w="980" h="980" extrusionOk="0">
                  <a:moveTo>
                    <a:pt x="490" y="0"/>
                  </a:moveTo>
                  <a:cubicBezTo>
                    <a:pt x="219" y="0"/>
                    <a:pt x="0" y="219"/>
                    <a:pt x="0" y="490"/>
                  </a:cubicBezTo>
                  <a:cubicBezTo>
                    <a:pt x="0" y="760"/>
                    <a:pt x="219" y="979"/>
                    <a:pt x="490" y="979"/>
                  </a:cubicBezTo>
                  <a:cubicBezTo>
                    <a:pt x="760" y="979"/>
                    <a:pt x="979" y="760"/>
                    <a:pt x="979" y="490"/>
                  </a:cubicBezTo>
                  <a:cubicBezTo>
                    <a:pt x="979" y="219"/>
                    <a:pt x="760" y="0"/>
                    <a:pt x="49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 name="Google Shape;1674;p55"/>
            <p:cNvSpPr/>
            <p:nvPr/>
          </p:nvSpPr>
          <p:spPr>
            <a:xfrm flipH="1">
              <a:off x="3329092" y="3098201"/>
              <a:ext cx="40185" cy="40049"/>
            </a:xfrm>
            <a:custGeom>
              <a:avLst/>
              <a:gdLst/>
              <a:ahLst/>
              <a:cxnLst/>
              <a:rect l="l" t="t" r="r" b="b"/>
              <a:pathLst>
                <a:path w="590" h="588" extrusionOk="0">
                  <a:moveTo>
                    <a:pt x="296" y="0"/>
                  </a:moveTo>
                  <a:cubicBezTo>
                    <a:pt x="132" y="0"/>
                    <a:pt x="0" y="132"/>
                    <a:pt x="0" y="294"/>
                  </a:cubicBezTo>
                  <a:cubicBezTo>
                    <a:pt x="0" y="457"/>
                    <a:pt x="132" y="588"/>
                    <a:pt x="296" y="588"/>
                  </a:cubicBezTo>
                  <a:cubicBezTo>
                    <a:pt x="457" y="588"/>
                    <a:pt x="589" y="457"/>
                    <a:pt x="589" y="294"/>
                  </a:cubicBezTo>
                  <a:cubicBezTo>
                    <a:pt x="589" y="132"/>
                    <a:pt x="457" y="0"/>
                    <a:pt x="29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 name="Google Shape;1675;p55"/>
            <p:cNvSpPr/>
            <p:nvPr/>
          </p:nvSpPr>
          <p:spPr>
            <a:xfrm flipH="1">
              <a:off x="2992625" y="3098201"/>
              <a:ext cx="40049" cy="40049"/>
            </a:xfrm>
            <a:custGeom>
              <a:avLst/>
              <a:gdLst/>
              <a:ahLst/>
              <a:cxnLst/>
              <a:rect l="l" t="t" r="r" b="b"/>
              <a:pathLst>
                <a:path w="588" h="588" extrusionOk="0">
                  <a:moveTo>
                    <a:pt x="294" y="0"/>
                  </a:moveTo>
                  <a:cubicBezTo>
                    <a:pt x="132" y="0"/>
                    <a:pt x="0" y="132"/>
                    <a:pt x="0" y="294"/>
                  </a:cubicBezTo>
                  <a:cubicBezTo>
                    <a:pt x="0" y="457"/>
                    <a:pt x="132" y="588"/>
                    <a:pt x="294" y="588"/>
                  </a:cubicBezTo>
                  <a:cubicBezTo>
                    <a:pt x="457" y="588"/>
                    <a:pt x="587" y="457"/>
                    <a:pt x="587" y="294"/>
                  </a:cubicBezTo>
                  <a:cubicBezTo>
                    <a:pt x="587" y="132"/>
                    <a:pt x="457" y="0"/>
                    <a:pt x="29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 name="Google Shape;1676;p55"/>
            <p:cNvSpPr/>
            <p:nvPr/>
          </p:nvSpPr>
          <p:spPr>
            <a:xfrm flipH="1">
              <a:off x="2428877" y="2214469"/>
              <a:ext cx="379645" cy="149093"/>
            </a:xfrm>
            <a:custGeom>
              <a:avLst/>
              <a:gdLst/>
              <a:ahLst/>
              <a:cxnLst/>
              <a:rect l="l" t="t" r="r" b="b"/>
              <a:pathLst>
                <a:path w="5574" h="2189" extrusionOk="0">
                  <a:moveTo>
                    <a:pt x="0" y="1"/>
                  </a:moveTo>
                  <a:lnTo>
                    <a:pt x="0" y="2189"/>
                  </a:lnTo>
                  <a:lnTo>
                    <a:pt x="5573" y="2189"/>
                  </a:lnTo>
                  <a:lnTo>
                    <a:pt x="5573" y="1618"/>
                  </a:lnTo>
                  <a:cubicBezTo>
                    <a:pt x="5573" y="1618"/>
                    <a:pt x="5438" y="1690"/>
                    <a:pt x="5100" y="1690"/>
                  </a:cubicBezTo>
                  <a:cubicBezTo>
                    <a:pt x="4467" y="1690"/>
                    <a:pt x="3120" y="1439"/>
                    <a:pt x="610"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 name="Google Shape;1677;p55"/>
            <p:cNvSpPr/>
            <p:nvPr/>
          </p:nvSpPr>
          <p:spPr>
            <a:xfrm flipH="1">
              <a:off x="2264660" y="2339043"/>
              <a:ext cx="168300" cy="786534"/>
            </a:xfrm>
            <a:custGeom>
              <a:avLst/>
              <a:gdLst/>
              <a:ahLst/>
              <a:cxnLst/>
              <a:rect l="l" t="t" r="r" b="b"/>
              <a:pathLst>
                <a:path w="2471" h="11548" fill="none" extrusionOk="0">
                  <a:moveTo>
                    <a:pt x="0" y="1"/>
                  </a:moveTo>
                  <a:lnTo>
                    <a:pt x="2471" y="11547"/>
                  </a:lnTo>
                </a:path>
              </a:pathLst>
            </a:custGeom>
            <a:noFill/>
            <a:ln w="5175" cap="flat" cmpd="sng">
              <a:solidFill>
                <a:schemeClr val="dk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 name="Google Shape;1678;p55"/>
            <p:cNvSpPr/>
            <p:nvPr/>
          </p:nvSpPr>
          <p:spPr>
            <a:xfrm flipH="1">
              <a:off x="2432893" y="2339043"/>
              <a:ext cx="168368" cy="786534"/>
            </a:xfrm>
            <a:custGeom>
              <a:avLst/>
              <a:gdLst/>
              <a:ahLst/>
              <a:cxnLst/>
              <a:rect l="l" t="t" r="r" b="b"/>
              <a:pathLst>
                <a:path w="2472" h="11548" fill="none" extrusionOk="0">
                  <a:moveTo>
                    <a:pt x="2471" y="1"/>
                  </a:moveTo>
                  <a:lnTo>
                    <a:pt x="0" y="11547"/>
                  </a:lnTo>
                </a:path>
              </a:pathLst>
            </a:custGeom>
            <a:noFill/>
            <a:ln w="5175" cap="flat" cmpd="sng">
              <a:solidFill>
                <a:schemeClr val="dk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1679;p55"/>
            <p:cNvSpPr/>
            <p:nvPr/>
          </p:nvSpPr>
          <p:spPr>
            <a:xfrm flipH="1">
              <a:off x="2264661" y="3092003"/>
              <a:ext cx="336600" cy="191798"/>
            </a:xfrm>
            <a:custGeom>
              <a:avLst/>
              <a:gdLst/>
              <a:ahLst/>
              <a:cxnLst/>
              <a:rect l="l" t="t" r="r" b="b"/>
              <a:pathLst>
                <a:path w="4942" h="2816" extrusionOk="0">
                  <a:moveTo>
                    <a:pt x="2471" y="1"/>
                  </a:moveTo>
                  <a:cubicBezTo>
                    <a:pt x="1107" y="1"/>
                    <a:pt x="0" y="222"/>
                    <a:pt x="0" y="492"/>
                  </a:cubicBezTo>
                  <a:cubicBezTo>
                    <a:pt x="0" y="762"/>
                    <a:pt x="339" y="2815"/>
                    <a:pt x="2471" y="2815"/>
                  </a:cubicBezTo>
                  <a:cubicBezTo>
                    <a:pt x="4603" y="2815"/>
                    <a:pt x="4942" y="762"/>
                    <a:pt x="4942" y="492"/>
                  </a:cubicBezTo>
                  <a:cubicBezTo>
                    <a:pt x="4942" y="222"/>
                    <a:pt x="3836" y="1"/>
                    <a:pt x="24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 name="Google Shape;1680;p55"/>
            <p:cNvSpPr/>
            <p:nvPr/>
          </p:nvSpPr>
          <p:spPr>
            <a:xfrm flipH="1">
              <a:off x="2264661" y="3092003"/>
              <a:ext cx="336600" cy="66884"/>
            </a:xfrm>
            <a:custGeom>
              <a:avLst/>
              <a:gdLst/>
              <a:ahLst/>
              <a:cxnLst/>
              <a:rect l="l" t="t" r="r" b="b"/>
              <a:pathLst>
                <a:path w="4942" h="982" extrusionOk="0">
                  <a:moveTo>
                    <a:pt x="2471" y="1"/>
                  </a:moveTo>
                  <a:cubicBezTo>
                    <a:pt x="1107" y="1"/>
                    <a:pt x="0" y="222"/>
                    <a:pt x="0" y="492"/>
                  </a:cubicBezTo>
                  <a:cubicBezTo>
                    <a:pt x="0" y="762"/>
                    <a:pt x="1107" y="982"/>
                    <a:pt x="2471" y="982"/>
                  </a:cubicBezTo>
                  <a:cubicBezTo>
                    <a:pt x="3836" y="982"/>
                    <a:pt x="4942" y="762"/>
                    <a:pt x="4942" y="492"/>
                  </a:cubicBezTo>
                  <a:cubicBezTo>
                    <a:pt x="4942" y="222"/>
                    <a:pt x="3836" y="1"/>
                    <a:pt x="2471" y="1"/>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 name="Google Shape;1681;p55"/>
            <p:cNvSpPr/>
            <p:nvPr/>
          </p:nvSpPr>
          <p:spPr>
            <a:xfrm flipH="1">
              <a:off x="2292246" y="3101674"/>
              <a:ext cx="281294" cy="47609"/>
            </a:xfrm>
            <a:custGeom>
              <a:avLst/>
              <a:gdLst/>
              <a:ahLst/>
              <a:cxnLst/>
              <a:rect l="l" t="t" r="r" b="b"/>
              <a:pathLst>
                <a:path w="4130" h="699" extrusionOk="0">
                  <a:moveTo>
                    <a:pt x="2064" y="0"/>
                  </a:moveTo>
                  <a:cubicBezTo>
                    <a:pt x="923" y="0"/>
                    <a:pt x="0" y="157"/>
                    <a:pt x="0" y="350"/>
                  </a:cubicBezTo>
                  <a:cubicBezTo>
                    <a:pt x="0" y="543"/>
                    <a:pt x="923" y="698"/>
                    <a:pt x="2064" y="698"/>
                  </a:cubicBezTo>
                  <a:cubicBezTo>
                    <a:pt x="3205" y="698"/>
                    <a:pt x="4129" y="543"/>
                    <a:pt x="4129" y="350"/>
                  </a:cubicBezTo>
                  <a:cubicBezTo>
                    <a:pt x="4129" y="157"/>
                    <a:pt x="3205" y="0"/>
                    <a:pt x="2064"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 name="Google Shape;1682;p55"/>
            <p:cNvSpPr/>
            <p:nvPr/>
          </p:nvSpPr>
          <p:spPr>
            <a:xfrm flipH="1">
              <a:off x="2359538" y="2272158"/>
              <a:ext cx="146981" cy="133904"/>
            </a:xfrm>
            <a:custGeom>
              <a:avLst/>
              <a:gdLst/>
              <a:ahLst/>
              <a:cxnLst/>
              <a:rect l="l" t="t" r="r" b="b"/>
              <a:pathLst>
                <a:path w="2158" h="1966" extrusionOk="0">
                  <a:moveTo>
                    <a:pt x="1079" y="0"/>
                  </a:moveTo>
                  <a:cubicBezTo>
                    <a:pt x="827" y="0"/>
                    <a:pt x="576" y="96"/>
                    <a:pt x="384" y="288"/>
                  </a:cubicBezTo>
                  <a:cubicBezTo>
                    <a:pt x="0" y="672"/>
                    <a:pt x="0" y="1293"/>
                    <a:pt x="384" y="1677"/>
                  </a:cubicBezTo>
                  <a:cubicBezTo>
                    <a:pt x="576" y="1869"/>
                    <a:pt x="827" y="1965"/>
                    <a:pt x="1079" y="1965"/>
                  </a:cubicBezTo>
                  <a:cubicBezTo>
                    <a:pt x="1330" y="1965"/>
                    <a:pt x="1581" y="1869"/>
                    <a:pt x="1773" y="1677"/>
                  </a:cubicBezTo>
                  <a:cubicBezTo>
                    <a:pt x="2157" y="1293"/>
                    <a:pt x="2157" y="672"/>
                    <a:pt x="1773" y="288"/>
                  </a:cubicBezTo>
                  <a:cubicBezTo>
                    <a:pt x="1581" y="96"/>
                    <a:pt x="1330" y="0"/>
                    <a:pt x="107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1683;p55"/>
            <p:cNvSpPr/>
            <p:nvPr/>
          </p:nvSpPr>
          <p:spPr>
            <a:xfrm flipH="1">
              <a:off x="2399586" y="2305737"/>
              <a:ext cx="66748" cy="66748"/>
            </a:xfrm>
            <a:custGeom>
              <a:avLst/>
              <a:gdLst/>
              <a:ahLst/>
              <a:cxnLst/>
              <a:rect l="l" t="t" r="r" b="b"/>
              <a:pathLst>
                <a:path w="980" h="980" extrusionOk="0">
                  <a:moveTo>
                    <a:pt x="490" y="0"/>
                  </a:moveTo>
                  <a:cubicBezTo>
                    <a:pt x="220" y="0"/>
                    <a:pt x="1" y="219"/>
                    <a:pt x="1" y="490"/>
                  </a:cubicBezTo>
                  <a:cubicBezTo>
                    <a:pt x="1" y="760"/>
                    <a:pt x="220" y="979"/>
                    <a:pt x="490" y="979"/>
                  </a:cubicBezTo>
                  <a:cubicBezTo>
                    <a:pt x="761" y="979"/>
                    <a:pt x="980" y="760"/>
                    <a:pt x="980" y="490"/>
                  </a:cubicBezTo>
                  <a:cubicBezTo>
                    <a:pt x="980" y="219"/>
                    <a:pt x="761" y="0"/>
                    <a:pt x="49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 name="Google Shape;1684;p55"/>
            <p:cNvSpPr/>
            <p:nvPr/>
          </p:nvSpPr>
          <p:spPr>
            <a:xfrm flipH="1">
              <a:off x="2581101" y="3098201"/>
              <a:ext cx="40185" cy="40049"/>
            </a:xfrm>
            <a:custGeom>
              <a:avLst/>
              <a:gdLst/>
              <a:ahLst/>
              <a:cxnLst/>
              <a:rect l="l" t="t" r="r" b="b"/>
              <a:pathLst>
                <a:path w="590" h="588" extrusionOk="0">
                  <a:moveTo>
                    <a:pt x="294" y="0"/>
                  </a:moveTo>
                  <a:cubicBezTo>
                    <a:pt x="133" y="0"/>
                    <a:pt x="1" y="132"/>
                    <a:pt x="1" y="294"/>
                  </a:cubicBezTo>
                  <a:cubicBezTo>
                    <a:pt x="1" y="457"/>
                    <a:pt x="133" y="588"/>
                    <a:pt x="294" y="588"/>
                  </a:cubicBezTo>
                  <a:cubicBezTo>
                    <a:pt x="457" y="588"/>
                    <a:pt x="589" y="457"/>
                    <a:pt x="589" y="294"/>
                  </a:cubicBezTo>
                  <a:cubicBezTo>
                    <a:pt x="589" y="132"/>
                    <a:pt x="457" y="0"/>
                    <a:pt x="29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 name="Google Shape;1685;p55"/>
            <p:cNvSpPr/>
            <p:nvPr/>
          </p:nvSpPr>
          <p:spPr>
            <a:xfrm flipH="1">
              <a:off x="2733738" y="2173535"/>
              <a:ext cx="146232" cy="132883"/>
            </a:xfrm>
            <a:custGeom>
              <a:avLst/>
              <a:gdLst/>
              <a:ahLst/>
              <a:cxnLst/>
              <a:rect l="l" t="t" r="r" b="b"/>
              <a:pathLst>
                <a:path w="2147" h="1951" extrusionOk="0">
                  <a:moveTo>
                    <a:pt x="1072" y="0"/>
                  </a:moveTo>
                  <a:cubicBezTo>
                    <a:pt x="630" y="0"/>
                    <a:pt x="230" y="303"/>
                    <a:pt x="125" y="751"/>
                  </a:cubicBezTo>
                  <a:cubicBezTo>
                    <a:pt x="0" y="1276"/>
                    <a:pt x="325" y="1801"/>
                    <a:pt x="849" y="1924"/>
                  </a:cubicBezTo>
                  <a:cubicBezTo>
                    <a:pt x="925" y="1942"/>
                    <a:pt x="1000" y="1951"/>
                    <a:pt x="1075" y="1951"/>
                  </a:cubicBezTo>
                  <a:cubicBezTo>
                    <a:pt x="1517" y="1951"/>
                    <a:pt x="1917" y="1648"/>
                    <a:pt x="2022" y="1200"/>
                  </a:cubicBezTo>
                  <a:cubicBezTo>
                    <a:pt x="2147" y="676"/>
                    <a:pt x="1822" y="149"/>
                    <a:pt x="1298" y="27"/>
                  </a:cubicBezTo>
                  <a:cubicBezTo>
                    <a:pt x="1222" y="9"/>
                    <a:pt x="1147" y="0"/>
                    <a:pt x="107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 name="Google Shape;1686;p55"/>
            <p:cNvSpPr/>
            <p:nvPr/>
          </p:nvSpPr>
          <p:spPr>
            <a:xfrm flipH="1">
              <a:off x="2768746" y="2201119"/>
              <a:ext cx="76419" cy="76283"/>
            </a:xfrm>
            <a:custGeom>
              <a:avLst/>
              <a:gdLst/>
              <a:ahLst/>
              <a:cxnLst/>
              <a:rect l="l" t="t" r="r" b="b"/>
              <a:pathLst>
                <a:path w="1122" h="1120" extrusionOk="0">
                  <a:moveTo>
                    <a:pt x="560" y="1"/>
                  </a:moveTo>
                  <a:cubicBezTo>
                    <a:pt x="251" y="1"/>
                    <a:pt x="1" y="251"/>
                    <a:pt x="1" y="560"/>
                  </a:cubicBezTo>
                  <a:cubicBezTo>
                    <a:pt x="1" y="869"/>
                    <a:pt x="251" y="1120"/>
                    <a:pt x="560" y="1120"/>
                  </a:cubicBezTo>
                  <a:cubicBezTo>
                    <a:pt x="869" y="1120"/>
                    <a:pt x="1121" y="869"/>
                    <a:pt x="1121" y="560"/>
                  </a:cubicBezTo>
                  <a:cubicBezTo>
                    <a:pt x="1121" y="251"/>
                    <a:pt x="869" y="1"/>
                    <a:pt x="56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 name="Google Shape;1687;p55"/>
            <p:cNvSpPr/>
            <p:nvPr/>
          </p:nvSpPr>
          <p:spPr>
            <a:xfrm flipH="1">
              <a:off x="2241376" y="3098201"/>
              <a:ext cx="40185" cy="40049"/>
            </a:xfrm>
            <a:custGeom>
              <a:avLst/>
              <a:gdLst/>
              <a:ahLst/>
              <a:cxnLst/>
              <a:rect l="l" t="t" r="r" b="b"/>
              <a:pathLst>
                <a:path w="590" h="588" extrusionOk="0">
                  <a:moveTo>
                    <a:pt x="294" y="0"/>
                  </a:moveTo>
                  <a:cubicBezTo>
                    <a:pt x="133" y="0"/>
                    <a:pt x="1" y="132"/>
                    <a:pt x="1" y="294"/>
                  </a:cubicBezTo>
                  <a:cubicBezTo>
                    <a:pt x="1" y="457"/>
                    <a:pt x="133" y="588"/>
                    <a:pt x="294" y="588"/>
                  </a:cubicBezTo>
                  <a:cubicBezTo>
                    <a:pt x="457" y="588"/>
                    <a:pt x="589" y="457"/>
                    <a:pt x="589" y="294"/>
                  </a:cubicBezTo>
                  <a:cubicBezTo>
                    <a:pt x="589" y="132"/>
                    <a:pt x="457" y="0"/>
                    <a:pt x="29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8" name="Google Shape;1688;p55"/>
          <p:cNvGrpSpPr/>
          <p:nvPr/>
        </p:nvGrpSpPr>
        <p:grpSpPr>
          <a:xfrm rot="21215650" flipH="1">
            <a:off x="5690009" y="3790870"/>
            <a:ext cx="688559" cy="867547"/>
            <a:chOff x="3103876" y="3567413"/>
            <a:chExt cx="673883" cy="849128"/>
          </a:xfrm>
        </p:grpSpPr>
        <p:sp>
          <p:nvSpPr>
            <p:cNvPr id="136" name="Google Shape;1689;p55"/>
            <p:cNvSpPr/>
            <p:nvPr/>
          </p:nvSpPr>
          <p:spPr>
            <a:xfrm flipH="1">
              <a:off x="3107965" y="3693349"/>
              <a:ext cx="669794" cy="723192"/>
            </a:xfrm>
            <a:custGeom>
              <a:avLst/>
              <a:gdLst/>
              <a:ahLst/>
              <a:cxnLst/>
              <a:rect l="l" t="t" r="r" b="b"/>
              <a:pathLst>
                <a:path w="9834" h="10618" extrusionOk="0">
                  <a:moveTo>
                    <a:pt x="346" y="0"/>
                  </a:moveTo>
                  <a:cubicBezTo>
                    <a:pt x="346" y="0"/>
                    <a:pt x="1" y="1150"/>
                    <a:pt x="1985" y="3777"/>
                  </a:cubicBezTo>
                  <a:cubicBezTo>
                    <a:pt x="3970" y="6404"/>
                    <a:pt x="2161" y="8757"/>
                    <a:pt x="6997" y="10617"/>
                  </a:cubicBezTo>
                  <a:lnTo>
                    <a:pt x="9833" y="9607"/>
                  </a:lnTo>
                  <a:cubicBezTo>
                    <a:pt x="9833" y="9607"/>
                    <a:pt x="7953" y="8061"/>
                    <a:pt x="6845" y="5948"/>
                  </a:cubicBezTo>
                  <a:cubicBezTo>
                    <a:pt x="5735" y="3833"/>
                    <a:pt x="5101" y="3073"/>
                    <a:pt x="3221" y="2470"/>
                  </a:cubicBezTo>
                  <a:cubicBezTo>
                    <a:pt x="1340" y="1865"/>
                    <a:pt x="346" y="0"/>
                    <a:pt x="34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1690;p55"/>
            <p:cNvSpPr/>
            <p:nvPr/>
          </p:nvSpPr>
          <p:spPr>
            <a:xfrm flipH="1">
              <a:off x="3107965" y="3693349"/>
              <a:ext cx="669794" cy="723192"/>
            </a:xfrm>
            <a:custGeom>
              <a:avLst/>
              <a:gdLst/>
              <a:ahLst/>
              <a:cxnLst/>
              <a:rect l="l" t="t" r="r" b="b"/>
              <a:pathLst>
                <a:path w="9834" h="10618" extrusionOk="0">
                  <a:moveTo>
                    <a:pt x="346" y="0"/>
                  </a:moveTo>
                  <a:cubicBezTo>
                    <a:pt x="346" y="0"/>
                    <a:pt x="1" y="1150"/>
                    <a:pt x="1985" y="3777"/>
                  </a:cubicBezTo>
                  <a:cubicBezTo>
                    <a:pt x="3970" y="6404"/>
                    <a:pt x="2161" y="8757"/>
                    <a:pt x="6997" y="10617"/>
                  </a:cubicBezTo>
                  <a:lnTo>
                    <a:pt x="9833" y="9607"/>
                  </a:lnTo>
                  <a:cubicBezTo>
                    <a:pt x="9833" y="9607"/>
                    <a:pt x="7953" y="8061"/>
                    <a:pt x="6845" y="5948"/>
                  </a:cubicBezTo>
                  <a:cubicBezTo>
                    <a:pt x="5735" y="3833"/>
                    <a:pt x="5101" y="3073"/>
                    <a:pt x="3221" y="2470"/>
                  </a:cubicBezTo>
                  <a:cubicBezTo>
                    <a:pt x="1340" y="1865"/>
                    <a:pt x="346" y="0"/>
                    <a:pt x="346"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1691;p55"/>
            <p:cNvSpPr/>
            <p:nvPr/>
          </p:nvSpPr>
          <p:spPr>
            <a:xfrm flipH="1">
              <a:off x="3224228" y="3693349"/>
              <a:ext cx="530032" cy="664754"/>
            </a:xfrm>
            <a:custGeom>
              <a:avLst/>
              <a:gdLst/>
              <a:ahLst/>
              <a:cxnLst/>
              <a:rect l="l" t="t" r="r" b="b"/>
              <a:pathLst>
                <a:path w="7782" h="9760" fill="none" extrusionOk="0">
                  <a:moveTo>
                    <a:pt x="1" y="0"/>
                  </a:moveTo>
                  <a:cubicBezTo>
                    <a:pt x="1640" y="3777"/>
                    <a:pt x="3845" y="3831"/>
                    <a:pt x="4733" y="6467"/>
                  </a:cubicBezTo>
                  <a:cubicBezTo>
                    <a:pt x="5620" y="9104"/>
                    <a:pt x="7782" y="9760"/>
                    <a:pt x="7782" y="9760"/>
                  </a:cubicBezTo>
                </a:path>
              </a:pathLst>
            </a:custGeom>
            <a:noFill/>
            <a:ln w="2600" cap="flat" cmpd="sng">
              <a:solidFill>
                <a:schemeClr val="l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 name="Google Shape;1692;p55"/>
            <p:cNvSpPr/>
            <p:nvPr/>
          </p:nvSpPr>
          <p:spPr>
            <a:xfrm flipH="1">
              <a:off x="3103876" y="3567413"/>
              <a:ext cx="417582" cy="602297"/>
            </a:xfrm>
            <a:custGeom>
              <a:avLst/>
              <a:gdLst/>
              <a:ahLst/>
              <a:cxnLst/>
              <a:rect l="l" t="t" r="r" b="b"/>
              <a:pathLst>
                <a:path w="6131" h="8843" extrusionOk="0">
                  <a:moveTo>
                    <a:pt x="420" y="0"/>
                  </a:moveTo>
                  <a:cubicBezTo>
                    <a:pt x="420" y="0"/>
                    <a:pt x="0" y="808"/>
                    <a:pt x="1108" y="3043"/>
                  </a:cubicBezTo>
                  <a:cubicBezTo>
                    <a:pt x="2216" y="5277"/>
                    <a:pt x="538" y="6777"/>
                    <a:pt x="3877" y="8842"/>
                  </a:cubicBezTo>
                  <a:lnTo>
                    <a:pt x="6131" y="8488"/>
                  </a:lnTo>
                  <a:cubicBezTo>
                    <a:pt x="6131" y="8488"/>
                    <a:pt x="4950" y="7072"/>
                    <a:pt x="4421" y="5343"/>
                  </a:cubicBezTo>
                  <a:cubicBezTo>
                    <a:pt x="3893" y="3613"/>
                    <a:pt x="3528" y="2957"/>
                    <a:pt x="2211" y="2242"/>
                  </a:cubicBezTo>
                  <a:cubicBezTo>
                    <a:pt x="897" y="1529"/>
                    <a:pt x="420" y="0"/>
                    <a:pt x="42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 name="Google Shape;1693;p55"/>
            <p:cNvSpPr/>
            <p:nvPr/>
          </p:nvSpPr>
          <p:spPr>
            <a:xfrm flipH="1">
              <a:off x="3191805" y="3567413"/>
              <a:ext cx="301114" cy="569604"/>
            </a:xfrm>
            <a:custGeom>
              <a:avLst/>
              <a:gdLst/>
              <a:ahLst/>
              <a:cxnLst/>
              <a:rect l="l" t="t" r="r" b="b"/>
              <a:pathLst>
                <a:path w="4421" h="8363" fill="none" extrusionOk="0">
                  <a:moveTo>
                    <a:pt x="1" y="0"/>
                  </a:moveTo>
                  <a:cubicBezTo>
                    <a:pt x="689" y="3043"/>
                    <a:pt x="2324" y="3392"/>
                    <a:pt x="2613" y="5481"/>
                  </a:cubicBezTo>
                  <a:cubicBezTo>
                    <a:pt x="2904" y="7570"/>
                    <a:pt x="4420" y="8362"/>
                    <a:pt x="4420" y="8362"/>
                  </a:cubicBezTo>
                </a:path>
              </a:pathLst>
            </a:custGeom>
            <a:noFill/>
            <a:ln w="2600" cap="flat" cmpd="sng">
              <a:solidFill>
                <a:schemeClr val="l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9" name="Google Shape;1694;p55"/>
          <p:cNvGrpSpPr/>
          <p:nvPr/>
        </p:nvGrpSpPr>
        <p:grpSpPr>
          <a:xfrm>
            <a:off x="6193483" y="4422982"/>
            <a:ext cx="1004088" cy="234414"/>
            <a:chOff x="5942217" y="4142332"/>
            <a:chExt cx="1279583" cy="298731"/>
          </a:xfrm>
        </p:grpSpPr>
        <p:sp>
          <p:nvSpPr>
            <p:cNvPr id="128" name="Google Shape;1695;p55"/>
            <p:cNvSpPr/>
            <p:nvPr/>
          </p:nvSpPr>
          <p:spPr>
            <a:xfrm flipH="1">
              <a:off x="5942217" y="4142332"/>
              <a:ext cx="1279583" cy="298730"/>
            </a:xfrm>
            <a:custGeom>
              <a:avLst/>
              <a:gdLst/>
              <a:ahLst/>
              <a:cxnLst/>
              <a:rect l="l" t="t" r="r" b="b"/>
              <a:pathLst>
                <a:path w="18787" h="4386" extrusionOk="0">
                  <a:moveTo>
                    <a:pt x="0" y="0"/>
                  </a:moveTo>
                  <a:lnTo>
                    <a:pt x="0" y="4386"/>
                  </a:lnTo>
                  <a:lnTo>
                    <a:pt x="18381" y="4386"/>
                  </a:lnTo>
                  <a:cubicBezTo>
                    <a:pt x="18605" y="4386"/>
                    <a:pt x="18787" y="4204"/>
                    <a:pt x="18787" y="3980"/>
                  </a:cubicBezTo>
                  <a:lnTo>
                    <a:pt x="18787" y="406"/>
                  </a:lnTo>
                  <a:cubicBezTo>
                    <a:pt x="18787" y="182"/>
                    <a:pt x="18605" y="0"/>
                    <a:pt x="1838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1696;p55"/>
            <p:cNvSpPr/>
            <p:nvPr/>
          </p:nvSpPr>
          <p:spPr>
            <a:xfrm flipH="1">
              <a:off x="6046486" y="4142332"/>
              <a:ext cx="270669" cy="298730"/>
            </a:xfrm>
            <a:custGeom>
              <a:avLst/>
              <a:gdLst/>
              <a:ahLst/>
              <a:cxnLst/>
              <a:rect l="l" t="t" r="r" b="b"/>
              <a:pathLst>
                <a:path w="3974" h="4386" extrusionOk="0">
                  <a:moveTo>
                    <a:pt x="0" y="0"/>
                  </a:moveTo>
                  <a:cubicBezTo>
                    <a:pt x="1211" y="0"/>
                    <a:pt x="2191" y="983"/>
                    <a:pt x="2191" y="2193"/>
                  </a:cubicBezTo>
                  <a:cubicBezTo>
                    <a:pt x="2191" y="2799"/>
                    <a:pt x="1946" y="3346"/>
                    <a:pt x="1550" y="3744"/>
                  </a:cubicBezTo>
                  <a:cubicBezTo>
                    <a:pt x="1153" y="4140"/>
                    <a:pt x="605" y="4386"/>
                    <a:pt x="0" y="4386"/>
                  </a:cubicBezTo>
                  <a:lnTo>
                    <a:pt x="1781" y="4386"/>
                  </a:lnTo>
                  <a:cubicBezTo>
                    <a:pt x="2387" y="4386"/>
                    <a:pt x="2934" y="4140"/>
                    <a:pt x="3332" y="3744"/>
                  </a:cubicBezTo>
                  <a:cubicBezTo>
                    <a:pt x="3728" y="3346"/>
                    <a:pt x="3974" y="2799"/>
                    <a:pt x="3974" y="2193"/>
                  </a:cubicBezTo>
                  <a:cubicBezTo>
                    <a:pt x="3974" y="983"/>
                    <a:pt x="2992" y="0"/>
                    <a:pt x="1781"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1697;p55"/>
            <p:cNvSpPr/>
            <p:nvPr/>
          </p:nvSpPr>
          <p:spPr>
            <a:xfrm flipH="1">
              <a:off x="5942217" y="4221681"/>
              <a:ext cx="1279514" cy="219382"/>
            </a:xfrm>
            <a:custGeom>
              <a:avLst/>
              <a:gdLst/>
              <a:ahLst/>
              <a:cxnLst/>
              <a:rect l="l" t="t" r="r" b="b"/>
              <a:pathLst>
                <a:path w="18786" h="3221" extrusionOk="0">
                  <a:moveTo>
                    <a:pt x="18531" y="1"/>
                  </a:moveTo>
                  <a:cubicBezTo>
                    <a:pt x="18428" y="195"/>
                    <a:pt x="18298" y="371"/>
                    <a:pt x="18144" y="525"/>
                  </a:cubicBezTo>
                  <a:cubicBezTo>
                    <a:pt x="17746" y="921"/>
                    <a:pt x="17199" y="1166"/>
                    <a:pt x="16593" y="1166"/>
                  </a:cubicBezTo>
                  <a:lnTo>
                    <a:pt x="1" y="1166"/>
                  </a:lnTo>
                  <a:lnTo>
                    <a:pt x="1" y="3221"/>
                  </a:lnTo>
                  <a:lnTo>
                    <a:pt x="16593" y="3221"/>
                  </a:lnTo>
                  <a:cubicBezTo>
                    <a:pt x="17199" y="3221"/>
                    <a:pt x="17746" y="2975"/>
                    <a:pt x="18144" y="2579"/>
                  </a:cubicBezTo>
                  <a:cubicBezTo>
                    <a:pt x="18540" y="2181"/>
                    <a:pt x="18786" y="1634"/>
                    <a:pt x="18786" y="1028"/>
                  </a:cubicBezTo>
                  <a:cubicBezTo>
                    <a:pt x="18786" y="657"/>
                    <a:pt x="18694" y="307"/>
                    <a:pt x="18531"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 name="Google Shape;1698;p55"/>
            <p:cNvSpPr/>
            <p:nvPr/>
          </p:nvSpPr>
          <p:spPr>
            <a:xfrm flipH="1">
              <a:off x="6319002" y="4142332"/>
              <a:ext cx="902730" cy="298730"/>
            </a:xfrm>
            <a:custGeom>
              <a:avLst/>
              <a:gdLst/>
              <a:ahLst/>
              <a:cxnLst/>
              <a:rect l="l" t="t" r="r" b="b"/>
              <a:pathLst>
                <a:path w="13254" h="4386" extrusionOk="0">
                  <a:moveTo>
                    <a:pt x="1" y="0"/>
                  </a:moveTo>
                  <a:lnTo>
                    <a:pt x="1" y="4386"/>
                  </a:lnTo>
                  <a:lnTo>
                    <a:pt x="11061" y="4386"/>
                  </a:lnTo>
                  <a:cubicBezTo>
                    <a:pt x="11667" y="4386"/>
                    <a:pt x="12215" y="4140"/>
                    <a:pt x="12611" y="3744"/>
                  </a:cubicBezTo>
                  <a:cubicBezTo>
                    <a:pt x="13008" y="3346"/>
                    <a:pt x="13253" y="2799"/>
                    <a:pt x="13253" y="2193"/>
                  </a:cubicBezTo>
                  <a:cubicBezTo>
                    <a:pt x="13253" y="983"/>
                    <a:pt x="12273" y="0"/>
                    <a:pt x="11061"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 name="Google Shape;1699;p55"/>
            <p:cNvSpPr/>
            <p:nvPr/>
          </p:nvSpPr>
          <p:spPr>
            <a:xfrm flipH="1">
              <a:off x="6366951" y="4183403"/>
              <a:ext cx="854849" cy="216590"/>
            </a:xfrm>
            <a:custGeom>
              <a:avLst/>
              <a:gdLst/>
              <a:ahLst/>
              <a:cxnLst/>
              <a:rect l="l" t="t" r="r" b="b"/>
              <a:pathLst>
                <a:path w="12551" h="3180" extrusionOk="0">
                  <a:moveTo>
                    <a:pt x="0" y="0"/>
                  </a:moveTo>
                  <a:lnTo>
                    <a:pt x="0" y="3180"/>
                  </a:lnTo>
                  <a:lnTo>
                    <a:pt x="12257" y="3180"/>
                  </a:lnTo>
                  <a:cubicBezTo>
                    <a:pt x="12418" y="3180"/>
                    <a:pt x="12550" y="3048"/>
                    <a:pt x="12550" y="2885"/>
                  </a:cubicBezTo>
                  <a:lnTo>
                    <a:pt x="12550" y="296"/>
                  </a:lnTo>
                  <a:cubicBezTo>
                    <a:pt x="12550" y="133"/>
                    <a:pt x="12418" y="0"/>
                    <a:pt x="1225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 name="Google Shape;1700;p55"/>
            <p:cNvSpPr/>
            <p:nvPr/>
          </p:nvSpPr>
          <p:spPr>
            <a:xfrm flipH="1">
              <a:off x="6501196" y="4221681"/>
              <a:ext cx="687843" cy="24043"/>
            </a:xfrm>
            <a:custGeom>
              <a:avLst/>
              <a:gdLst/>
              <a:ahLst/>
              <a:cxnLst/>
              <a:rect l="l" t="t" r="r" b="b"/>
              <a:pathLst>
                <a:path w="10099" h="353" extrusionOk="0">
                  <a:moveTo>
                    <a:pt x="33" y="1"/>
                  </a:moveTo>
                  <a:cubicBezTo>
                    <a:pt x="16" y="1"/>
                    <a:pt x="1" y="15"/>
                    <a:pt x="1" y="34"/>
                  </a:cubicBezTo>
                  <a:lnTo>
                    <a:pt x="1" y="320"/>
                  </a:lnTo>
                  <a:cubicBezTo>
                    <a:pt x="1" y="338"/>
                    <a:pt x="16" y="352"/>
                    <a:pt x="33" y="352"/>
                  </a:cubicBezTo>
                  <a:lnTo>
                    <a:pt x="10066" y="352"/>
                  </a:lnTo>
                  <a:cubicBezTo>
                    <a:pt x="10085" y="352"/>
                    <a:pt x="10099" y="338"/>
                    <a:pt x="10099" y="320"/>
                  </a:cubicBezTo>
                  <a:lnTo>
                    <a:pt x="10099" y="34"/>
                  </a:lnTo>
                  <a:cubicBezTo>
                    <a:pt x="10099" y="15"/>
                    <a:pt x="10085" y="1"/>
                    <a:pt x="100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 name="Google Shape;1701;p55"/>
            <p:cNvSpPr/>
            <p:nvPr/>
          </p:nvSpPr>
          <p:spPr>
            <a:xfrm flipH="1">
              <a:off x="6501196" y="4279711"/>
              <a:ext cx="687843" cy="23975"/>
            </a:xfrm>
            <a:custGeom>
              <a:avLst/>
              <a:gdLst/>
              <a:ahLst/>
              <a:cxnLst/>
              <a:rect l="l" t="t" r="r" b="b"/>
              <a:pathLst>
                <a:path w="10099" h="352" extrusionOk="0">
                  <a:moveTo>
                    <a:pt x="33" y="1"/>
                  </a:moveTo>
                  <a:cubicBezTo>
                    <a:pt x="16" y="1"/>
                    <a:pt x="1" y="15"/>
                    <a:pt x="1" y="33"/>
                  </a:cubicBezTo>
                  <a:lnTo>
                    <a:pt x="1" y="319"/>
                  </a:lnTo>
                  <a:cubicBezTo>
                    <a:pt x="1" y="338"/>
                    <a:pt x="16" y="352"/>
                    <a:pt x="33" y="352"/>
                  </a:cubicBezTo>
                  <a:lnTo>
                    <a:pt x="10066" y="352"/>
                  </a:lnTo>
                  <a:cubicBezTo>
                    <a:pt x="10085" y="352"/>
                    <a:pt x="10099" y="338"/>
                    <a:pt x="10099" y="319"/>
                  </a:cubicBezTo>
                  <a:lnTo>
                    <a:pt x="10099" y="33"/>
                  </a:lnTo>
                  <a:cubicBezTo>
                    <a:pt x="10099" y="15"/>
                    <a:pt x="10085" y="1"/>
                    <a:pt x="100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 name="Google Shape;1702;p55"/>
            <p:cNvSpPr/>
            <p:nvPr/>
          </p:nvSpPr>
          <p:spPr>
            <a:xfrm flipH="1">
              <a:off x="6501196" y="4337741"/>
              <a:ext cx="687843" cy="24043"/>
            </a:xfrm>
            <a:custGeom>
              <a:avLst/>
              <a:gdLst/>
              <a:ahLst/>
              <a:cxnLst/>
              <a:rect l="l" t="t" r="r" b="b"/>
              <a:pathLst>
                <a:path w="10099" h="353" extrusionOk="0">
                  <a:moveTo>
                    <a:pt x="33" y="0"/>
                  </a:moveTo>
                  <a:cubicBezTo>
                    <a:pt x="16" y="0"/>
                    <a:pt x="1" y="16"/>
                    <a:pt x="1" y="33"/>
                  </a:cubicBezTo>
                  <a:lnTo>
                    <a:pt x="1" y="320"/>
                  </a:lnTo>
                  <a:cubicBezTo>
                    <a:pt x="1" y="337"/>
                    <a:pt x="16" y="353"/>
                    <a:pt x="33" y="353"/>
                  </a:cubicBezTo>
                  <a:lnTo>
                    <a:pt x="10066" y="353"/>
                  </a:lnTo>
                  <a:cubicBezTo>
                    <a:pt x="10085" y="353"/>
                    <a:pt x="10099" y="337"/>
                    <a:pt x="10099" y="320"/>
                  </a:cubicBezTo>
                  <a:lnTo>
                    <a:pt x="10099" y="33"/>
                  </a:lnTo>
                  <a:cubicBezTo>
                    <a:pt x="10099" y="16"/>
                    <a:pt x="10085" y="0"/>
                    <a:pt x="1006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0" name="Google Shape;1703;p55"/>
          <p:cNvGrpSpPr/>
          <p:nvPr/>
        </p:nvGrpSpPr>
        <p:grpSpPr>
          <a:xfrm flipH="1">
            <a:off x="5955667" y="4196838"/>
            <a:ext cx="1004088" cy="234414"/>
            <a:chOff x="5942217" y="4142332"/>
            <a:chExt cx="1279583" cy="298731"/>
          </a:xfrm>
        </p:grpSpPr>
        <p:sp>
          <p:nvSpPr>
            <p:cNvPr id="120" name="Google Shape;1704;p55"/>
            <p:cNvSpPr/>
            <p:nvPr/>
          </p:nvSpPr>
          <p:spPr>
            <a:xfrm flipH="1">
              <a:off x="5942217" y="4142332"/>
              <a:ext cx="1279583" cy="298730"/>
            </a:xfrm>
            <a:custGeom>
              <a:avLst/>
              <a:gdLst/>
              <a:ahLst/>
              <a:cxnLst/>
              <a:rect l="l" t="t" r="r" b="b"/>
              <a:pathLst>
                <a:path w="18787" h="4386" extrusionOk="0">
                  <a:moveTo>
                    <a:pt x="0" y="0"/>
                  </a:moveTo>
                  <a:lnTo>
                    <a:pt x="0" y="4386"/>
                  </a:lnTo>
                  <a:lnTo>
                    <a:pt x="18381" y="4386"/>
                  </a:lnTo>
                  <a:cubicBezTo>
                    <a:pt x="18605" y="4386"/>
                    <a:pt x="18787" y="4204"/>
                    <a:pt x="18787" y="3980"/>
                  </a:cubicBezTo>
                  <a:lnTo>
                    <a:pt x="18787" y="406"/>
                  </a:lnTo>
                  <a:cubicBezTo>
                    <a:pt x="18787" y="182"/>
                    <a:pt x="18605" y="0"/>
                    <a:pt x="1838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705;p55"/>
            <p:cNvSpPr/>
            <p:nvPr/>
          </p:nvSpPr>
          <p:spPr>
            <a:xfrm flipH="1">
              <a:off x="6046486" y="4142332"/>
              <a:ext cx="270669" cy="298730"/>
            </a:xfrm>
            <a:custGeom>
              <a:avLst/>
              <a:gdLst/>
              <a:ahLst/>
              <a:cxnLst/>
              <a:rect l="l" t="t" r="r" b="b"/>
              <a:pathLst>
                <a:path w="3974" h="4386" extrusionOk="0">
                  <a:moveTo>
                    <a:pt x="0" y="0"/>
                  </a:moveTo>
                  <a:cubicBezTo>
                    <a:pt x="1211" y="0"/>
                    <a:pt x="2191" y="983"/>
                    <a:pt x="2191" y="2193"/>
                  </a:cubicBezTo>
                  <a:cubicBezTo>
                    <a:pt x="2191" y="2799"/>
                    <a:pt x="1946" y="3346"/>
                    <a:pt x="1550" y="3744"/>
                  </a:cubicBezTo>
                  <a:cubicBezTo>
                    <a:pt x="1153" y="4140"/>
                    <a:pt x="605" y="4386"/>
                    <a:pt x="0" y="4386"/>
                  </a:cubicBezTo>
                  <a:lnTo>
                    <a:pt x="1781" y="4386"/>
                  </a:lnTo>
                  <a:cubicBezTo>
                    <a:pt x="2387" y="4386"/>
                    <a:pt x="2934" y="4140"/>
                    <a:pt x="3332" y="3744"/>
                  </a:cubicBezTo>
                  <a:cubicBezTo>
                    <a:pt x="3728" y="3346"/>
                    <a:pt x="3974" y="2799"/>
                    <a:pt x="3974" y="2193"/>
                  </a:cubicBezTo>
                  <a:cubicBezTo>
                    <a:pt x="3974" y="983"/>
                    <a:pt x="2992" y="0"/>
                    <a:pt x="1781"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 name="Google Shape;1706;p55"/>
            <p:cNvSpPr/>
            <p:nvPr/>
          </p:nvSpPr>
          <p:spPr>
            <a:xfrm flipH="1">
              <a:off x="5942217" y="4221681"/>
              <a:ext cx="1279514" cy="219382"/>
            </a:xfrm>
            <a:custGeom>
              <a:avLst/>
              <a:gdLst/>
              <a:ahLst/>
              <a:cxnLst/>
              <a:rect l="l" t="t" r="r" b="b"/>
              <a:pathLst>
                <a:path w="18786" h="3221" extrusionOk="0">
                  <a:moveTo>
                    <a:pt x="18531" y="1"/>
                  </a:moveTo>
                  <a:cubicBezTo>
                    <a:pt x="18428" y="195"/>
                    <a:pt x="18298" y="371"/>
                    <a:pt x="18144" y="525"/>
                  </a:cubicBezTo>
                  <a:cubicBezTo>
                    <a:pt x="17746" y="921"/>
                    <a:pt x="17199" y="1166"/>
                    <a:pt x="16593" y="1166"/>
                  </a:cubicBezTo>
                  <a:lnTo>
                    <a:pt x="1" y="1166"/>
                  </a:lnTo>
                  <a:lnTo>
                    <a:pt x="1" y="3221"/>
                  </a:lnTo>
                  <a:lnTo>
                    <a:pt x="16593" y="3221"/>
                  </a:lnTo>
                  <a:cubicBezTo>
                    <a:pt x="17199" y="3221"/>
                    <a:pt x="17746" y="2975"/>
                    <a:pt x="18144" y="2579"/>
                  </a:cubicBezTo>
                  <a:cubicBezTo>
                    <a:pt x="18540" y="2181"/>
                    <a:pt x="18786" y="1634"/>
                    <a:pt x="18786" y="1028"/>
                  </a:cubicBezTo>
                  <a:cubicBezTo>
                    <a:pt x="18786" y="657"/>
                    <a:pt x="18694" y="307"/>
                    <a:pt x="18531"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 name="Google Shape;1707;p55"/>
            <p:cNvSpPr/>
            <p:nvPr/>
          </p:nvSpPr>
          <p:spPr>
            <a:xfrm flipH="1">
              <a:off x="6319002" y="4142332"/>
              <a:ext cx="902730" cy="298730"/>
            </a:xfrm>
            <a:custGeom>
              <a:avLst/>
              <a:gdLst/>
              <a:ahLst/>
              <a:cxnLst/>
              <a:rect l="l" t="t" r="r" b="b"/>
              <a:pathLst>
                <a:path w="13254" h="4386" extrusionOk="0">
                  <a:moveTo>
                    <a:pt x="1" y="0"/>
                  </a:moveTo>
                  <a:lnTo>
                    <a:pt x="1" y="4386"/>
                  </a:lnTo>
                  <a:lnTo>
                    <a:pt x="11061" y="4386"/>
                  </a:lnTo>
                  <a:cubicBezTo>
                    <a:pt x="11667" y="4386"/>
                    <a:pt x="12215" y="4140"/>
                    <a:pt x="12611" y="3744"/>
                  </a:cubicBezTo>
                  <a:cubicBezTo>
                    <a:pt x="13008" y="3346"/>
                    <a:pt x="13253" y="2799"/>
                    <a:pt x="13253" y="2193"/>
                  </a:cubicBezTo>
                  <a:cubicBezTo>
                    <a:pt x="13253" y="983"/>
                    <a:pt x="12273" y="0"/>
                    <a:pt x="11061"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1708;p55"/>
            <p:cNvSpPr/>
            <p:nvPr/>
          </p:nvSpPr>
          <p:spPr>
            <a:xfrm flipH="1">
              <a:off x="6366951" y="4183403"/>
              <a:ext cx="854849" cy="216590"/>
            </a:xfrm>
            <a:custGeom>
              <a:avLst/>
              <a:gdLst/>
              <a:ahLst/>
              <a:cxnLst/>
              <a:rect l="l" t="t" r="r" b="b"/>
              <a:pathLst>
                <a:path w="12551" h="3180" extrusionOk="0">
                  <a:moveTo>
                    <a:pt x="0" y="0"/>
                  </a:moveTo>
                  <a:lnTo>
                    <a:pt x="0" y="3180"/>
                  </a:lnTo>
                  <a:lnTo>
                    <a:pt x="12257" y="3180"/>
                  </a:lnTo>
                  <a:cubicBezTo>
                    <a:pt x="12418" y="3180"/>
                    <a:pt x="12550" y="3048"/>
                    <a:pt x="12550" y="2885"/>
                  </a:cubicBezTo>
                  <a:lnTo>
                    <a:pt x="12550" y="296"/>
                  </a:lnTo>
                  <a:cubicBezTo>
                    <a:pt x="12550" y="133"/>
                    <a:pt x="12418" y="0"/>
                    <a:pt x="1225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 name="Google Shape;1709;p55"/>
            <p:cNvSpPr/>
            <p:nvPr/>
          </p:nvSpPr>
          <p:spPr>
            <a:xfrm flipH="1">
              <a:off x="6501196" y="4221681"/>
              <a:ext cx="687843" cy="24043"/>
            </a:xfrm>
            <a:custGeom>
              <a:avLst/>
              <a:gdLst/>
              <a:ahLst/>
              <a:cxnLst/>
              <a:rect l="l" t="t" r="r" b="b"/>
              <a:pathLst>
                <a:path w="10099" h="353" extrusionOk="0">
                  <a:moveTo>
                    <a:pt x="33" y="1"/>
                  </a:moveTo>
                  <a:cubicBezTo>
                    <a:pt x="16" y="1"/>
                    <a:pt x="1" y="15"/>
                    <a:pt x="1" y="34"/>
                  </a:cubicBezTo>
                  <a:lnTo>
                    <a:pt x="1" y="320"/>
                  </a:lnTo>
                  <a:cubicBezTo>
                    <a:pt x="1" y="338"/>
                    <a:pt x="16" y="352"/>
                    <a:pt x="33" y="352"/>
                  </a:cubicBezTo>
                  <a:lnTo>
                    <a:pt x="10066" y="352"/>
                  </a:lnTo>
                  <a:cubicBezTo>
                    <a:pt x="10085" y="352"/>
                    <a:pt x="10099" y="338"/>
                    <a:pt x="10099" y="320"/>
                  </a:cubicBezTo>
                  <a:lnTo>
                    <a:pt x="10099" y="34"/>
                  </a:lnTo>
                  <a:cubicBezTo>
                    <a:pt x="10099" y="15"/>
                    <a:pt x="10085" y="1"/>
                    <a:pt x="100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 name="Google Shape;1710;p55"/>
            <p:cNvSpPr/>
            <p:nvPr/>
          </p:nvSpPr>
          <p:spPr>
            <a:xfrm flipH="1">
              <a:off x="6501196" y="4279711"/>
              <a:ext cx="687843" cy="23975"/>
            </a:xfrm>
            <a:custGeom>
              <a:avLst/>
              <a:gdLst/>
              <a:ahLst/>
              <a:cxnLst/>
              <a:rect l="l" t="t" r="r" b="b"/>
              <a:pathLst>
                <a:path w="10099" h="352" extrusionOk="0">
                  <a:moveTo>
                    <a:pt x="33" y="1"/>
                  </a:moveTo>
                  <a:cubicBezTo>
                    <a:pt x="16" y="1"/>
                    <a:pt x="1" y="15"/>
                    <a:pt x="1" y="33"/>
                  </a:cubicBezTo>
                  <a:lnTo>
                    <a:pt x="1" y="319"/>
                  </a:lnTo>
                  <a:cubicBezTo>
                    <a:pt x="1" y="338"/>
                    <a:pt x="16" y="352"/>
                    <a:pt x="33" y="352"/>
                  </a:cubicBezTo>
                  <a:lnTo>
                    <a:pt x="10066" y="352"/>
                  </a:lnTo>
                  <a:cubicBezTo>
                    <a:pt x="10085" y="352"/>
                    <a:pt x="10099" y="338"/>
                    <a:pt x="10099" y="319"/>
                  </a:cubicBezTo>
                  <a:lnTo>
                    <a:pt x="10099" y="33"/>
                  </a:lnTo>
                  <a:cubicBezTo>
                    <a:pt x="10099" y="15"/>
                    <a:pt x="10085" y="1"/>
                    <a:pt x="100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 name="Google Shape;1711;p55"/>
            <p:cNvSpPr/>
            <p:nvPr/>
          </p:nvSpPr>
          <p:spPr>
            <a:xfrm flipH="1">
              <a:off x="6501196" y="4337741"/>
              <a:ext cx="687843" cy="24043"/>
            </a:xfrm>
            <a:custGeom>
              <a:avLst/>
              <a:gdLst/>
              <a:ahLst/>
              <a:cxnLst/>
              <a:rect l="l" t="t" r="r" b="b"/>
              <a:pathLst>
                <a:path w="10099" h="353" extrusionOk="0">
                  <a:moveTo>
                    <a:pt x="33" y="0"/>
                  </a:moveTo>
                  <a:cubicBezTo>
                    <a:pt x="16" y="0"/>
                    <a:pt x="1" y="16"/>
                    <a:pt x="1" y="33"/>
                  </a:cubicBezTo>
                  <a:lnTo>
                    <a:pt x="1" y="320"/>
                  </a:lnTo>
                  <a:cubicBezTo>
                    <a:pt x="1" y="337"/>
                    <a:pt x="16" y="353"/>
                    <a:pt x="33" y="353"/>
                  </a:cubicBezTo>
                  <a:lnTo>
                    <a:pt x="10066" y="353"/>
                  </a:lnTo>
                  <a:cubicBezTo>
                    <a:pt x="10085" y="353"/>
                    <a:pt x="10099" y="337"/>
                    <a:pt x="10099" y="320"/>
                  </a:cubicBezTo>
                  <a:lnTo>
                    <a:pt x="10099" y="33"/>
                  </a:lnTo>
                  <a:cubicBezTo>
                    <a:pt x="10099" y="16"/>
                    <a:pt x="10085" y="0"/>
                    <a:pt x="1006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1" name="Google Shape;1712;p55"/>
          <p:cNvGrpSpPr/>
          <p:nvPr/>
        </p:nvGrpSpPr>
        <p:grpSpPr>
          <a:xfrm>
            <a:off x="6133680" y="3961885"/>
            <a:ext cx="1004088" cy="234414"/>
            <a:chOff x="5942217" y="4142332"/>
            <a:chExt cx="1279583" cy="298731"/>
          </a:xfrm>
        </p:grpSpPr>
        <p:sp>
          <p:nvSpPr>
            <p:cNvPr id="112" name="Google Shape;1713;p55"/>
            <p:cNvSpPr/>
            <p:nvPr/>
          </p:nvSpPr>
          <p:spPr>
            <a:xfrm flipH="1">
              <a:off x="5942217" y="4142332"/>
              <a:ext cx="1279583" cy="298730"/>
            </a:xfrm>
            <a:custGeom>
              <a:avLst/>
              <a:gdLst/>
              <a:ahLst/>
              <a:cxnLst/>
              <a:rect l="l" t="t" r="r" b="b"/>
              <a:pathLst>
                <a:path w="18787" h="4386" extrusionOk="0">
                  <a:moveTo>
                    <a:pt x="0" y="0"/>
                  </a:moveTo>
                  <a:lnTo>
                    <a:pt x="0" y="4386"/>
                  </a:lnTo>
                  <a:lnTo>
                    <a:pt x="18381" y="4386"/>
                  </a:lnTo>
                  <a:cubicBezTo>
                    <a:pt x="18605" y="4386"/>
                    <a:pt x="18787" y="4204"/>
                    <a:pt x="18787" y="3980"/>
                  </a:cubicBezTo>
                  <a:lnTo>
                    <a:pt x="18787" y="406"/>
                  </a:lnTo>
                  <a:cubicBezTo>
                    <a:pt x="18787" y="182"/>
                    <a:pt x="18605" y="0"/>
                    <a:pt x="1838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1714;p55"/>
            <p:cNvSpPr/>
            <p:nvPr/>
          </p:nvSpPr>
          <p:spPr>
            <a:xfrm flipH="1">
              <a:off x="6046486" y="4142332"/>
              <a:ext cx="270669" cy="298730"/>
            </a:xfrm>
            <a:custGeom>
              <a:avLst/>
              <a:gdLst/>
              <a:ahLst/>
              <a:cxnLst/>
              <a:rect l="l" t="t" r="r" b="b"/>
              <a:pathLst>
                <a:path w="3974" h="4386" extrusionOk="0">
                  <a:moveTo>
                    <a:pt x="0" y="0"/>
                  </a:moveTo>
                  <a:cubicBezTo>
                    <a:pt x="1211" y="0"/>
                    <a:pt x="2191" y="983"/>
                    <a:pt x="2191" y="2193"/>
                  </a:cubicBezTo>
                  <a:cubicBezTo>
                    <a:pt x="2191" y="2799"/>
                    <a:pt x="1946" y="3346"/>
                    <a:pt x="1550" y="3744"/>
                  </a:cubicBezTo>
                  <a:cubicBezTo>
                    <a:pt x="1153" y="4140"/>
                    <a:pt x="605" y="4386"/>
                    <a:pt x="0" y="4386"/>
                  </a:cubicBezTo>
                  <a:lnTo>
                    <a:pt x="1781" y="4386"/>
                  </a:lnTo>
                  <a:cubicBezTo>
                    <a:pt x="2387" y="4386"/>
                    <a:pt x="2934" y="4140"/>
                    <a:pt x="3332" y="3744"/>
                  </a:cubicBezTo>
                  <a:cubicBezTo>
                    <a:pt x="3728" y="3346"/>
                    <a:pt x="3974" y="2799"/>
                    <a:pt x="3974" y="2193"/>
                  </a:cubicBezTo>
                  <a:cubicBezTo>
                    <a:pt x="3974" y="983"/>
                    <a:pt x="2992" y="0"/>
                    <a:pt x="1781"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715;p55"/>
            <p:cNvSpPr/>
            <p:nvPr/>
          </p:nvSpPr>
          <p:spPr>
            <a:xfrm flipH="1">
              <a:off x="5942217" y="4221681"/>
              <a:ext cx="1279514" cy="219382"/>
            </a:xfrm>
            <a:custGeom>
              <a:avLst/>
              <a:gdLst/>
              <a:ahLst/>
              <a:cxnLst/>
              <a:rect l="l" t="t" r="r" b="b"/>
              <a:pathLst>
                <a:path w="18786" h="3221" extrusionOk="0">
                  <a:moveTo>
                    <a:pt x="18531" y="1"/>
                  </a:moveTo>
                  <a:cubicBezTo>
                    <a:pt x="18428" y="195"/>
                    <a:pt x="18298" y="371"/>
                    <a:pt x="18144" y="525"/>
                  </a:cubicBezTo>
                  <a:cubicBezTo>
                    <a:pt x="17746" y="921"/>
                    <a:pt x="17199" y="1166"/>
                    <a:pt x="16593" y="1166"/>
                  </a:cubicBezTo>
                  <a:lnTo>
                    <a:pt x="1" y="1166"/>
                  </a:lnTo>
                  <a:lnTo>
                    <a:pt x="1" y="3221"/>
                  </a:lnTo>
                  <a:lnTo>
                    <a:pt x="16593" y="3221"/>
                  </a:lnTo>
                  <a:cubicBezTo>
                    <a:pt x="17199" y="3221"/>
                    <a:pt x="17746" y="2975"/>
                    <a:pt x="18144" y="2579"/>
                  </a:cubicBezTo>
                  <a:cubicBezTo>
                    <a:pt x="18540" y="2181"/>
                    <a:pt x="18786" y="1634"/>
                    <a:pt x="18786" y="1028"/>
                  </a:cubicBezTo>
                  <a:cubicBezTo>
                    <a:pt x="18786" y="657"/>
                    <a:pt x="18694" y="307"/>
                    <a:pt x="18531"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1716;p55"/>
            <p:cNvSpPr/>
            <p:nvPr/>
          </p:nvSpPr>
          <p:spPr>
            <a:xfrm flipH="1">
              <a:off x="6319002" y="4142332"/>
              <a:ext cx="902730" cy="298730"/>
            </a:xfrm>
            <a:custGeom>
              <a:avLst/>
              <a:gdLst/>
              <a:ahLst/>
              <a:cxnLst/>
              <a:rect l="l" t="t" r="r" b="b"/>
              <a:pathLst>
                <a:path w="13254" h="4386" extrusionOk="0">
                  <a:moveTo>
                    <a:pt x="1" y="0"/>
                  </a:moveTo>
                  <a:lnTo>
                    <a:pt x="1" y="4386"/>
                  </a:lnTo>
                  <a:lnTo>
                    <a:pt x="11061" y="4386"/>
                  </a:lnTo>
                  <a:cubicBezTo>
                    <a:pt x="11667" y="4386"/>
                    <a:pt x="12215" y="4140"/>
                    <a:pt x="12611" y="3744"/>
                  </a:cubicBezTo>
                  <a:cubicBezTo>
                    <a:pt x="13008" y="3346"/>
                    <a:pt x="13253" y="2799"/>
                    <a:pt x="13253" y="2193"/>
                  </a:cubicBezTo>
                  <a:cubicBezTo>
                    <a:pt x="13253" y="983"/>
                    <a:pt x="12273" y="0"/>
                    <a:pt x="11061"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1717;p55"/>
            <p:cNvSpPr/>
            <p:nvPr/>
          </p:nvSpPr>
          <p:spPr>
            <a:xfrm flipH="1">
              <a:off x="6366951" y="4183403"/>
              <a:ext cx="854849" cy="216590"/>
            </a:xfrm>
            <a:custGeom>
              <a:avLst/>
              <a:gdLst/>
              <a:ahLst/>
              <a:cxnLst/>
              <a:rect l="l" t="t" r="r" b="b"/>
              <a:pathLst>
                <a:path w="12551" h="3180" extrusionOk="0">
                  <a:moveTo>
                    <a:pt x="0" y="0"/>
                  </a:moveTo>
                  <a:lnTo>
                    <a:pt x="0" y="3180"/>
                  </a:lnTo>
                  <a:lnTo>
                    <a:pt x="12257" y="3180"/>
                  </a:lnTo>
                  <a:cubicBezTo>
                    <a:pt x="12418" y="3180"/>
                    <a:pt x="12550" y="3048"/>
                    <a:pt x="12550" y="2885"/>
                  </a:cubicBezTo>
                  <a:lnTo>
                    <a:pt x="12550" y="296"/>
                  </a:lnTo>
                  <a:cubicBezTo>
                    <a:pt x="12550" y="133"/>
                    <a:pt x="12418" y="0"/>
                    <a:pt x="1225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718;p55"/>
            <p:cNvSpPr/>
            <p:nvPr/>
          </p:nvSpPr>
          <p:spPr>
            <a:xfrm flipH="1">
              <a:off x="6501196" y="4221681"/>
              <a:ext cx="687843" cy="24043"/>
            </a:xfrm>
            <a:custGeom>
              <a:avLst/>
              <a:gdLst/>
              <a:ahLst/>
              <a:cxnLst/>
              <a:rect l="l" t="t" r="r" b="b"/>
              <a:pathLst>
                <a:path w="10099" h="353" extrusionOk="0">
                  <a:moveTo>
                    <a:pt x="33" y="1"/>
                  </a:moveTo>
                  <a:cubicBezTo>
                    <a:pt x="16" y="1"/>
                    <a:pt x="1" y="15"/>
                    <a:pt x="1" y="34"/>
                  </a:cubicBezTo>
                  <a:lnTo>
                    <a:pt x="1" y="320"/>
                  </a:lnTo>
                  <a:cubicBezTo>
                    <a:pt x="1" y="338"/>
                    <a:pt x="16" y="352"/>
                    <a:pt x="33" y="352"/>
                  </a:cubicBezTo>
                  <a:lnTo>
                    <a:pt x="10066" y="352"/>
                  </a:lnTo>
                  <a:cubicBezTo>
                    <a:pt x="10085" y="352"/>
                    <a:pt x="10099" y="338"/>
                    <a:pt x="10099" y="320"/>
                  </a:cubicBezTo>
                  <a:lnTo>
                    <a:pt x="10099" y="34"/>
                  </a:lnTo>
                  <a:cubicBezTo>
                    <a:pt x="10099" y="15"/>
                    <a:pt x="10085" y="1"/>
                    <a:pt x="100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1719;p55"/>
            <p:cNvSpPr/>
            <p:nvPr/>
          </p:nvSpPr>
          <p:spPr>
            <a:xfrm flipH="1">
              <a:off x="6501196" y="4279711"/>
              <a:ext cx="687843" cy="23975"/>
            </a:xfrm>
            <a:custGeom>
              <a:avLst/>
              <a:gdLst/>
              <a:ahLst/>
              <a:cxnLst/>
              <a:rect l="l" t="t" r="r" b="b"/>
              <a:pathLst>
                <a:path w="10099" h="352" extrusionOk="0">
                  <a:moveTo>
                    <a:pt x="33" y="1"/>
                  </a:moveTo>
                  <a:cubicBezTo>
                    <a:pt x="16" y="1"/>
                    <a:pt x="1" y="15"/>
                    <a:pt x="1" y="33"/>
                  </a:cubicBezTo>
                  <a:lnTo>
                    <a:pt x="1" y="319"/>
                  </a:lnTo>
                  <a:cubicBezTo>
                    <a:pt x="1" y="338"/>
                    <a:pt x="16" y="352"/>
                    <a:pt x="33" y="352"/>
                  </a:cubicBezTo>
                  <a:lnTo>
                    <a:pt x="10066" y="352"/>
                  </a:lnTo>
                  <a:cubicBezTo>
                    <a:pt x="10085" y="352"/>
                    <a:pt x="10099" y="338"/>
                    <a:pt x="10099" y="319"/>
                  </a:cubicBezTo>
                  <a:lnTo>
                    <a:pt x="10099" y="33"/>
                  </a:lnTo>
                  <a:cubicBezTo>
                    <a:pt x="10099" y="15"/>
                    <a:pt x="10085" y="1"/>
                    <a:pt x="100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 name="Google Shape;1720;p55"/>
            <p:cNvSpPr/>
            <p:nvPr/>
          </p:nvSpPr>
          <p:spPr>
            <a:xfrm flipH="1">
              <a:off x="6501196" y="4337741"/>
              <a:ext cx="687843" cy="24043"/>
            </a:xfrm>
            <a:custGeom>
              <a:avLst/>
              <a:gdLst/>
              <a:ahLst/>
              <a:cxnLst/>
              <a:rect l="l" t="t" r="r" b="b"/>
              <a:pathLst>
                <a:path w="10099" h="353" extrusionOk="0">
                  <a:moveTo>
                    <a:pt x="33" y="0"/>
                  </a:moveTo>
                  <a:cubicBezTo>
                    <a:pt x="16" y="0"/>
                    <a:pt x="1" y="16"/>
                    <a:pt x="1" y="33"/>
                  </a:cubicBezTo>
                  <a:lnTo>
                    <a:pt x="1" y="320"/>
                  </a:lnTo>
                  <a:cubicBezTo>
                    <a:pt x="1" y="337"/>
                    <a:pt x="16" y="353"/>
                    <a:pt x="33" y="353"/>
                  </a:cubicBezTo>
                  <a:lnTo>
                    <a:pt x="10066" y="353"/>
                  </a:lnTo>
                  <a:cubicBezTo>
                    <a:pt x="10085" y="353"/>
                    <a:pt x="10099" y="337"/>
                    <a:pt x="10099" y="320"/>
                  </a:cubicBezTo>
                  <a:lnTo>
                    <a:pt x="10099" y="33"/>
                  </a:lnTo>
                  <a:cubicBezTo>
                    <a:pt x="10099" y="16"/>
                    <a:pt x="10085" y="0"/>
                    <a:pt x="1006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4118915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3"/>
                                        </p:tgtEl>
                                        <p:attrNameLst>
                                          <p:attrName>style.visibility</p:attrName>
                                        </p:attrNameLst>
                                      </p:cBhvr>
                                      <p:to>
                                        <p:strVal val="visible"/>
                                      </p:to>
                                    </p:set>
                                    <p:animEffect transition="in" filter="fade">
                                      <p:cBhvr>
                                        <p:cTn id="7" dur="500"/>
                                        <p:tgtEl>
                                          <p:spTgt spid="1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 grpId="0"/>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Shape 1059"/>
        <p:cNvGrpSpPr/>
        <p:nvPr/>
      </p:nvGrpSpPr>
      <p:grpSpPr>
        <a:xfrm>
          <a:off x="0" y="0"/>
          <a:ext cx="0" cy="0"/>
          <a:chOff x="0" y="0"/>
          <a:chExt cx="0" cy="0"/>
        </a:xfrm>
      </p:grpSpPr>
      <p:sp>
        <p:nvSpPr>
          <p:cNvPr id="1060" name="Google Shape;1060;p48"/>
          <p:cNvSpPr/>
          <p:nvPr/>
        </p:nvSpPr>
        <p:spPr>
          <a:xfrm flipH="1">
            <a:off x="-671310" y="1964775"/>
            <a:ext cx="4572060" cy="3255190"/>
          </a:xfrm>
          <a:custGeom>
            <a:avLst/>
            <a:gdLst/>
            <a:ahLst/>
            <a:cxnLst/>
            <a:rect l="l" t="t" r="r" b="b"/>
            <a:pathLst>
              <a:path w="48555" h="34569" extrusionOk="0">
                <a:moveTo>
                  <a:pt x="34391" y="1"/>
                </a:moveTo>
                <a:cubicBezTo>
                  <a:pt x="29485" y="1"/>
                  <a:pt x="24637" y="2947"/>
                  <a:pt x="21205" y="8186"/>
                </a:cubicBezTo>
                <a:cubicBezTo>
                  <a:pt x="16605" y="15205"/>
                  <a:pt x="4131" y="12896"/>
                  <a:pt x="2018" y="22009"/>
                </a:cubicBezTo>
                <a:cubicBezTo>
                  <a:pt x="0" y="30711"/>
                  <a:pt x="4987" y="34326"/>
                  <a:pt x="4987" y="34326"/>
                </a:cubicBezTo>
                <a:lnTo>
                  <a:pt x="42383" y="34568"/>
                </a:lnTo>
                <a:cubicBezTo>
                  <a:pt x="48554" y="27912"/>
                  <a:pt x="45771" y="3830"/>
                  <a:pt x="39358" y="1046"/>
                </a:cubicBezTo>
                <a:cubicBezTo>
                  <a:pt x="37731" y="341"/>
                  <a:pt x="36058" y="1"/>
                  <a:pt x="3439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 name="Group 2"/>
          <p:cNvGrpSpPr/>
          <p:nvPr/>
        </p:nvGrpSpPr>
        <p:grpSpPr>
          <a:xfrm>
            <a:off x="-400274" y="1369178"/>
            <a:ext cx="3476696" cy="3326954"/>
            <a:chOff x="365281" y="1417080"/>
            <a:chExt cx="3392387" cy="3171281"/>
          </a:xfrm>
        </p:grpSpPr>
        <p:grpSp>
          <p:nvGrpSpPr>
            <p:cNvPr id="1061" name="Google Shape;1061;p48"/>
            <p:cNvGrpSpPr/>
            <p:nvPr/>
          </p:nvGrpSpPr>
          <p:grpSpPr>
            <a:xfrm>
              <a:off x="2457900" y="2796609"/>
              <a:ext cx="998496" cy="1529606"/>
              <a:chOff x="2457900" y="2796609"/>
              <a:chExt cx="998496" cy="1529606"/>
            </a:xfrm>
          </p:grpSpPr>
          <p:sp>
            <p:nvSpPr>
              <p:cNvPr id="1062" name="Google Shape;1062;p48"/>
              <p:cNvSpPr/>
              <p:nvPr/>
            </p:nvSpPr>
            <p:spPr>
              <a:xfrm flipH="1">
                <a:off x="2726591" y="2870519"/>
                <a:ext cx="461095" cy="1139179"/>
              </a:xfrm>
              <a:custGeom>
                <a:avLst/>
                <a:gdLst/>
                <a:ahLst/>
                <a:cxnLst/>
                <a:rect l="l" t="t" r="r" b="b"/>
                <a:pathLst>
                  <a:path w="7499" h="18527" extrusionOk="0">
                    <a:moveTo>
                      <a:pt x="1" y="1"/>
                    </a:moveTo>
                    <a:lnTo>
                      <a:pt x="1" y="18526"/>
                    </a:lnTo>
                    <a:lnTo>
                      <a:pt x="7499" y="18526"/>
                    </a:lnTo>
                    <a:lnTo>
                      <a:pt x="7499"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3" name="Google Shape;1063;p48"/>
              <p:cNvSpPr/>
              <p:nvPr/>
            </p:nvSpPr>
            <p:spPr>
              <a:xfrm flipH="1">
                <a:off x="3147656" y="2916329"/>
                <a:ext cx="10945" cy="1047624"/>
              </a:xfrm>
              <a:custGeom>
                <a:avLst/>
                <a:gdLst/>
                <a:ahLst/>
                <a:cxnLst/>
                <a:rect l="l" t="t" r="r" b="b"/>
                <a:pathLst>
                  <a:path w="178" h="17038" extrusionOk="0">
                    <a:moveTo>
                      <a:pt x="0" y="0"/>
                    </a:moveTo>
                    <a:lnTo>
                      <a:pt x="0" y="17037"/>
                    </a:lnTo>
                    <a:lnTo>
                      <a:pt x="177" y="17037"/>
                    </a:lnTo>
                    <a:lnTo>
                      <a:pt x="17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4" name="Google Shape;1064;p48"/>
              <p:cNvSpPr/>
              <p:nvPr/>
            </p:nvSpPr>
            <p:spPr>
              <a:xfrm flipH="1">
                <a:off x="3082415" y="2916329"/>
                <a:ext cx="10822" cy="1047624"/>
              </a:xfrm>
              <a:custGeom>
                <a:avLst/>
                <a:gdLst/>
                <a:ahLst/>
                <a:cxnLst/>
                <a:rect l="l" t="t" r="r" b="b"/>
                <a:pathLst>
                  <a:path w="176" h="17038" extrusionOk="0">
                    <a:moveTo>
                      <a:pt x="0" y="0"/>
                    </a:moveTo>
                    <a:lnTo>
                      <a:pt x="0" y="17037"/>
                    </a:lnTo>
                    <a:lnTo>
                      <a:pt x="176" y="17037"/>
                    </a:lnTo>
                    <a:lnTo>
                      <a:pt x="176"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5" name="Google Shape;1065;p48"/>
              <p:cNvSpPr/>
              <p:nvPr/>
            </p:nvSpPr>
            <p:spPr>
              <a:xfrm flipH="1">
                <a:off x="3017052" y="2916329"/>
                <a:ext cx="10883" cy="1047624"/>
              </a:xfrm>
              <a:custGeom>
                <a:avLst/>
                <a:gdLst/>
                <a:ahLst/>
                <a:cxnLst/>
                <a:rect l="l" t="t" r="r" b="b"/>
                <a:pathLst>
                  <a:path w="177" h="17038" extrusionOk="0">
                    <a:moveTo>
                      <a:pt x="1" y="0"/>
                    </a:moveTo>
                    <a:lnTo>
                      <a:pt x="1" y="17037"/>
                    </a:lnTo>
                    <a:lnTo>
                      <a:pt x="177" y="17037"/>
                    </a:lnTo>
                    <a:lnTo>
                      <a:pt x="17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6" name="Google Shape;1066;p48"/>
              <p:cNvSpPr/>
              <p:nvPr/>
            </p:nvSpPr>
            <p:spPr>
              <a:xfrm flipH="1">
                <a:off x="2951688" y="2916329"/>
                <a:ext cx="10883" cy="1047624"/>
              </a:xfrm>
              <a:custGeom>
                <a:avLst/>
                <a:gdLst/>
                <a:ahLst/>
                <a:cxnLst/>
                <a:rect l="l" t="t" r="r" b="b"/>
                <a:pathLst>
                  <a:path w="177" h="17038" extrusionOk="0">
                    <a:moveTo>
                      <a:pt x="1" y="0"/>
                    </a:moveTo>
                    <a:lnTo>
                      <a:pt x="1" y="17037"/>
                    </a:lnTo>
                    <a:lnTo>
                      <a:pt x="177" y="17037"/>
                    </a:lnTo>
                    <a:lnTo>
                      <a:pt x="17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7" name="Google Shape;1067;p48"/>
              <p:cNvSpPr/>
              <p:nvPr/>
            </p:nvSpPr>
            <p:spPr>
              <a:xfrm flipH="1">
                <a:off x="2886325" y="2916329"/>
                <a:ext cx="10883" cy="1047624"/>
              </a:xfrm>
              <a:custGeom>
                <a:avLst/>
                <a:gdLst/>
                <a:ahLst/>
                <a:cxnLst/>
                <a:rect l="l" t="t" r="r" b="b"/>
                <a:pathLst>
                  <a:path w="177" h="17038" extrusionOk="0">
                    <a:moveTo>
                      <a:pt x="1" y="0"/>
                    </a:moveTo>
                    <a:lnTo>
                      <a:pt x="1" y="17037"/>
                    </a:lnTo>
                    <a:lnTo>
                      <a:pt x="176" y="17037"/>
                    </a:lnTo>
                    <a:lnTo>
                      <a:pt x="176"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8" name="Google Shape;1068;p48"/>
              <p:cNvSpPr/>
              <p:nvPr/>
            </p:nvSpPr>
            <p:spPr>
              <a:xfrm flipH="1">
                <a:off x="2820961" y="2916329"/>
                <a:ext cx="10945" cy="1047624"/>
              </a:xfrm>
              <a:custGeom>
                <a:avLst/>
                <a:gdLst/>
                <a:ahLst/>
                <a:cxnLst/>
                <a:rect l="l" t="t" r="r" b="b"/>
                <a:pathLst>
                  <a:path w="178" h="17038" extrusionOk="0">
                    <a:moveTo>
                      <a:pt x="0" y="0"/>
                    </a:moveTo>
                    <a:lnTo>
                      <a:pt x="0" y="17037"/>
                    </a:lnTo>
                    <a:lnTo>
                      <a:pt x="177" y="17037"/>
                    </a:lnTo>
                    <a:lnTo>
                      <a:pt x="17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9" name="Google Shape;1069;p48"/>
              <p:cNvSpPr/>
              <p:nvPr/>
            </p:nvSpPr>
            <p:spPr>
              <a:xfrm flipH="1">
                <a:off x="2755598" y="2916329"/>
                <a:ext cx="10945" cy="1047624"/>
              </a:xfrm>
              <a:custGeom>
                <a:avLst/>
                <a:gdLst/>
                <a:ahLst/>
                <a:cxnLst/>
                <a:rect l="l" t="t" r="r" b="b"/>
                <a:pathLst>
                  <a:path w="178" h="17038" extrusionOk="0">
                    <a:moveTo>
                      <a:pt x="0" y="0"/>
                    </a:moveTo>
                    <a:lnTo>
                      <a:pt x="0" y="17037"/>
                    </a:lnTo>
                    <a:lnTo>
                      <a:pt x="177" y="17037"/>
                    </a:lnTo>
                    <a:lnTo>
                      <a:pt x="17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0" name="Google Shape;1070;p48"/>
              <p:cNvSpPr/>
              <p:nvPr/>
            </p:nvSpPr>
            <p:spPr>
              <a:xfrm flipH="1">
                <a:off x="2562117" y="2796609"/>
                <a:ext cx="790114" cy="188398"/>
              </a:xfrm>
              <a:custGeom>
                <a:avLst/>
                <a:gdLst/>
                <a:ahLst/>
                <a:cxnLst/>
                <a:rect l="l" t="t" r="r" b="b"/>
                <a:pathLst>
                  <a:path w="12850" h="3064" extrusionOk="0">
                    <a:moveTo>
                      <a:pt x="1533" y="0"/>
                    </a:moveTo>
                    <a:cubicBezTo>
                      <a:pt x="688" y="0"/>
                      <a:pt x="1" y="685"/>
                      <a:pt x="1" y="1531"/>
                    </a:cubicBezTo>
                    <a:cubicBezTo>
                      <a:pt x="1" y="2376"/>
                      <a:pt x="688" y="3063"/>
                      <a:pt x="1533" y="3063"/>
                    </a:cubicBezTo>
                    <a:lnTo>
                      <a:pt x="11319" y="3063"/>
                    </a:lnTo>
                    <a:cubicBezTo>
                      <a:pt x="12164" y="3063"/>
                      <a:pt x="12849" y="2376"/>
                      <a:pt x="12849" y="1531"/>
                    </a:cubicBezTo>
                    <a:cubicBezTo>
                      <a:pt x="12849" y="685"/>
                      <a:pt x="12164" y="0"/>
                      <a:pt x="1131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1" name="Google Shape;1071;p48"/>
              <p:cNvSpPr/>
              <p:nvPr/>
            </p:nvSpPr>
            <p:spPr>
              <a:xfrm flipH="1">
                <a:off x="3222000" y="2841680"/>
                <a:ext cx="98011" cy="98134"/>
              </a:xfrm>
              <a:custGeom>
                <a:avLst/>
                <a:gdLst/>
                <a:ahLst/>
                <a:cxnLst/>
                <a:rect l="l" t="t" r="r" b="b"/>
                <a:pathLst>
                  <a:path w="1594" h="1596" extrusionOk="0">
                    <a:moveTo>
                      <a:pt x="798" y="1"/>
                    </a:moveTo>
                    <a:cubicBezTo>
                      <a:pt x="356" y="1"/>
                      <a:pt x="0" y="358"/>
                      <a:pt x="0" y="798"/>
                    </a:cubicBezTo>
                    <a:cubicBezTo>
                      <a:pt x="0" y="1238"/>
                      <a:pt x="356" y="1595"/>
                      <a:pt x="798" y="1595"/>
                    </a:cubicBezTo>
                    <a:cubicBezTo>
                      <a:pt x="1237" y="1595"/>
                      <a:pt x="1593" y="1238"/>
                      <a:pt x="1593" y="798"/>
                    </a:cubicBezTo>
                    <a:cubicBezTo>
                      <a:pt x="1593" y="358"/>
                      <a:pt x="1237" y="1"/>
                      <a:pt x="79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2" name="Google Shape;1072;p48"/>
              <p:cNvSpPr/>
              <p:nvPr/>
            </p:nvSpPr>
            <p:spPr>
              <a:xfrm flipH="1">
                <a:off x="2609830" y="3968478"/>
                <a:ext cx="694624" cy="82701"/>
              </a:xfrm>
              <a:custGeom>
                <a:avLst/>
                <a:gdLst/>
                <a:ahLst/>
                <a:cxnLst/>
                <a:rect l="l" t="t" r="r" b="b"/>
                <a:pathLst>
                  <a:path w="11297" h="1345" extrusionOk="0">
                    <a:moveTo>
                      <a:pt x="1" y="1"/>
                    </a:moveTo>
                    <a:lnTo>
                      <a:pt x="1" y="1345"/>
                    </a:lnTo>
                    <a:lnTo>
                      <a:pt x="11297" y="1345"/>
                    </a:lnTo>
                    <a:lnTo>
                      <a:pt x="11297"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3" name="Google Shape;1073;p48"/>
              <p:cNvSpPr/>
              <p:nvPr/>
            </p:nvSpPr>
            <p:spPr>
              <a:xfrm flipH="1">
                <a:off x="2457900" y="4018100"/>
                <a:ext cx="998496" cy="308114"/>
              </a:xfrm>
              <a:custGeom>
                <a:avLst/>
                <a:gdLst/>
                <a:ahLst/>
                <a:cxnLst/>
                <a:rect l="l" t="t" r="r" b="b"/>
                <a:pathLst>
                  <a:path w="16239" h="5011" extrusionOk="0">
                    <a:moveTo>
                      <a:pt x="1" y="0"/>
                    </a:moveTo>
                    <a:lnTo>
                      <a:pt x="1" y="5010"/>
                    </a:lnTo>
                    <a:lnTo>
                      <a:pt x="16239" y="5010"/>
                    </a:lnTo>
                    <a:lnTo>
                      <a:pt x="16239"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4" name="Google Shape;1074;p48"/>
              <p:cNvSpPr/>
              <p:nvPr/>
            </p:nvSpPr>
            <p:spPr>
              <a:xfrm flipH="1">
                <a:off x="2592715" y="2841680"/>
                <a:ext cx="97950" cy="98134"/>
              </a:xfrm>
              <a:custGeom>
                <a:avLst/>
                <a:gdLst/>
                <a:ahLst/>
                <a:cxnLst/>
                <a:rect l="l" t="t" r="r" b="b"/>
                <a:pathLst>
                  <a:path w="1593" h="1596" extrusionOk="0">
                    <a:moveTo>
                      <a:pt x="796" y="1"/>
                    </a:moveTo>
                    <a:cubicBezTo>
                      <a:pt x="356" y="1"/>
                      <a:pt x="0" y="358"/>
                      <a:pt x="0" y="798"/>
                    </a:cubicBezTo>
                    <a:cubicBezTo>
                      <a:pt x="0" y="1238"/>
                      <a:pt x="356" y="1595"/>
                      <a:pt x="796" y="1595"/>
                    </a:cubicBezTo>
                    <a:cubicBezTo>
                      <a:pt x="1236" y="1595"/>
                      <a:pt x="1593" y="1238"/>
                      <a:pt x="1593" y="798"/>
                    </a:cubicBezTo>
                    <a:cubicBezTo>
                      <a:pt x="1593" y="358"/>
                      <a:pt x="1236" y="1"/>
                      <a:pt x="79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78" name="Google Shape;1078;p48"/>
            <p:cNvSpPr/>
            <p:nvPr/>
          </p:nvSpPr>
          <p:spPr>
            <a:xfrm flipH="1">
              <a:off x="365281" y="4392325"/>
              <a:ext cx="3392387" cy="196036"/>
            </a:xfrm>
            <a:custGeom>
              <a:avLst/>
              <a:gdLst/>
              <a:ahLst/>
              <a:cxnLst/>
              <a:rect l="l" t="t" r="r" b="b"/>
              <a:pathLst>
                <a:path w="46329" h="2845" extrusionOk="0">
                  <a:moveTo>
                    <a:pt x="263" y="0"/>
                  </a:moveTo>
                  <a:cubicBezTo>
                    <a:pt x="119" y="0"/>
                    <a:pt x="1" y="118"/>
                    <a:pt x="1" y="264"/>
                  </a:cubicBezTo>
                  <a:lnTo>
                    <a:pt x="1" y="2581"/>
                  </a:lnTo>
                  <a:cubicBezTo>
                    <a:pt x="1" y="2726"/>
                    <a:pt x="119" y="2844"/>
                    <a:pt x="263" y="2844"/>
                  </a:cubicBezTo>
                  <a:lnTo>
                    <a:pt x="46065" y="2844"/>
                  </a:lnTo>
                  <a:cubicBezTo>
                    <a:pt x="46211" y="2844"/>
                    <a:pt x="46329" y="2726"/>
                    <a:pt x="46329" y="2581"/>
                  </a:cubicBezTo>
                  <a:lnTo>
                    <a:pt x="46329" y="264"/>
                  </a:lnTo>
                  <a:cubicBezTo>
                    <a:pt x="46329" y="118"/>
                    <a:pt x="46211" y="0"/>
                    <a:pt x="4606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79" name="Google Shape;1079;p48"/>
            <p:cNvGrpSpPr/>
            <p:nvPr/>
          </p:nvGrpSpPr>
          <p:grpSpPr>
            <a:xfrm>
              <a:off x="1866247" y="1417080"/>
              <a:ext cx="936301" cy="549163"/>
              <a:chOff x="2887755" y="2263479"/>
              <a:chExt cx="797666" cy="467850"/>
            </a:xfrm>
          </p:grpSpPr>
          <p:sp>
            <p:nvSpPr>
              <p:cNvPr id="1080" name="Google Shape;1080;p48"/>
              <p:cNvSpPr/>
              <p:nvPr/>
            </p:nvSpPr>
            <p:spPr>
              <a:xfrm flipH="1">
                <a:off x="2887755" y="2263479"/>
                <a:ext cx="797666" cy="467850"/>
              </a:xfrm>
              <a:custGeom>
                <a:avLst/>
                <a:gdLst/>
                <a:ahLst/>
                <a:cxnLst/>
                <a:rect l="l" t="t" r="r" b="b"/>
                <a:pathLst>
                  <a:path w="15227" h="8931" extrusionOk="0">
                    <a:moveTo>
                      <a:pt x="0" y="0"/>
                    </a:moveTo>
                    <a:lnTo>
                      <a:pt x="0" y="8931"/>
                    </a:lnTo>
                    <a:lnTo>
                      <a:pt x="15227" y="8931"/>
                    </a:lnTo>
                    <a:lnTo>
                      <a:pt x="15227"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1" name="Google Shape;1081;p48"/>
              <p:cNvSpPr/>
              <p:nvPr/>
            </p:nvSpPr>
            <p:spPr>
              <a:xfrm flipH="1">
                <a:off x="2913895" y="2294491"/>
                <a:ext cx="745386" cy="405774"/>
              </a:xfrm>
              <a:custGeom>
                <a:avLst/>
                <a:gdLst/>
                <a:ahLst/>
                <a:cxnLst/>
                <a:rect l="l" t="t" r="r" b="b"/>
                <a:pathLst>
                  <a:path w="14229" h="7746" extrusionOk="0">
                    <a:moveTo>
                      <a:pt x="0" y="0"/>
                    </a:moveTo>
                    <a:lnTo>
                      <a:pt x="0" y="7745"/>
                    </a:lnTo>
                    <a:lnTo>
                      <a:pt x="14229" y="7745"/>
                    </a:lnTo>
                    <a:lnTo>
                      <a:pt x="14229"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2" name="Google Shape;1082;p48"/>
              <p:cNvSpPr/>
              <p:nvPr/>
            </p:nvSpPr>
            <p:spPr>
              <a:xfrm flipH="1">
                <a:off x="3212330" y="2393972"/>
                <a:ext cx="348203" cy="26716"/>
              </a:xfrm>
              <a:custGeom>
                <a:avLst/>
                <a:gdLst/>
                <a:ahLst/>
                <a:cxnLst/>
                <a:rect l="l" t="t" r="r" b="b"/>
                <a:pathLst>
                  <a:path w="6647" h="510" extrusionOk="0">
                    <a:moveTo>
                      <a:pt x="0" y="0"/>
                    </a:moveTo>
                    <a:lnTo>
                      <a:pt x="0" y="510"/>
                    </a:lnTo>
                    <a:lnTo>
                      <a:pt x="6647" y="510"/>
                    </a:lnTo>
                    <a:lnTo>
                      <a:pt x="6647"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3" name="Google Shape;1083;p48"/>
              <p:cNvSpPr/>
              <p:nvPr/>
            </p:nvSpPr>
            <p:spPr>
              <a:xfrm flipH="1">
                <a:off x="3012639" y="2456940"/>
                <a:ext cx="547895" cy="26769"/>
              </a:xfrm>
              <a:custGeom>
                <a:avLst/>
                <a:gdLst/>
                <a:ahLst/>
                <a:cxnLst/>
                <a:rect l="l" t="t" r="r" b="b"/>
                <a:pathLst>
                  <a:path w="10459" h="511" extrusionOk="0">
                    <a:moveTo>
                      <a:pt x="0" y="1"/>
                    </a:moveTo>
                    <a:lnTo>
                      <a:pt x="0" y="511"/>
                    </a:lnTo>
                    <a:lnTo>
                      <a:pt x="10459" y="511"/>
                    </a:lnTo>
                    <a:lnTo>
                      <a:pt x="10459"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4" name="Google Shape;1084;p48"/>
              <p:cNvSpPr/>
              <p:nvPr/>
            </p:nvSpPr>
            <p:spPr>
              <a:xfrm flipH="1">
                <a:off x="3012639" y="2511421"/>
                <a:ext cx="547895" cy="26769"/>
              </a:xfrm>
              <a:custGeom>
                <a:avLst/>
                <a:gdLst/>
                <a:ahLst/>
                <a:cxnLst/>
                <a:rect l="l" t="t" r="r" b="b"/>
                <a:pathLst>
                  <a:path w="10459" h="511" extrusionOk="0">
                    <a:moveTo>
                      <a:pt x="0" y="1"/>
                    </a:moveTo>
                    <a:lnTo>
                      <a:pt x="0" y="510"/>
                    </a:lnTo>
                    <a:lnTo>
                      <a:pt x="10459" y="510"/>
                    </a:lnTo>
                    <a:lnTo>
                      <a:pt x="10459"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5" name="Google Shape;1085;p48"/>
              <p:cNvSpPr/>
              <p:nvPr/>
            </p:nvSpPr>
            <p:spPr>
              <a:xfrm flipH="1">
                <a:off x="3012639" y="2565902"/>
                <a:ext cx="547895" cy="26716"/>
              </a:xfrm>
              <a:custGeom>
                <a:avLst/>
                <a:gdLst/>
                <a:ahLst/>
                <a:cxnLst/>
                <a:rect l="l" t="t" r="r" b="b"/>
                <a:pathLst>
                  <a:path w="10459" h="510" extrusionOk="0">
                    <a:moveTo>
                      <a:pt x="0" y="0"/>
                    </a:moveTo>
                    <a:lnTo>
                      <a:pt x="0" y="510"/>
                    </a:lnTo>
                    <a:lnTo>
                      <a:pt x="10459" y="510"/>
                    </a:lnTo>
                    <a:lnTo>
                      <a:pt x="10459"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6" name="Google Shape;1086;p48"/>
              <p:cNvSpPr/>
              <p:nvPr/>
            </p:nvSpPr>
            <p:spPr>
              <a:xfrm flipH="1">
                <a:off x="3012639" y="2620331"/>
                <a:ext cx="547895" cy="26769"/>
              </a:xfrm>
              <a:custGeom>
                <a:avLst/>
                <a:gdLst/>
                <a:ahLst/>
                <a:cxnLst/>
                <a:rect l="l" t="t" r="r" b="b"/>
                <a:pathLst>
                  <a:path w="10459" h="511" extrusionOk="0">
                    <a:moveTo>
                      <a:pt x="0" y="1"/>
                    </a:moveTo>
                    <a:lnTo>
                      <a:pt x="0" y="511"/>
                    </a:lnTo>
                    <a:lnTo>
                      <a:pt x="10459" y="511"/>
                    </a:lnTo>
                    <a:lnTo>
                      <a:pt x="10459"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7" name="Google Shape;1087;p48"/>
              <p:cNvSpPr/>
              <p:nvPr/>
            </p:nvSpPr>
            <p:spPr>
              <a:xfrm flipH="1">
                <a:off x="3050296" y="2350492"/>
                <a:ext cx="88321" cy="88269"/>
              </a:xfrm>
              <a:custGeom>
                <a:avLst/>
                <a:gdLst/>
                <a:ahLst/>
                <a:cxnLst/>
                <a:rect l="l" t="t" r="r" b="b"/>
                <a:pathLst>
                  <a:path w="1686" h="1685" extrusionOk="0">
                    <a:moveTo>
                      <a:pt x="843" y="0"/>
                    </a:moveTo>
                    <a:cubicBezTo>
                      <a:pt x="377" y="0"/>
                      <a:pt x="1" y="378"/>
                      <a:pt x="1" y="843"/>
                    </a:cubicBezTo>
                    <a:cubicBezTo>
                      <a:pt x="1" y="1309"/>
                      <a:pt x="377" y="1685"/>
                      <a:pt x="843" y="1685"/>
                    </a:cubicBezTo>
                    <a:cubicBezTo>
                      <a:pt x="1308" y="1685"/>
                      <a:pt x="1685" y="1309"/>
                      <a:pt x="1685" y="843"/>
                    </a:cubicBezTo>
                    <a:cubicBezTo>
                      <a:pt x="1685" y="378"/>
                      <a:pt x="1308" y="0"/>
                      <a:pt x="843"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88" name="Google Shape;1088;p48"/>
            <p:cNvGrpSpPr/>
            <p:nvPr/>
          </p:nvGrpSpPr>
          <p:grpSpPr>
            <a:xfrm>
              <a:off x="1018755" y="1579209"/>
              <a:ext cx="1335135" cy="1856623"/>
              <a:chOff x="2318145" y="2206850"/>
              <a:chExt cx="1137447" cy="1581720"/>
            </a:xfrm>
          </p:grpSpPr>
          <p:sp>
            <p:nvSpPr>
              <p:cNvPr id="1089" name="Google Shape;1089;p48"/>
              <p:cNvSpPr/>
              <p:nvPr/>
            </p:nvSpPr>
            <p:spPr>
              <a:xfrm flipH="1">
                <a:off x="2460529" y="2206850"/>
                <a:ext cx="468531" cy="502529"/>
              </a:xfrm>
              <a:custGeom>
                <a:avLst/>
                <a:gdLst/>
                <a:ahLst/>
                <a:cxnLst/>
                <a:rect l="l" t="t" r="r" b="b"/>
                <a:pathLst>
                  <a:path w="8944" h="9593" extrusionOk="0">
                    <a:moveTo>
                      <a:pt x="3386" y="138"/>
                    </a:moveTo>
                    <a:cubicBezTo>
                      <a:pt x="2240" y="138"/>
                      <a:pt x="1205" y="1032"/>
                      <a:pt x="1017" y="2438"/>
                    </a:cubicBezTo>
                    <a:cubicBezTo>
                      <a:pt x="813" y="3954"/>
                      <a:pt x="1158" y="4362"/>
                      <a:pt x="1158" y="4362"/>
                    </a:cubicBezTo>
                    <a:cubicBezTo>
                      <a:pt x="266" y="5564"/>
                      <a:pt x="0" y="8254"/>
                      <a:pt x="1205" y="8943"/>
                    </a:cubicBezTo>
                    <a:cubicBezTo>
                      <a:pt x="1813" y="9290"/>
                      <a:pt x="3246" y="9593"/>
                      <a:pt x="4651" y="9593"/>
                    </a:cubicBezTo>
                    <a:cubicBezTo>
                      <a:pt x="6028" y="9593"/>
                      <a:pt x="7378" y="9301"/>
                      <a:pt x="7896" y="8473"/>
                    </a:cubicBezTo>
                    <a:cubicBezTo>
                      <a:pt x="8944" y="6800"/>
                      <a:pt x="8540" y="2741"/>
                      <a:pt x="7662" y="1687"/>
                    </a:cubicBezTo>
                    <a:cubicBezTo>
                      <a:pt x="6257" y="1"/>
                      <a:pt x="4910" y="312"/>
                      <a:pt x="3660" y="155"/>
                    </a:cubicBezTo>
                    <a:cubicBezTo>
                      <a:pt x="3568" y="143"/>
                      <a:pt x="3477" y="138"/>
                      <a:pt x="3386" y="138"/>
                    </a:cubicBezTo>
                    <a:close/>
                  </a:path>
                </a:pathLst>
              </a:custGeom>
              <a:solidFill>
                <a:srgbClr val="101E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0" name="Google Shape;1090;p48"/>
              <p:cNvSpPr/>
              <p:nvPr/>
            </p:nvSpPr>
            <p:spPr>
              <a:xfrm flipH="1">
                <a:off x="2797787" y="2665750"/>
                <a:ext cx="311848" cy="388697"/>
              </a:xfrm>
              <a:custGeom>
                <a:avLst/>
                <a:gdLst/>
                <a:ahLst/>
                <a:cxnLst/>
                <a:rect l="l" t="t" r="r" b="b"/>
                <a:pathLst>
                  <a:path w="5953" h="7420" extrusionOk="0">
                    <a:moveTo>
                      <a:pt x="4374" y="1"/>
                    </a:moveTo>
                    <a:cubicBezTo>
                      <a:pt x="4374" y="1"/>
                      <a:pt x="1207" y="2969"/>
                      <a:pt x="1" y="5623"/>
                    </a:cubicBezTo>
                    <a:lnTo>
                      <a:pt x="3539" y="7420"/>
                    </a:lnTo>
                    <a:lnTo>
                      <a:pt x="5390" y="5678"/>
                    </a:lnTo>
                    <a:lnTo>
                      <a:pt x="5953" y="2728"/>
                    </a:lnTo>
                    <a:cubicBezTo>
                      <a:pt x="5953" y="2728"/>
                      <a:pt x="5845" y="1762"/>
                      <a:pt x="5738" y="1602"/>
                    </a:cubicBezTo>
                    <a:cubicBezTo>
                      <a:pt x="5631" y="1440"/>
                      <a:pt x="4374" y="1"/>
                      <a:pt x="437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1" name="Google Shape;1091;p48"/>
              <p:cNvSpPr/>
              <p:nvPr/>
            </p:nvSpPr>
            <p:spPr>
              <a:xfrm flipH="1">
                <a:off x="2834508" y="2688799"/>
                <a:ext cx="201420" cy="443387"/>
              </a:xfrm>
              <a:custGeom>
                <a:avLst/>
                <a:gdLst/>
                <a:ahLst/>
                <a:cxnLst/>
                <a:rect l="l" t="t" r="r" b="b"/>
                <a:pathLst>
                  <a:path w="3845" h="8464" extrusionOk="0">
                    <a:moveTo>
                      <a:pt x="3130" y="1"/>
                    </a:moveTo>
                    <a:cubicBezTo>
                      <a:pt x="3130" y="1"/>
                      <a:pt x="1074" y="3278"/>
                      <a:pt x="538" y="5544"/>
                    </a:cubicBezTo>
                    <a:cubicBezTo>
                      <a:pt x="0" y="7808"/>
                      <a:pt x="1669" y="8464"/>
                      <a:pt x="1669" y="8464"/>
                    </a:cubicBezTo>
                    <a:lnTo>
                      <a:pt x="3189" y="6944"/>
                    </a:lnTo>
                    <a:lnTo>
                      <a:pt x="3725" y="4291"/>
                    </a:lnTo>
                    <a:lnTo>
                      <a:pt x="3845" y="2803"/>
                    </a:lnTo>
                    <a:lnTo>
                      <a:pt x="3130" y="1"/>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2" name="Google Shape;1092;p48"/>
              <p:cNvSpPr/>
              <p:nvPr/>
            </p:nvSpPr>
            <p:spPr>
              <a:xfrm flipH="1">
                <a:off x="3237723" y="2716354"/>
                <a:ext cx="217869" cy="176433"/>
              </a:xfrm>
              <a:custGeom>
                <a:avLst/>
                <a:gdLst/>
                <a:ahLst/>
                <a:cxnLst/>
                <a:rect l="l" t="t" r="r" b="b"/>
                <a:pathLst>
                  <a:path w="4159" h="3368" extrusionOk="0">
                    <a:moveTo>
                      <a:pt x="729" y="1"/>
                    </a:moveTo>
                    <a:cubicBezTo>
                      <a:pt x="723" y="1"/>
                      <a:pt x="717" y="1"/>
                      <a:pt x="712" y="2"/>
                    </a:cubicBezTo>
                    <a:cubicBezTo>
                      <a:pt x="410" y="45"/>
                      <a:pt x="1484" y="873"/>
                      <a:pt x="1484" y="873"/>
                    </a:cubicBezTo>
                    <a:cubicBezTo>
                      <a:pt x="1484" y="873"/>
                      <a:pt x="513" y="351"/>
                      <a:pt x="252" y="351"/>
                    </a:cubicBezTo>
                    <a:cubicBezTo>
                      <a:pt x="225" y="351"/>
                      <a:pt x="206" y="357"/>
                      <a:pt x="196" y="370"/>
                    </a:cubicBezTo>
                    <a:cubicBezTo>
                      <a:pt x="95" y="504"/>
                      <a:pt x="1349" y="1279"/>
                      <a:pt x="1349" y="1279"/>
                    </a:cubicBezTo>
                    <a:cubicBezTo>
                      <a:pt x="1349" y="1279"/>
                      <a:pt x="441" y="829"/>
                      <a:pt x="186" y="829"/>
                    </a:cubicBezTo>
                    <a:cubicBezTo>
                      <a:pt x="164" y="829"/>
                      <a:pt x="146" y="833"/>
                      <a:pt x="135" y="841"/>
                    </a:cubicBezTo>
                    <a:cubicBezTo>
                      <a:pt x="0" y="936"/>
                      <a:pt x="1197" y="1717"/>
                      <a:pt x="1197" y="1717"/>
                    </a:cubicBezTo>
                    <a:cubicBezTo>
                      <a:pt x="1197" y="1717"/>
                      <a:pt x="354" y="1307"/>
                      <a:pt x="132" y="1307"/>
                    </a:cubicBezTo>
                    <a:cubicBezTo>
                      <a:pt x="105" y="1307"/>
                      <a:pt x="87" y="1313"/>
                      <a:pt x="81" y="1327"/>
                    </a:cubicBezTo>
                    <a:cubicBezTo>
                      <a:pt x="31" y="1455"/>
                      <a:pt x="2141" y="3110"/>
                      <a:pt x="3464" y="3368"/>
                    </a:cubicBezTo>
                    <a:cubicBezTo>
                      <a:pt x="3464" y="3368"/>
                      <a:pt x="4072" y="1930"/>
                      <a:pt x="4159" y="1643"/>
                    </a:cubicBezTo>
                    <a:cubicBezTo>
                      <a:pt x="4159" y="1643"/>
                      <a:pt x="2966" y="208"/>
                      <a:pt x="2657" y="208"/>
                    </a:cubicBezTo>
                    <a:cubicBezTo>
                      <a:pt x="2648" y="208"/>
                      <a:pt x="2641" y="209"/>
                      <a:pt x="2634" y="211"/>
                    </a:cubicBezTo>
                    <a:cubicBezTo>
                      <a:pt x="2342" y="297"/>
                      <a:pt x="2877" y="1153"/>
                      <a:pt x="2877" y="1153"/>
                    </a:cubicBezTo>
                    <a:cubicBezTo>
                      <a:pt x="2877" y="1153"/>
                      <a:pt x="1076" y="1"/>
                      <a:pt x="729" y="1"/>
                    </a:cubicBezTo>
                    <a:close/>
                  </a:path>
                </a:pathLst>
              </a:custGeom>
              <a:solidFill>
                <a:srgbClr val="E5A1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3" name="Google Shape;1093;p48"/>
              <p:cNvSpPr/>
              <p:nvPr/>
            </p:nvSpPr>
            <p:spPr>
              <a:xfrm flipH="1">
                <a:off x="2881870" y="2766068"/>
                <a:ext cx="488333" cy="350089"/>
              </a:xfrm>
              <a:custGeom>
                <a:avLst/>
                <a:gdLst/>
                <a:ahLst/>
                <a:cxnLst/>
                <a:rect l="l" t="t" r="r" b="b"/>
                <a:pathLst>
                  <a:path w="9322" h="6683" extrusionOk="0">
                    <a:moveTo>
                      <a:pt x="2333" y="1"/>
                    </a:moveTo>
                    <a:cubicBezTo>
                      <a:pt x="0" y="2686"/>
                      <a:pt x="238" y="5474"/>
                      <a:pt x="238" y="5474"/>
                    </a:cubicBezTo>
                    <a:cubicBezTo>
                      <a:pt x="238" y="5474"/>
                      <a:pt x="5206" y="6680"/>
                      <a:pt x="7001" y="6683"/>
                    </a:cubicBezTo>
                    <a:cubicBezTo>
                      <a:pt x="7002" y="6683"/>
                      <a:pt x="7003" y="6683"/>
                      <a:pt x="7005" y="6683"/>
                    </a:cubicBezTo>
                    <a:cubicBezTo>
                      <a:pt x="8797" y="6683"/>
                      <a:pt x="9321" y="4262"/>
                      <a:pt x="9321" y="4262"/>
                    </a:cubicBezTo>
                    <a:lnTo>
                      <a:pt x="2333"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4" name="Google Shape;1094;p48"/>
              <p:cNvSpPr/>
              <p:nvPr/>
            </p:nvSpPr>
            <p:spPr>
              <a:xfrm flipH="1">
                <a:off x="2344918" y="2665750"/>
                <a:ext cx="686401" cy="1122820"/>
              </a:xfrm>
              <a:custGeom>
                <a:avLst/>
                <a:gdLst/>
                <a:ahLst/>
                <a:cxnLst/>
                <a:rect l="l" t="t" r="r" b="b"/>
                <a:pathLst>
                  <a:path w="13103" h="21434" extrusionOk="0">
                    <a:moveTo>
                      <a:pt x="2879" y="1"/>
                    </a:moveTo>
                    <a:cubicBezTo>
                      <a:pt x="2116" y="3906"/>
                      <a:pt x="1499" y="8023"/>
                      <a:pt x="1037" y="11544"/>
                    </a:cubicBezTo>
                    <a:cubicBezTo>
                      <a:pt x="966" y="12083"/>
                      <a:pt x="899" y="12610"/>
                      <a:pt x="834" y="13120"/>
                    </a:cubicBezTo>
                    <a:cubicBezTo>
                      <a:pt x="282" y="17527"/>
                      <a:pt x="1" y="20669"/>
                      <a:pt x="1" y="20669"/>
                    </a:cubicBezTo>
                    <a:cubicBezTo>
                      <a:pt x="2209" y="21245"/>
                      <a:pt x="4442" y="21434"/>
                      <a:pt x="6422" y="21434"/>
                    </a:cubicBezTo>
                    <a:cubicBezTo>
                      <a:pt x="10226" y="21434"/>
                      <a:pt x="13103" y="20736"/>
                      <a:pt x="13103" y="20736"/>
                    </a:cubicBezTo>
                    <a:cubicBezTo>
                      <a:pt x="13029" y="19150"/>
                      <a:pt x="12831" y="17070"/>
                      <a:pt x="12571" y="14843"/>
                    </a:cubicBezTo>
                    <a:cubicBezTo>
                      <a:pt x="12375" y="13143"/>
                      <a:pt x="12144" y="11356"/>
                      <a:pt x="11907" y="9634"/>
                    </a:cubicBezTo>
                    <a:cubicBezTo>
                      <a:pt x="11211" y="4531"/>
                      <a:pt x="10473" y="1"/>
                      <a:pt x="104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5" name="Google Shape;1095;p48"/>
              <p:cNvSpPr/>
              <p:nvPr/>
            </p:nvSpPr>
            <p:spPr>
              <a:xfrm flipH="1">
                <a:off x="2509452" y="2738147"/>
                <a:ext cx="151602" cy="358942"/>
              </a:xfrm>
              <a:custGeom>
                <a:avLst/>
                <a:gdLst/>
                <a:ahLst/>
                <a:cxnLst/>
                <a:rect l="l" t="t" r="r" b="b"/>
                <a:pathLst>
                  <a:path w="2894" h="6852" extrusionOk="0">
                    <a:moveTo>
                      <a:pt x="2369" y="1"/>
                    </a:moveTo>
                    <a:cubicBezTo>
                      <a:pt x="2369" y="1"/>
                      <a:pt x="670" y="3444"/>
                      <a:pt x="0" y="6098"/>
                    </a:cubicBezTo>
                    <a:cubicBezTo>
                      <a:pt x="0" y="6098"/>
                      <a:pt x="2071" y="6851"/>
                      <a:pt x="2436" y="6851"/>
                    </a:cubicBezTo>
                    <a:cubicBezTo>
                      <a:pt x="2462" y="6851"/>
                      <a:pt x="2479" y="6848"/>
                      <a:pt x="2487" y="6840"/>
                    </a:cubicBezTo>
                    <a:cubicBezTo>
                      <a:pt x="2606" y="6720"/>
                      <a:pt x="2871" y="5095"/>
                      <a:pt x="2871" y="5095"/>
                    </a:cubicBezTo>
                    <a:cubicBezTo>
                      <a:pt x="2871" y="5095"/>
                      <a:pt x="2894" y="3133"/>
                      <a:pt x="2822" y="2966"/>
                    </a:cubicBezTo>
                    <a:cubicBezTo>
                      <a:pt x="2751" y="2799"/>
                      <a:pt x="2751" y="1842"/>
                      <a:pt x="2751" y="1842"/>
                    </a:cubicBezTo>
                    <a:lnTo>
                      <a:pt x="2369" y="1"/>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6" name="Google Shape;1096;p48"/>
              <p:cNvSpPr/>
              <p:nvPr/>
            </p:nvSpPr>
            <p:spPr>
              <a:xfrm flipH="1">
                <a:off x="2372733" y="3159695"/>
                <a:ext cx="614948" cy="285236"/>
              </a:xfrm>
              <a:custGeom>
                <a:avLst/>
                <a:gdLst/>
                <a:ahLst/>
                <a:cxnLst/>
                <a:rect l="l" t="t" r="r" b="b"/>
                <a:pathLst>
                  <a:path w="11739" h="5445" extrusionOk="0">
                    <a:moveTo>
                      <a:pt x="4447" y="0"/>
                    </a:moveTo>
                    <a:cubicBezTo>
                      <a:pt x="4447" y="0"/>
                      <a:pt x="1638" y="84"/>
                      <a:pt x="1303" y="126"/>
                    </a:cubicBezTo>
                    <a:cubicBezTo>
                      <a:pt x="1119" y="149"/>
                      <a:pt x="617" y="1186"/>
                      <a:pt x="204" y="2115"/>
                    </a:cubicBezTo>
                    <a:cubicBezTo>
                      <a:pt x="133" y="2654"/>
                      <a:pt x="66" y="3181"/>
                      <a:pt x="1" y="3691"/>
                    </a:cubicBezTo>
                    <a:cubicBezTo>
                      <a:pt x="1413" y="4115"/>
                      <a:pt x="6199" y="5444"/>
                      <a:pt x="10625" y="5444"/>
                    </a:cubicBezTo>
                    <a:cubicBezTo>
                      <a:pt x="11000" y="5444"/>
                      <a:pt x="11371" y="5435"/>
                      <a:pt x="11738" y="5414"/>
                    </a:cubicBezTo>
                    <a:cubicBezTo>
                      <a:pt x="11542" y="3714"/>
                      <a:pt x="11311" y="1927"/>
                      <a:pt x="11074" y="205"/>
                    </a:cubicBezTo>
                    <a:lnTo>
                      <a:pt x="4447" y="0"/>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7" name="Google Shape;1097;p48"/>
              <p:cNvSpPr/>
              <p:nvPr/>
            </p:nvSpPr>
            <p:spPr>
              <a:xfrm flipH="1">
                <a:off x="2338728" y="2664283"/>
                <a:ext cx="263863" cy="446425"/>
              </a:xfrm>
              <a:custGeom>
                <a:avLst/>
                <a:gdLst/>
                <a:ahLst/>
                <a:cxnLst/>
                <a:rect l="l" t="t" r="r" b="b"/>
                <a:pathLst>
                  <a:path w="5037" h="8522" extrusionOk="0">
                    <a:moveTo>
                      <a:pt x="2239" y="1"/>
                    </a:moveTo>
                    <a:cubicBezTo>
                      <a:pt x="2238" y="1"/>
                      <a:pt x="2236" y="1"/>
                      <a:pt x="2235" y="1"/>
                    </a:cubicBezTo>
                    <a:cubicBezTo>
                      <a:pt x="0" y="17"/>
                      <a:pt x="766" y="8522"/>
                      <a:pt x="766" y="8522"/>
                    </a:cubicBezTo>
                    <a:lnTo>
                      <a:pt x="5037" y="8125"/>
                    </a:lnTo>
                    <a:cubicBezTo>
                      <a:pt x="5037" y="8125"/>
                      <a:pt x="4095" y="1"/>
                      <a:pt x="223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8" name="Google Shape;1098;p48"/>
              <p:cNvSpPr/>
              <p:nvPr/>
            </p:nvSpPr>
            <p:spPr>
              <a:xfrm flipH="1">
                <a:off x="2644084" y="2511421"/>
                <a:ext cx="131591" cy="178790"/>
              </a:xfrm>
              <a:custGeom>
                <a:avLst/>
                <a:gdLst/>
                <a:ahLst/>
                <a:cxnLst/>
                <a:rect l="l" t="t" r="r" b="b"/>
                <a:pathLst>
                  <a:path w="2512" h="3413" extrusionOk="0">
                    <a:moveTo>
                      <a:pt x="2412" y="1"/>
                    </a:moveTo>
                    <a:lnTo>
                      <a:pt x="599" y="344"/>
                    </a:lnTo>
                    <a:lnTo>
                      <a:pt x="0" y="3270"/>
                    </a:lnTo>
                    <a:cubicBezTo>
                      <a:pt x="300" y="3376"/>
                      <a:pt x="668" y="3412"/>
                      <a:pt x="1029" y="3412"/>
                    </a:cubicBezTo>
                    <a:cubicBezTo>
                      <a:pt x="1786" y="3412"/>
                      <a:pt x="2512" y="3255"/>
                      <a:pt x="2512" y="3255"/>
                    </a:cubicBezTo>
                    <a:lnTo>
                      <a:pt x="2412" y="1"/>
                    </a:lnTo>
                    <a:close/>
                  </a:path>
                </a:pathLst>
              </a:custGeom>
              <a:solidFill>
                <a:srgbClr val="DC78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9" name="Google Shape;1099;p48"/>
              <p:cNvSpPr/>
              <p:nvPr/>
            </p:nvSpPr>
            <p:spPr>
              <a:xfrm flipH="1">
                <a:off x="2594478" y="2325399"/>
                <a:ext cx="313839" cy="283193"/>
              </a:xfrm>
              <a:custGeom>
                <a:avLst/>
                <a:gdLst/>
                <a:ahLst/>
                <a:cxnLst/>
                <a:rect l="l" t="t" r="r" b="b"/>
                <a:pathLst>
                  <a:path w="5991" h="5406" extrusionOk="0">
                    <a:moveTo>
                      <a:pt x="1925" y="1"/>
                    </a:moveTo>
                    <a:cubicBezTo>
                      <a:pt x="1925" y="1"/>
                      <a:pt x="1106" y="470"/>
                      <a:pt x="930" y="1067"/>
                    </a:cubicBezTo>
                    <a:cubicBezTo>
                      <a:pt x="590" y="2214"/>
                      <a:pt x="1" y="4879"/>
                      <a:pt x="2405" y="5350"/>
                    </a:cubicBezTo>
                    <a:cubicBezTo>
                      <a:pt x="2599" y="5388"/>
                      <a:pt x="2780" y="5405"/>
                      <a:pt x="2948" y="5405"/>
                    </a:cubicBezTo>
                    <a:cubicBezTo>
                      <a:pt x="4868" y="5405"/>
                      <a:pt x="5193" y="3130"/>
                      <a:pt x="5193" y="3130"/>
                    </a:cubicBezTo>
                    <a:cubicBezTo>
                      <a:pt x="5193" y="3130"/>
                      <a:pt x="5920" y="2616"/>
                      <a:pt x="5959" y="1951"/>
                    </a:cubicBezTo>
                    <a:cubicBezTo>
                      <a:pt x="5991" y="1408"/>
                      <a:pt x="5762" y="1065"/>
                      <a:pt x="5461" y="1065"/>
                    </a:cubicBezTo>
                    <a:cubicBezTo>
                      <a:pt x="5393" y="1065"/>
                      <a:pt x="5322" y="1082"/>
                      <a:pt x="5249" y="1118"/>
                    </a:cubicBezTo>
                    <a:cubicBezTo>
                      <a:pt x="4851" y="1315"/>
                      <a:pt x="4759" y="2226"/>
                      <a:pt x="4759" y="2226"/>
                    </a:cubicBezTo>
                    <a:cubicBezTo>
                      <a:pt x="4759" y="2226"/>
                      <a:pt x="4338" y="1946"/>
                      <a:pt x="4223" y="1387"/>
                    </a:cubicBezTo>
                    <a:cubicBezTo>
                      <a:pt x="4223" y="1387"/>
                      <a:pt x="2422" y="1009"/>
                      <a:pt x="1925" y="1"/>
                    </a:cubicBezTo>
                    <a:close/>
                  </a:path>
                </a:pathLst>
              </a:custGeom>
              <a:solidFill>
                <a:srgbClr val="E5A1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0" name="Google Shape;1100;p48"/>
              <p:cNvSpPr/>
              <p:nvPr/>
            </p:nvSpPr>
            <p:spPr>
              <a:xfrm flipH="1">
                <a:off x="2796420" y="2465636"/>
                <a:ext cx="18859" cy="60086"/>
              </a:xfrm>
              <a:custGeom>
                <a:avLst/>
                <a:gdLst/>
                <a:ahLst/>
                <a:cxnLst/>
                <a:rect l="l" t="t" r="r" b="b"/>
                <a:pathLst>
                  <a:path w="360" h="1147" extrusionOk="0">
                    <a:moveTo>
                      <a:pt x="223" y="1"/>
                    </a:moveTo>
                    <a:cubicBezTo>
                      <a:pt x="197" y="1"/>
                      <a:pt x="173" y="17"/>
                      <a:pt x="164" y="45"/>
                    </a:cubicBezTo>
                    <a:cubicBezTo>
                      <a:pt x="113" y="200"/>
                      <a:pt x="74" y="360"/>
                      <a:pt x="48" y="523"/>
                    </a:cubicBezTo>
                    <a:cubicBezTo>
                      <a:pt x="23" y="680"/>
                      <a:pt x="1" y="857"/>
                      <a:pt x="90" y="1000"/>
                    </a:cubicBezTo>
                    <a:cubicBezTo>
                      <a:pt x="133" y="1069"/>
                      <a:pt x="198" y="1125"/>
                      <a:pt x="278" y="1145"/>
                    </a:cubicBezTo>
                    <a:cubicBezTo>
                      <a:pt x="283" y="1146"/>
                      <a:pt x="288" y="1147"/>
                      <a:pt x="293" y="1147"/>
                    </a:cubicBezTo>
                    <a:cubicBezTo>
                      <a:pt x="319" y="1147"/>
                      <a:pt x="346" y="1130"/>
                      <a:pt x="352" y="1103"/>
                    </a:cubicBezTo>
                    <a:cubicBezTo>
                      <a:pt x="360" y="1072"/>
                      <a:pt x="343" y="1038"/>
                      <a:pt x="310" y="1028"/>
                    </a:cubicBezTo>
                    <a:cubicBezTo>
                      <a:pt x="304" y="1027"/>
                      <a:pt x="296" y="1025"/>
                      <a:pt x="290" y="1024"/>
                    </a:cubicBezTo>
                    <a:cubicBezTo>
                      <a:pt x="289" y="1023"/>
                      <a:pt x="288" y="1023"/>
                      <a:pt x="287" y="1022"/>
                    </a:cubicBezTo>
                    <a:lnTo>
                      <a:pt x="287" y="1022"/>
                    </a:lnTo>
                    <a:cubicBezTo>
                      <a:pt x="286" y="1021"/>
                      <a:pt x="285" y="1021"/>
                      <a:pt x="284" y="1021"/>
                    </a:cubicBezTo>
                    <a:lnTo>
                      <a:pt x="284" y="1021"/>
                    </a:lnTo>
                    <a:cubicBezTo>
                      <a:pt x="283" y="1020"/>
                      <a:pt x="282" y="1020"/>
                      <a:pt x="281" y="1019"/>
                    </a:cubicBezTo>
                    <a:cubicBezTo>
                      <a:pt x="268" y="1013"/>
                      <a:pt x="257" y="1005"/>
                      <a:pt x="246" y="998"/>
                    </a:cubicBezTo>
                    <a:lnTo>
                      <a:pt x="246" y="998"/>
                    </a:lnTo>
                    <a:cubicBezTo>
                      <a:pt x="249" y="999"/>
                      <a:pt x="251" y="1001"/>
                      <a:pt x="251" y="1001"/>
                    </a:cubicBezTo>
                    <a:cubicBezTo>
                      <a:pt x="252" y="1001"/>
                      <a:pt x="249" y="999"/>
                      <a:pt x="243" y="996"/>
                    </a:cubicBezTo>
                    <a:lnTo>
                      <a:pt x="243" y="996"/>
                    </a:lnTo>
                    <a:cubicBezTo>
                      <a:pt x="244" y="996"/>
                      <a:pt x="245" y="997"/>
                      <a:pt x="246" y="998"/>
                    </a:cubicBezTo>
                    <a:lnTo>
                      <a:pt x="246" y="998"/>
                    </a:lnTo>
                    <a:cubicBezTo>
                      <a:pt x="245" y="997"/>
                      <a:pt x="244" y="996"/>
                      <a:pt x="243" y="996"/>
                    </a:cubicBezTo>
                    <a:lnTo>
                      <a:pt x="243" y="996"/>
                    </a:lnTo>
                    <a:cubicBezTo>
                      <a:pt x="243" y="996"/>
                      <a:pt x="243" y="996"/>
                      <a:pt x="243" y="996"/>
                    </a:cubicBezTo>
                    <a:cubicBezTo>
                      <a:pt x="242" y="994"/>
                      <a:pt x="239" y="991"/>
                      <a:pt x="236" y="990"/>
                    </a:cubicBezTo>
                    <a:cubicBezTo>
                      <a:pt x="231" y="983"/>
                      <a:pt x="225" y="979"/>
                      <a:pt x="220" y="972"/>
                    </a:cubicBezTo>
                    <a:cubicBezTo>
                      <a:pt x="215" y="968"/>
                      <a:pt x="211" y="963"/>
                      <a:pt x="206" y="957"/>
                    </a:cubicBezTo>
                    <a:cubicBezTo>
                      <a:pt x="205" y="955"/>
                      <a:pt x="204" y="955"/>
                      <a:pt x="204" y="955"/>
                    </a:cubicBezTo>
                    <a:lnTo>
                      <a:pt x="204" y="955"/>
                    </a:lnTo>
                    <a:cubicBezTo>
                      <a:pt x="204" y="955"/>
                      <a:pt x="208" y="961"/>
                      <a:pt x="208" y="961"/>
                    </a:cubicBezTo>
                    <a:cubicBezTo>
                      <a:pt x="208" y="961"/>
                      <a:pt x="207" y="960"/>
                      <a:pt x="206" y="958"/>
                    </a:cubicBezTo>
                    <a:cubicBezTo>
                      <a:pt x="205" y="955"/>
                      <a:pt x="201" y="951"/>
                      <a:pt x="200" y="948"/>
                    </a:cubicBezTo>
                    <a:cubicBezTo>
                      <a:pt x="192" y="935"/>
                      <a:pt x="184" y="923"/>
                      <a:pt x="178" y="910"/>
                    </a:cubicBezTo>
                    <a:cubicBezTo>
                      <a:pt x="177" y="906"/>
                      <a:pt x="175" y="903"/>
                      <a:pt x="173" y="899"/>
                    </a:cubicBezTo>
                    <a:cubicBezTo>
                      <a:pt x="172" y="898"/>
                      <a:pt x="172" y="897"/>
                      <a:pt x="171" y="895"/>
                    </a:cubicBezTo>
                    <a:lnTo>
                      <a:pt x="171" y="895"/>
                    </a:lnTo>
                    <a:cubicBezTo>
                      <a:pt x="169" y="890"/>
                      <a:pt x="167" y="885"/>
                      <a:pt x="166" y="879"/>
                    </a:cubicBezTo>
                    <a:cubicBezTo>
                      <a:pt x="159" y="862"/>
                      <a:pt x="155" y="845"/>
                      <a:pt x="152" y="826"/>
                    </a:cubicBezTo>
                    <a:cubicBezTo>
                      <a:pt x="152" y="823"/>
                      <a:pt x="150" y="819"/>
                      <a:pt x="150" y="814"/>
                    </a:cubicBezTo>
                    <a:cubicBezTo>
                      <a:pt x="150" y="814"/>
                      <a:pt x="150" y="813"/>
                      <a:pt x="150" y="813"/>
                    </a:cubicBezTo>
                    <a:lnTo>
                      <a:pt x="150" y="813"/>
                    </a:lnTo>
                    <a:cubicBezTo>
                      <a:pt x="150" y="813"/>
                      <a:pt x="150" y="813"/>
                      <a:pt x="150" y="812"/>
                    </a:cubicBezTo>
                    <a:cubicBezTo>
                      <a:pt x="150" y="812"/>
                      <a:pt x="150" y="812"/>
                      <a:pt x="150" y="812"/>
                    </a:cubicBezTo>
                    <a:lnTo>
                      <a:pt x="150" y="812"/>
                    </a:lnTo>
                    <a:cubicBezTo>
                      <a:pt x="150" y="811"/>
                      <a:pt x="150" y="811"/>
                      <a:pt x="150" y="810"/>
                    </a:cubicBezTo>
                    <a:lnTo>
                      <a:pt x="150" y="810"/>
                    </a:lnTo>
                    <a:cubicBezTo>
                      <a:pt x="148" y="800"/>
                      <a:pt x="147" y="792"/>
                      <a:pt x="147" y="783"/>
                    </a:cubicBezTo>
                    <a:cubicBezTo>
                      <a:pt x="144" y="746"/>
                      <a:pt x="145" y="707"/>
                      <a:pt x="149" y="669"/>
                    </a:cubicBezTo>
                    <a:cubicBezTo>
                      <a:pt x="150" y="659"/>
                      <a:pt x="152" y="649"/>
                      <a:pt x="152" y="640"/>
                    </a:cubicBezTo>
                    <a:cubicBezTo>
                      <a:pt x="153" y="631"/>
                      <a:pt x="156" y="620"/>
                      <a:pt x="156" y="610"/>
                    </a:cubicBezTo>
                    <a:lnTo>
                      <a:pt x="156" y="610"/>
                    </a:lnTo>
                    <a:cubicBezTo>
                      <a:pt x="156" y="610"/>
                      <a:pt x="155" y="617"/>
                      <a:pt x="155" y="617"/>
                    </a:cubicBezTo>
                    <a:cubicBezTo>
                      <a:pt x="155" y="617"/>
                      <a:pt x="155" y="616"/>
                      <a:pt x="155" y="615"/>
                    </a:cubicBezTo>
                    <a:cubicBezTo>
                      <a:pt x="156" y="612"/>
                      <a:pt x="156" y="610"/>
                      <a:pt x="156" y="609"/>
                    </a:cubicBezTo>
                    <a:cubicBezTo>
                      <a:pt x="156" y="604"/>
                      <a:pt x="158" y="600"/>
                      <a:pt x="158" y="595"/>
                    </a:cubicBezTo>
                    <a:cubicBezTo>
                      <a:pt x="159" y="584"/>
                      <a:pt x="161" y="575"/>
                      <a:pt x="163" y="564"/>
                    </a:cubicBezTo>
                    <a:cubicBezTo>
                      <a:pt x="175" y="486"/>
                      <a:pt x="191" y="410"/>
                      <a:pt x="208" y="332"/>
                    </a:cubicBezTo>
                    <a:cubicBezTo>
                      <a:pt x="229" y="247"/>
                      <a:pt x="253" y="161"/>
                      <a:pt x="281" y="77"/>
                    </a:cubicBezTo>
                    <a:cubicBezTo>
                      <a:pt x="290" y="46"/>
                      <a:pt x="270" y="11"/>
                      <a:pt x="239" y="3"/>
                    </a:cubicBezTo>
                    <a:cubicBezTo>
                      <a:pt x="233" y="2"/>
                      <a:pt x="228" y="1"/>
                      <a:pt x="223" y="1"/>
                    </a:cubicBezTo>
                    <a:close/>
                  </a:path>
                </a:pathLst>
              </a:custGeom>
              <a:solidFill>
                <a:srgbClr val="DC78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1" name="Google Shape;1101;p48"/>
              <p:cNvSpPr/>
              <p:nvPr/>
            </p:nvSpPr>
            <p:spPr>
              <a:xfrm flipH="1">
                <a:off x="2619670" y="2397272"/>
                <a:ext cx="26978" cy="63595"/>
              </a:xfrm>
              <a:custGeom>
                <a:avLst/>
                <a:gdLst/>
                <a:ahLst/>
                <a:cxnLst/>
                <a:rect l="l" t="t" r="r" b="b"/>
                <a:pathLst>
                  <a:path w="515" h="1214" extrusionOk="0">
                    <a:moveTo>
                      <a:pt x="452" y="120"/>
                    </a:moveTo>
                    <a:cubicBezTo>
                      <a:pt x="452" y="120"/>
                      <a:pt x="451" y="121"/>
                      <a:pt x="449" y="122"/>
                    </a:cubicBezTo>
                    <a:lnTo>
                      <a:pt x="449" y="122"/>
                    </a:lnTo>
                    <a:cubicBezTo>
                      <a:pt x="451" y="121"/>
                      <a:pt x="452" y="120"/>
                      <a:pt x="452" y="120"/>
                    </a:cubicBezTo>
                    <a:close/>
                    <a:moveTo>
                      <a:pt x="448" y="122"/>
                    </a:moveTo>
                    <a:cubicBezTo>
                      <a:pt x="447" y="122"/>
                      <a:pt x="446" y="123"/>
                      <a:pt x="446" y="123"/>
                    </a:cubicBezTo>
                    <a:lnTo>
                      <a:pt x="446" y="123"/>
                    </a:lnTo>
                    <a:cubicBezTo>
                      <a:pt x="446" y="122"/>
                      <a:pt x="447" y="122"/>
                      <a:pt x="448" y="122"/>
                    </a:cubicBezTo>
                    <a:close/>
                    <a:moveTo>
                      <a:pt x="136" y="849"/>
                    </a:moveTo>
                    <a:cubicBezTo>
                      <a:pt x="135" y="850"/>
                      <a:pt x="135" y="851"/>
                      <a:pt x="135" y="852"/>
                    </a:cubicBezTo>
                    <a:lnTo>
                      <a:pt x="135" y="852"/>
                    </a:lnTo>
                    <a:cubicBezTo>
                      <a:pt x="135" y="851"/>
                      <a:pt x="135" y="850"/>
                      <a:pt x="136" y="849"/>
                    </a:cubicBezTo>
                    <a:close/>
                    <a:moveTo>
                      <a:pt x="146" y="789"/>
                    </a:moveTo>
                    <a:lnTo>
                      <a:pt x="146" y="789"/>
                    </a:lnTo>
                    <a:cubicBezTo>
                      <a:pt x="147" y="792"/>
                      <a:pt x="148" y="794"/>
                      <a:pt x="150" y="796"/>
                    </a:cubicBezTo>
                    <a:cubicBezTo>
                      <a:pt x="150" y="797"/>
                      <a:pt x="150" y="798"/>
                      <a:pt x="151" y="800"/>
                    </a:cubicBezTo>
                    <a:lnTo>
                      <a:pt x="151" y="800"/>
                    </a:lnTo>
                    <a:cubicBezTo>
                      <a:pt x="151" y="802"/>
                      <a:pt x="152" y="803"/>
                      <a:pt x="153" y="804"/>
                    </a:cubicBezTo>
                    <a:cubicBezTo>
                      <a:pt x="152" y="803"/>
                      <a:pt x="151" y="802"/>
                      <a:pt x="151" y="800"/>
                    </a:cubicBezTo>
                    <a:lnTo>
                      <a:pt x="151" y="800"/>
                    </a:lnTo>
                    <a:cubicBezTo>
                      <a:pt x="152" y="802"/>
                      <a:pt x="153" y="803"/>
                      <a:pt x="153" y="804"/>
                    </a:cubicBezTo>
                    <a:cubicBezTo>
                      <a:pt x="157" y="818"/>
                      <a:pt x="164" y="831"/>
                      <a:pt x="167" y="845"/>
                    </a:cubicBezTo>
                    <a:cubicBezTo>
                      <a:pt x="176" y="871"/>
                      <a:pt x="182" y="898"/>
                      <a:pt x="187" y="925"/>
                    </a:cubicBezTo>
                    <a:cubicBezTo>
                      <a:pt x="187" y="926"/>
                      <a:pt x="189" y="933"/>
                      <a:pt x="190" y="939"/>
                    </a:cubicBezTo>
                    <a:lnTo>
                      <a:pt x="190" y="939"/>
                    </a:lnTo>
                    <a:cubicBezTo>
                      <a:pt x="189" y="939"/>
                      <a:pt x="189" y="940"/>
                      <a:pt x="190" y="944"/>
                    </a:cubicBezTo>
                    <a:cubicBezTo>
                      <a:pt x="190" y="945"/>
                      <a:pt x="190" y="945"/>
                      <a:pt x="190" y="946"/>
                    </a:cubicBezTo>
                    <a:lnTo>
                      <a:pt x="190" y="946"/>
                    </a:lnTo>
                    <a:cubicBezTo>
                      <a:pt x="190" y="946"/>
                      <a:pt x="190" y="946"/>
                      <a:pt x="190" y="946"/>
                    </a:cubicBezTo>
                    <a:cubicBezTo>
                      <a:pt x="190" y="946"/>
                      <a:pt x="190" y="946"/>
                      <a:pt x="190" y="946"/>
                    </a:cubicBezTo>
                    <a:lnTo>
                      <a:pt x="190" y="946"/>
                    </a:lnTo>
                    <a:cubicBezTo>
                      <a:pt x="190" y="948"/>
                      <a:pt x="191" y="951"/>
                      <a:pt x="191" y="953"/>
                    </a:cubicBezTo>
                    <a:cubicBezTo>
                      <a:pt x="193" y="967"/>
                      <a:pt x="193" y="981"/>
                      <a:pt x="195" y="997"/>
                    </a:cubicBezTo>
                    <a:cubicBezTo>
                      <a:pt x="195" y="1023"/>
                      <a:pt x="195" y="1051"/>
                      <a:pt x="191" y="1079"/>
                    </a:cubicBezTo>
                    <a:cubicBezTo>
                      <a:pt x="191" y="1079"/>
                      <a:pt x="191" y="1079"/>
                      <a:pt x="191" y="1079"/>
                    </a:cubicBezTo>
                    <a:lnTo>
                      <a:pt x="191" y="1079"/>
                    </a:lnTo>
                    <a:cubicBezTo>
                      <a:pt x="190" y="1081"/>
                      <a:pt x="190" y="1082"/>
                      <a:pt x="190" y="1084"/>
                    </a:cubicBezTo>
                    <a:cubicBezTo>
                      <a:pt x="190" y="1085"/>
                      <a:pt x="190" y="1086"/>
                      <a:pt x="190" y="1087"/>
                    </a:cubicBezTo>
                    <a:lnTo>
                      <a:pt x="190" y="1087"/>
                    </a:lnTo>
                    <a:cubicBezTo>
                      <a:pt x="190" y="1087"/>
                      <a:pt x="190" y="1087"/>
                      <a:pt x="190" y="1087"/>
                    </a:cubicBezTo>
                    <a:cubicBezTo>
                      <a:pt x="190" y="1088"/>
                      <a:pt x="189" y="1090"/>
                      <a:pt x="189" y="1093"/>
                    </a:cubicBezTo>
                    <a:lnTo>
                      <a:pt x="188" y="1093"/>
                    </a:lnTo>
                    <a:cubicBezTo>
                      <a:pt x="185" y="1092"/>
                      <a:pt x="180" y="1092"/>
                      <a:pt x="177" y="1091"/>
                    </a:cubicBezTo>
                    <a:lnTo>
                      <a:pt x="177" y="1091"/>
                    </a:lnTo>
                    <a:cubicBezTo>
                      <a:pt x="177" y="1091"/>
                      <a:pt x="177" y="1091"/>
                      <a:pt x="177" y="1091"/>
                    </a:cubicBezTo>
                    <a:lnTo>
                      <a:pt x="177" y="1091"/>
                    </a:lnTo>
                    <a:cubicBezTo>
                      <a:pt x="177" y="1091"/>
                      <a:pt x="177" y="1091"/>
                      <a:pt x="177" y="1091"/>
                    </a:cubicBezTo>
                    <a:lnTo>
                      <a:pt x="177" y="1091"/>
                    </a:lnTo>
                    <a:cubicBezTo>
                      <a:pt x="176" y="1091"/>
                      <a:pt x="175" y="1090"/>
                      <a:pt x="174" y="1090"/>
                    </a:cubicBezTo>
                    <a:cubicBezTo>
                      <a:pt x="173" y="1090"/>
                      <a:pt x="172" y="1089"/>
                      <a:pt x="171" y="1089"/>
                    </a:cubicBezTo>
                    <a:lnTo>
                      <a:pt x="171" y="1089"/>
                    </a:lnTo>
                    <a:cubicBezTo>
                      <a:pt x="173" y="1089"/>
                      <a:pt x="175" y="1090"/>
                      <a:pt x="177" y="1091"/>
                    </a:cubicBezTo>
                    <a:lnTo>
                      <a:pt x="177" y="1091"/>
                    </a:lnTo>
                    <a:cubicBezTo>
                      <a:pt x="175" y="1089"/>
                      <a:pt x="172" y="1088"/>
                      <a:pt x="171" y="1088"/>
                    </a:cubicBezTo>
                    <a:cubicBezTo>
                      <a:pt x="170" y="1088"/>
                      <a:pt x="170" y="1088"/>
                      <a:pt x="171" y="1089"/>
                    </a:cubicBezTo>
                    <a:lnTo>
                      <a:pt x="171" y="1089"/>
                    </a:lnTo>
                    <a:cubicBezTo>
                      <a:pt x="170" y="1089"/>
                      <a:pt x="170" y="1089"/>
                      <a:pt x="170" y="1089"/>
                    </a:cubicBezTo>
                    <a:cubicBezTo>
                      <a:pt x="169" y="1088"/>
                      <a:pt x="167" y="1087"/>
                      <a:pt x="165" y="1086"/>
                    </a:cubicBezTo>
                    <a:lnTo>
                      <a:pt x="165" y="1086"/>
                    </a:lnTo>
                    <a:cubicBezTo>
                      <a:pt x="165" y="1085"/>
                      <a:pt x="164" y="1085"/>
                      <a:pt x="164" y="1084"/>
                    </a:cubicBezTo>
                    <a:cubicBezTo>
                      <a:pt x="160" y="1080"/>
                      <a:pt x="156" y="1078"/>
                      <a:pt x="152" y="1074"/>
                    </a:cubicBezTo>
                    <a:lnTo>
                      <a:pt x="152" y="1074"/>
                    </a:lnTo>
                    <a:cubicBezTo>
                      <a:pt x="152" y="1074"/>
                      <a:pt x="152" y="1073"/>
                      <a:pt x="151" y="1072"/>
                    </a:cubicBezTo>
                    <a:cubicBezTo>
                      <a:pt x="150" y="1070"/>
                      <a:pt x="148" y="1068"/>
                      <a:pt x="146" y="1065"/>
                    </a:cubicBezTo>
                    <a:cubicBezTo>
                      <a:pt x="144" y="1063"/>
                      <a:pt x="142" y="1054"/>
                      <a:pt x="139" y="1050"/>
                    </a:cubicBezTo>
                    <a:lnTo>
                      <a:pt x="139" y="1050"/>
                    </a:lnTo>
                    <a:cubicBezTo>
                      <a:pt x="137" y="1045"/>
                      <a:pt x="136" y="1040"/>
                      <a:pt x="134" y="1036"/>
                    </a:cubicBezTo>
                    <a:cubicBezTo>
                      <a:pt x="132" y="1028"/>
                      <a:pt x="131" y="1022"/>
                      <a:pt x="129" y="1014"/>
                    </a:cubicBezTo>
                    <a:cubicBezTo>
                      <a:pt x="129" y="1011"/>
                      <a:pt x="129" y="1010"/>
                      <a:pt x="129" y="1010"/>
                    </a:cubicBezTo>
                    <a:lnTo>
                      <a:pt x="129" y="1010"/>
                    </a:lnTo>
                    <a:cubicBezTo>
                      <a:pt x="129" y="1010"/>
                      <a:pt x="129" y="1018"/>
                      <a:pt x="129" y="1019"/>
                    </a:cubicBezTo>
                    <a:cubicBezTo>
                      <a:pt x="128" y="1016"/>
                      <a:pt x="129" y="1009"/>
                      <a:pt x="128" y="1006"/>
                    </a:cubicBezTo>
                    <a:cubicBezTo>
                      <a:pt x="128" y="991"/>
                      <a:pt x="128" y="977"/>
                      <a:pt x="128" y="963"/>
                    </a:cubicBezTo>
                    <a:cubicBezTo>
                      <a:pt x="128" y="932"/>
                      <a:pt x="129" y="902"/>
                      <a:pt x="134" y="871"/>
                    </a:cubicBezTo>
                    <a:cubicBezTo>
                      <a:pt x="134" y="866"/>
                      <a:pt x="134" y="862"/>
                      <a:pt x="134" y="857"/>
                    </a:cubicBezTo>
                    <a:lnTo>
                      <a:pt x="134" y="857"/>
                    </a:lnTo>
                    <a:cubicBezTo>
                      <a:pt x="135" y="857"/>
                      <a:pt x="136" y="854"/>
                      <a:pt x="136" y="852"/>
                    </a:cubicBezTo>
                    <a:cubicBezTo>
                      <a:pt x="136" y="848"/>
                      <a:pt x="137" y="843"/>
                      <a:pt x="137" y="838"/>
                    </a:cubicBezTo>
                    <a:cubicBezTo>
                      <a:pt x="140" y="824"/>
                      <a:pt x="142" y="809"/>
                      <a:pt x="145" y="793"/>
                    </a:cubicBezTo>
                    <a:cubicBezTo>
                      <a:pt x="145" y="792"/>
                      <a:pt x="145" y="790"/>
                      <a:pt x="146" y="789"/>
                    </a:cubicBezTo>
                    <a:close/>
                    <a:moveTo>
                      <a:pt x="187" y="1094"/>
                    </a:moveTo>
                    <a:lnTo>
                      <a:pt x="187" y="1094"/>
                    </a:lnTo>
                    <a:cubicBezTo>
                      <a:pt x="188" y="1095"/>
                      <a:pt x="188" y="1095"/>
                      <a:pt x="188" y="1095"/>
                    </a:cubicBezTo>
                    <a:lnTo>
                      <a:pt x="188" y="1095"/>
                    </a:lnTo>
                    <a:cubicBezTo>
                      <a:pt x="188" y="1095"/>
                      <a:pt x="188" y="1095"/>
                      <a:pt x="188" y="1095"/>
                    </a:cubicBezTo>
                    <a:lnTo>
                      <a:pt x="188" y="1095"/>
                    </a:lnTo>
                    <a:cubicBezTo>
                      <a:pt x="186" y="1095"/>
                      <a:pt x="186" y="1095"/>
                      <a:pt x="187" y="1094"/>
                    </a:cubicBezTo>
                    <a:close/>
                    <a:moveTo>
                      <a:pt x="185" y="1106"/>
                    </a:moveTo>
                    <a:cubicBezTo>
                      <a:pt x="185" y="1106"/>
                      <a:pt x="185" y="1106"/>
                      <a:pt x="185" y="1106"/>
                    </a:cubicBezTo>
                    <a:cubicBezTo>
                      <a:pt x="185" y="1106"/>
                      <a:pt x="185" y="1106"/>
                      <a:pt x="185" y="1106"/>
                    </a:cubicBezTo>
                    <a:cubicBezTo>
                      <a:pt x="185" y="1106"/>
                      <a:pt x="185" y="1106"/>
                      <a:pt x="185" y="1106"/>
                    </a:cubicBezTo>
                    <a:close/>
                    <a:moveTo>
                      <a:pt x="446" y="1"/>
                    </a:moveTo>
                    <a:cubicBezTo>
                      <a:pt x="441" y="1"/>
                      <a:pt x="436" y="1"/>
                      <a:pt x="431" y="2"/>
                    </a:cubicBezTo>
                    <a:cubicBezTo>
                      <a:pt x="367" y="16"/>
                      <a:pt x="320" y="65"/>
                      <a:pt x="286" y="117"/>
                    </a:cubicBezTo>
                    <a:cubicBezTo>
                      <a:pt x="252" y="169"/>
                      <a:pt x="227" y="226"/>
                      <a:pt x="201" y="281"/>
                    </a:cubicBezTo>
                    <a:cubicBezTo>
                      <a:pt x="143" y="403"/>
                      <a:pt x="89" y="529"/>
                      <a:pt x="53" y="661"/>
                    </a:cubicBezTo>
                    <a:cubicBezTo>
                      <a:pt x="35" y="728"/>
                      <a:pt x="21" y="798"/>
                      <a:pt x="13" y="866"/>
                    </a:cubicBezTo>
                    <a:cubicBezTo>
                      <a:pt x="7" y="932"/>
                      <a:pt x="0" y="1003"/>
                      <a:pt x="17" y="1067"/>
                    </a:cubicBezTo>
                    <a:cubicBezTo>
                      <a:pt x="36" y="1135"/>
                      <a:pt x="89" y="1201"/>
                      <a:pt x="162" y="1211"/>
                    </a:cubicBezTo>
                    <a:cubicBezTo>
                      <a:pt x="171" y="1213"/>
                      <a:pt x="180" y="1214"/>
                      <a:pt x="189" y="1214"/>
                    </a:cubicBezTo>
                    <a:cubicBezTo>
                      <a:pt x="229" y="1214"/>
                      <a:pt x="268" y="1199"/>
                      <a:pt x="289" y="1163"/>
                    </a:cubicBezTo>
                    <a:cubicBezTo>
                      <a:pt x="310" y="1132"/>
                      <a:pt x="311" y="1090"/>
                      <a:pt x="313" y="1054"/>
                    </a:cubicBezTo>
                    <a:cubicBezTo>
                      <a:pt x="324" y="911"/>
                      <a:pt x="283" y="762"/>
                      <a:pt x="202" y="644"/>
                    </a:cubicBezTo>
                    <a:cubicBezTo>
                      <a:pt x="198" y="638"/>
                      <a:pt x="193" y="633"/>
                      <a:pt x="188" y="629"/>
                    </a:cubicBezTo>
                    <a:lnTo>
                      <a:pt x="188" y="629"/>
                    </a:lnTo>
                    <a:cubicBezTo>
                      <a:pt x="198" y="597"/>
                      <a:pt x="209" y="565"/>
                      <a:pt x="221" y="534"/>
                    </a:cubicBezTo>
                    <a:cubicBezTo>
                      <a:pt x="227" y="520"/>
                      <a:pt x="232" y="506"/>
                      <a:pt x="238" y="493"/>
                    </a:cubicBezTo>
                    <a:cubicBezTo>
                      <a:pt x="240" y="486"/>
                      <a:pt x="243" y="479"/>
                      <a:pt x="246" y="472"/>
                    </a:cubicBezTo>
                    <a:cubicBezTo>
                      <a:pt x="246" y="472"/>
                      <a:pt x="246" y="471"/>
                      <a:pt x="247" y="470"/>
                    </a:cubicBezTo>
                    <a:lnTo>
                      <a:pt x="247" y="470"/>
                    </a:lnTo>
                    <a:cubicBezTo>
                      <a:pt x="247" y="470"/>
                      <a:pt x="247" y="470"/>
                      <a:pt x="247" y="470"/>
                    </a:cubicBezTo>
                    <a:cubicBezTo>
                      <a:pt x="247" y="470"/>
                      <a:pt x="252" y="459"/>
                      <a:pt x="252" y="458"/>
                    </a:cubicBezTo>
                    <a:cubicBezTo>
                      <a:pt x="263" y="431"/>
                      <a:pt x="275" y="403"/>
                      <a:pt x="288" y="377"/>
                    </a:cubicBezTo>
                    <a:cubicBezTo>
                      <a:pt x="316" y="318"/>
                      <a:pt x="344" y="259"/>
                      <a:pt x="376" y="201"/>
                    </a:cubicBezTo>
                    <a:cubicBezTo>
                      <a:pt x="383" y="189"/>
                      <a:pt x="389" y="178"/>
                      <a:pt x="398" y="167"/>
                    </a:cubicBezTo>
                    <a:cubicBezTo>
                      <a:pt x="400" y="164"/>
                      <a:pt x="401" y="162"/>
                      <a:pt x="403" y="159"/>
                    </a:cubicBezTo>
                    <a:cubicBezTo>
                      <a:pt x="407" y="155"/>
                      <a:pt x="411" y="150"/>
                      <a:pt x="415" y="145"/>
                    </a:cubicBezTo>
                    <a:cubicBezTo>
                      <a:pt x="419" y="142"/>
                      <a:pt x="422" y="139"/>
                      <a:pt x="425" y="136"/>
                    </a:cubicBezTo>
                    <a:lnTo>
                      <a:pt x="425" y="136"/>
                    </a:lnTo>
                    <a:cubicBezTo>
                      <a:pt x="425" y="136"/>
                      <a:pt x="425" y="136"/>
                      <a:pt x="425" y="136"/>
                    </a:cubicBezTo>
                    <a:cubicBezTo>
                      <a:pt x="425" y="136"/>
                      <a:pt x="426" y="136"/>
                      <a:pt x="428" y="134"/>
                    </a:cubicBezTo>
                    <a:cubicBezTo>
                      <a:pt x="431" y="131"/>
                      <a:pt x="434" y="130"/>
                      <a:pt x="437" y="128"/>
                    </a:cubicBezTo>
                    <a:cubicBezTo>
                      <a:pt x="439" y="127"/>
                      <a:pt x="442" y="125"/>
                      <a:pt x="443" y="124"/>
                    </a:cubicBezTo>
                    <a:cubicBezTo>
                      <a:pt x="449" y="124"/>
                      <a:pt x="456" y="119"/>
                      <a:pt x="462" y="119"/>
                    </a:cubicBezTo>
                    <a:cubicBezTo>
                      <a:pt x="493" y="111"/>
                      <a:pt x="515" y="74"/>
                      <a:pt x="504" y="44"/>
                    </a:cubicBezTo>
                    <a:cubicBezTo>
                      <a:pt x="496" y="17"/>
                      <a:pt x="473" y="1"/>
                      <a:pt x="446" y="1"/>
                    </a:cubicBezTo>
                    <a:close/>
                  </a:path>
                </a:pathLst>
              </a:custGeom>
              <a:solidFill>
                <a:srgbClr val="DC78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2" name="Google Shape;1102;p48"/>
              <p:cNvSpPr/>
              <p:nvPr/>
            </p:nvSpPr>
            <p:spPr>
              <a:xfrm flipH="1">
                <a:off x="2740367" y="2443791"/>
                <a:ext cx="28707" cy="48456"/>
              </a:xfrm>
              <a:custGeom>
                <a:avLst/>
                <a:gdLst/>
                <a:ahLst/>
                <a:cxnLst/>
                <a:rect l="l" t="t" r="r" b="b"/>
                <a:pathLst>
                  <a:path w="548" h="925" extrusionOk="0">
                    <a:moveTo>
                      <a:pt x="274" y="0"/>
                    </a:moveTo>
                    <a:cubicBezTo>
                      <a:pt x="123" y="0"/>
                      <a:pt x="0" y="207"/>
                      <a:pt x="0" y="463"/>
                    </a:cubicBezTo>
                    <a:cubicBezTo>
                      <a:pt x="0" y="718"/>
                      <a:pt x="123" y="925"/>
                      <a:pt x="274" y="925"/>
                    </a:cubicBezTo>
                    <a:cubicBezTo>
                      <a:pt x="424" y="925"/>
                      <a:pt x="547" y="718"/>
                      <a:pt x="547" y="463"/>
                    </a:cubicBezTo>
                    <a:cubicBezTo>
                      <a:pt x="547" y="207"/>
                      <a:pt x="424" y="0"/>
                      <a:pt x="274" y="0"/>
                    </a:cubicBezTo>
                    <a:close/>
                  </a:path>
                </a:pathLst>
              </a:custGeom>
              <a:solidFill>
                <a:srgbClr val="101E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3" name="Google Shape;1103;p48"/>
              <p:cNvSpPr/>
              <p:nvPr/>
            </p:nvSpPr>
            <p:spPr>
              <a:xfrm flipH="1">
                <a:off x="2727690" y="2424513"/>
                <a:ext cx="26821" cy="18649"/>
              </a:xfrm>
              <a:custGeom>
                <a:avLst/>
                <a:gdLst/>
                <a:ahLst/>
                <a:cxnLst/>
                <a:rect l="l" t="t" r="r" b="b"/>
                <a:pathLst>
                  <a:path w="512" h="356" extrusionOk="0">
                    <a:moveTo>
                      <a:pt x="62" y="1"/>
                    </a:moveTo>
                    <a:cubicBezTo>
                      <a:pt x="52" y="1"/>
                      <a:pt x="43" y="2"/>
                      <a:pt x="33" y="8"/>
                    </a:cubicBezTo>
                    <a:cubicBezTo>
                      <a:pt x="20" y="14"/>
                      <a:pt x="10" y="28"/>
                      <a:pt x="6" y="40"/>
                    </a:cubicBezTo>
                    <a:cubicBezTo>
                      <a:pt x="0" y="67"/>
                      <a:pt x="16" y="104"/>
                      <a:pt x="45" y="109"/>
                    </a:cubicBezTo>
                    <a:cubicBezTo>
                      <a:pt x="84" y="115"/>
                      <a:pt x="121" y="126"/>
                      <a:pt x="157" y="140"/>
                    </a:cubicBezTo>
                    <a:cubicBezTo>
                      <a:pt x="162" y="141"/>
                      <a:pt x="167" y="143"/>
                      <a:pt x="170" y="144"/>
                    </a:cubicBezTo>
                    <a:cubicBezTo>
                      <a:pt x="171" y="145"/>
                      <a:pt x="172" y="145"/>
                      <a:pt x="172" y="145"/>
                    </a:cubicBezTo>
                    <a:cubicBezTo>
                      <a:pt x="172" y="145"/>
                      <a:pt x="172" y="145"/>
                      <a:pt x="172" y="144"/>
                    </a:cubicBezTo>
                    <a:lnTo>
                      <a:pt x="172" y="144"/>
                    </a:lnTo>
                    <a:cubicBezTo>
                      <a:pt x="172" y="144"/>
                      <a:pt x="172" y="144"/>
                      <a:pt x="173" y="144"/>
                    </a:cubicBezTo>
                    <a:cubicBezTo>
                      <a:pt x="182" y="149"/>
                      <a:pt x="191" y="154"/>
                      <a:pt x="199" y="157"/>
                    </a:cubicBezTo>
                    <a:cubicBezTo>
                      <a:pt x="216" y="166"/>
                      <a:pt x="233" y="175"/>
                      <a:pt x="249" y="185"/>
                    </a:cubicBezTo>
                    <a:cubicBezTo>
                      <a:pt x="257" y="191"/>
                      <a:pt x="266" y="196"/>
                      <a:pt x="274" y="202"/>
                    </a:cubicBezTo>
                    <a:cubicBezTo>
                      <a:pt x="277" y="203"/>
                      <a:pt x="280" y="207"/>
                      <a:pt x="283" y="208"/>
                    </a:cubicBezTo>
                    <a:cubicBezTo>
                      <a:pt x="285" y="210"/>
                      <a:pt x="286" y="211"/>
                      <a:pt x="289" y="213"/>
                    </a:cubicBezTo>
                    <a:cubicBezTo>
                      <a:pt x="290" y="213"/>
                      <a:pt x="291" y="214"/>
                      <a:pt x="291" y="214"/>
                    </a:cubicBezTo>
                    <a:lnTo>
                      <a:pt x="291" y="214"/>
                    </a:lnTo>
                    <a:cubicBezTo>
                      <a:pt x="289" y="213"/>
                      <a:pt x="288" y="212"/>
                      <a:pt x="286" y="211"/>
                    </a:cubicBezTo>
                    <a:lnTo>
                      <a:pt x="286" y="211"/>
                    </a:lnTo>
                    <a:cubicBezTo>
                      <a:pt x="290" y="214"/>
                      <a:pt x="292" y="216"/>
                      <a:pt x="292" y="216"/>
                    </a:cubicBezTo>
                    <a:cubicBezTo>
                      <a:pt x="292" y="216"/>
                      <a:pt x="292" y="215"/>
                      <a:pt x="291" y="214"/>
                    </a:cubicBezTo>
                    <a:lnTo>
                      <a:pt x="291" y="214"/>
                    </a:lnTo>
                    <a:cubicBezTo>
                      <a:pt x="297" y="219"/>
                      <a:pt x="303" y="225"/>
                      <a:pt x="310" y="230"/>
                    </a:cubicBezTo>
                    <a:cubicBezTo>
                      <a:pt x="316" y="236"/>
                      <a:pt x="322" y="242"/>
                      <a:pt x="328" y="249"/>
                    </a:cubicBezTo>
                    <a:cubicBezTo>
                      <a:pt x="342" y="261"/>
                      <a:pt x="355" y="275"/>
                      <a:pt x="367" y="289"/>
                    </a:cubicBezTo>
                    <a:cubicBezTo>
                      <a:pt x="370" y="292"/>
                      <a:pt x="373" y="297"/>
                      <a:pt x="376" y="300"/>
                    </a:cubicBezTo>
                    <a:cubicBezTo>
                      <a:pt x="377" y="302"/>
                      <a:pt x="378" y="303"/>
                      <a:pt x="380" y="305"/>
                    </a:cubicBezTo>
                    <a:lnTo>
                      <a:pt x="380" y="305"/>
                    </a:lnTo>
                    <a:cubicBezTo>
                      <a:pt x="380" y="305"/>
                      <a:pt x="379" y="304"/>
                      <a:pt x="379" y="304"/>
                    </a:cubicBezTo>
                    <a:lnTo>
                      <a:pt x="379" y="304"/>
                    </a:lnTo>
                    <a:cubicBezTo>
                      <a:pt x="382" y="308"/>
                      <a:pt x="384" y="309"/>
                      <a:pt x="384" y="309"/>
                    </a:cubicBezTo>
                    <a:cubicBezTo>
                      <a:pt x="384" y="309"/>
                      <a:pt x="383" y="308"/>
                      <a:pt x="381" y="306"/>
                    </a:cubicBezTo>
                    <a:cubicBezTo>
                      <a:pt x="381" y="306"/>
                      <a:pt x="380" y="305"/>
                      <a:pt x="380" y="305"/>
                    </a:cubicBezTo>
                    <a:lnTo>
                      <a:pt x="380" y="305"/>
                    </a:lnTo>
                    <a:cubicBezTo>
                      <a:pt x="387" y="309"/>
                      <a:pt x="392" y="322"/>
                      <a:pt x="398" y="328"/>
                    </a:cubicBezTo>
                    <a:cubicBezTo>
                      <a:pt x="409" y="345"/>
                      <a:pt x="427" y="356"/>
                      <a:pt x="447" y="356"/>
                    </a:cubicBezTo>
                    <a:cubicBezTo>
                      <a:pt x="456" y="356"/>
                      <a:pt x="465" y="353"/>
                      <a:pt x="474" y="348"/>
                    </a:cubicBezTo>
                    <a:cubicBezTo>
                      <a:pt x="498" y="332"/>
                      <a:pt x="512" y="298"/>
                      <a:pt x="493" y="272"/>
                    </a:cubicBezTo>
                    <a:cubicBezTo>
                      <a:pt x="398" y="130"/>
                      <a:pt x="244" y="29"/>
                      <a:pt x="75" y="1"/>
                    </a:cubicBezTo>
                    <a:cubicBezTo>
                      <a:pt x="71" y="1"/>
                      <a:pt x="66" y="1"/>
                      <a:pt x="62" y="1"/>
                    </a:cubicBezTo>
                    <a:close/>
                  </a:path>
                </a:pathLst>
              </a:custGeom>
              <a:solidFill>
                <a:srgbClr val="101E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4" name="Google Shape;1104;p48"/>
              <p:cNvSpPr/>
              <p:nvPr/>
            </p:nvSpPr>
            <p:spPr>
              <a:xfrm flipH="1">
                <a:off x="2825442" y="2443791"/>
                <a:ext cx="28655" cy="48456"/>
              </a:xfrm>
              <a:custGeom>
                <a:avLst/>
                <a:gdLst/>
                <a:ahLst/>
                <a:cxnLst/>
                <a:rect l="l" t="t" r="r" b="b"/>
                <a:pathLst>
                  <a:path w="547" h="925" extrusionOk="0">
                    <a:moveTo>
                      <a:pt x="273" y="0"/>
                    </a:moveTo>
                    <a:cubicBezTo>
                      <a:pt x="122" y="0"/>
                      <a:pt x="1" y="207"/>
                      <a:pt x="1" y="463"/>
                    </a:cubicBezTo>
                    <a:cubicBezTo>
                      <a:pt x="1" y="718"/>
                      <a:pt x="122" y="925"/>
                      <a:pt x="273" y="925"/>
                    </a:cubicBezTo>
                    <a:cubicBezTo>
                      <a:pt x="425" y="925"/>
                      <a:pt x="546" y="718"/>
                      <a:pt x="546" y="463"/>
                    </a:cubicBezTo>
                    <a:cubicBezTo>
                      <a:pt x="546" y="207"/>
                      <a:pt x="425" y="0"/>
                      <a:pt x="273" y="0"/>
                    </a:cubicBezTo>
                    <a:close/>
                  </a:path>
                </a:pathLst>
              </a:custGeom>
              <a:solidFill>
                <a:srgbClr val="101E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5" name="Google Shape;1105;p48"/>
              <p:cNvSpPr/>
              <p:nvPr/>
            </p:nvSpPr>
            <p:spPr>
              <a:xfrm flipH="1">
                <a:off x="2839953" y="2424513"/>
                <a:ext cx="26821" cy="18649"/>
              </a:xfrm>
              <a:custGeom>
                <a:avLst/>
                <a:gdLst/>
                <a:ahLst/>
                <a:cxnLst/>
                <a:rect l="l" t="t" r="r" b="b"/>
                <a:pathLst>
                  <a:path w="512" h="356" extrusionOk="0">
                    <a:moveTo>
                      <a:pt x="345" y="141"/>
                    </a:moveTo>
                    <a:lnTo>
                      <a:pt x="345" y="141"/>
                    </a:lnTo>
                    <a:cubicBezTo>
                      <a:pt x="342" y="143"/>
                      <a:pt x="341" y="143"/>
                      <a:pt x="339" y="144"/>
                    </a:cubicBezTo>
                    <a:lnTo>
                      <a:pt x="339" y="144"/>
                    </a:lnTo>
                    <a:cubicBezTo>
                      <a:pt x="341" y="144"/>
                      <a:pt x="343" y="143"/>
                      <a:pt x="345" y="141"/>
                    </a:cubicBezTo>
                    <a:close/>
                    <a:moveTo>
                      <a:pt x="448" y="0"/>
                    </a:moveTo>
                    <a:cubicBezTo>
                      <a:pt x="444" y="0"/>
                      <a:pt x="440" y="1"/>
                      <a:pt x="435" y="1"/>
                    </a:cubicBezTo>
                    <a:cubicBezTo>
                      <a:pt x="266" y="29"/>
                      <a:pt x="114" y="130"/>
                      <a:pt x="17" y="272"/>
                    </a:cubicBezTo>
                    <a:cubicBezTo>
                      <a:pt x="0" y="297"/>
                      <a:pt x="11" y="336"/>
                      <a:pt x="38" y="348"/>
                    </a:cubicBezTo>
                    <a:cubicBezTo>
                      <a:pt x="47" y="353"/>
                      <a:pt x="56" y="356"/>
                      <a:pt x="65" y="356"/>
                    </a:cubicBezTo>
                    <a:cubicBezTo>
                      <a:pt x="84" y="356"/>
                      <a:pt x="101" y="345"/>
                      <a:pt x="114" y="328"/>
                    </a:cubicBezTo>
                    <a:cubicBezTo>
                      <a:pt x="118" y="322"/>
                      <a:pt x="123" y="309"/>
                      <a:pt x="131" y="305"/>
                    </a:cubicBezTo>
                    <a:lnTo>
                      <a:pt x="131" y="305"/>
                    </a:lnTo>
                    <a:cubicBezTo>
                      <a:pt x="130" y="305"/>
                      <a:pt x="130" y="306"/>
                      <a:pt x="129" y="306"/>
                    </a:cubicBezTo>
                    <a:cubicBezTo>
                      <a:pt x="127" y="308"/>
                      <a:pt x="126" y="309"/>
                      <a:pt x="126" y="309"/>
                    </a:cubicBezTo>
                    <a:cubicBezTo>
                      <a:pt x="127" y="309"/>
                      <a:pt x="128" y="308"/>
                      <a:pt x="131" y="304"/>
                    </a:cubicBezTo>
                    <a:lnTo>
                      <a:pt x="131" y="304"/>
                    </a:lnTo>
                    <a:cubicBezTo>
                      <a:pt x="131" y="304"/>
                      <a:pt x="131" y="305"/>
                      <a:pt x="131" y="305"/>
                    </a:cubicBezTo>
                    <a:lnTo>
                      <a:pt x="131" y="305"/>
                    </a:lnTo>
                    <a:cubicBezTo>
                      <a:pt x="132" y="303"/>
                      <a:pt x="133" y="302"/>
                      <a:pt x="134" y="300"/>
                    </a:cubicBezTo>
                    <a:cubicBezTo>
                      <a:pt x="137" y="297"/>
                      <a:pt x="140" y="292"/>
                      <a:pt x="143" y="289"/>
                    </a:cubicBezTo>
                    <a:cubicBezTo>
                      <a:pt x="156" y="275"/>
                      <a:pt x="168" y="261"/>
                      <a:pt x="182" y="249"/>
                    </a:cubicBezTo>
                    <a:cubicBezTo>
                      <a:pt x="188" y="242"/>
                      <a:pt x="195" y="236"/>
                      <a:pt x="201" y="230"/>
                    </a:cubicBezTo>
                    <a:cubicBezTo>
                      <a:pt x="209" y="224"/>
                      <a:pt x="216" y="216"/>
                      <a:pt x="224" y="211"/>
                    </a:cubicBezTo>
                    <a:lnTo>
                      <a:pt x="224" y="211"/>
                    </a:lnTo>
                    <a:cubicBezTo>
                      <a:pt x="220" y="214"/>
                      <a:pt x="219" y="216"/>
                      <a:pt x="219" y="216"/>
                    </a:cubicBezTo>
                    <a:cubicBezTo>
                      <a:pt x="219" y="216"/>
                      <a:pt x="221" y="215"/>
                      <a:pt x="222" y="213"/>
                    </a:cubicBezTo>
                    <a:cubicBezTo>
                      <a:pt x="224" y="211"/>
                      <a:pt x="226" y="210"/>
                      <a:pt x="229" y="208"/>
                    </a:cubicBezTo>
                    <a:cubicBezTo>
                      <a:pt x="230" y="207"/>
                      <a:pt x="233" y="203"/>
                      <a:pt x="236" y="202"/>
                    </a:cubicBezTo>
                    <a:cubicBezTo>
                      <a:pt x="246" y="196"/>
                      <a:pt x="254" y="191"/>
                      <a:pt x="261" y="185"/>
                    </a:cubicBezTo>
                    <a:cubicBezTo>
                      <a:pt x="278" y="175"/>
                      <a:pt x="294" y="166"/>
                      <a:pt x="311" y="158"/>
                    </a:cubicBezTo>
                    <a:cubicBezTo>
                      <a:pt x="320" y="154"/>
                      <a:pt x="330" y="149"/>
                      <a:pt x="337" y="144"/>
                    </a:cubicBezTo>
                    <a:cubicBezTo>
                      <a:pt x="338" y="144"/>
                      <a:pt x="339" y="144"/>
                      <a:pt x="339" y="144"/>
                    </a:cubicBezTo>
                    <a:lnTo>
                      <a:pt x="339" y="144"/>
                    </a:lnTo>
                    <a:cubicBezTo>
                      <a:pt x="339" y="144"/>
                      <a:pt x="339" y="144"/>
                      <a:pt x="339" y="144"/>
                    </a:cubicBezTo>
                    <a:lnTo>
                      <a:pt x="339" y="144"/>
                    </a:lnTo>
                    <a:cubicBezTo>
                      <a:pt x="339" y="144"/>
                      <a:pt x="339" y="144"/>
                      <a:pt x="339" y="144"/>
                    </a:cubicBezTo>
                    <a:lnTo>
                      <a:pt x="339" y="144"/>
                    </a:lnTo>
                    <a:cubicBezTo>
                      <a:pt x="339" y="144"/>
                      <a:pt x="339" y="144"/>
                      <a:pt x="339" y="144"/>
                    </a:cubicBezTo>
                    <a:lnTo>
                      <a:pt x="339" y="144"/>
                    </a:lnTo>
                    <a:cubicBezTo>
                      <a:pt x="342" y="141"/>
                      <a:pt x="348" y="140"/>
                      <a:pt x="353" y="140"/>
                    </a:cubicBezTo>
                    <a:cubicBezTo>
                      <a:pt x="389" y="126"/>
                      <a:pt x="426" y="115"/>
                      <a:pt x="465" y="109"/>
                    </a:cubicBezTo>
                    <a:cubicBezTo>
                      <a:pt x="493" y="104"/>
                      <a:pt x="512" y="67"/>
                      <a:pt x="504" y="40"/>
                    </a:cubicBezTo>
                    <a:cubicBezTo>
                      <a:pt x="494" y="13"/>
                      <a:pt x="473" y="0"/>
                      <a:pt x="448" y="0"/>
                    </a:cubicBezTo>
                    <a:close/>
                  </a:path>
                </a:pathLst>
              </a:custGeom>
              <a:solidFill>
                <a:srgbClr val="101E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6" name="Google Shape;1106;p48"/>
              <p:cNvSpPr/>
              <p:nvPr/>
            </p:nvSpPr>
            <p:spPr>
              <a:xfrm flipH="1">
                <a:off x="2747545" y="2539185"/>
                <a:ext cx="75853" cy="26716"/>
              </a:xfrm>
              <a:custGeom>
                <a:avLst/>
                <a:gdLst/>
                <a:ahLst/>
                <a:cxnLst/>
                <a:rect l="l" t="t" r="r" b="b"/>
                <a:pathLst>
                  <a:path w="1448" h="510" extrusionOk="0">
                    <a:moveTo>
                      <a:pt x="1447" y="0"/>
                    </a:moveTo>
                    <a:lnTo>
                      <a:pt x="1447" y="0"/>
                    </a:lnTo>
                    <a:cubicBezTo>
                      <a:pt x="1064" y="94"/>
                      <a:pt x="336" y="102"/>
                      <a:pt x="87" y="102"/>
                    </a:cubicBezTo>
                    <a:cubicBezTo>
                      <a:pt x="32" y="102"/>
                      <a:pt x="1" y="101"/>
                      <a:pt x="1" y="101"/>
                    </a:cubicBezTo>
                    <a:lnTo>
                      <a:pt x="1" y="101"/>
                    </a:lnTo>
                    <a:cubicBezTo>
                      <a:pt x="1" y="102"/>
                      <a:pt x="210" y="510"/>
                      <a:pt x="650" y="510"/>
                    </a:cubicBezTo>
                    <a:cubicBezTo>
                      <a:pt x="662" y="510"/>
                      <a:pt x="674" y="509"/>
                      <a:pt x="686" y="509"/>
                    </a:cubicBezTo>
                    <a:cubicBezTo>
                      <a:pt x="1152" y="484"/>
                      <a:pt x="1447" y="1"/>
                      <a:pt x="1447"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7" name="Google Shape;1107;p48"/>
              <p:cNvSpPr/>
              <p:nvPr/>
            </p:nvSpPr>
            <p:spPr>
              <a:xfrm flipH="1">
                <a:off x="2599820" y="2647100"/>
                <a:ext cx="261925" cy="302942"/>
              </a:xfrm>
              <a:custGeom>
                <a:avLst/>
                <a:gdLst/>
                <a:ahLst/>
                <a:cxnLst/>
                <a:rect l="l" t="t" r="r" b="b"/>
                <a:pathLst>
                  <a:path w="5000" h="5783" extrusionOk="0">
                    <a:moveTo>
                      <a:pt x="2514" y="0"/>
                    </a:moveTo>
                    <a:cubicBezTo>
                      <a:pt x="1980" y="0"/>
                      <a:pt x="1443" y="43"/>
                      <a:pt x="1032" y="172"/>
                    </a:cubicBezTo>
                    <a:cubicBezTo>
                      <a:pt x="1032" y="172"/>
                      <a:pt x="144" y="3089"/>
                      <a:pt x="1" y="5473"/>
                    </a:cubicBezTo>
                    <a:cubicBezTo>
                      <a:pt x="1" y="5473"/>
                      <a:pt x="1178" y="5783"/>
                      <a:pt x="2646" y="5783"/>
                    </a:cubicBezTo>
                    <a:cubicBezTo>
                      <a:pt x="3343" y="5783"/>
                      <a:pt x="4105" y="5713"/>
                      <a:pt x="4838" y="5507"/>
                    </a:cubicBezTo>
                    <a:cubicBezTo>
                      <a:pt x="4838" y="5507"/>
                      <a:pt x="5000" y="1637"/>
                      <a:pt x="4680" y="178"/>
                    </a:cubicBezTo>
                    <a:cubicBezTo>
                      <a:pt x="4680" y="178"/>
                      <a:pt x="3601" y="0"/>
                      <a:pt x="251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8" name="Google Shape;1108;p48"/>
              <p:cNvSpPr/>
              <p:nvPr/>
            </p:nvSpPr>
            <p:spPr>
              <a:xfrm flipH="1">
                <a:off x="2686594" y="2842918"/>
                <a:ext cx="359937" cy="489957"/>
              </a:xfrm>
              <a:custGeom>
                <a:avLst/>
                <a:gdLst/>
                <a:ahLst/>
                <a:cxnLst/>
                <a:rect l="l" t="t" r="r" b="b"/>
                <a:pathLst>
                  <a:path w="6871" h="9353" extrusionOk="0">
                    <a:moveTo>
                      <a:pt x="0" y="1"/>
                    </a:moveTo>
                    <a:lnTo>
                      <a:pt x="1122" y="9353"/>
                    </a:lnTo>
                    <a:lnTo>
                      <a:pt x="6871" y="9353"/>
                    </a:lnTo>
                    <a:lnTo>
                      <a:pt x="5750"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9" name="Google Shape;1109;p48"/>
              <p:cNvSpPr/>
              <p:nvPr/>
            </p:nvSpPr>
            <p:spPr>
              <a:xfrm flipH="1">
                <a:off x="2706187" y="2842918"/>
                <a:ext cx="360042" cy="489957"/>
              </a:xfrm>
              <a:custGeom>
                <a:avLst/>
                <a:gdLst/>
                <a:ahLst/>
                <a:cxnLst/>
                <a:rect l="l" t="t" r="r" b="b"/>
                <a:pathLst>
                  <a:path w="6873" h="9353" extrusionOk="0">
                    <a:moveTo>
                      <a:pt x="0" y="1"/>
                    </a:moveTo>
                    <a:lnTo>
                      <a:pt x="1122" y="9353"/>
                    </a:lnTo>
                    <a:lnTo>
                      <a:pt x="6872" y="9353"/>
                    </a:lnTo>
                    <a:lnTo>
                      <a:pt x="5750"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0" name="Google Shape;1110;p48"/>
              <p:cNvSpPr/>
              <p:nvPr/>
            </p:nvSpPr>
            <p:spPr>
              <a:xfrm flipH="1">
                <a:off x="2737070" y="3003743"/>
                <a:ext cx="221222" cy="141701"/>
              </a:xfrm>
              <a:custGeom>
                <a:avLst/>
                <a:gdLst/>
                <a:ahLst/>
                <a:cxnLst/>
                <a:rect l="l" t="t" r="r" b="b"/>
                <a:pathLst>
                  <a:path w="4223" h="2705" extrusionOk="0">
                    <a:moveTo>
                      <a:pt x="2343" y="1"/>
                    </a:moveTo>
                    <a:cubicBezTo>
                      <a:pt x="2306" y="1"/>
                      <a:pt x="2277" y="7"/>
                      <a:pt x="2259" y="21"/>
                    </a:cubicBezTo>
                    <a:cubicBezTo>
                      <a:pt x="2018" y="208"/>
                      <a:pt x="2827" y="809"/>
                      <a:pt x="2827" y="809"/>
                    </a:cubicBezTo>
                    <a:cubicBezTo>
                      <a:pt x="2827" y="809"/>
                      <a:pt x="1249" y="495"/>
                      <a:pt x="620" y="495"/>
                    </a:cubicBezTo>
                    <a:cubicBezTo>
                      <a:pt x="511" y="495"/>
                      <a:pt x="431" y="505"/>
                      <a:pt x="392" y="527"/>
                    </a:cubicBezTo>
                    <a:cubicBezTo>
                      <a:pt x="126" y="677"/>
                      <a:pt x="1429" y="1056"/>
                      <a:pt x="1429" y="1056"/>
                    </a:cubicBezTo>
                    <a:cubicBezTo>
                      <a:pt x="1429" y="1056"/>
                      <a:pt x="835" y="985"/>
                      <a:pt x="425" y="985"/>
                    </a:cubicBezTo>
                    <a:cubicBezTo>
                      <a:pt x="221" y="985"/>
                      <a:pt x="62" y="1003"/>
                      <a:pt x="47" y="1056"/>
                    </a:cubicBezTo>
                    <a:cubicBezTo>
                      <a:pt x="1" y="1218"/>
                      <a:pt x="1452" y="1484"/>
                      <a:pt x="1452" y="1484"/>
                    </a:cubicBezTo>
                    <a:cubicBezTo>
                      <a:pt x="1452" y="1484"/>
                      <a:pt x="1019" y="1446"/>
                      <a:pt x="654" y="1446"/>
                    </a:cubicBezTo>
                    <a:cubicBezTo>
                      <a:pt x="412" y="1446"/>
                      <a:pt x="199" y="1463"/>
                      <a:pt x="162" y="1518"/>
                    </a:cubicBezTo>
                    <a:cubicBezTo>
                      <a:pt x="69" y="1656"/>
                      <a:pt x="1469" y="1948"/>
                      <a:pt x="1469" y="1948"/>
                    </a:cubicBezTo>
                    <a:cubicBezTo>
                      <a:pt x="1469" y="1948"/>
                      <a:pt x="1069" y="1916"/>
                      <a:pt x="734" y="1916"/>
                    </a:cubicBezTo>
                    <a:cubicBezTo>
                      <a:pt x="494" y="1916"/>
                      <a:pt x="288" y="1933"/>
                      <a:pt x="288" y="1990"/>
                    </a:cubicBezTo>
                    <a:cubicBezTo>
                      <a:pt x="288" y="2110"/>
                      <a:pt x="2217" y="2705"/>
                      <a:pt x="3593" y="2705"/>
                    </a:cubicBezTo>
                    <a:cubicBezTo>
                      <a:pt x="3805" y="2705"/>
                      <a:pt x="4004" y="2691"/>
                      <a:pt x="4181" y="2659"/>
                    </a:cubicBezTo>
                    <a:cubicBezTo>
                      <a:pt x="4181" y="2659"/>
                      <a:pt x="4223" y="1098"/>
                      <a:pt x="4201" y="798"/>
                    </a:cubicBezTo>
                    <a:cubicBezTo>
                      <a:pt x="4201" y="798"/>
                      <a:pt x="2754" y="1"/>
                      <a:pt x="2343" y="1"/>
                    </a:cubicBezTo>
                    <a:close/>
                  </a:path>
                </a:pathLst>
              </a:custGeom>
              <a:solidFill>
                <a:srgbClr val="E5A1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1" name="Google Shape;1111;p48"/>
              <p:cNvSpPr/>
              <p:nvPr/>
            </p:nvSpPr>
            <p:spPr>
              <a:xfrm flipH="1">
                <a:off x="2318145" y="3015529"/>
                <a:ext cx="505515" cy="307028"/>
              </a:xfrm>
              <a:custGeom>
                <a:avLst/>
                <a:gdLst/>
                <a:ahLst/>
                <a:cxnLst/>
                <a:rect l="l" t="t" r="r" b="b"/>
                <a:pathLst>
                  <a:path w="9650" h="5861" extrusionOk="0">
                    <a:moveTo>
                      <a:pt x="1194" y="0"/>
                    </a:moveTo>
                    <a:lnTo>
                      <a:pt x="1194" y="0"/>
                    </a:lnTo>
                    <a:cubicBezTo>
                      <a:pt x="1" y="3351"/>
                      <a:pt x="1238" y="5860"/>
                      <a:pt x="1238" y="5860"/>
                    </a:cubicBezTo>
                    <a:cubicBezTo>
                      <a:pt x="1238" y="5860"/>
                      <a:pt x="6306" y="5172"/>
                      <a:pt x="7978" y="4522"/>
                    </a:cubicBezTo>
                    <a:cubicBezTo>
                      <a:pt x="9650" y="3871"/>
                      <a:pt x="9257" y="1420"/>
                      <a:pt x="9257" y="1420"/>
                    </a:cubicBezTo>
                    <a:lnTo>
                      <a:pt x="11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12" name="Google Shape;1112;p48"/>
            <p:cNvSpPr/>
            <p:nvPr/>
          </p:nvSpPr>
          <p:spPr>
            <a:xfrm flipH="1">
              <a:off x="983743" y="2844202"/>
              <a:ext cx="890892" cy="1481972"/>
            </a:xfrm>
            <a:custGeom>
              <a:avLst/>
              <a:gdLst/>
              <a:ahLst/>
              <a:cxnLst/>
              <a:rect l="l" t="t" r="r" b="b"/>
              <a:pathLst>
                <a:path w="14489" h="24102" extrusionOk="0">
                  <a:moveTo>
                    <a:pt x="0" y="0"/>
                  </a:moveTo>
                  <a:lnTo>
                    <a:pt x="0" y="24101"/>
                  </a:lnTo>
                  <a:lnTo>
                    <a:pt x="14489" y="24101"/>
                  </a:lnTo>
                  <a:lnTo>
                    <a:pt x="14489"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3" name="Google Shape;1113;p48"/>
            <p:cNvSpPr/>
            <p:nvPr/>
          </p:nvSpPr>
          <p:spPr>
            <a:xfrm flipH="1">
              <a:off x="1117729" y="2844202"/>
              <a:ext cx="890954" cy="1481972"/>
            </a:xfrm>
            <a:custGeom>
              <a:avLst/>
              <a:gdLst/>
              <a:ahLst/>
              <a:cxnLst/>
              <a:rect l="l" t="t" r="r" b="b"/>
              <a:pathLst>
                <a:path w="14490" h="24102" extrusionOk="0">
                  <a:moveTo>
                    <a:pt x="0" y="0"/>
                  </a:moveTo>
                  <a:lnTo>
                    <a:pt x="0" y="24101"/>
                  </a:lnTo>
                  <a:lnTo>
                    <a:pt x="14490" y="24101"/>
                  </a:lnTo>
                  <a:lnTo>
                    <a:pt x="14490"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4" name="Google Shape;1114;p48"/>
            <p:cNvSpPr/>
            <p:nvPr/>
          </p:nvSpPr>
          <p:spPr>
            <a:xfrm flipH="1">
              <a:off x="829542" y="2844202"/>
              <a:ext cx="1324379" cy="126664"/>
            </a:xfrm>
            <a:custGeom>
              <a:avLst/>
              <a:gdLst/>
              <a:ahLst/>
              <a:cxnLst/>
              <a:rect l="l" t="t" r="r" b="b"/>
              <a:pathLst>
                <a:path w="21539" h="2060" extrusionOk="0">
                  <a:moveTo>
                    <a:pt x="0" y="0"/>
                  </a:moveTo>
                  <a:lnTo>
                    <a:pt x="0" y="2059"/>
                  </a:lnTo>
                  <a:lnTo>
                    <a:pt x="21539" y="2059"/>
                  </a:lnTo>
                  <a:lnTo>
                    <a:pt x="21539"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5" name="Google Shape;1115;p48"/>
            <p:cNvSpPr/>
            <p:nvPr/>
          </p:nvSpPr>
          <p:spPr>
            <a:xfrm flipH="1">
              <a:off x="2419134" y="1812651"/>
              <a:ext cx="224552" cy="626496"/>
            </a:xfrm>
            <a:custGeom>
              <a:avLst/>
              <a:gdLst/>
              <a:ahLst/>
              <a:cxnLst/>
              <a:rect l="l" t="t" r="r" b="b"/>
              <a:pathLst>
                <a:path w="3652" h="10189" extrusionOk="0">
                  <a:moveTo>
                    <a:pt x="1825" y="420"/>
                  </a:moveTo>
                  <a:lnTo>
                    <a:pt x="3563" y="10114"/>
                  </a:lnTo>
                  <a:lnTo>
                    <a:pt x="89" y="10114"/>
                  </a:lnTo>
                  <a:lnTo>
                    <a:pt x="1825" y="420"/>
                  </a:lnTo>
                  <a:close/>
                  <a:moveTo>
                    <a:pt x="1825" y="0"/>
                  </a:moveTo>
                  <a:lnTo>
                    <a:pt x="1" y="10189"/>
                  </a:lnTo>
                  <a:lnTo>
                    <a:pt x="3651" y="10189"/>
                  </a:lnTo>
                  <a:lnTo>
                    <a:pt x="182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6" name="Google Shape;1116;p48"/>
            <p:cNvSpPr/>
            <p:nvPr/>
          </p:nvSpPr>
          <p:spPr>
            <a:xfrm flipH="1">
              <a:off x="2398414" y="2442428"/>
              <a:ext cx="266118" cy="82578"/>
            </a:xfrm>
            <a:custGeom>
              <a:avLst/>
              <a:gdLst/>
              <a:ahLst/>
              <a:cxnLst/>
              <a:rect l="l" t="t" r="r" b="b"/>
              <a:pathLst>
                <a:path w="4328" h="1343" extrusionOk="0">
                  <a:moveTo>
                    <a:pt x="1" y="1"/>
                  </a:moveTo>
                  <a:cubicBezTo>
                    <a:pt x="1" y="742"/>
                    <a:pt x="971" y="1342"/>
                    <a:pt x="2164" y="1342"/>
                  </a:cubicBezTo>
                  <a:cubicBezTo>
                    <a:pt x="3359" y="1342"/>
                    <a:pt x="4327" y="742"/>
                    <a:pt x="432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7" name="Google Shape;1117;p48"/>
            <p:cNvSpPr/>
            <p:nvPr/>
          </p:nvSpPr>
          <p:spPr>
            <a:xfrm flipH="1">
              <a:off x="2382304" y="2429823"/>
              <a:ext cx="298276" cy="18016"/>
            </a:xfrm>
            <a:custGeom>
              <a:avLst/>
              <a:gdLst/>
              <a:ahLst/>
              <a:cxnLst/>
              <a:rect l="l" t="t" r="r" b="b"/>
              <a:pathLst>
                <a:path w="4851" h="293" extrusionOk="0">
                  <a:moveTo>
                    <a:pt x="1" y="1"/>
                  </a:moveTo>
                  <a:lnTo>
                    <a:pt x="1" y="293"/>
                  </a:lnTo>
                  <a:lnTo>
                    <a:pt x="4851" y="293"/>
                  </a:lnTo>
                  <a:lnTo>
                    <a:pt x="4851"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8" name="Google Shape;1118;p48"/>
            <p:cNvSpPr/>
            <p:nvPr/>
          </p:nvSpPr>
          <p:spPr>
            <a:xfrm flipH="1">
              <a:off x="3270581" y="1812651"/>
              <a:ext cx="224491" cy="626496"/>
            </a:xfrm>
            <a:custGeom>
              <a:avLst/>
              <a:gdLst/>
              <a:ahLst/>
              <a:cxnLst/>
              <a:rect l="l" t="t" r="r" b="b"/>
              <a:pathLst>
                <a:path w="3651" h="10189" extrusionOk="0">
                  <a:moveTo>
                    <a:pt x="1825" y="420"/>
                  </a:moveTo>
                  <a:lnTo>
                    <a:pt x="3562" y="10114"/>
                  </a:lnTo>
                  <a:lnTo>
                    <a:pt x="89" y="10114"/>
                  </a:lnTo>
                  <a:lnTo>
                    <a:pt x="1825" y="420"/>
                  </a:lnTo>
                  <a:close/>
                  <a:moveTo>
                    <a:pt x="1825" y="0"/>
                  </a:moveTo>
                  <a:lnTo>
                    <a:pt x="0" y="10189"/>
                  </a:lnTo>
                  <a:lnTo>
                    <a:pt x="3651" y="10189"/>
                  </a:lnTo>
                  <a:lnTo>
                    <a:pt x="182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9" name="Google Shape;1119;p48"/>
            <p:cNvSpPr/>
            <p:nvPr/>
          </p:nvSpPr>
          <p:spPr>
            <a:xfrm flipH="1">
              <a:off x="3249738" y="2442428"/>
              <a:ext cx="266179" cy="82578"/>
            </a:xfrm>
            <a:custGeom>
              <a:avLst/>
              <a:gdLst/>
              <a:ahLst/>
              <a:cxnLst/>
              <a:rect l="l" t="t" r="r" b="b"/>
              <a:pathLst>
                <a:path w="4329" h="1343" extrusionOk="0">
                  <a:moveTo>
                    <a:pt x="1" y="1"/>
                  </a:moveTo>
                  <a:cubicBezTo>
                    <a:pt x="1" y="742"/>
                    <a:pt x="970" y="1342"/>
                    <a:pt x="2164" y="1342"/>
                  </a:cubicBezTo>
                  <a:cubicBezTo>
                    <a:pt x="3359" y="1342"/>
                    <a:pt x="4329" y="742"/>
                    <a:pt x="432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0" name="Google Shape;1120;p48"/>
            <p:cNvSpPr/>
            <p:nvPr/>
          </p:nvSpPr>
          <p:spPr>
            <a:xfrm flipH="1">
              <a:off x="3233690" y="2429823"/>
              <a:ext cx="298276" cy="18016"/>
            </a:xfrm>
            <a:custGeom>
              <a:avLst/>
              <a:gdLst/>
              <a:ahLst/>
              <a:cxnLst/>
              <a:rect l="l" t="t" r="r" b="b"/>
              <a:pathLst>
                <a:path w="4851" h="293" extrusionOk="0">
                  <a:moveTo>
                    <a:pt x="1" y="1"/>
                  </a:moveTo>
                  <a:lnTo>
                    <a:pt x="1" y="293"/>
                  </a:lnTo>
                  <a:lnTo>
                    <a:pt x="4851" y="293"/>
                  </a:lnTo>
                  <a:lnTo>
                    <a:pt x="4851"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1" name="Google Shape;1121;p48"/>
            <p:cNvSpPr/>
            <p:nvPr/>
          </p:nvSpPr>
          <p:spPr>
            <a:xfrm flipH="1">
              <a:off x="2941851" y="1742123"/>
              <a:ext cx="30621" cy="744429"/>
            </a:xfrm>
            <a:custGeom>
              <a:avLst/>
              <a:gdLst/>
              <a:ahLst/>
              <a:cxnLst/>
              <a:rect l="l" t="t" r="r" b="b"/>
              <a:pathLst>
                <a:path w="498" h="12107" extrusionOk="0">
                  <a:moveTo>
                    <a:pt x="0" y="1"/>
                  </a:moveTo>
                  <a:lnTo>
                    <a:pt x="0" y="12106"/>
                  </a:lnTo>
                  <a:lnTo>
                    <a:pt x="498" y="12106"/>
                  </a:lnTo>
                  <a:lnTo>
                    <a:pt x="498"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2" name="Google Shape;1122;p48"/>
            <p:cNvSpPr/>
            <p:nvPr/>
          </p:nvSpPr>
          <p:spPr>
            <a:xfrm flipH="1">
              <a:off x="2928201" y="2453558"/>
              <a:ext cx="57860" cy="284318"/>
            </a:xfrm>
            <a:custGeom>
              <a:avLst/>
              <a:gdLst/>
              <a:ahLst/>
              <a:cxnLst/>
              <a:rect l="l" t="t" r="r" b="b"/>
              <a:pathLst>
                <a:path w="941" h="4624" extrusionOk="0">
                  <a:moveTo>
                    <a:pt x="1" y="0"/>
                  </a:moveTo>
                  <a:lnTo>
                    <a:pt x="1" y="4623"/>
                  </a:lnTo>
                  <a:lnTo>
                    <a:pt x="941" y="4623"/>
                  </a:lnTo>
                  <a:lnTo>
                    <a:pt x="94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3" name="Google Shape;1123;p48"/>
            <p:cNvSpPr/>
            <p:nvPr/>
          </p:nvSpPr>
          <p:spPr>
            <a:xfrm flipH="1">
              <a:off x="2928201" y="2453558"/>
              <a:ext cx="57860" cy="9961"/>
            </a:xfrm>
            <a:custGeom>
              <a:avLst/>
              <a:gdLst/>
              <a:ahLst/>
              <a:cxnLst/>
              <a:rect l="l" t="t" r="r" b="b"/>
              <a:pathLst>
                <a:path w="941" h="162" extrusionOk="0">
                  <a:moveTo>
                    <a:pt x="1" y="0"/>
                  </a:moveTo>
                  <a:lnTo>
                    <a:pt x="1" y="162"/>
                  </a:lnTo>
                  <a:lnTo>
                    <a:pt x="941" y="162"/>
                  </a:lnTo>
                  <a:lnTo>
                    <a:pt x="941"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4" name="Google Shape;1124;p48"/>
            <p:cNvSpPr/>
            <p:nvPr/>
          </p:nvSpPr>
          <p:spPr>
            <a:xfrm flipH="1">
              <a:off x="2860936" y="2710585"/>
              <a:ext cx="192394" cy="45562"/>
            </a:xfrm>
            <a:custGeom>
              <a:avLst/>
              <a:gdLst/>
              <a:ahLst/>
              <a:cxnLst/>
              <a:rect l="l" t="t" r="r" b="b"/>
              <a:pathLst>
                <a:path w="3129" h="741" extrusionOk="0">
                  <a:moveTo>
                    <a:pt x="1" y="1"/>
                  </a:moveTo>
                  <a:lnTo>
                    <a:pt x="1" y="740"/>
                  </a:lnTo>
                  <a:lnTo>
                    <a:pt x="3129" y="740"/>
                  </a:lnTo>
                  <a:lnTo>
                    <a:pt x="3129"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5" name="Google Shape;1125;p48"/>
            <p:cNvSpPr/>
            <p:nvPr/>
          </p:nvSpPr>
          <p:spPr>
            <a:xfrm flipH="1">
              <a:off x="2795639" y="2733705"/>
              <a:ext cx="322932" cy="61979"/>
            </a:xfrm>
            <a:custGeom>
              <a:avLst/>
              <a:gdLst/>
              <a:ahLst/>
              <a:cxnLst/>
              <a:rect l="l" t="t" r="r" b="b"/>
              <a:pathLst>
                <a:path w="5252" h="1008" extrusionOk="0">
                  <a:moveTo>
                    <a:pt x="0" y="1"/>
                  </a:moveTo>
                  <a:lnTo>
                    <a:pt x="0" y="1008"/>
                  </a:lnTo>
                  <a:lnTo>
                    <a:pt x="5251" y="1008"/>
                  </a:lnTo>
                  <a:lnTo>
                    <a:pt x="525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6" name="Google Shape;1126;p48"/>
            <p:cNvSpPr/>
            <p:nvPr/>
          </p:nvSpPr>
          <p:spPr>
            <a:xfrm flipH="1">
              <a:off x="2527931" y="1799554"/>
              <a:ext cx="858427" cy="56630"/>
            </a:xfrm>
            <a:custGeom>
              <a:avLst/>
              <a:gdLst/>
              <a:ahLst/>
              <a:cxnLst/>
              <a:rect l="l" t="t" r="r" b="b"/>
              <a:pathLst>
                <a:path w="13961" h="921" extrusionOk="0">
                  <a:moveTo>
                    <a:pt x="1" y="1"/>
                  </a:moveTo>
                  <a:lnTo>
                    <a:pt x="1" y="243"/>
                  </a:lnTo>
                  <a:lnTo>
                    <a:pt x="3931" y="243"/>
                  </a:lnTo>
                  <a:cubicBezTo>
                    <a:pt x="4379" y="243"/>
                    <a:pt x="4820" y="352"/>
                    <a:pt x="5215" y="563"/>
                  </a:cubicBezTo>
                  <a:cubicBezTo>
                    <a:pt x="5623" y="781"/>
                    <a:pt x="6262" y="921"/>
                    <a:pt x="6980" y="921"/>
                  </a:cubicBezTo>
                  <a:cubicBezTo>
                    <a:pt x="7699" y="921"/>
                    <a:pt x="8338" y="781"/>
                    <a:pt x="8747" y="563"/>
                  </a:cubicBezTo>
                  <a:cubicBezTo>
                    <a:pt x="9142" y="352"/>
                    <a:pt x="9583" y="243"/>
                    <a:pt x="10031" y="243"/>
                  </a:cubicBezTo>
                  <a:lnTo>
                    <a:pt x="13961" y="243"/>
                  </a:lnTo>
                  <a:lnTo>
                    <a:pt x="1396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7" name="Google Shape;1127;p48"/>
            <p:cNvSpPr/>
            <p:nvPr/>
          </p:nvSpPr>
          <p:spPr>
            <a:xfrm flipH="1">
              <a:off x="2929062" y="1697973"/>
              <a:ext cx="56138" cy="56077"/>
            </a:xfrm>
            <a:custGeom>
              <a:avLst/>
              <a:gdLst/>
              <a:ahLst/>
              <a:cxnLst/>
              <a:rect l="l" t="t" r="r" b="b"/>
              <a:pathLst>
                <a:path w="913" h="912" extrusionOk="0">
                  <a:moveTo>
                    <a:pt x="456" y="1"/>
                  </a:moveTo>
                  <a:cubicBezTo>
                    <a:pt x="206" y="1"/>
                    <a:pt x="1" y="204"/>
                    <a:pt x="1" y="456"/>
                  </a:cubicBezTo>
                  <a:cubicBezTo>
                    <a:pt x="1" y="708"/>
                    <a:pt x="206" y="911"/>
                    <a:pt x="456" y="911"/>
                  </a:cubicBezTo>
                  <a:cubicBezTo>
                    <a:pt x="708" y="911"/>
                    <a:pt x="913" y="708"/>
                    <a:pt x="913" y="456"/>
                  </a:cubicBezTo>
                  <a:cubicBezTo>
                    <a:pt x="913" y="204"/>
                    <a:pt x="708" y="1"/>
                    <a:pt x="45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8" name="Google Shape;1128;p48"/>
            <p:cNvSpPr/>
            <p:nvPr/>
          </p:nvSpPr>
          <p:spPr>
            <a:xfrm flipH="1">
              <a:off x="2499803" y="1778832"/>
              <a:ext cx="56138" cy="56015"/>
            </a:xfrm>
            <a:custGeom>
              <a:avLst/>
              <a:gdLst/>
              <a:ahLst/>
              <a:cxnLst/>
              <a:rect l="l" t="t" r="r" b="b"/>
              <a:pathLst>
                <a:path w="913" h="911" extrusionOk="0">
                  <a:moveTo>
                    <a:pt x="457" y="0"/>
                  </a:moveTo>
                  <a:cubicBezTo>
                    <a:pt x="205" y="0"/>
                    <a:pt x="0" y="204"/>
                    <a:pt x="0" y="456"/>
                  </a:cubicBezTo>
                  <a:cubicBezTo>
                    <a:pt x="0" y="707"/>
                    <a:pt x="205" y="911"/>
                    <a:pt x="457" y="911"/>
                  </a:cubicBezTo>
                  <a:cubicBezTo>
                    <a:pt x="707" y="911"/>
                    <a:pt x="912" y="707"/>
                    <a:pt x="912" y="456"/>
                  </a:cubicBezTo>
                  <a:cubicBezTo>
                    <a:pt x="912" y="204"/>
                    <a:pt x="707" y="0"/>
                    <a:pt x="45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9" name="Google Shape;1129;p48"/>
            <p:cNvSpPr/>
            <p:nvPr/>
          </p:nvSpPr>
          <p:spPr>
            <a:xfrm flipH="1">
              <a:off x="3358382" y="1778832"/>
              <a:ext cx="56077" cy="56015"/>
            </a:xfrm>
            <a:custGeom>
              <a:avLst/>
              <a:gdLst/>
              <a:ahLst/>
              <a:cxnLst/>
              <a:rect l="l" t="t" r="r" b="b"/>
              <a:pathLst>
                <a:path w="912" h="911" extrusionOk="0">
                  <a:moveTo>
                    <a:pt x="456" y="0"/>
                  </a:moveTo>
                  <a:cubicBezTo>
                    <a:pt x="205" y="0"/>
                    <a:pt x="1" y="204"/>
                    <a:pt x="1" y="456"/>
                  </a:cubicBezTo>
                  <a:cubicBezTo>
                    <a:pt x="1" y="707"/>
                    <a:pt x="205" y="911"/>
                    <a:pt x="456" y="911"/>
                  </a:cubicBezTo>
                  <a:cubicBezTo>
                    <a:pt x="708" y="911"/>
                    <a:pt x="912" y="707"/>
                    <a:pt x="912" y="456"/>
                  </a:cubicBezTo>
                  <a:cubicBezTo>
                    <a:pt x="912" y="204"/>
                    <a:pt x="708" y="0"/>
                    <a:pt x="45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30" name="Google Shape;1130;p48"/>
            <p:cNvGrpSpPr/>
            <p:nvPr/>
          </p:nvGrpSpPr>
          <p:grpSpPr>
            <a:xfrm>
              <a:off x="816280" y="3448150"/>
              <a:ext cx="1755548" cy="877525"/>
              <a:chOff x="816280" y="3448150"/>
              <a:chExt cx="1755548" cy="877525"/>
            </a:xfrm>
          </p:grpSpPr>
          <p:grpSp>
            <p:nvGrpSpPr>
              <p:cNvPr id="1131" name="Google Shape;1131;p48"/>
              <p:cNvGrpSpPr/>
              <p:nvPr/>
            </p:nvGrpSpPr>
            <p:grpSpPr>
              <a:xfrm>
                <a:off x="816280" y="3448150"/>
                <a:ext cx="1755548" cy="877525"/>
                <a:chOff x="861553" y="3799064"/>
                <a:chExt cx="1495611" cy="747593"/>
              </a:xfrm>
            </p:grpSpPr>
            <p:sp>
              <p:nvSpPr>
                <p:cNvPr id="1132" name="Google Shape;1132;p48"/>
                <p:cNvSpPr/>
                <p:nvPr/>
              </p:nvSpPr>
              <p:spPr>
                <a:xfrm flipH="1">
                  <a:off x="1477140" y="3799064"/>
                  <a:ext cx="458631" cy="747586"/>
                </a:xfrm>
                <a:custGeom>
                  <a:avLst/>
                  <a:gdLst/>
                  <a:ahLst/>
                  <a:cxnLst/>
                  <a:rect l="l" t="t" r="r" b="b"/>
                  <a:pathLst>
                    <a:path w="8755" h="14271" extrusionOk="0">
                      <a:moveTo>
                        <a:pt x="0" y="0"/>
                      </a:moveTo>
                      <a:lnTo>
                        <a:pt x="0" y="14271"/>
                      </a:lnTo>
                      <a:lnTo>
                        <a:pt x="8754" y="14271"/>
                      </a:lnTo>
                      <a:lnTo>
                        <a:pt x="8754" y="0"/>
                      </a:lnTo>
                      <a:close/>
                    </a:path>
                  </a:pathLst>
                </a:custGeom>
                <a:solidFill>
                  <a:srgbClr val="2A40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3" name="Google Shape;1133;p48"/>
                <p:cNvSpPr/>
                <p:nvPr/>
              </p:nvSpPr>
              <p:spPr>
                <a:xfrm flipH="1">
                  <a:off x="1477140" y="3799064"/>
                  <a:ext cx="458631" cy="747586"/>
                </a:xfrm>
                <a:custGeom>
                  <a:avLst/>
                  <a:gdLst/>
                  <a:ahLst/>
                  <a:cxnLst/>
                  <a:rect l="l" t="t" r="r" b="b"/>
                  <a:pathLst>
                    <a:path w="8755" h="14271" extrusionOk="0">
                      <a:moveTo>
                        <a:pt x="0" y="0"/>
                      </a:moveTo>
                      <a:lnTo>
                        <a:pt x="0" y="14271"/>
                      </a:lnTo>
                      <a:lnTo>
                        <a:pt x="8754" y="14271"/>
                      </a:lnTo>
                      <a:lnTo>
                        <a:pt x="875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4" name="Google Shape;1134;p48"/>
                <p:cNvSpPr/>
                <p:nvPr/>
              </p:nvSpPr>
              <p:spPr>
                <a:xfrm flipH="1">
                  <a:off x="1705905" y="3799064"/>
                  <a:ext cx="229865" cy="747586"/>
                </a:xfrm>
                <a:custGeom>
                  <a:avLst/>
                  <a:gdLst/>
                  <a:ahLst/>
                  <a:cxnLst/>
                  <a:rect l="l" t="t" r="r" b="b"/>
                  <a:pathLst>
                    <a:path w="4388" h="14271" extrusionOk="0">
                      <a:moveTo>
                        <a:pt x="0" y="0"/>
                      </a:moveTo>
                      <a:lnTo>
                        <a:pt x="0" y="14271"/>
                      </a:lnTo>
                      <a:lnTo>
                        <a:pt x="4387" y="14271"/>
                      </a:lnTo>
                      <a:lnTo>
                        <a:pt x="4387" y="0"/>
                      </a:ln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5" name="Google Shape;1135;p48"/>
                <p:cNvSpPr/>
                <p:nvPr/>
              </p:nvSpPr>
              <p:spPr>
                <a:xfrm flipH="1">
                  <a:off x="1169320" y="3799064"/>
                  <a:ext cx="458735" cy="747586"/>
                </a:xfrm>
                <a:custGeom>
                  <a:avLst/>
                  <a:gdLst/>
                  <a:ahLst/>
                  <a:cxnLst/>
                  <a:rect l="l" t="t" r="r" b="b"/>
                  <a:pathLst>
                    <a:path w="8757" h="14271" extrusionOk="0">
                      <a:moveTo>
                        <a:pt x="1" y="0"/>
                      </a:moveTo>
                      <a:lnTo>
                        <a:pt x="1" y="14271"/>
                      </a:lnTo>
                      <a:lnTo>
                        <a:pt x="8756" y="14271"/>
                      </a:lnTo>
                      <a:lnTo>
                        <a:pt x="8756" y="0"/>
                      </a:lnTo>
                      <a:close/>
                    </a:path>
                  </a:pathLst>
                </a:custGeom>
                <a:solidFill>
                  <a:srgbClr val="2A40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6" name="Google Shape;1136;p48"/>
                <p:cNvSpPr/>
                <p:nvPr/>
              </p:nvSpPr>
              <p:spPr>
                <a:xfrm flipH="1">
                  <a:off x="1169320" y="3799064"/>
                  <a:ext cx="458735" cy="747586"/>
                </a:xfrm>
                <a:custGeom>
                  <a:avLst/>
                  <a:gdLst/>
                  <a:ahLst/>
                  <a:cxnLst/>
                  <a:rect l="l" t="t" r="r" b="b"/>
                  <a:pathLst>
                    <a:path w="8757" h="14271" extrusionOk="0">
                      <a:moveTo>
                        <a:pt x="1" y="0"/>
                      </a:moveTo>
                      <a:lnTo>
                        <a:pt x="1" y="14271"/>
                      </a:lnTo>
                      <a:lnTo>
                        <a:pt x="8756" y="14271"/>
                      </a:lnTo>
                      <a:lnTo>
                        <a:pt x="87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7" name="Google Shape;1137;p48"/>
                <p:cNvSpPr/>
                <p:nvPr/>
              </p:nvSpPr>
              <p:spPr>
                <a:xfrm flipH="1">
                  <a:off x="1398190" y="3799064"/>
                  <a:ext cx="229865" cy="747586"/>
                </a:xfrm>
                <a:custGeom>
                  <a:avLst/>
                  <a:gdLst/>
                  <a:ahLst/>
                  <a:cxnLst/>
                  <a:rect l="l" t="t" r="r" b="b"/>
                  <a:pathLst>
                    <a:path w="4388" h="14271" extrusionOk="0">
                      <a:moveTo>
                        <a:pt x="1" y="0"/>
                      </a:moveTo>
                      <a:lnTo>
                        <a:pt x="1" y="14271"/>
                      </a:lnTo>
                      <a:lnTo>
                        <a:pt x="4388" y="14271"/>
                      </a:lnTo>
                      <a:lnTo>
                        <a:pt x="4388" y="0"/>
                      </a:ln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8" name="Google Shape;1138;p48"/>
                <p:cNvSpPr/>
                <p:nvPr/>
              </p:nvSpPr>
              <p:spPr>
                <a:xfrm flipH="1">
                  <a:off x="861553" y="3799064"/>
                  <a:ext cx="458683" cy="747586"/>
                </a:xfrm>
                <a:custGeom>
                  <a:avLst/>
                  <a:gdLst/>
                  <a:ahLst/>
                  <a:cxnLst/>
                  <a:rect l="l" t="t" r="r" b="b"/>
                  <a:pathLst>
                    <a:path w="8756" h="14271" extrusionOk="0">
                      <a:moveTo>
                        <a:pt x="0" y="0"/>
                      </a:moveTo>
                      <a:lnTo>
                        <a:pt x="0" y="14271"/>
                      </a:lnTo>
                      <a:lnTo>
                        <a:pt x="8756" y="14271"/>
                      </a:lnTo>
                      <a:lnTo>
                        <a:pt x="8756" y="0"/>
                      </a:lnTo>
                      <a:close/>
                    </a:path>
                  </a:pathLst>
                </a:custGeom>
                <a:solidFill>
                  <a:srgbClr val="2A40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9" name="Google Shape;1139;p48"/>
                <p:cNvSpPr/>
                <p:nvPr/>
              </p:nvSpPr>
              <p:spPr>
                <a:xfrm flipH="1">
                  <a:off x="861553" y="3799064"/>
                  <a:ext cx="458683" cy="747586"/>
                </a:xfrm>
                <a:custGeom>
                  <a:avLst/>
                  <a:gdLst/>
                  <a:ahLst/>
                  <a:cxnLst/>
                  <a:rect l="l" t="t" r="r" b="b"/>
                  <a:pathLst>
                    <a:path w="8756" h="14271" extrusionOk="0">
                      <a:moveTo>
                        <a:pt x="0" y="0"/>
                      </a:moveTo>
                      <a:lnTo>
                        <a:pt x="0" y="14271"/>
                      </a:lnTo>
                      <a:lnTo>
                        <a:pt x="8756" y="14271"/>
                      </a:lnTo>
                      <a:lnTo>
                        <a:pt x="87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0" name="Google Shape;1140;p48"/>
                <p:cNvSpPr/>
                <p:nvPr/>
              </p:nvSpPr>
              <p:spPr>
                <a:xfrm flipH="1">
                  <a:off x="1090370" y="3799064"/>
                  <a:ext cx="229865" cy="747586"/>
                </a:xfrm>
                <a:custGeom>
                  <a:avLst/>
                  <a:gdLst/>
                  <a:ahLst/>
                  <a:cxnLst/>
                  <a:rect l="l" t="t" r="r" b="b"/>
                  <a:pathLst>
                    <a:path w="4388" h="14271" extrusionOk="0">
                      <a:moveTo>
                        <a:pt x="0" y="0"/>
                      </a:moveTo>
                      <a:lnTo>
                        <a:pt x="0" y="14271"/>
                      </a:lnTo>
                      <a:lnTo>
                        <a:pt x="4387" y="14271"/>
                      </a:lnTo>
                      <a:lnTo>
                        <a:pt x="4387" y="0"/>
                      </a:ln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1" name="Google Shape;1141;p48"/>
                <p:cNvSpPr/>
                <p:nvPr/>
              </p:nvSpPr>
              <p:spPr>
                <a:xfrm flipH="1">
                  <a:off x="1019716" y="4249424"/>
                  <a:ext cx="1007887" cy="297232"/>
                </a:xfrm>
                <a:custGeom>
                  <a:avLst/>
                  <a:gdLst/>
                  <a:ahLst/>
                  <a:cxnLst/>
                  <a:rect l="l" t="t" r="r" b="b"/>
                  <a:pathLst>
                    <a:path w="19240" h="5674" extrusionOk="0">
                      <a:moveTo>
                        <a:pt x="1" y="0"/>
                      </a:moveTo>
                      <a:lnTo>
                        <a:pt x="1" y="5674"/>
                      </a:lnTo>
                      <a:lnTo>
                        <a:pt x="19239" y="5674"/>
                      </a:lnTo>
                      <a:lnTo>
                        <a:pt x="19239"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2" name="Google Shape;1142;p48"/>
                <p:cNvSpPr/>
                <p:nvPr/>
              </p:nvSpPr>
              <p:spPr>
                <a:xfrm flipH="1">
                  <a:off x="1349276" y="4249424"/>
                  <a:ext cx="1007887" cy="297232"/>
                </a:xfrm>
                <a:custGeom>
                  <a:avLst/>
                  <a:gdLst/>
                  <a:ahLst/>
                  <a:cxnLst/>
                  <a:rect l="l" t="t" r="r" b="b"/>
                  <a:pathLst>
                    <a:path w="19240" h="5674" extrusionOk="0">
                      <a:moveTo>
                        <a:pt x="1" y="0"/>
                      </a:moveTo>
                      <a:lnTo>
                        <a:pt x="1" y="5674"/>
                      </a:lnTo>
                      <a:lnTo>
                        <a:pt x="19240" y="5674"/>
                      </a:lnTo>
                      <a:lnTo>
                        <a:pt x="19240"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3" name="Google Shape;1143;p48"/>
                <p:cNvSpPr/>
                <p:nvPr/>
              </p:nvSpPr>
              <p:spPr>
                <a:xfrm flipH="1">
                  <a:off x="1387098" y="4275617"/>
                  <a:ext cx="970065" cy="244795"/>
                </a:xfrm>
                <a:custGeom>
                  <a:avLst/>
                  <a:gdLst/>
                  <a:ahLst/>
                  <a:cxnLst/>
                  <a:rect l="l" t="t" r="r" b="b"/>
                  <a:pathLst>
                    <a:path w="18518" h="4673" extrusionOk="0">
                      <a:moveTo>
                        <a:pt x="1" y="1"/>
                      </a:moveTo>
                      <a:lnTo>
                        <a:pt x="1" y="4672"/>
                      </a:lnTo>
                      <a:lnTo>
                        <a:pt x="18517" y="4672"/>
                      </a:lnTo>
                      <a:lnTo>
                        <a:pt x="18517"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4" name="Google Shape;1144;p48"/>
                <p:cNvSpPr/>
                <p:nvPr/>
              </p:nvSpPr>
              <p:spPr>
                <a:xfrm flipH="1">
                  <a:off x="1387098" y="4382537"/>
                  <a:ext cx="970065" cy="137877"/>
                </a:xfrm>
                <a:custGeom>
                  <a:avLst/>
                  <a:gdLst/>
                  <a:ahLst/>
                  <a:cxnLst/>
                  <a:rect l="l" t="t" r="r" b="b"/>
                  <a:pathLst>
                    <a:path w="18518" h="2632" extrusionOk="0">
                      <a:moveTo>
                        <a:pt x="1" y="0"/>
                      </a:moveTo>
                      <a:lnTo>
                        <a:pt x="1" y="2631"/>
                      </a:lnTo>
                      <a:lnTo>
                        <a:pt x="18517" y="2631"/>
                      </a:lnTo>
                      <a:lnTo>
                        <a:pt x="18517" y="0"/>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45" name="Google Shape;1145;p48"/>
              <p:cNvSpPr/>
              <p:nvPr/>
            </p:nvSpPr>
            <p:spPr>
              <a:xfrm flipH="1">
                <a:off x="1709540" y="4103632"/>
                <a:ext cx="128816" cy="190734"/>
              </a:xfrm>
              <a:custGeom>
                <a:avLst/>
                <a:gdLst/>
                <a:ahLst/>
                <a:cxnLst/>
                <a:rect l="l" t="t" r="r" b="b"/>
                <a:pathLst>
                  <a:path w="2095" h="3102" extrusionOk="0">
                    <a:moveTo>
                      <a:pt x="1" y="0"/>
                    </a:moveTo>
                    <a:lnTo>
                      <a:pt x="1" y="3102"/>
                    </a:lnTo>
                    <a:lnTo>
                      <a:pt x="1044" y="2609"/>
                    </a:lnTo>
                    <a:lnTo>
                      <a:pt x="2094" y="3102"/>
                    </a:lnTo>
                    <a:lnTo>
                      <a:pt x="2094"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46" name="Google Shape;1146;p48"/>
            <p:cNvGrpSpPr/>
            <p:nvPr/>
          </p:nvGrpSpPr>
          <p:grpSpPr>
            <a:xfrm>
              <a:off x="2251958" y="3193647"/>
              <a:ext cx="635596" cy="635658"/>
              <a:chOff x="2251958" y="3193647"/>
              <a:chExt cx="635596" cy="635658"/>
            </a:xfrm>
          </p:grpSpPr>
          <p:sp>
            <p:nvSpPr>
              <p:cNvPr id="1147" name="Google Shape;1147;p48"/>
              <p:cNvSpPr/>
              <p:nvPr/>
            </p:nvSpPr>
            <p:spPr>
              <a:xfrm flipH="1">
                <a:off x="2251958" y="3193647"/>
                <a:ext cx="635596" cy="635658"/>
              </a:xfrm>
              <a:custGeom>
                <a:avLst/>
                <a:gdLst/>
                <a:ahLst/>
                <a:cxnLst/>
                <a:rect l="l" t="t" r="r" b="b"/>
                <a:pathLst>
                  <a:path w="10337" h="10338" extrusionOk="0">
                    <a:moveTo>
                      <a:pt x="5170" y="0"/>
                    </a:moveTo>
                    <a:cubicBezTo>
                      <a:pt x="2315" y="0"/>
                      <a:pt x="1" y="2314"/>
                      <a:pt x="1" y="5169"/>
                    </a:cubicBezTo>
                    <a:cubicBezTo>
                      <a:pt x="1" y="8024"/>
                      <a:pt x="2315" y="10337"/>
                      <a:pt x="5170" y="10337"/>
                    </a:cubicBezTo>
                    <a:cubicBezTo>
                      <a:pt x="8023" y="10337"/>
                      <a:pt x="10337" y="8024"/>
                      <a:pt x="10337" y="5169"/>
                    </a:cubicBezTo>
                    <a:cubicBezTo>
                      <a:pt x="10337" y="2314"/>
                      <a:pt x="8023" y="0"/>
                      <a:pt x="517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8" name="Google Shape;1148;p48"/>
              <p:cNvSpPr/>
              <p:nvPr/>
            </p:nvSpPr>
            <p:spPr>
              <a:xfrm flipH="1">
                <a:off x="2258721" y="3228081"/>
                <a:ext cx="622131" cy="566669"/>
              </a:xfrm>
              <a:custGeom>
                <a:avLst/>
                <a:gdLst/>
                <a:ahLst/>
                <a:cxnLst/>
                <a:rect l="l" t="t" r="r" b="b"/>
                <a:pathLst>
                  <a:path w="10118" h="9216" extrusionOk="0">
                    <a:moveTo>
                      <a:pt x="5059" y="0"/>
                    </a:moveTo>
                    <a:cubicBezTo>
                      <a:pt x="3879" y="0"/>
                      <a:pt x="2700" y="450"/>
                      <a:pt x="1800" y="1350"/>
                    </a:cubicBezTo>
                    <a:cubicBezTo>
                      <a:pt x="1" y="3150"/>
                      <a:pt x="1" y="6066"/>
                      <a:pt x="1800" y="7866"/>
                    </a:cubicBezTo>
                    <a:cubicBezTo>
                      <a:pt x="2700" y="8766"/>
                      <a:pt x="3879" y="9216"/>
                      <a:pt x="5059" y="9216"/>
                    </a:cubicBezTo>
                    <a:cubicBezTo>
                      <a:pt x="6238" y="9216"/>
                      <a:pt x="7418" y="8766"/>
                      <a:pt x="8318" y="7866"/>
                    </a:cubicBezTo>
                    <a:cubicBezTo>
                      <a:pt x="10117" y="6066"/>
                      <a:pt x="10117" y="3150"/>
                      <a:pt x="8318" y="1350"/>
                    </a:cubicBezTo>
                    <a:cubicBezTo>
                      <a:pt x="7418" y="450"/>
                      <a:pt x="6238" y="0"/>
                      <a:pt x="505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9" name="Google Shape;1149;p48"/>
              <p:cNvSpPr/>
              <p:nvPr/>
            </p:nvSpPr>
            <p:spPr>
              <a:xfrm>
                <a:off x="2393246" y="3379592"/>
                <a:ext cx="352877" cy="263781"/>
              </a:xfrm>
              <a:custGeom>
                <a:avLst/>
                <a:gdLst/>
                <a:ahLst/>
                <a:cxnLst/>
                <a:rect l="l" t="t" r="r" b="b"/>
                <a:pathLst>
                  <a:path w="5739" h="4290" extrusionOk="0">
                    <a:moveTo>
                      <a:pt x="5013" y="0"/>
                    </a:moveTo>
                    <a:lnTo>
                      <a:pt x="2127" y="2742"/>
                    </a:lnTo>
                    <a:lnTo>
                      <a:pt x="818" y="1132"/>
                    </a:lnTo>
                    <a:lnTo>
                      <a:pt x="1" y="1795"/>
                    </a:lnTo>
                    <a:lnTo>
                      <a:pt x="2027" y="4289"/>
                    </a:lnTo>
                    <a:lnTo>
                      <a:pt x="5738" y="765"/>
                    </a:lnTo>
                    <a:lnTo>
                      <a:pt x="5013" y="0"/>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50" name="Google Shape;1150;p48"/>
            <p:cNvSpPr/>
            <p:nvPr/>
          </p:nvSpPr>
          <p:spPr>
            <a:xfrm flipH="1">
              <a:off x="772409" y="4325856"/>
              <a:ext cx="2816681" cy="66468"/>
            </a:xfrm>
            <a:custGeom>
              <a:avLst/>
              <a:gdLst/>
              <a:ahLst/>
              <a:cxnLst/>
              <a:rect l="l" t="t" r="r" b="b"/>
              <a:pathLst>
                <a:path w="45809" h="1081" extrusionOk="0">
                  <a:moveTo>
                    <a:pt x="539" y="1"/>
                  </a:moveTo>
                  <a:cubicBezTo>
                    <a:pt x="243" y="1"/>
                    <a:pt x="0" y="243"/>
                    <a:pt x="0" y="541"/>
                  </a:cubicBezTo>
                  <a:cubicBezTo>
                    <a:pt x="0" y="838"/>
                    <a:pt x="243" y="1081"/>
                    <a:pt x="539" y="1081"/>
                  </a:cubicBezTo>
                  <a:lnTo>
                    <a:pt x="45267" y="1081"/>
                  </a:lnTo>
                  <a:cubicBezTo>
                    <a:pt x="45566" y="1081"/>
                    <a:pt x="45808" y="838"/>
                    <a:pt x="45808" y="541"/>
                  </a:cubicBezTo>
                  <a:cubicBezTo>
                    <a:pt x="45808" y="243"/>
                    <a:pt x="45566" y="1"/>
                    <a:pt x="4526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0" name="Rectangle 99"/>
          <p:cNvSpPr/>
          <p:nvPr/>
        </p:nvSpPr>
        <p:spPr>
          <a:xfrm>
            <a:off x="3410065" y="1053893"/>
            <a:ext cx="1937288" cy="43709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algn="ctr"/>
            <a:r>
              <a:rPr lang="en-US" sz="2200" b="1" smtClean="0"/>
              <a:t>NHÓM </a:t>
            </a:r>
            <a:r>
              <a:rPr lang="en-US" sz="2200" b="1"/>
              <a:t>3</a:t>
            </a:r>
          </a:p>
        </p:txBody>
      </p:sp>
      <p:sp>
        <p:nvSpPr>
          <p:cNvPr id="103" name="Rectangle 102"/>
          <p:cNvSpPr/>
          <p:nvPr/>
        </p:nvSpPr>
        <p:spPr>
          <a:xfrm>
            <a:off x="3410065" y="1517106"/>
            <a:ext cx="5560569" cy="3624069"/>
          </a:xfrm>
          <a:prstGeom prst="rect">
            <a:avLst/>
          </a:prstGeom>
        </p:spPr>
        <p:txBody>
          <a:bodyPr wrap="squar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nSpc>
                <a:spcPct val="150000"/>
              </a:lnSpc>
            </a:pPr>
            <a:r>
              <a:rPr lang="vi-VN" sz="1700" b="1">
                <a:solidFill>
                  <a:schemeClr val="tx2"/>
                </a:solidFill>
                <a:latin typeface="+mn-lt"/>
                <a:ea typeface="Pontano Sans"/>
                <a:cs typeface="Pontano Sans"/>
              </a:rPr>
              <a:t>Trường hợp </a:t>
            </a:r>
            <a:r>
              <a:rPr lang="en-US" sz="1700" b="1">
                <a:solidFill>
                  <a:schemeClr val="tx2"/>
                </a:solidFill>
                <a:latin typeface="+mn-lt"/>
                <a:ea typeface="Pontano Sans"/>
                <a:cs typeface="Pontano Sans"/>
              </a:rPr>
              <a:t>c</a:t>
            </a:r>
            <a:r>
              <a:rPr lang="en-US" sz="1700" b="1" smtClean="0">
                <a:solidFill>
                  <a:schemeClr val="tx2"/>
                </a:solidFill>
                <a:latin typeface="+mn-lt"/>
                <a:ea typeface="Pontano Sans"/>
                <a:cs typeface="Pontano Sans"/>
              </a:rPr>
              <a:t>:</a:t>
            </a:r>
          </a:p>
          <a:p>
            <a:pPr marL="285750" indent="-285750">
              <a:lnSpc>
                <a:spcPct val="150000"/>
              </a:lnSpc>
              <a:buFont typeface="Arial" panose="020B0604020202020204" pitchFamily="34" charset="0"/>
              <a:buChar char="•"/>
            </a:pPr>
            <a:r>
              <a:rPr lang="vi-VN" sz="1700" smtClean="0">
                <a:solidFill>
                  <a:schemeClr val="dk1"/>
                </a:solidFill>
                <a:latin typeface="+mn-lt"/>
                <a:ea typeface="Pontano Sans"/>
                <a:cs typeface="Pontano Sans"/>
              </a:rPr>
              <a:t>Quyền </a:t>
            </a:r>
            <a:r>
              <a:rPr lang="vi-VN" sz="1700">
                <a:solidFill>
                  <a:schemeClr val="dk1"/>
                </a:solidFill>
                <a:latin typeface="+mn-lt"/>
                <a:ea typeface="Pontano Sans"/>
                <a:cs typeface="Pontano Sans"/>
              </a:rPr>
              <a:t>bình đẳng trong lĩnh vực văn hóa, giáo dục được G và N thực hiện qua việc cả hai người đều được học tập và phát triển với nhau không phân biệt địa vị hay hệ học của cả hai.</a:t>
            </a:r>
          </a:p>
          <a:p>
            <a:pPr marL="285750" indent="-285750">
              <a:lnSpc>
                <a:spcPct val="150000"/>
              </a:lnSpc>
              <a:buFont typeface="Arial" panose="020B0604020202020204" pitchFamily="34" charset="0"/>
              <a:buChar char="•"/>
            </a:pPr>
            <a:r>
              <a:rPr lang="vi-VN" sz="1700" smtClean="0">
                <a:solidFill>
                  <a:schemeClr val="dk1"/>
                </a:solidFill>
                <a:latin typeface="+mn-lt"/>
                <a:ea typeface="Pontano Sans"/>
                <a:cs typeface="Pontano Sans"/>
              </a:rPr>
              <a:t>Việc </a:t>
            </a:r>
            <a:r>
              <a:rPr lang="vi-VN" sz="1700">
                <a:solidFill>
                  <a:schemeClr val="dk1"/>
                </a:solidFill>
                <a:latin typeface="+mn-lt"/>
                <a:ea typeface="Pontano Sans"/>
                <a:cs typeface="Pontano Sans"/>
              </a:rPr>
              <a:t>G và N cùng làm việc tại Nhà máy X có thể hiện sự bình đẳng của công dân. Vì G và N đều có có được cơ hội học tập và phát triển bản thân; không bị phân biệt đối xử trước pháp luật.</a:t>
            </a:r>
          </a:p>
        </p:txBody>
      </p:sp>
      <p:sp>
        <p:nvSpPr>
          <p:cNvPr id="106" name="Google Shape;378;p36"/>
          <p:cNvSpPr txBox="1">
            <a:spLocks noGrp="1"/>
          </p:cNvSpPr>
          <p:nvPr/>
        </p:nvSpPr>
        <p:spPr>
          <a:xfrm>
            <a:off x="2421442" y="260842"/>
            <a:ext cx="3717042" cy="605995"/>
          </a:xfrm>
          <a:prstGeom prst="roundRect">
            <a:avLst>
              <a:gd name="adj" fmla="val 37269"/>
            </a:avLst>
          </a:prstGeom>
          <a:solidFill>
            <a:schemeClr val="accent2"/>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lt1"/>
              </a:buClr>
              <a:buSzPts val="3200"/>
              <a:buFont typeface="Lexend Deca"/>
              <a:buNone/>
              <a:defRPr sz="3200" b="0" i="0" u="none" strike="noStrike" cap="none">
                <a:solidFill>
                  <a:schemeClr val="lt1"/>
                </a:solidFill>
                <a:latin typeface="Lexend Deca"/>
                <a:ea typeface="Lexend Deca"/>
                <a:cs typeface="Lexend Deca"/>
                <a:sym typeface="Lexend Deca"/>
              </a:defRPr>
            </a:lvl1pPr>
            <a:lvl2pPr marR="0" lvl="1"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2pPr>
            <a:lvl3pPr marR="0" lvl="2"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3pPr>
            <a:lvl4pPr marR="0" lvl="3"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4pPr>
            <a:lvl5pPr marR="0" lvl="4"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5pPr>
            <a:lvl6pPr marR="0" lvl="5"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6pPr>
            <a:lvl7pPr marR="0" lvl="6"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7pPr>
            <a:lvl8pPr marR="0" lvl="7"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8pPr>
            <a:lvl9pPr marR="0" lvl="8"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9pPr>
          </a:lstStyle>
          <a:p>
            <a:pPr lvl="0"/>
            <a:r>
              <a:rPr lang="en-US" sz="2600" b="1" smtClean="0">
                <a:latin typeface="+mj-lt"/>
              </a:rPr>
              <a:t>THẢO LUẬN NHÓM</a:t>
            </a:r>
            <a:endParaRPr sz="2600" b="1">
              <a:solidFill>
                <a:schemeClr val="lt1"/>
              </a:solidFill>
              <a:latin typeface="+mj-lt"/>
            </a:endParaRPr>
          </a:p>
        </p:txBody>
      </p:sp>
    </p:spTree>
    <p:extLst>
      <p:ext uri="{BB962C8B-B14F-4D97-AF65-F5344CB8AC3E}">
        <p14:creationId xmlns:p14="http://schemas.microsoft.com/office/powerpoint/2010/main" val="17934111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3">
                                            <p:txEl>
                                              <p:pRg st="0" end="0"/>
                                            </p:txEl>
                                          </p:spTgt>
                                        </p:tgtEl>
                                        <p:attrNameLst>
                                          <p:attrName>style.visibility</p:attrName>
                                        </p:attrNameLst>
                                      </p:cBhvr>
                                      <p:to>
                                        <p:strVal val="visible"/>
                                      </p:to>
                                    </p:set>
                                    <p:animEffect transition="in" filter="fade">
                                      <p:cBhvr>
                                        <p:cTn id="7" dur="500"/>
                                        <p:tgtEl>
                                          <p:spTgt spid="10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3">
                                            <p:txEl>
                                              <p:pRg st="1" end="1"/>
                                            </p:txEl>
                                          </p:spTgt>
                                        </p:tgtEl>
                                        <p:attrNameLst>
                                          <p:attrName>style.visibility</p:attrName>
                                        </p:attrNameLst>
                                      </p:cBhvr>
                                      <p:to>
                                        <p:strVal val="visible"/>
                                      </p:to>
                                    </p:set>
                                    <p:animEffect transition="in" filter="fade">
                                      <p:cBhvr>
                                        <p:cTn id="12" dur="500"/>
                                        <p:tgtEl>
                                          <p:spTgt spid="10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3">
                                            <p:txEl>
                                              <p:pRg st="2" end="2"/>
                                            </p:txEl>
                                          </p:spTgt>
                                        </p:tgtEl>
                                        <p:attrNameLst>
                                          <p:attrName>style.visibility</p:attrName>
                                        </p:attrNameLst>
                                      </p:cBhvr>
                                      <p:to>
                                        <p:strVal val="visible"/>
                                      </p:to>
                                    </p:set>
                                    <p:animEffect transition="in" filter="fade">
                                      <p:cBhvr>
                                        <p:cTn id="17" dur="500"/>
                                        <p:tgtEl>
                                          <p:spTgt spid="10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 grpId="0" build="p"/>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Shape 1059"/>
        <p:cNvGrpSpPr/>
        <p:nvPr/>
      </p:nvGrpSpPr>
      <p:grpSpPr>
        <a:xfrm>
          <a:off x="0" y="0"/>
          <a:ext cx="0" cy="0"/>
          <a:chOff x="0" y="0"/>
          <a:chExt cx="0" cy="0"/>
        </a:xfrm>
      </p:grpSpPr>
      <p:sp>
        <p:nvSpPr>
          <p:cNvPr id="99" name="Google Shape;378;p36"/>
          <p:cNvSpPr txBox="1">
            <a:spLocks noGrp="1"/>
          </p:cNvSpPr>
          <p:nvPr/>
        </p:nvSpPr>
        <p:spPr>
          <a:xfrm>
            <a:off x="2713479" y="323560"/>
            <a:ext cx="3717042" cy="605995"/>
          </a:xfrm>
          <a:prstGeom prst="roundRect">
            <a:avLst>
              <a:gd name="adj" fmla="val 37269"/>
            </a:avLst>
          </a:prstGeom>
          <a:solidFill>
            <a:schemeClr val="accent2"/>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lt1"/>
              </a:buClr>
              <a:buSzPts val="3200"/>
              <a:buFont typeface="Lexend Deca"/>
              <a:buNone/>
              <a:defRPr sz="3200" b="0" i="0" u="none" strike="noStrike" cap="none">
                <a:solidFill>
                  <a:schemeClr val="lt1"/>
                </a:solidFill>
                <a:latin typeface="Lexend Deca"/>
                <a:ea typeface="Lexend Deca"/>
                <a:cs typeface="Lexend Deca"/>
                <a:sym typeface="Lexend Deca"/>
              </a:defRPr>
            </a:lvl1pPr>
            <a:lvl2pPr marR="0" lvl="1"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2pPr>
            <a:lvl3pPr marR="0" lvl="2"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3pPr>
            <a:lvl4pPr marR="0" lvl="3"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4pPr>
            <a:lvl5pPr marR="0" lvl="4"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5pPr>
            <a:lvl6pPr marR="0" lvl="5"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6pPr>
            <a:lvl7pPr marR="0" lvl="6"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7pPr>
            <a:lvl8pPr marR="0" lvl="7"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8pPr>
            <a:lvl9pPr marR="0" lvl="8"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9pPr>
          </a:lstStyle>
          <a:p>
            <a:pPr lvl="0"/>
            <a:r>
              <a:rPr lang="en-US" sz="2600" b="1" smtClean="0">
                <a:latin typeface="+mj-lt"/>
              </a:rPr>
              <a:t>THẢO LUẬN NHÓM</a:t>
            </a:r>
            <a:endParaRPr sz="2600" b="1">
              <a:solidFill>
                <a:schemeClr val="lt1"/>
              </a:solidFill>
              <a:latin typeface="+mj-lt"/>
            </a:endParaRPr>
          </a:p>
        </p:txBody>
      </p:sp>
      <p:sp>
        <p:nvSpPr>
          <p:cNvPr id="100" name="Rectangle 99"/>
          <p:cNvSpPr/>
          <p:nvPr/>
        </p:nvSpPr>
        <p:spPr>
          <a:xfrm>
            <a:off x="519753" y="1143432"/>
            <a:ext cx="1937288" cy="43709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algn="ctr"/>
            <a:r>
              <a:rPr lang="en-US" sz="2200" b="1" smtClean="0"/>
              <a:t>NHÓM </a:t>
            </a:r>
            <a:r>
              <a:rPr lang="en-US" sz="2200" b="1"/>
              <a:t>4</a:t>
            </a:r>
          </a:p>
        </p:txBody>
      </p:sp>
      <p:sp>
        <p:nvSpPr>
          <p:cNvPr id="103" name="Rectangle 102"/>
          <p:cNvSpPr/>
          <p:nvPr/>
        </p:nvSpPr>
        <p:spPr>
          <a:xfrm>
            <a:off x="519753" y="1657445"/>
            <a:ext cx="8370247" cy="3323987"/>
          </a:xfrm>
          <a:prstGeom prst="rect">
            <a:avLst/>
          </a:prstGeom>
        </p:spPr>
        <p:txBody>
          <a:bodyPr wrap="squar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just">
              <a:lnSpc>
                <a:spcPct val="150000"/>
              </a:lnSpc>
            </a:pPr>
            <a:r>
              <a:rPr lang="vi-VN" sz="2000" b="1">
                <a:solidFill>
                  <a:schemeClr val="tx2"/>
                </a:solidFill>
                <a:latin typeface="+mn-lt"/>
                <a:ea typeface="Pontano Sans"/>
                <a:cs typeface="Pontano Sans"/>
              </a:rPr>
              <a:t>Trường hợp </a:t>
            </a:r>
            <a:r>
              <a:rPr lang="en-US" sz="2000" b="1" smtClean="0">
                <a:solidFill>
                  <a:schemeClr val="tx2"/>
                </a:solidFill>
                <a:latin typeface="+mn-lt"/>
                <a:ea typeface="Pontano Sans"/>
                <a:cs typeface="Pontano Sans"/>
              </a:rPr>
              <a:t>d</a:t>
            </a:r>
            <a:r>
              <a:rPr lang="vi-VN" sz="2000" b="1" smtClean="0">
                <a:solidFill>
                  <a:schemeClr val="tx2"/>
                </a:solidFill>
                <a:latin typeface="+mn-lt"/>
                <a:ea typeface="Pontano Sans"/>
                <a:cs typeface="Pontano Sans"/>
              </a:rPr>
              <a:t>: </a:t>
            </a:r>
            <a:endParaRPr lang="en-US" sz="2000" b="1" smtClean="0">
              <a:solidFill>
                <a:schemeClr val="tx2"/>
              </a:solidFill>
              <a:latin typeface="+mn-lt"/>
              <a:ea typeface="Pontano Sans"/>
              <a:cs typeface="Pontano Sans"/>
            </a:endParaRPr>
          </a:p>
          <a:p>
            <a:pPr marL="342900" indent="-342900" algn="just">
              <a:lnSpc>
                <a:spcPct val="150000"/>
              </a:lnSpc>
              <a:buFont typeface="Arial" panose="020B0604020202020204" pitchFamily="34" charset="0"/>
              <a:buChar char="•"/>
            </a:pPr>
            <a:r>
              <a:rPr lang="vi-VN" sz="2000" smtClean="0">
                <a:solidFill>
                  <a:schemeClr val="dk1"/>
                </a:solidFill>
                <a:latin typeface="+mn-lt"/>
                <a:ea typeface="Pontano Sans"/>
                <a:cs typeface="Pontano Sans"/>
              </a:rPr>
              <a:t>Việc </a:t>
            </a:r>
            <a:r>
              <a:rPr lang="vi-VN" sz="2000">
                <a:solidFill>
                  <a:schemeClr val="dk1"/>
                </a:solidFill>
                <a:latin typeface="+mn-lt"/>
                <a:ea typeface="Pontano Sans"/>
                <a:cs typeface="Pontano Sans"/>
              </a:rPr>
              <a:t>cơ quan có thẩm quyền truy thu thuế và xử phạt hành chính đối với bà U và ông Y có thể hiện sự bình đẳng về nghĩa vụ và trách nhiệm pháp lí của công dân trước pháp luật. </a:t>
            </a:r>
          </a:p>
          <a:p>
            <a:pPr marL="342900" indent="-342900" algn="just">
              <a:lnSpc>
                <a:spcPct val="150000"/>
              </a:lnSpc>
              <a:buFont typeface="Arial" panose="020B0604020202020204" pitchFamily="34" charset="0"/>
              <a:buChar char="•"/>
            </a:pPr>
            <a:r>
              <a:rPr lang="vi-VN" sz="2000" smtClean="0">
                <a:solidFill>
                  <a:schemeClr val="dk1"/>
                </a:solidFill>
                <a:latin typeface="+mn-lt"/>
                <a:ea typeface="Pontano Sans"/>
                <a:cs typeface="Pontano Sans"/>
              </a:rPr>
              <a:t>Vì </a:t>
            </a:r>
            <a:r>
              <a:rPr lang="vi-VN" sz="2000">
                <a:solidFill>
                  <a:schemeClr val="dk1"/>
                </a:solidFill>
                <a:latin typeface="+mn-lt"/>
                <a:ea typeface="Pontano Sans"/>
                <a:cs typeface="Pontano Sans"/>
              </a:rPr>
              <a:t>mọi công dân không phân biệt giới tính, dân tộc, tín ngưỡng, thành phần, địa vị, xã hội;... nếu có hành vi vi phạm pháp luật thì đều bị xử lí theo quy định của pháp luật.</a:t>
            </a:r>
          </a:p>
        </p:txBody>
      </p:sp>
    </p:spTree>
    <p:extLst>
      <p:ext uri="{BB962C8B-B14F-4D97-AF65-F5344CB8AC3E}">
        <p14:creationId xmlns:p14="http://schemas.microsoft.com/office/powerpoint/2010/main" val="13847817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3">
                                            <p:txEl>
                                              <p:pRg st="0" end="0"/>
                                            </p:txEl>
                                          </p:spTgt>
                                        </p:tgtEl>
                                        <p:attrNameLst>
                                          <p:attrName>style.visibility</p:attrName>
                                        </p:attrNameLst>
                                      </p:cBhvr>
                                      <p:to>
                                        <p:strVal val="visible"/>
                                      </p:to>
                                    </p:set>
                                    <p:animEffect transition="in" filter="fade">
                                      <p:cBhvr>
                                        <p:cTn id="7" dur="500"/>
                                        <p:tgtEl>
                                          <p:spTgt spid="10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3">
                                            <p:txEl>
                                              <p:pRg st="1" end="1"/>
                                            </p:txEl>
                                          </p:spTgt>
                                        </p:tgtEl>
                                        <p:attrNameLst>
                                          <p:attrName>style.visibility</p:attrName>
                                        </p:attrNameLst>
                                      </p:cBhvr>
                                      <p:to>
                                        <p:strVal val="visible"/>
                                      </p:to>
                                    </p:set>
                                    <p:animEffect transition="in" filter="fade">
                                      <p:cBhvr>
                                        <p:cTn id="12" dur="500"/>
                                        <p:tgtEl>
                                          <p:spTgt spid="10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3">
                                            <p:txEl>
                                              <p:pRg st="2" end="2"/>
                                            </p:txEl>
                                          </p:spTgt>
                                        </p:tgtEl>
                                        <p:attrNameLst>
                                          <p:attrName>style.visibility</p:attrName>
                                        </p:attrNameLst>
                                      </p:cBhvr>
                                      <p:to>
                                        <p:strVal val="visible"/>
                                      </p:to>
                                    </p:set>
                                    <p:animEffect transition="in" filter="fade">
                                      <p:cBhvr>
                                        <p:cTn id="17" dur="500"/>
                                        <p:tgtEl>
                                          <p:spTgt spid="10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 grpId="0" build="p"/>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Shape 1002"/>
        <p:cNvGrpSpPr/>
        <p:nvPr/>
      </p:nvGrpSpPr>
      <p:grpSpPr>
        <a:xfrm>
          <a:off x="0" y="0"/>
          <a:ext cx="0" cy="0"/>
          <a:chOff x="0" y="0"/>
          <a:chExt cx="0" cy="0"/>
        </a:xfrm>
      </p:grpSpPr>
      <p:sp>
        <p:nvSpPr>
          <p:cNvPr id="1016" name="Google Shape;1016;p47"/>
          <p:cNvSpPr/>
          <p:nvPr/>
        </p:nvSpPr>
        <p:spPr>
          <a:xfrm rot="-5400000">
            <a:off x="7807885" y="-673175"/>
            <a:ext cx="1822388" cy="1555408"/>
          </a:xfrm>
          <a:custGeom>
            <a:avLst/>
            <a:gdLst/>
            <a:ahLst/>
            <a:cxnLst/>
            <a:rect l="l" t="t" r="r" b="b"/>
            <a:pathLst>
              <a:path w="45611" h="38929" extrusionOk="0">
                <a:moveTo>
                  <a:pt x="26741" y="1"/>
                </a:moveTo>
                <a:cubicBezTo>
                  <a:pt x="24763" y="1"/>
                  <a:pt x="22797" y="680"/>
                  <a:pt x="21273" y="2151"/>
                </a:cubicBezTo>
                <a:cubicBezTo>
                  <a:pt x="19977" y="3402"/>
                  <a:pt x="18818" y="4971"/>
                  <a:pt x="17082" y="5450"/>
                </a:cubicBezTo>
                <a:cubicBezTo>
                  <a:pt x="16694" y="5557"/>
                  <a:pt x="16304" y="5602"/>
                  <a:pt x="15913" y="5602"/>
                </a:cubicBezTo>
                <a:cubicBezTo>
                  <a:pt x="13693" y="5602"/>
                  <a:pt x="11435" y="4134"/>
                  <a:pt x="9202" y="4134"/>
                </a:cubicBezTo>
                <a:cubicBezTo>
                  <a:pt x="8850" y="4134"/>
                  <a:pt x="8499" y="4170"/>
                  <a:pt x="8148" y="4255"/>
                </a:cubicBezTo>
                <a:cubicBezTo>
                  <a:pt x="7138" y="4499"/>
                  <a:pt x="6263" y="5122"/>
                  <a:pt x="5461" y="5781"/>
                </a:cubicBezTo>
                <a:cubicBezTo>
                  <a:pt x="4513" y="6561"/>
                  <a:pt x="3609" y="7430"/>
                  <a:pt x="3018" y="8503"/>
                </a:cubicBezTo>
                <a:cubicBezTo>
                  <a:pt x="1542" y="11186"/>
                  <a:pt x="2282" y="14521"/>
                  <a:pt x="1620" y="17509"/>
                </a:cubicBezTo>
                <a:cubicBezTo>
                  <a:pt x="1158" y="19594"/>
                  <a:pt x="0" y="21689"/>
                  <a:pt x="588" y="23744"/>
                </a:cubicBezTo>
                <a:cubicBezTo>
                  <a:pt x="965" y="25069"/>
                  <a:pt x="2041" y="26163"/>
                  <a:pt x="2188" y="27534"/>
                </a:cubicBezTo>
                <a:cubicBezTo>
                  <a:pt x="2317" y="28748"/>
                  <a:pt x="1693" y="29902"/>
                  <a:pt x="1456" y="31100"/>
                </a:cubicBezTo>
                <a:cubicBezTo>
                  <a:pt x="1158" y="32623"/>
                  <a:pt x="1525" y="34264"/>
                  <a:pt x="2443" y="35515"/>
                </a:cubicBezTo>
                <a:lnTo>
                  <a:pt x="35000" y="38928"/>
                </a:lnTo>
                <a:cubicBezTo>
                  <a:pt x="38019" y="38912"/>
                  <a:pt x="41404" y="38721"/>
                  <a:pt x="43463" y="36153"/>
                </a:cubicBezTo>
                <a:cubicBezTo>
                  <a:pt x="45087" y="34125"/>
                  <a:pt x="45420" y="31147"/>
                  <a:pt x="45533" y="28378"/>
                </a:cubicBezTo>
                <a:cubicBezTo>
                  <a:pt x="45611" y="26441"/>
                  <a:pt x="45609" y="24429"/>
                  <a:pt x="44927" y="22662"/>
                </a:cubicBezTo>
                <a:cubicBezTo>
                  <a:pt x="43684" y="19447"/>
                  <a:pt x="40557" y="17851"/>
                  <a:pt x="38688" y="15075"/>
                </a:cubicBezTo>
                <a:cubicBezTo>
                  <a:pt x="36453" y="11759"/>
                  <a:pt x="36212" y="7063"/>
                  <a:pt x="33971" y="3750"/>
                </a:cubicBezTo>
                <a:cubicBezTo>
                  <a:pt x="32355" y="1358"/>
                  <a:pt x="29537" y="1"/>
                  <a:pt x="2674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17" name="Google Shape;1017;p47"/>
          <p:cNvGrpSpPr/>
          <p:nvPr/>
        </p:nvGrpSpPr>
        <p:grpSpPr>
          <a:xfrm rot="-5400000">
            <a:off x="8365534" y="573817"/>
            <a:ext cx="1029210" cy="282618"/>
            <a:chOff x="6913312" y="2687868"/>
            <a:chExt cx="1422936" cy="390734"/>
          </a:xfrm>
        </p:grpSpPr>
        <p:sp>
          <p:nvSpPr>
            <p:cNvPr id="1018" name="Google Shape;1018;p47"/>
            <p:cNvSpPr/>
            <p:nvPr/>
          </p:nvSpPr>
          <p:spPr>
            <a:xfrm flipH="1">
              <a:off x="6913312" y="2687868"/>
              <a:ext cx="1422936" cy="390662"/>
            </a:xfrm>
            <a:custGeom>
              <a:avLst/>
              <a:gdLst/>
              <a:ahLst/>
              <a:cxnLst/>
              <a:rect l="l" t="t" r="r" b="b"/>
              <a:pathLst>
                <a:path w="19443" h="5338" extrusionOk="0">
                  <a:moveTo>
                    <a:pt x="2072" y="0"/>
                  </a:moveTo>
                  <a:cubicBezTo>
                    <a:pt x="1052" y="0"/>
                    <a:pt x="185" y="781"/>
                    <a:pt x="95" y="1817"/>
                  </a:cubicBezTo>
                  <a:cubicBezTo>
                    <a:pt x="0" y="2909"/>
                    <a:pt x="808" y="3873"/>
                    <a:pt x="1902" y="3968"/>
                  </a:cubicBezTo>
                  <a:lnTo>
                    <a:pt x="17196" y="5330"/>
                  </a:lnTo>
                  <a:cubicBezTo>
                    <a:pt x="17254" y="5336"/>
                    <a:pt x="17312" y="5338"/>
                    <a:pt x="17370" y="5338"/>
                  </a:cubicBezTo>
                  <a:cubicBezTo>
                    <a:pt x="18390" y="5338"/>
                    <a:pt x="19257" y="4559"/>
                    <a:pt x="19348" y="3523"/>
                  </a:cubicBezTo>
                  <a:cubicBezTo>
                    <a:pt x="19443" y="2431"/>
                    <a:pt x="18633" y="1467"/>
                    <a:pt x="17539" y="1372"/>
                  </a:cubicBezTo>
                  <a:lnTo>
                    <a:pt x="2246" y="8"/>
                  </a:lnTo>
                  <a:cubicBezTo>
                    <a:pt x="2188" y="3"/>
                    <a:pt x="2130" y="0"/>
                    <a:pt x="207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9" name="Google Shape;1019;p47"/>
            <p:cNvSpPr/>
            <p:nvPr/>
          </p:nvSpPr>
          <p:spPr>
            <a:xfrm flipH="1">
              <a:off x="6917410" y="2811257"/>
              <a:ext cx="1414886" cy="267345"/>
            </a:xfrm>
            <a:custGeom>
              <a:avLst/>
              <a:gdLst/>
              <a:ahLst/>
              <a:cxnLst/>
              <a:rect l="l" t="t" r="r" b="b"/>
              <a:pathLst>
                <a:path w="19333" h="3653" extrusionOk="0">
                  <a:moveTo>
                    <a:pt x="57" y="0"/>
                  </a:moveTo>
                  <a:cubicBezTo>
                    <a:pt x="50" y="42"/>
                    <a:pt x="44" y="86"/>
                    <a:pt x="41" y="131"/>
                  </a:cubicBezTo>
                  <a:cubicBezTo>
                    <a:pt x="1" y="580"/>
                    <a:pt x="116" y="1007"/>
                    <a:pt x="340" y="1362"/>
                  </a:cubicBezTo>
                  <a:cubicBezTo>
                    <a:pt x="660" y="1870"/>
                    <a:pt x="1205" y="2226"/>
                    <a:pt x="1848" y="2282"/>
                  </a:cubicBezTo>
                  <a:lnTo>
                    <a:pt x="17142" y="3644"/>
                  </a:lnTo>
                  <a:cubicBezTo>
                    <a:pt x="17201" y="3650"/>
                    <a:pt x="17260" y="3652"/>
                    <a:pt x="17318" y="3652"/>
                  </a:cubicBezTo>
                  <a:cubicBezTo>
                    <a:pt x="18337" y="3652"/>
                    <a:pt x="19203" y="2871"/>
                    <a:pt x="19294" y="1837"/>
                  </a:cubicBezTo>
                  <a:cubicBezTo>
                    <a:pt x="19333" y="1386"/>
                    <a:pt x="19218" y="959"/>
                    <a:pt x="18994" y="605"/>
                  </a:cubicBezTo>
                  <a:cubicBezTo>
                    <a:pt x="18964" y="558"/>
                    <a:pt x="18933" y="513"/>
                    <a:pt x="18901" y="471"/>
                  </a:cubicBezTo>
                  <a:cubicBezTo>
                    <a:pt x="18754" y="1441"/>
                    <a:pt x="17918" y="2157"/>
                    <a:pt x="16941" y="2157"/>
                  </a:cubicBezTo>
                  <a:cubicBezTo>
                    <a:pt x="16883" y="2157"/>
                    <a:pt x="16824" y="2155"/>
                    <a:pt x="16766" y="2149"/>
                  </a:cubicBezTo>
                  <a:lnTo>
                    <a:pt x="1472" y="787"/>
                  </a:lnTo>
                  <a:cubicBezTo>
                    <a:pt x="887" y="735"/>
                    <a:pt x="383" y="435"/>
                    <a:pt x="57"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0" name="Google Shape;1020;p47"/>
            <p:cNvSpPr/>
            <p:nvPr/>
          </p:nvSpPr>
          <p:spPr>
            <a:xfrm flipH="1">
              <a:off x="7601837" y="2715019"/>
              <a:ext cx="319379" cy="304084"/>
            </a:xfrm>
            <a:custGeom>
              <a:avLst/>
              <a:gdLst/>
              <a:ahLst/>
              <a:cxnLst/>
              <a:rect l="l" t="t" r="r" b="b"/>
              <a:pathLst>
                <a:path w="4364" h="4155" extrusionOk="0">
                  <a:moveTo>
                    <a:pt x="343" y="1"/>
                  </a:moveTo>
                  <a:lnTo>
                    <a:pt x="350" y="1"/>
                  </a:lnTo>
                  <a:lnTo>
                    <a:pt x="350" y="1"/>
                  </a:lnTo>
                  <a:cubicBezTo>
                    <a:pt x="348" y="1"/>
                    <a:pt x="346" y="1"/>
                    <a:pt x="343" y="1"/>
                  </a:cubicBezTo>
                  <a:close/>
                  <a:moveTo>
                    <a:pt x="350" y="1"/>
                  </a:moveTo>
                  <a:cubicBezTo>
                    <a:pt x="894" y="49"/>
                    <a:pt x="1367" y="314"/>
                    <a:pt x="1692" y="701"/>
                  </a:cubicBezTo>
                  <a:cubicBezTo>
                    <a:pt x="2020" y="1091"/>
                    <a:pt x="2197" y="1606"/>
                    <a:pt x="2151" y="2151"/>
                  </a:cubicBezTo>
                  <a:cubicBezTo>
                    <a:pt x="2061" y="3187"/>
                    <a:pt x="1193" y="3966"/>
                    <a:pt x="174" y="3966"/>
                  </a:cubicBezTo>
                  <a:cubicBezTo>
                    <a:pt x="116" y="3966"/>
                    <a:pt x="58" y="3964"/>
                    <a:pt x="0" y="3959"/>
                  </a:cubicBezTo>
                  <a:lnTo>
                    <a:pt x="0" y="3959"/>
                  </a:lnTo>
                  <a:lnTo>
                    <a:pt x="2166" y="4147"/>
                  </a:lnTo>
                  <a:cubicBezTo>
                    <a:pt x="2225" y="4152"/>
                    <a:pt x="2283" y="4154"/>
                    <a:pt x="2340" y="4154"/>
                  </a:cubicBezTo>
                  <a:cubicBezTo>
                    <a:pt x="3359" y="4154"/>
                    <a:pt x="4227" y="3375"/>
                    <a:pt x="4317" y="2339"/>
                  </a:cubicBezTo>
                  <a:cubicBezTo>
                    <a:pt x="4364" y="1794"/>
                    <a:pt x="4185" y="1280"/>
                    <a:pt x="3859" y="889"/>
                  </a:cubicBezTo>
                  <a:cubicBezTo>
                    <a:pt x="3531" y="499"/>
                    <a:pt x="3057" y="235"/>
                    <a:pt x="2510" y="189"/>
                  </a:cubicBezTo>
                  <a:lnTo>
                    <a:pt x="350"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1" name="Google Shape;1021;p47"/>
            <p:cNvSpPr/>
            <p:nvPr/>
          </p:nvSpPr>
          <p:spPr>
            <a:xfrm flipH="1">
              <a:off x="7543289" y="2754027"/>
              <a:ext cx="284397" cy="249780"/>
            </a:xfrm>
            <a:custGeom>
              <a:avLst/>
              <a:gdLst/>
              <a:ahLst/>
              <a:cxnLst/>
              <a:rect l="l" t="t" r="r" b="b"/>
              <a:pathLst>
                <a:path w="3886" h="3413" extrusionOk="0">
                  <a:moveTo>
                    <a:pt x="1946" y="0"/>
                  </a:moveTo>
                  <a:cubicBezTo>
                    <a:pt x="1300" y="0"/>
                    <a:pt x="681" y="369"/>
                    <a:pt x="394" y="994"/>
                  </a:cubicBezTo>
                  <a:cubicBezTo>
                    <a:pt x="1" y="1850"/>
                    <a:pt x="375" y="2863"/>
                    <a:pt x="1232" y="3256"/>
                  </a:cubicBezTo>
                  <a:cubicBezTo>
                    <a:pt x="1463" y="3362"/>
                    <a:pt x="1705" y="3412"/>
                    <a:pt x="1943" y="3412"/>
                  </a:cubicBezTo>
                  <a:cubicBezTo>
                    <a:pt x="2589" y="3412"/>
                    <a:pt x="3206" y="3044"/>
                    <a:pt x="3493" y="2419"/>
                  </a:cubicBezTo>
                  <a:cubicBezTo>
                    <a:pt x="3886" y="1562"/>
                    <a:pt x="3511" y="549"/>
                    <a:pt x="2655" y="156"/>
                  </a:cubicBezTo>
                  <a:cubicBezTo>
                    <a:pt x="2425" y="50"/>
                    <a:pt x="2183" y="0"/>
                    <a:pt x="194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2" name="Google Shape;1022;p47"/>
            <p:cNvSpPr/>
            <p:nvPr/>
          </p:nvSpPr>
          <p:spPr>
            <a:xfrm flipH="1">
              <a:off x="7577613" y="2781544"/>
              <a:ext cx="216042" cy="194892"/>
            </a:xfrm>
            <a:custGeom>
              <a:avLst/>
              <a:gdLst/>
              <a:ahLst/>
              <a:cxnLst/>
              <a:rect l="l" t="t" r="r" b="b"/>
              <a:pathLst>
                <a:path w="2952" h="2663" extrusionOk="0">
                  <a:moveTo>
                    <a:pt x="1477" y="0"/>
                  </a:moveTo>
                  <a:cubicBezTo>
                    <a:pt x="1364" y="0"/>
                    <a:pt x="1248" y="15"/>
                    <a:pt x="1133" y="46"/>
                  </a:cubicBezTo>
                  <a:cubicBezTo>
                    <a:pt x="423" y="235"/>
                    <a:pt x="1" y="966"/>
                    <a:pt x="190" y="1676"/>
                  </a:cubicBezTo>
                  <a:cubicBezTo>
                    <a:pt x="350" y="2270"/>
                    <a:pt x="888" y="2663"/>
                    <a:pt x="1477" y="2663"/>
                  </a:cubicBezTo>
                  <a:cubicBezTo>
                    <a:pt x="1590" y="2663"/>
                    <a:pt x="1705" y="2648"/>
                    <a:pt x="1820" y="2618"/>
                  </a:cubicBezTo>
                  <a:cubicBezTo>
                    <a:pt x="2529" y="2428"/>
                    <a:pt x="2952" y="1698"/>
                    <a:pt x="2762" y="989"/>
                  </a:cubicBezTo>
                  <a:cubicBezTo>
                    <a:pt x="2603" y="394"/>
                    <a:pt x="2065" y="0"/>
                    <a:pt x="1477"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3" name="Google Shape;1023;p47"/>
            <p:cNvSpPr/>
            <p:nvPr/>
          </p:nvSpPr>
          <p:spPr>
            <a:xfrm flipH="1">
              <a:off x="7614205" y="2810964"/>
              <a:ext cx="142564" cy="136636"/>
            </a:xfrm>
            <a:custGeom>
              <a:avLst/>
              <a:gdLst/>
              <a:ahLst/>
              <a:cxnLst/>
              <a:rect l="l" t="t" r="r" b="b"/>
              <a:pathLst>
                <a:path w="1948" h="1867" extrusionOk="0">
                  <a:moveTo>
                    <a:pt x="971" y="1"/>
                  </a:moveTo>
                  <a:cubicBezTo>
                    <a:pt x="493" y="1"/>
                    <a:pt x="86" y="368"/>
                    <a:pt x="44" y="853"/>
                  </a:cubicBezTo>
                  <a:cubicBezTo>
                    <a:pt x="0" y="1366"/>
                    <a:pt x="379" y="1818"/>
                    <a:pt x="892" y="1863"/>
                  </a:cubicBezTo>
                  <a:cubicBezTo>
                    <a:pt x="919" y="1865"/>
                    <a:pt x="946" y="1866"/>
                    <a:pt x="972" y="1866"/>
                  </a:cubicBezTo>
                  <a:cubicBezTo>
                    <a:pt x="1453" y="1866"/>
                    <a:pt x="1860" y="1500"/>
                    <a:pt x="1902" y="1014"/>
                  </a:cubicBezTo>
                  <a:cubicBezTo>
                    <a:pt x="1947" y="500"/>
                    <a:pt x="1567" y="49"/>
                    <a:pt x="1054" y="4"/>
                  </a:cubicBezTo>
                  <a:cubicBezTo>
                    <a:pt x="1026" y="2"/>
                    <a:pt x="999" y="1"/>
                    <a:pt x="97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4" name="Google Shape;1024;p47"/>
            <p:cNvSpPr/>
            <p:nvPr/>
          </p:nvSpPr>
          <p:spPr>
            <a:xfrm flipH="1">
              <a:off x="8047679" y="2693430"/>
              <a:ext cx="284616" cy="279494"/>
            </a:xfrm>
            <a:custGeom>
              <a:avLst/>
              <a:gdLst/>
              <a:ahLst/>
              <a:cxnLst/>
              <a:rect l="l" t="t" r="r" b="b"/>
              <a:pathLst>
                <a:path w="3889" h="3819" extrusionOk="0">
                  <a:moveTo>
                    <a:pt x="1946" y="1"/>
                  </a:moveTo>
                  <a:cubicBezTo>
                    <a:pt x="921" y="1"/>
                    <a:pt x="73" y="813"/>
                    <a:pt x="38" y="1843"/>
                  </a:cubicBezTo>
                  <a:cubicBezTo>
                    <a:pt x="1" y="2897"/>
                    <a:pt x="826" y="3781"/>
                    <a:pt x="1880" y="3817"/>
                  </a:cubicBezTo>
                  <a:cubicBezTo>
                    <a:pt x="1903" y="3818"/>
                    <a:pt x="1925" y="3818"/>
                    <a:pt x="1948" y="3818"/>
                  </a:cubicBezTo>
                  <a:cubicBezTo>
                    <a:pt x="2971" y="3818"/>
                    <a:pt x="3817" y="3006"/>
                    <a:pt x="3853" y="1975"/>
                  </a:cubicBezTo>
                  <a:cubicBezTo>
                    <a:pt x="3889" y="922"/>
                    <a:pt x="3065" y="39"/>
                    <a:pt x="2012" y="2"/>
                  </a:cubicBezTo>
                  <a:cubicBezTo>
                    <a:pt x="1990" y="1"/>
                    <a:pt x="1968" y="1"/>
                    <a:pt x="1946"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5" name="Google Shape;1025;p47"/>
            <p:cNvSpPr/>
            <p:nvPr/>
          </p:nvSpPr>
          <p:spPr>
            <a:xfrm flipH="1">
              <a:off x="8106666" y="2752929"/>
              <a:ext cx="166935" cy="159909"/>
            </a:xfrm>
            <a:custGeom>
              <a:avLst/>
              <a:gdLst/>
              <a:ahLst/>
              <a:cxnLst/>
              <a:rect l="l" t="t" r="r" b="b"/>
              <a:pathLst>
                <a:path w="2281" h="2185" extrusionOk="0">
                  <a:moveTo>
                    <a:pt x="1138" y="0"/>
                  </a:moveTo>
                  <a:cubicBezTo>
                    <a:pt x="577" y="0"/>
                    <a:pt x="102" y="430"/>
                    <a:pt x="52" y="998"/>
                  </a:cubicBezTo>
                  <a:cubicBezTo>
                    <a:pt x="1" y="1599"/>
                    <a:pt x="445" y="2128"/>
                    <a:pt x="1045" y="2180"/>
                  </a:cubicBezTo>
                  <a:cubicBezTo>
                    <a:pt x="1077" y="2183"/>
                    <a:pt x="1108" y="2184"/>
                    <a:pt x="1139" y="2184"/>
                  </a:cubicBezTo>
                  <a:cubicBezTo>
                    <a:pt x="1701" y="2184"/>
                    <a:pt x="2177" y="1756"/>
                    <a:pt x="2228" y="1187"/>
                  </a:cubicBezTo>
                  <a:cubicBezTo>
                    <a:pt x="2280" y="586"/>
                    <a:pt x="1834" y="58"/>
                    <a:pt x="1235" y="5"/>
                  </a:cubicBezTo>
                  <a:cubicBezTo>
                    <a:pt x="1202" y="2"/>
                    <a:pt x="1170" y="0"/>
                    <a:pt x="1138"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26" name="Google Shape;1026;p47"/>
          <p:cNvGrpSpPr/>
          <p:nvPr/>
        </p:nvGrpSpPr>
        <p:grpSpPr>
          <a:xfrm rot="-810921" flipH="1">
            <a:off x="7856384" y="85203"/>
            <a:ext cx="777665" cy="409501"/>
            <a:chOff x="7001573" y="2060164"/>
            <a:chExt cx="1368559" cy="720653"/>
          </a:xfrm>
        </p:grpSpPr>
        <p:sp>
          <p:nvSpPr>
            <p:cNvPr id="1027" name="Google Shape;1027;p47"/>
            <p:cNvSpPr/>
            <p:nvPr/>
          </p:nvSpPr>
          <p:spPr>
            <a:xfrm flipH="1">
              <a:off x="7001573" y="2060164"/>
              <a:ext cx="1368340" cy="720653"/>
            </a:xfrm>
            <a:custGeom>
              <a:avLst/>
              <a:gdLst/>
              <a:ahLst/>
              <a:cxnLst/>
              <a:rect l="l" t="t" r="r" b="b"/>
              <a:pathLst>
                <a:path w="18697" h="9847" extrusionOk="0">
                  <a:moveTo>
                    <a:pt x="2256" y="0"/>
                  </a:moveTo>
                  <a:cubicBezTo>
                    <a:pt x="1474" y="0"/>
                    <a:pt x="733" y="464"/>
                    <a:pt x="417" y="1233"/>
                  </a:cubicBezTo>
                  <a:cubicBezTo>
                    <a:pt x="0" y="2248"/>
                    <a:pt x="485" y="3409"/>
                    <a:pt x="1500" y="3825"/>
                  </a:cubicBezTo>
                  <a:lnTo>
                    <a:pt x="15687" y="9696"/>
                  </a:lnTo>
                  <a:cubicBezTo>
                    <a:pt x="15934" y="9798"/>
                    <a:pt x="16190" y="9846"/>
                    <a:pt x="16442" y="9846"/>
                  </a:cubicBezTo>
                  <a:cubicBezTo>
                    <a:pt x="17223" y="9846"/>
                    <a:pt x="17964" y="9382"/>
                    <a:pt x="18280" y="8614"/>
                  </a:cubicBezTo>
                  <a:cubicBezTo>
                    <a:pt x="18697" y="7600"/>
                    <a:pt x="18213" y="6439"/>
                    <a:pt x="17199" y="6021"/>
                  </a:cubicBezTo>
                  <a:lnTo>
                    <a:pt x="3011" y="150"/>
                  </a:lnTo>
                  <a:cubicBezTo>
                    <a:pt x="2763" y="48"/>
                    <a:pt x="2508" y="0"/>
                    <a:pt x="225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8" name="Google Shape;1028;p47"/>
            <p:cNvSpPr/>
            <p:nvPr/>
          </p:nvSpPr>
          <p:spPr>
            <a:xfrm flipH="1">
              <a:off x="7018039" y="2141618"/>
              <a:ext cx="1335260" cy="639198"/>
            </a:xfrm>
            <a:custGeom>
              <a:avLst/>
              <a:gdLst/>
              <a:ahLst/>
              <a:cxnLst/>
              <a:rect l="l" t="t" r="r" b="b"/>
              <a:pathLst>
                <a:path w="18245" h="8734" extrusionOk="0">
                  <a:moveTo>
                    <a:pt x="244" y="0"/>
                  </a:moveTo>
                  <a:cubicBezTo>
                    <a:pt x="226" y="39"/>
                    <a:pt x="209" y="78"/>
                    <a:pt x="190" y="120"/>
                  </a:cubicBezTo>
                  <a:cubicBezTo>
                    <a:pt x="19" y="536"/>
                    <a:pt x="0" y="979"/>
                    <a:pt x="108" y="1385"/>
                  </a:cubicBezTo>
                  <a:cubicBezTo>
                    <a:pt x="263" y="1964"/>
                    <a:pt x="675" y="2466"/>
                    <a:pt x="1273" y="2712"/>
                  </a:cubicBezTo>
                  <a:lnTo>
                    <a:pt x="15460" y="8583"/>
                  </a:lnTo>
                  <a:cubicBezTo>
                    <a:pt x="15707" y="8685"/>
                    <a:pt x="15963" y="8733"/>
                    <a:pt x="16215" y="8733"/>
                  </a:cubicBezTo>
                  <a:cubicBezTo>
                    <a:pt x="16996" y="8733"/>
                    <a:pt x="17737" y="8269"/>
                    <a:pt x="18053" y="7501"/>
                  </a:cubicBezTo>
                  <a:cubicBezTo>
                    <a:pt x="18226" y="7083"/>
                    <a:pt x="18244" y="6641"/>
                    <a:pt x="18136" y="6236"/>
                  </a:cubicBezTo>
                  <a:cubicBezTo>
                    <a:pt x="18122" y="6184"/>
                    <a:pt x="18106" y="6131"/>
                    <a:pt x="18088" y="6081"/>
                  </a:cubicBezTo>
                  <a:cubicBezTo>
                    <a:pt x="17748" y="6778"/>
                    <a:pt x="17044" y="7195"/>
                    <a:pt x="16303" y="7195"/>
                  </a:cubicBezTo>
                  <a:cubicBezTo>
                    <a:pt x="16052" y="7195"/>
                    <a:pt x="15796" y="7146"/>
                    <a:pt x="15548" y="7045"/>
                  </a:cubicBezTo>
                  <a:lnTo>
                    <a:pt x="1360" y="1174"/>
                  </a:lnTo>
                  <a:cubicBezTo>
                    <a:pt x="816" y="950"/>
                    <a:pt x="426" y="513"/>
                    <a:pt x="244"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9" name="Google Shape;1029;p47"/>
            <p:cNvSpPr/>
            <p:nvPr/>
          </p:nvSpPr>
          <p:spPr>
            <a:xfrm flipH="1">
              <a:off x="7652627" y="2178869"/>
              <a:ext cx="352313" cy="340457"/>
            </a:xfrm>
            <a:custGeom>
              <a:avLst/>
              <a:gdLst/>
              <a:ahLst/>
              <a:cxnLst/>
              <a:rect l="l" t="t" r="r" b="b"/>
              <a:pathLst>
                <a:path w="4814" h="4652" extrusionOk="0">
                  <a:moveTo>
                    <a:pt x="1512" y="1"/>
                  </a:moveTo>
                  <a:lnTo>
                    <a:pt x="1513" y="1"/>
                  </a:lnTo>
                  <a:lnTo>
                    <a:pt x="1513" y="1"/>
                  </a:lnTo>
                  <a:cubicBezTo>
                    <a:pt x="1512" y="1"/>
                    <a:pt x="1512" y="1"/>
                    <a:pt x="1512" y="1"/>
                  </a:cubicBezTo>
                  <a:close/>
                  <a:moveTo>
                    <a:pt x="1513" y="1"/>
                  </a:moveTo>
                  <a:cubicBezTo>
                    <a:pt x="2019" y="209"/>
                    <a:pt x="2395" y="604"/>
                    <a:pt x="2589" y="1073"/>
                  </a:cubicBezTo>
                  <a:cubicBezTo>
                    <a:pt x="2785" y="1543"/>
                    <a:pt x="2802" y="2086"/>
                    <a:pt x="2594" y="2593"/>
                  </a:cubicBezTo>
                  <a:cubicBezTo>
                    <a:pt x="2278" y="3361"/>
                    <a:pt x="1536" y="3825"/>
                    <a:pt x="754" y="3825"/>
                  </a:cubicBezTo>
                  <a:cubicBezTo>
                    <a:pt x="503" y="3825"/>
                    <a:pt x="247" y="3778"/>
                    <a:pt x="0" y="3676"/>
                  </a:cubicBezTo>
                  <a:lnTo>
                    <a:pt x="0" y="3676"/>
                  </a:lnTo>
                  <a:lnTo>
                    <a:pt x="2011" y="4501"/>
                  </a:lnTo>
                  <a:cubicBezTo>
                    <a:pt x="2259" y="4603"/>
                    <a:pt x="2515" y="4652"/>
                    <a:pt x="2766" y="4652"/>
                  </a:cubicBezTo>
                  <a:cubicBezTo>
                    <a:pt x="3548" y="4652"/>
                    <a:pt x="4288" y="4187"/>
                    <a:pt x="4603" y="3420"/>
                  </a:cubicBezTo>
                  <a:cubicBezTo>
                    <a:pt x="4813" y="2913"/>
                    <a:pt x="4796" y="2369"/>
                    <a:pt x="4600" y="1900"/>
                  </a:cubicBezTo>
                  <a:cubicBezTo>
                    <a:pt x="4404" y="1429"/>
                    <a:pt x="4030" y="1036"/>
                    <a:pt x="3523" y="828"/>
                  </a:cubicBezTo>
                  <a:lnTo>
                    <a:pt x="1513"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0" name="Google Shape;1030;p47"/>
            <p:cNvSpPr/>
            <p:nvPr/>
          </p:nvSpPr>
          <p:spPr>
            <a:xfrm flipH="1">
              <a:off x="7610326" y="2273790"/>
              <a:ext cx="263978" cy="249707"/>
            </a:xfrm>
            <a:custGeom>
              <a:avLst/>
              <a:gdLst/>
              <a:ahLst/>
              <a:cxnLst/>
              <a:rect l="l" t="t" r="r" b="b"/>
              <a:pathLst>
                <a:path w="3607" h="3412" extrusionOk="0">
                  <a:moveTo>
                    <a:pt x="1800" y="1"/>
                  </a:moveTo>
                  <a:cubicBezTo>
                    <a:pt x="947" y="1"/>
                    <a:pt x="209" y="642"/>
                    <a:pt x="110" y="1510"/>
                  </a:cubicBezTo>
                  <a:cubicBezTo>
                    <a:pt x="1" y="2446"/>
                    <a:pt x="672" y="3293"/>
                    <a:pt x="1608" y="3400"/>
                  </a:cubicBezTo>
                  <a:cubicBezTo>
                    <a:pt x="1674" y="3408"/>
                    <a:pt x="1741" y="3412"/>
                    <a:pt x="1806" y="3412"/>
                  </a:cubicBezTo>
                  <a:cubicBezTo>
                    <a:pt x="2660" y="3412"/>
                    <a:pt x="3398" y="2771"/>
                    <a:pt x="3497" y="1902"/>
                  </a:cubicBezTo>
                  <a:cubicBezTo>
                    <a:pt x="3606" y="967"/>
                    <a:pt x="2935" y="120"/>
                    <a:pt x="1999" y="12"/>
                  </a:cubicBezTo>
                  <a:cubicBezTo>
                    <a:pt x="1932" y="5"/>
                    <a:pt x="1866" y="1"/>
                    <a:pt x="180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1" name="Google Shape;1031;p47"/>
            <p:cNvSpPr/>
            <p:nvPr/>
          </p:nvSpPr>
          <p:spPr>
            <a:xfrm flipH="1">
              <a:off x="7635575" y="2301087"/>
              <a:ext cx="213920" cy="194892"/>
            </a:xfrm>
            <a:custGeom>
              <a:avLst/>
              <a:gdLst/>
              <a:ahLst/>
              <a:cxnLst/>
              <a:rect l="l" t="t" r="r" b="b"/>
              <a:pathLst>
                <a:path w="2923" h="2663" extrusionOk="0">
                  <a:moveTo>
                    <a:pt x="1461" y="1"/>
                  </a:moveTo>
                  <a:cubicBezTo>
                    <a:pt x="1121" y="1"/>
                    <a:pt x="780" y="130"/>
                    <a:pt x="520" y="390"/>
                  </a:cubicBezTo>
                  <a:cubicBezTo>
                    <a:pt x="1" y="911"/>
                    <a:pt x="1" y="1753"/>
                    <a:pt x="520" y="2272"/>
                  </a:cubicBezTo>
                  <a:cubicBezTo>
                    <a:pt x="780" y="2532"/>
                    <a:pt x="1121" y="2662"/>
                    <a:pt x="1461" y="2662"/>
                  </a:cubicBezTo>
                  <a:cubicBezTo>
                    <a:pt x="1802" y="2662"/>
                    <a:pt x="2142" y="2532"/>
                    <a:pt x="2402" y="2272"/>
                  </a:cubicBezTo>
                  <a:cubicBezTo>
                    <a:pt x="2922" y="1753"/>
                    <a:pt x="2922" y="911"/>
                    <a:pt x="2402" y="390"/>
                  </a:cubicBezTo>
                  <a:cubicBezTo>
                    <a:pt x="2142" y="130"/>
                    <a:pt x="1802" y="1"/>
                    <a:pt x="1461" y="1"/>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2" name="Google Shape;1032;p47"/>
            <p:cNvSpPr/>
            <p:nvPr/>
          </p:nvSpPr>
          <p:spPr>
            <a:xfrm flipH="1">
              <a:off x="7664923" y="2330215"/>
              <a:ext cx="155006" cy="136636"/>
            </a:xfrm>
            <a:custGeom>
              <a:avLst/>
              <a:gdLst/>
              <a:ahLst/>
              <a:cxnLst/>
              <a:rect l="l" t="t" r="r" b="b"/>
              <a:pathLst>
                <a:path w="2118" h="1867" extrusionOk="0">
                  <a:moveTo>
                    <a:pt x="1058" y="1"/>
                  </a:moveTo>
                  <a:cubicBezTo>
                    <a:pt x="692" y="1"/>
                    <a:pt x="345" y="219"/>
                    <a:pt x="196" y="579"/>
                  </a:cubicBezTo>
                  <a:cubicBezTo>
                    <a:pt x="1" y="1055"/>
                    <a:pt x="228" y="1600"/>
                    <a:pt x="705" y="1796"/>
                  </a:cubicBezTo>
                  <a:cubicBezTo>
                    <a:pt x="821" y="1844"/>
                    <a:pt x="941" y="1867"/>
                    <a:pt x="1059" y="1867"/>
                  </a:cubicBezTo>
                  <a:cubicBezTo>
                    <a:pt x="1425" y="1867"/>
                    <a:pt x="1773" y="1649"/>
                    <a:pt x="1921" y="1288"/>
                  </a:cubicBezTo>
                  <a:cubicBezTo>
                    <a:pt x="2117" y="811"/>
                    <a:pt x="1889" y="267"/>
                    <a:pt x="1413" y="71"/>
                  </a:cubicBezTo>
                  <a:cubicBezTo>
                    <a:pt x="1297" y="24"/>
                    <a:pt x="1177" y="1"/>
                    <a:pt x="105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3" name="Google Shape;1033;p47"/>
            <p:cNvSpPr/>
            <p:nvPr/>
          </p:nvSpPr>
          <p:spPr>
            <a:xfrm flipH="1">
              <a:off x="8051046" y="2063677"/>
              <a:ext cx="319087" cy="279494"/>
            </a:xfrm>
            <a:custGeom>
              <a:avLst/>
              <a:gdLst/>
              <a:ahLst/>
              <a:cxnLst/>
              <a:rect l="l" t="t" r="r" b="b"/>
              <a:pathLst>
                <a:path w="4360" h="3819" extrusionOk="0">
                  <a:moveTo>
                    <a:pt x="2179" y="1"/>
                  </a:moveTo>
                  <a:cubicBezTo>
                    <a:pt x="1850" y="1"/>
                    <a:pt x="1517" y="86"/>
                    <a:pt x="1212" y="265"/>
                  </a:cubicBezTo>
                  <a:cubicBezTo>
                    <a:pt x="305" y="799"/>
                    <a:pt x="0" y="1970"/>
                    <a:pt x="535" y="2877"/>
                  </a:cubicBezTo>
                  <a:cubicBezTo>
                    <a:pt x="891" y="3482"/>
                    <a:pt x="1528" y="3819"/>
                    <a:pt x="2182" y="3819"/>
                  </a:cubicBezTo>
                  <a:cubicBezTo>
                    <a:pt x="2510" y="3819"/>
                    <a:pt x="2844" y="3734"/>
                    <a:pt x="3147" y="3555"/>
                  </a:cubicBezTo>
                  <a:cubicBezTo>
                    <a:pt x="4056" y="3020"/>
                    <a:pt x="4359" y="1852"/>
                    <a:pt x="3825" y="942"/>
                  </a:cubicBezTo>
                  <a:cubicBezTo>
                    <a:pt x="3469" y="338"/>
                    <a:pt x="2833" y="1"/>
                    <a:pt x="2179"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4" name="Google Shape;1034;p47"/>
            <p:cNvSpPr/>
            <p:nvPr/>
          </p:nvSpPr>
          <p:spPr>
            <a:xfrm flipH="1">
              <a:off x="8119547" y="2123469"/>
              <a:ext cx="181352" cy="159909"/>
            </a:xfrm>
            <a:custGeom>
              <a:avLst/>
              <a:gdLst/>
              <a:ahLst/>
              <a:cxnLst/>
              <a:rect l="l" t="t" r="r" b="b"/>
              <a:pathLst>
                <a:path w="2478" h="2185" extrusionOk="0">
                  <a:moveTo>
                    <a:pt x="1240" y="1"/>
                  </a:moveTo>
                  <a:cubicBezTo>
                    <a:pt x="811" y="1"/>
                    <a:pt x="403" y="256"/>
                    <a:pt x="231" y="677"/>
                  </a:cubicBezTo>
                  <a:cubicBezTo>
                    <a:pt x="1" y="1235"/>
                    <a:pt x="266" y="1874"/>
                    <a:pt x="824" y="2102"/>
                  </a:cubicBezTo>
                  <a:cubicBezTo>
                    <a:pt x="960" y="2158"/>
                    <a:pt x="1101" y="2185"/>
                    <a:pt x="1239" y="2185"/>
                  </a:cubicBezTo>
                  <a:cubicBezTo>
                    <a:pt x="1669" y="2185"/>
                    <a:pt x="2075" y="1929"/>
                    <a:pt x="2249" y="1509"/>
                  </a:cubicBezTo>
                  <a:cubicBezTo>
                    <a:pt x="2478" y="951"/>
                    <a:pt x="2212" y="312"/>
                    <a:pt x="1654" y="83"/>
                  </a:cubicBezTo>
                  <a:cubicBezTo>
                    <a:pt x="1519" y="27"/>
                    <a:pt x="1378" y="1"/>
                    <a:pt x="1240"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8" name="Google Shape;5415;p57"/>
          <p:cNvSpPr/>
          <p:nvPr/>
        </p:nvSpPr>
        <p:spPr>
          <a:xfrm>
            <a:off x="1804622" y="392692"/>
            <a:ext cx="5738026" cy="623031"/>
          </a:xfrm>
          <a:prstGeom prst="roundRect">
            <a:avLst>
              <a:gd name="adj" fmla="val 50000"/>
            </a:avLst>
          </a:prstGeom>
          <a:solidFill>
            <a:schemeClr val="accent1"/>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en-US" sz="2400" b="1">
                <a:solidFill>
                  <a:schemeClr val="bg1"/>
                </a:solidFill>
              </a:rPr>
              <a:t>Em hãy xử lí các tình huống sau</a:t>
            </a:r>
          </a:p>
        </p:txBody>
      </p:sp>
      <p:sp>
        <p:nvSpPr>
          <p:cNvPr id="2" name="Rectangle 1"/>
          <p:cNvSpPr/>
          <p:nvPr/>
        </p:nvSpPr>
        <p:spPr>
          <a:xfrm>
            <a:off x="389670" y="1167404"/>
            <a:ext cx="8314356" cy="3416320"/>
          </a:xfrm>
          <a:prstGeom prst="rect">
            <a:avLst/>
          </a:prstGeom>
        </p:spPr>
        <p:txBody>
          <a:bodyPr wrap="square">
            <a:spAutoFit/>
          </a:bodyPr>
          <a:lstStyle/>
          <a:p>
            <a:pPr marL="342900" indent="-342900" algn="just">
              <a:lnSpc>
                <a:spcPct val="150000"/>
              </a:lnSpc>
              <a:buAutoNum type="alphaLcPeriod"/>
            </a:pPr>
            <a:r>
              <a:rPr lang="vi-VN" sz="1800" smtClean="0">
                <a:solidFill>
                  <a:schemeClr val="tx1"/>
                </a:solidFill>
                <a:latin typeface="+mn-lt"/>
                <a:ea typeface="Pontano Sans"/>
                <a:cs typeface="Pontano Sans"/>
              </a:rPr>
              <a:t>Từ </a:t>
            </a:r>
            <a:r>
              <a:rPr lang="vi-VN" sz="1800">
                <a:solidFill>
                  <a:schemeClr val="tx1"/>
                </a:solidFill>
                <a:latin typeface="+mn-lt"/>
                <a:ea typeface="Pontano Sans"/>
                <a:cs typeface="Pontano Sans"/>
              </a:rPr>
              <a:t>ngày được bổ nhiệm làm Giám đốc công ty và có thu nhập cao nên bố của T yêu cầu mẹ của T dừng công việc giảng dạy tại trường trung học phổ thông và ở nhà để chăm lo việc gia đình. Mẹ của T không đồng ý</a:t>
            </a:r>
            <a:r>
              <a:rPr lang="vi-VN" sz="1800" smtClean="0">
                <a:solidFill>
                  <a:schemeClr val="tx1"/>
                </a:solidFill>
                <a:latin typeface="+mn-lt"/>
                <a:ea typeface="Pontano Sans"/>
                <a:cs typeface="Pontano Sans"/>
              </a:rPr>
              <a:t>.</a:t>
            </a:r>
            <a:endParaRPr lang="en-US" sz="1800" smtClean="0">
              <a:solidFill>
                <a:schemeClr val="tx1"/>
              </a:solidFill>
              <a:latin typeface="+mn-lt"/>
              <a:ea typeface="Pontano Sans"/>
              <a:cs typeface="Pontano Sans"/>
            </a:endParaRPr>
          </a:p>
          <a:p>
            <a:pPr marL="342900" indent="-342900" algn="just">
              <a:lnSpc>
                <a:spcPct val="150000"/>
              </a:lnSpc>
              <a:buAutoNum type="alphaLcPeriod"/>
            </a:pPr>
            <a:r>
              <a:rPr lang="en-US" sz="1800" smtClean="0">
                <a:solidFill>
                  <a:schemeClr val="tx1"/>
                </a:solidFill>
                <a:latin typeface="+mn-lt"/>
                <a:ea typeface="Pontano Sans"/>
                <a:cs typeface="Pontano Sans"/>
              </a:rPr>
              <a:t>N</a:t>
            </a:r>
            <a:r>
              <a:rPr lang="vi-VN" sz="1800" smtClean="0">
                <a:solidFill>
                  <a:schemeClr val="tx1"/>
                </a:solidFill>
                <a:latin typeface="+mn-lt"/>
                <a:ea typeface="Pontano Sans"/>
                <a:cs typeface="Pontano Sans"/>
              </a:rPr>
              <a:t>hà </a:t>
            </a:r>
            <a:r>
              <a:rPr lang="vi-VN" sz="1800">
                <a:solidFill>
                  <a:schemeClr val="tx1"/>
                </a:solidFill>
                <a:latin typeface="+mn-lt"/>
                <a:ea typeface="Pontano Sans"/>
                <a:cs typeface="Pontano Sans"/>
              </a:rPr>
              <a:t>P có hai anh em. P đang học Trường Đại học G (theo đúng nguyện vọng của bản thân), còn người em gái của P có nguyện vọng học Trường Đại học Thể dục — Thể thao vi rất thích đá bóng, nhưng bố mẹ P không đồng ý và yêu cầu em phải thi vào Trường Đại học Sự phạm đề tiếp nối truyện thống của gia đình.</a:t>
            </a:r>
            <a:endParaRPr lang="en-US" sz="1800">
              <a:solidFill>
                <a:schemeClr val="tx1"/>
              </a:solidFill>
              <a:latin typeface="+mn-lt"/>
              <a:ea typeface="Pontano Sans"/>
              <a:cs typeface="Pontano Sans"/>
            </a:endParaRPr>
          </a:p>
        </p:txBody>
      </p:sp>
    </p:spTree>
    <p:extLst>
      <p:ext uri="{BB962C8B-B14F-4D97-AF65-F5344CB8AC3E}">
        <p14:creationId xmlns:p14="http://schemas.microsoft.com/office/powerpoint/2010/main" val="28007953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Shape 1059"/>
        <p:cNvGrpSpPr/>
        <p:nvPr/>
      </p:nvGrpSpPr>
      <p:grpSpPr>
        <a:xfrm>
          <a:off x="0" y="0"/>
          <a:ext cx="0" cy="0"/>
          <a:chOff x="0" y="0"/>
          <a:chExt cx="0" cy="0"/>
        </a:xfrm>
      </p:grpSpPr>
      <p:sp>
        <p:nvSpPr>
          <p:cNvPr id="1060" name="Google Shape;1060;p48"/>
          <p:cNvSpPr/>
          <p:nvPr/>
        </p:nvSpPr>
        <p:spPr>
          <a:xfrm flipH="1">
            <a:off x="-671310" y="1964775"/>
            <a:ext cx="4572060" cy="3255190"/>
          </a:xfrm>
          <a:custGeom>
            <a:avLst/>
            <a:gdLst/>
            <a:ahLst/>
            <a:cxnLst/>
            <a:rect l="l" t="t" r="r" b="b"/>
            <a:pathLst>
              <a:path w="48555" h="34569" extrusionOk="0">
                <a:moveTo>
                  <a:pt x="34391" y="1"/>
                </a:moveTo>
                <a:cubicBezTo>
                  <a:pt x="29485" y="1"/>
                  <a:pt x="24637" y="2947"/>
                  <a:pt x="21205" y="8186"/>
                </a:cubicBezTo>
                <a:cubicBezTo>
                  <a:pt x="16605" y="15205"/>
                  <a:pt x="4131" y="12896"/>
                  <a:pt x="2018" y="22009"/>
                </a:cubicBezTo>
                <a:cubicBezTo>
                  <a:pt x="0" y="30711"/>
                  <a:pt x="4987" y="34326"/>
                  <a:pt x="4987" y="34326"/>
                </a:cubicBezTo>
                <a:lnTo>
                  <a:pt x="42383" y="34568"/>
                </a:lnTo>
                <a:cubicBezTo>
                  <a:pt x="48554" y="27912"/>
                  <a:pt x="45771" y="3830"/>
                  <a:pt x="39358" y="1046"/>
                </a:cubicBezTo>
                <a:cubicBezTo>
                  <a:pt x="37731" y="341"/>
                  <a:pt x="36058" y="1"/>
                  <a:pt x="3439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 name="Group 2"/>
          <p:cNvGrpSpPr/>
          <p:nvPr/>
        </p:nvGrpSpPr>
        <p:grpSpPr>
          <a:xfrm>
            <a:off x="-400274" y="1369178"/>
            <a:ext cx="3476696" cy="3326954"/>
            <a:chOff x="365281" y="1417080"/>
            <a:chExt cx="3392387" cy="3171281"/>
          </a:xfrm>
        </p:grpSpPr>
        <p:grpSp>
          <p:nvGrpSpPr>
            <p:cNvPr id="1061" name="Google Shape;1061;p48"/>
            <p:cNvGrpSpPr/>
            <p:nvPr/>
          </p:nvGrpSpPr>
          <p:grpSpPr>
            <a:xfrm>
              <a:off x="2457900" y="2796609"/>
              <a:ext cx="998496" cy="1529606"/>
              <a:chOff x="2457900" y="2796609"/>
              <a:chExt cx="998496" cy="1529606"/>
            </a:xfrm>
          </p:grpSpPr>
          <p:sp>
            <p:nvSpPr>
              <p:cNvPr id="1062" name="Google Shape;1062;p48"/>
              <p:cNvSpPr/>
              <p:nvPr/>
            </p:nvSpPr>
            <p:spPr>
              <a:xfrm flipH="1">
                <a:off x="2726591" y="2870519"/>
                <a:ext cx="461095" cy="1139179"/>
              </a:xfrm>
              <a:custGeom>
                <a:avLst/>
                <a:gdLst/>
                <a:ahLst/>
                <a:cxnLst/>
                <a:rect l="l" t="t" r="r" b="b"/>
                <a:pathLst>
                  <a:path w="7499" h="18527" extrusionOk="0">
                    <a:moveTo>
                      <a:pt x="1" y="1"/>
                    </a:moveTo>
                    <a:lnTo>
                      <a:pt x="1" y="18526"/>
                    </a:lnTo>
                    <a:lnTo>
                      <a:pt x="7499" y="18526"/>
                    </a:lnTo>
                    <a:lnTo>
                      <a:pt x="7499"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3" name="Google Shape;1063;p48"/>
              <p:cNvSpPr/>
              <p:nvPr/>
            </p:nvSpPr>
            <p:spPr>
              <a:xfrm flipH="1">
                <a:off x="3147656" y="2916329"/>
                <a:ext cx="10945" cy="1047624"/>
              </a:xfrm>
              <a:custGeom>
                <a:avLst/>
                <a:gdLst/>
                <a:ahLst/>
                <a:cxnLst/>
                <a:rect l="l" t="t" r="r" b="b"/>
                <a:pathLst>
                  <a:path w="178" h="17038" extrusionOk="0">
                    <a:moveTo>
                      <a:pt x="0" y="0"/>
                    </a:moveTo>
                    <a:lnTo>
                      <a:pt x="0" y="17037"/>
                    </a:lnTo>
                    <a:lnTo>
                      <a:pt x="177" y="17037"/>
                    </a:lnTo>
                    <a:lnTo>
                      <a:pt x="17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4" name="Google Shape;1064;p48"/>
              <p:cNvSpPr/>
              <p:nvPr/>
            </p:nvSpPr>
            <p:spPr>
              <a:xfrm flipH="1">
                <a:off x="3082415" y="2916329"/>
                <a:ext cx="10822" cy="1047624"/>
              </a:xfrm>
              <a:custGeom>
                <a:avLst/>
                <a:gdLst/>
                <a:ahLst/>
                <a:cxnLst/>
                <a:rect l="l" t="t" r="r" b="b"/>
                <a:pathLst>
                  <a:path w="176" h="17038" extrusionOk="0">
                    <a:moveTo>
                      <a:pt x="0" y="0"/>
                    </a:moveTo>
                    <a:lnTo>
                      <a:pt x="0" y="17037"/>
                    </a:lnTo>
                    <a:lnTo>
                      <a:pt x="176" y="17037"/>
                    </a:lnTo>
                    <a:lnTo>
                      <a:pt x="176"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5" name="Google Shape;1065;p48"/>
              <p:cNvSpPr/>
              <p:nvPr/>
            </p:nvSpPr>
            <p:spPr>
              <a:xfrm flipH="1">
                <a:off x="3017052" y="2916329"/>
                <a:ext cx="10883" cy="1047624"/>
              </a:xfrm>
              <a:custGeom>
                <a:avLst/>
                <a:gdLst/>
                <a:ahLst/>
                <a:cxnLst/>
                <a:rect l="l" t="t" r="r" b="b"/>
                <a:pathLst>
                  <a:path w="177" h="17038" extrusionOk="0">
                    <a:moveTo>
                      <a:pt x="1" y="0"/>
                    </a:moveTo>
                    <a:lnTo>
                      <a:pt x="1" y="17037"/>
                    </a:lnTo>
                    <a:lnTo>
                      <a:pt x="177" y="17037"/>
                    </a:lnTo>
                    <a:lnTo>
                      <a:pt x="17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6" name="Google Shape;1066;p48"/>
              <p:cNvSpPr/>
              <p:nvPr/>
            </p:nvSpPr>
            <p:spPr>
              <a:xfrm flipH="1">
                <a:off x="2951688" y="2916329"/>
                <a:ext cx="10883" cy="1047624"/>
              </a:xfrm>
              <a:custGeom>
                <a:avLst/>
                <a:gdLst/>
                <a:ahLst/>
                <a:cxnLst/>
                <a:rect l="l" t="t" r="r" b="b"/>
                <a:pathLst>
                  <a:path w="177" h="17038" extrusionOk="0">
                    <a:moveTo>
                      <a:pt x="1" y="0"/>
                    </a:moveTo>
                    <a:lnTo>
                      <a:pt x="1" y="17037"/>
                    </a:lnTo>
                    <a:lnTo>
                      <a:pt x="177" y="17037"/>
                    </a:lnTo>
                    <a:lnTo>
                      <a:pt x="17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7" name="Google Shape;1067;p48"/>
              <p:cNvSpPr/>
              <p:nvPr/>
            </p:nvSpPr>
            <p:spPr>
              <a:xfrm flipH="1">
                <a:off x="2886325" y="2916329"/>
                <a:ext cx="10883" cy="1047624"/>
              </a:xfrm>
              <a:custGeom>
                <a:avLst/>
                <a:gdLst/>
                <a:ahLst/>
                <a:cxnLst/>
                <a:rect l="l" t="t" r="r" b="b"/>
                <a:pathLst>
                  <a:path w="177" h="17038" extrusionOk="0">
                    <a:moveTo>
                      <a:pt x="1" y="0"/>
                    </a:moveTo>
                    <a:lnTo>
                      <a:pt x="1" y="17037"/>
                    </a:lnTo>
                    <a:lnTo>
                      <a:pt x="176" y="17037"/>
                    </a:lnTo>
                    <a:lnTo>
                      <a:pt x="176"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8" name="Google Shape;1068;p48"/>
              <p:cNvSpPr/>
              <p:nvPr/>
            </p:nvSpPr>
            <p:spPr>
              <a:xfrm flipH="1">
                <a:off x="2820961" y="2916329"/>
                <a:ext cx="10945" cy="1047624"/>
              </a:xfrm>
              <a:custGeom>
                <a:avLst/>
                <a:gdLst/>
                <a:ahLst/>
                <a:cxnLst/>
                <a:rect l="l" t="t" r="r" b="b"/>
                <a:pathLst>
                  <a:path w="178" h="17038" extrusionOk="0">
                    <a:moveTo>
                      <a:pt x="0" y="0"/>
                    </a:moveTo>
                    <a:lnTo>
                      <a:pt x="0" y="17037"/>
                    </a:lnTo>
                    <a:lnTo>
                      <a:pt x="177" y="17037"/>
                    </a:lnTo>
                    <a:lnTo>
                      <a:pt x="17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9" name="Google Shape;1069;p48"/>
              <p:cNvSpPr/>
              <p:nvPr/>
            </p:nvSpPr>
            <p:spPr>
              <a:xfrm flipH="1">
                <a:off x="2755598" y="2916329"/>
                <a:ext cx="10945" cy="1047624"/>
              </a:xfrm>
              <a:custGeom>
                <a:avLst/>
                <a:gdLst/>
                <a:ahLst/>
                <a:cxnLst/>
                <a:rect l="l" t="t" r="r" b="b"/>
                <a:pathLst>
                  <a:path w="178" h="17038" extrusionOk="0">
                    <a:moveTo>
                      <a:pt x="0" y="0"/>
                    </a:moveTo>
                    <a:lnTo>
                      <a:pt x="0" y="17037"/>
                    </a:lnTo>
                    <a:lnTo>
                      <a:pt x="177" y="17037"/>
                    </a:lnTo>
                    <a:lnTo>
                      <a:pt x="17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0" name="Google Shape;1070;p48"/>
              <p:cNvSpPr/>
              <p:nvPr/>
            </p:nvSpPr>
            <p:spPr>
              <a:xfrm flipH="1">
                <a:off x="2562117" y="2796609"/>
                <a:ext cx="790114" cy="188398"/>
              </a:xfrm>
              <a:custGeom>
                <a:avLst/>
                <a:gdLst/>
                <a:ahLst/>
                <a:cxnLst/>
                <a:rect l="l" t="t" r="r" b="b"/>
                <a:pathLst>
                  <a:path w="12850" h="3064" extrusionOk="0">
                    <a:moveTo>
                      <a:pt x="1533" y="0"/>
                    </a:moveTo>
                    <a:cubicBezTo>
                      <a:pt x="688" y="0"/>
                      <a:pt x="1" y="685"/>
                      <a:pt x="1" y="1531"/>
                    </a:cubicBezTo>
                    <a:cubicBezTo>
                      <a:pt x="1" y="2376"/>
                      <a:pt x="688" y="3063"/>
                      <a:pt x="1533" y="3063"/>
                    </a:cubicBezTo>
                    <a:lnTo>
                      <a:pt x="11319" y="3063"/>
                    </a:lnTo>
                    <a:cubicBezTo>
                      <a:pt x="12164" y="3063"/>
                      <a:pt x="12849" y="2376"/>
                      <a:pt x="12849" y="1531"/>
                    </a:cubicBezTo>
                    <a:cubicBezTo>
                      <a:pt x="12849" y="685"/>
                      <a:pt x="12164" y="0"/>
                      <a:pt x="1131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1" name="Google Shape;1071;p48"/>
              <p:cNvSpPr/>
              <p:nvPr/>
            </p:nvSpPr>
            <p:spPr>
              <a:xfrm flipH="1">
                <a:off x="3222000" y="2841680"/>
                <a:ext cx="98011" cy="98134"/>
              </a:xfrm>
              <a:custGeom>
                <a:avLst/>
                <a:gdLst/>
                <a:ahLst/>
                <a:cxnLst/>
                <a:rect l="l" t="t" r="r" b="b"/>
                <a:pathLst>
                  <a:path w="1594" h="1596" extrusionOk="0">
                    <a:moveTo>
                      <a:pt x="798" y="1"/>
                    </a:moveTo>
                    <a:cubicBezTo>
                      <a:pt x="356" y="1"/>
                      <a:pt x="0" y="358"/>
                      <a:pt x="0" y="798"/>
                    </a:cubicBezTo>
                    <a:cubicBezTo>
                      <a:pt x="0" y="1238"/>
                      <a:pt x="356" y="1595"/>
                      <a:pt x="798" y="1595"/>
                    </a:cubicBezTo>
                    <a:cubicBezTo>
                      <a:pt x="1237" y="1595"/>
                      <a:pt x="1593" y="1238"/>
                      <a:pt x="1593" y="798"/>
                    </a:cubicBezTo>
                    <a:cubicBezTo>
                      <a:pt x="1593" y="358"/>
                      <a:pt x="1237" y="1"/>
                      <a:pt x="79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2" name="Google Shape;1072;p48"/>
              <p:cNvSpPr/>
              <p:nvPr/>
            </p:nvSpPr>
            <p:spPr>
              <a:xfrm flipH="1">
                <a:off x="2609830" y="3968478"/>
                <a:ext cx="694624" cy="82701"/>
              </a:xfrm>
              <a:custGeom>
                <a:avLst/>
                <a:gdLst/>
                <a:ahLst/>
                <a:cxnLst/>
                <a:rect l="l" t="t" r="r" b="b"/>
                <a:pathLst>
                  <a:path w="11297" h="1345" extrusionOk="0">
                    <a:moveTo>
                      <a:pt x="1" y="1"/>
                    </a:moveTo>
                    <a:lnTo>
                      <a:pt x="1" y="1345"/>
                    </a:lnTo>
                    <a:lnTo>
                      <a:pt x="11297" y="1345"/>
                    </a:lnTo>
                    <a:lnTo>
                      <a:pt x="11297"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3" name="Google Shape;1073;p48"/>
              <p:cNvSpPr/>
              <p:nvPr/>
            </p:nvSpPr>
            <p:spPr>
              <a:xfrm flipH="1">
                <a:off x="2457900" y="4018100"/>
                <a:ext cx="998496" cy="308114"/>
              </a:xfrm>
              <a:custGeom>
                <a:avLst/>
                <a:gdLst/>
                <a:ahLst/>
                <a:cxnLst/>
                <a:rect l="l" t="t" r="r" b="b"/>
                <a:pathLst>
                  <a:path w="16239" h="5011" extrusionOk="0">
                    <a:moveTo>
                      <a:pt x="1" y="0"/>
                    </a:moveTo>
                    <a:lnTo>
                      <a:pt x="1" y="5010"/>
                    </a:lnTo>
                    <a:lnTo>
                      <a:pt x="16239" y="5010"/>
                    </a:lnTo>
                    <a:lnTo>
                      <a:pt x="16239"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4" name="Google Shape;1074;p48"/>
              <p:cNvSpPr/>
              <p:nvPr/>
            </p:nvSpPr>
            <p:spPr>
              <a:xfrm flipH="1">
                <a:off x="2592715" y="2841680"/>
                <a:ext cx="97950" cy="98134"/>
              </a:xfrm>
              <a:custGeom>
                <a:avLst/>
                <a:gdLst/>
                <a:ahLst/>
                <a:cxnLst/>
                <a:rect l="l" t="t" r="r" b="b"/>
                <a:pathLst>
                  <a:path w="1593" h="1596" extrusionOk="0">
                    <a:moveTo>
                      <a:pt x="796" y="1"/>
                    </a:moveTo>
                    <a:cubicBezTo>
                      <a:pt x="356" y="1"/>
                      <a:pt x="0" y="358"/>
                      <a:pt x="0" y="798"/>
                    </a:cubicBezTo>
                    <a:cubicBezTo>
                      <a:pt x="0" y="1238"/>
                      <a:pt x="356" y="1595"/>
                      <a:pt x="796" y="1595"/>
                    </a:cubicBezTo>
                    <a:cubicBezTo>
                      <a:pt x="1236" y="1595"/>
                      <a:pt x="1593" y="1238"/>
                      <a:pt x="1593" y="798"/>
                    </a:cubicBezTo>
                    <a:cubicBezTo>
                      <a:pt x="1593" y="358"/>
                      <a:pt x="1236" y="1"/>
                      <a:pt x="79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78" name="Google Shape;1078;p48"/>
            <p:cNvSpPr/>
            <p:nvPr/>
          </p:nvSpPr>
          <p:spPr>
            <a:xfrm flipH="1">
              <a:off x="365281" y="4392325"/>
              <a:ext cx="3392387" cy="196036"/>
            </a:xfrm>
            <a:custGeom>
              <a:avLst/>
              <a:gdLst/>
              <a:ahLst/>
              <a:cxnLst/>
              <a:rect l="l" t="t" r="r" b="b"/>
              <a:pathLst>
                <a:path w="46329" h="2845" extrusionOk="0">
                  <a:moveTo>
                    <a:pt x="263" y="0"/>
                  </a:moveTo>
                  <a:cubicBezTo>
                    <a:pt x="119" y="0"/>
                    <a:pt x="1" y="118"/>
                    <a:pt x="1" y="264"/>
                  </a:cubicBezTo>
                  <a:lnTo>
                    <a:pt x="1" y="2581"/>
                  </a:lnTo>
                  <a:cubicBezTo>
                    <a:pt x="1" y="2726"/>
                    <a:pt x="119" y="2844"/>
                    <a:pt x="263" y="2844"/>
                  </a:cubicBezTo>
                  <a:lnTo>
                    <a:pt x="46065" y="2844"/>
                  </a:lnTo>
                  <a:cubicBezTo>
                    <a:pt x="46211" y="2844"/>
                    <a:pt x="46329" y="2726"/>
                    <a:pt x="46329" y="2581"/>
                  </a:cubicBezTo>
                  <a:lnTo>
                    <a:pt x="46329" y="264"/>
                  </a:lnTo>
                  <a:cubicBezTo>
                    <a:pt x="46329" y="118"/>
                    <a:pt x="46211" y="0"/>
                    <a:pt x="4606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79" name="Google Shape;1079;p48"/>
            <p:cNvGrpSpPr/>
            <p:nvPr/>
          </p:nvGrpSpPr>
          <p:grpSpPr>
            <a:xfrm>
              <a:off x="1866247" y="1417080"/>
              <a:ext cx="936301" cy="549163"/>
              <a:chOff x="2887755" y="2263479"/>
              <a:chExt cx="797666" cy="467850"/>
            </a:xfrm>
          </p:grpSpPr>
          <p:sp>
            <p:nvSpPr>
              <p:cNvPr id="1080" name="Google Shape;1080;p48"/>
              <p:cNvSpPr/>
              <p:nvPr/>
            </p:nvSpPr>
            <p:spPr>
              <a:xfrm flipH="1">
                <a:off x="2887755" y="2263479"/>
                <a:ext cx="797666" cy="467850"/>
              </a:xfrm>
              <a:custGeom>
                <a:avLst/>
                <a:gdLst/>
                <a:ahLst/>
                <a:cxnLst/>
                <a:rect l="l" t="t" r="r" b="b"/>
                <a:pathLst>
                  <a:path w="15227" h="8931" extrusionOk="0">
                    <a:moveTo>
                      <a:pt x="0" y="0"/>
                    </a:moveTo>
                    <a:lnTo>
                      <a:pt x="0" y="8931"/>
                    </a:lnTo>
                    <a:lnTo>
                      <a:pt x="15227" y="8931"/>
                    </a:lnTo>
                    <a:lnTo>
                      <a:pt x="15227"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1" name="Google Shape;1081;p48"/>
              <p:cNvSpPr/>
              <p:nvPr/>
            </p:nvSpPr>
            <p:spPr>
              <a:xfrm flipH="1">
                <a:off x="2913895" y="2294491"/>
                <a:ext cx="745386" cy="405774"/>
              </a:xfrm>
              <a:custGeom>
                <a:avLst/>
                <a:gdLst/>
                <a:ahLst/>
                <a:cxnLst/>
                <a:rect l="l" t="t" r="r" b="b"/>
                <a:pathLst>
                  <a:path w="14229" h="7746" extrusionOk="0">
                    <a:moveTo>
                      <a:pt x="0" y="0"/>
                    </a:moveTo>
                    <a:lnTo>
                      <a:pt x="0" y="7745"/>
                    </a:lnTo>
                    <a:lnTo>
                      <a:pt x="14229" y="7745"/>
                    </a:lnTo>
                    <a:lnTo>
                      <a:pt x="14229"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2" name="Google Shape;1082;p48"/>
              <p:cNvSpPr/>
              <p:nvPr/>
            </p:nvSpPr>
            <p:spPr>
              <a:xfrm flipH="1">
                <a:off x="3212330" y="2393972"/>
                <a:ext cx="348203" cy="26716"/>
              </a:xfrm>
              <a:custGeom>
                <a:avLst/>
                <a:gdLst/>
                <a:ahLst/>
                <a:cxnLst/>
                <a:rect l="l" t="t" r="r" b="b"/>
                <a:pathLst>
                  <a:path w="6647" h="510" extrusionOk="0">
                    <a:moveTo>
                      <a:pt x="0" y="0"/>
                    </a:moveTo>
                    <a:lnTo>
                      <a:pt x="0" y="510"/>
                    </a:lnTo>
                    <a:lnTo>
                      <a:pt x="6647" y="510"/>
                    </a:lnTo>
                    <a:lnTo>
                      <a:pt x="6647"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3" name="Google Shape;1083;p48"/>
              <p:cNvSpPr/>
              <p:nvPr/>
            </p:nvSpPr>
            <p:spPr>
              <a:xfrm flipH="1">
                <a:off x="3012639" y="2456940"/>
                <a:ext cx="547895" cy="26769"/>
              </a:xfrm>
              <a:custGeom>
                <a:avLst/>
                <a:gdLst/>
                <a:ahLst/>
                <a:cxnLst/>
                <a:rect l="l" t="t" r="r" b="b"/>
                <a:pathLst>
                  <a:path w="10459" h="511" extrusionOk="0">
                    <a:moveTo>
                      <a:pt x="0" y="1"/>
                    </a:moveTo>
                    <a:lnTo>
                      <a:pt x="0" y="511"/>
                    </a:lnTo>
                    <a:lnTo>
                      <a:pt x="10459" y="511"/>
                    </a:lnTo>
                    <a:lnTo>
                      <a:pt x="10459"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4" name="Google Shape;1084;p48"/>
              <p:cNvSpPr/>
              <p:nvPr/>
            </p:nvSpPr>
            <p:spPr>
              <a:xfrm flipH="1">
                <a:off x="3012639" y="2511421"/>
                <a:ext cx="547895" cy="26769"/>
              </a:xfrm>
              <a:custGeom>
                <a:avLst/>
                <a:gdLst/>
                <a:ahLst/>
                <a:cxnLst/>
                <a:rect l="l" t="t" r="r" b="b"/>
                <a:pathLst>
                  <a:path w="10459" h="511" extrusionOk="0">
                    <a:moveTo>
                      <a:pt x="0" y="1"/>
                    </a:moveTo>
                    <a:lnTo>
                      <a:pt x="0" y="510"/>
                    </a:lnTo>
                    <a:lnTo>
                      <a:pt x="10459" y="510"/>
                    </a:lnTo>
                    <a:lnTo>
                      <a:pt x="10459"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5" name="Google Shape;1085;p48"/>
              <p:cNvSpPr/>
              <p:nvPr/>
            </p:nvSpPr>
            <p:spPr>
              <a:xfrm flipH="1">
                <a:off x="3012639" y="2565902"/>
                <a:ext cx="547895" cy="26716"/>
              </a:xfrm>
              <a:custGeom>
                <a:avLst/>
                <a:gdLst/>
                <a:ahLst/>
                <a:cxnLst/>
                <a:rect l="l" t="t" r="r" b="b"/>
                <a:pathLst>
                  <a:path w="10459" h="510" extrusionOk="0">
                    <a:moveTo>
                      <a:pt x="0" y="0"/>
                    </a:moveTo>
                    <a:lnTo>
                      <a:pt x="0" y="510"/>
                    </a:lnTo>
                    <a:lnTo>
                      <a:pt x="10459" y="510"/>
                    </a:lnTo>
                    <a:lnTo>
                      <a:pt x="10459"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6" name="Google Shape;1086;p48"/>
              <p:cNvSpPr/>
              <p:nvPr/>
            </p:nvSpPr>
            <p:spPr>
              <a:xfrm flipH="1">
                <a:off x="3012639" y="2620331"/>
                <a:ext cx="547895" cy="26769"/>
              </a:xfrm>
              <a:custGeom>
                <a:avLst/>
                <a:gdLst/>
                <a:ahLst/>
                <a:cxnLst/>
                <a:rect l="l" t="t" r="r" b="b"/>
                <a:pathLst>
                  <a:path w="10459" h="511" extrusionOk="0">
                    <a:moveTo>
                      <a:pt x="0" y="1"/>
                    </a:moveTo>
                    <a:lnTo>
                      <a:pt x="0" y="511"/>
                    </a:lnTo>
                    <a:lnTo>
                      <a:pt x="10459" y="511"/>
                    </a:lnTo>
                    <a:lnTo>
                      <a:pt x="10459"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7" name="Google Shape;1087;p48"/>
              <p:cNvSpPr/>
              <p:nvPr/>
            </p:nvSpPr>
            <p:spPr>
              <a:xfrm flipH="1">
                <a:off x="3050296" y="2350492"/>
                <a:ext cx="88321" cy="88269"/>
              </a:xfrm>
              <a:custGeom>
                <a:avLst/>
                <a:gdLst/>
                <a:ahLst/>
                <a:cxnLst/>
                <a:rect l="l" t="t" r="r" b="b"/>
                <a:pathLst>
                  <a:path w="1686" h="1685" extrusionOk="0">
                    <a:moveTo>
                      <a:pt x="843" y="0"/>
                    </a:moveTo>
                    <a:cubicBezTo>
                      <a:pt x="377" y="0"/>
                      <a:pt x="1" y="378"/>
                      <a:pt x="1" y="843"/>
                    </a:cubicBezTo>
                    <a:cubicBezTo>
                      <a:pt x="1" y="1309"/>
                      <a:pt x="377" y="1685"/>
                      <a:pt x="843" y="1685"/>
                    </a:cubicBezTo>
                    <a:cubicBezTo>
                      <a:pt x="1308" y="1685"/>
                      <a:pt x="1685" y="1309"/>
                      <a:pt x="1685" y="843"/>
                    </a:cubicBezTo>
                    <a:cubicBezTo>
                      <a:pt x="1685" y="378"/>
                      <a:pt x="1308" y="0"/>
                      <a:pt x="843"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88" name="Google Shape;1088;p48"/>
            <p:cNvGrpSpPr/>
            <p:nvPr/>
          </p:nvGrpSpPr>
          <p:grpSpPr>
            <a:xfrm>
              <a:off x="1018755" y="1579209"/>
              <a:ext cx="1335135" cy="1856623"/>
              <a:chOff x="2318145" y="2206850"/>
              <a:chExt cx="1137447" cy="1581720"/>
            </a:xfrm>
          </p:grpSpPr>
          <p:sp>
            <p:nvSpPr>
              <p:cNvPr id="1089" name="Google Shape;1089;p48"/>
              <p:cNvSpPr/>
              <p:nvPr/>
            </p:nvSpPr>
            <p:spPr>
              <a:xfrm flipH="1">
                <a:off x="2460529" y="2206850"/>
                <a:ext cx="468531" cy="502529"/>
              </a:xfrm>
              <a:custGeom>
                <a:avLst/>
                <a:gdLst/>
                <a:ahLst/>
                <a:cxnLst/>
                <a:rect l="l" t="t" r="r" b="b"/>
                <a:pathLst>
                  <a:path w="8944" h="9593" extrusionOk="0">
                    <a:moveTo>
                      <a:pt x="3386" y="138"/>
                    </a:moveTo>
                    <a:cubicBezTo>
                      <a:pt x="2240" y="138"/>
                      <a:pt x="1205" y="1032"/>
                      <a:pt x="1017" y="2438"/>
                    </a:cubicBezTo>
                    <a:cubicBezTo>
                      <a:pt x="813" y="3954"/>
                      <a:pt x="1158" y="4362"/>
                      <a:pt x="1158" y="4362"/>
                    </a:cubicBezTo>
                    <a:cubicBezTo>
                      <a:pt x="266" y="5564"/>
                      <a:pt x="0" y="8254"/>
                      <a:pt x="1205" y="8943"/>
                    </a:cubicBezTo>
                    <a:cubicBezTo>
                      <a:pt x="1813" y="9290"/>
                      <a:pt x="3246" y="9593"/>
                      <a:pt x="4651" y="9593"/>
                    </a:cubicBezTo>
                    <a:cubicBezTo>
                      <a:pt x="6028" y="9593"/>
                      <a:pt x="7378" y="9301"/>
                      <a:pt x="7896" y="8473"/>
                    </a:cubicBezTo>
                    <a:cubicBezTo>
                      <a:pt x="8944" y="6800"/>
                      <a:pt x="8540" y="2741"/>
                      <a:pt x="7662" y="1687"/>
                    </a:cubicBezTo>
                    <a:cubicBezTo>
                      <a:pt x="6257" y="1"/>
                      <a:pt x="4910" y="312"/>
                      <a:pt x="3660" y="155"/>
                    </a:cubicBezTo>
                    <a:cubicBezTo>
                      <a:pt x="3568" y="143"/>
                      <a:pt x="3477" y="138"/>
                      <a:pt x="3386" y="138"/>
                    </a:cubicBezTo>
                    <a:close/>
                  </a:path>
                </a:pathLst>
              </a:custGeom>
              <a:solidFill>
                <a:srgbClr val="101E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0" name="Google Shape;1090;p48"/>
              <p:cNvSpPr/>
              <p:nvPr/>
            </p:nvSpPr>
            <p:spPr>
              <a:xfrm flipH="1">
                <a:off x="2797787" y="2665750"/>
                <a:ext cx="311848" cy="388697"/>
              </a:xfrm>
              <a:custGeom>
                <a:avLst/>
                <a:gdLst/>
                <a:ahLst/>
                <a:cxnLst/>
                <a:rect l="l" t="t" r="r" b="b"/>
                <a:pathLst>
                  <a:path w="5953" h="7420" extrusionOk="0">
                    <a:moveTo>
                      <a:pt x="4374" y="1"/>
                    </a:moveTo>
                    <a:cubicBezTo>
                      <a:pt x="4374" y="1"/>
                      <a:pt x="1207" y="2969"/>
                      <a:pt x="1" y="5623"/>
                    </a:cubicBezTo>
                    <a:lnTo>
                      <a:pt x="3539" y="7420"/>
                    </a:lnTo>
                    <a:lnTo>
                      <a:pt x="5390" y="5678"/>
                    </a:lnTo>
                    <a:lnTo>
                      <a:pt x="5953" y="2728"/>
                    </a:lnTo>
                    <a:cubicBezTo>
                      <a:pt x="5953" y="2728"/>
                      <a:pt x="5845" y="1762"/>
                      <a:pt x="5738" y="1602"/>
                    </a:cubicBezTo>
                    <a:cubicBezTo>
                      <a:pt x="5631" y="1440"/>
                      <a:pt x="4374" y="1"/>
                      <a:pt x="437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1" name="Google Shape;1091;p48"/>
              <p:cNvSpPr/>
              <p:nvPr/>
            </p:nvSpPr>
            <p:spPr>
              <a:xfrm flipH="1">
                <a:off x="2834508" y="2688799"/>
                <a:ext cx="201420" cy="443387"/>
              </a:xfrm>
              <a:custGeom>
                <a:avLst/>
                <a:gdLst/>
                <a:ahLst/>
                <a:cxnLst/>
                <a:rect l="l" t="t" r="r" b="b"/>
                <a:pathLst>
                  <a:path w="3845" h="8464" extrusionOk="0">
                    <a:moveTo>
                      <a:pt x="3130" y="1"/>
                    </a:moveTo>
                    <a:cubicBezTo>
                      <a:pt x="3130" y="1"/>
                      <a:pt x="1074" y="3278"/>
                      <a:pt x="538" y="5544"/>
                    </a:cubicBezTo>
                    <a:cubicBezTo>
                      <a:pt x="0" y="7808"/>
                      <a:pt x="1669" y="8464"/>
                      <a:pt x="1669" y="8464"/>
                    </a:cubicBezTo>
                    <a:lnTo>
                      <a:pt x="3189" y="6944"/>
                    </a:lnTo>
                    <a:lnTo>
                      <a:pt x="3725" y="4291"/>
                    </a:lnTo>
                    <a:lnTo>
                      <a:pt x="3845" y="2803"/>
                    </a:lnTo>
                    <a:lnTo>
                      <a:pt x="3130" y="1"/>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2" name="Google Shape;1092;p48"/>
              <p:cNvSpPr/>
              <p:nvPr/>
            </p:nvSpPr>
            <p:spPr>
              <a:xfrm flipH="1">
                <a:off x="3237723" y="2716354"/>
                <a:ext cx="217869" cy="176433"/>
              </a:xfrm>
              <a:custGeom>
                <a:avLst/>
                <a:gdLst/>
                <a:ahLst/>
                <a:cxnLst/>
                <a:rect l="l" t="t" r="r" b="b"/>
                <a:pathLst>
                  <a:path w="4159" h="3368" extrusionOk="0">
                    <a:moveTo>
                      <a:pt x="729" y="1"/>
                    </a:moveTo>
                    <a:cubicBezTo>
                      <a:pt x="723" y="1"/>
                      <a:pt x="717" y="1"/>
                      <a:pt x="712" y="2"/>
                    </a:cubicBezTo>
                    <a:cubicBezTo>
                      <a:pt x="410" y="45"/>
                      <a:pt x="1484" y="873"/>
                      <a:pt x="1484" y="873"/>
                    </a:cubicBezTo>
                    <a:cubicBezTo>
                      <a:pt x="1484" y="873"/>
                      <a:pt x="513" y="351"/>
                      <a:pt x="252" y="351"/>
                    </a:cubicBezTo>
                    <a:cubicBezTo>
                      <a:pt x="225" y="351"/>
                      <a:pt x="206" y="357"/>
                      <a:pt x="196" y="370"/>
                    </a:cubicBezTo>
                    <a:cubicBezTo>
                      <a:pt x="95" y="504"/>
                      <a:pt x="1349" y="1279"/>
                      <a:pt x="1349" y="1279"/>
                    </a:cubicBezTo>
                    <a:cubicBezTo>
                      <a:pt x="1349" y="1279"/>
                      <a:pt x="441" y="829"/>
                      <a:pt x="186" y="829"/>
                    </a:cubicBezTo>
                    <a:cubicBezTo>
                      <a:pt x="164" y="829"/>
                      <a:pt x="146" y="833"/>
                      <a:pt x="135" y="841"/>
                    </a:cubicBezTo>
                    <a:cubicBezTo>
                      <a:pt x="0" y="936"/>
                      <a:pt x="1197" y="1717"/>
                      <a:pt x="1197" y="1717"/>
                    </a:cubicBezTo>
                    <a:cubicBezTo>
                      <a:pt x="1197" y="1717"/>
                      <a:pt x="354" y="1307"/>
                      <a:pt x="132" y="1307"/>
                    </a:cubicBezTo>
                    <a:cubicBezTo>
                      <a:pt x="105" y="1307"/>
                      <a:pt x="87" y="1313"/>
                      <a:pt x="81" y="1327"/>
                    </a:cubicBezTo>
                    <a:cubicBezTo>
                      <a:pt x="31" y="1455"/>
                      <a:pt x="2141" y="3110"/>
                      <a:pt x="3464" y="3368"/>
                    </a:cubicBezTo>
                    <a:cubicBezTo>
                      <a:pt x="3464" y="3368"/>
                      <a:pt x="4072" y="1930"/>
                      <a:pt x="4159" y="1643"/>
                    </a:cubicBezTo>
                    <a:cubicBezTo>
                      <a:pt x="4159" y="1643"/>
                      <a:pt x="2966" y="208"/>
                      <a:pt x="2657" y="208"/>
                    </a:cubicBezTo>
                    <a:cubicBezTo>
                      <a:pt x="2648" y="208"/>
                      <a:pt x="2641" y="209"/>
                      <a:pt x="2634" y="211"/>
                    </a:cubicBezTo>
                    <a:cubicBezTo>
                      <a:pt x="2342" y="297"/>
                      <a:pt x="2877" y="1153"/>
                      <a:pt x="2877" y="1153"/>
                    </a:cubicBezTo>
                    <a:cubicBezTo>
                      <a:pt x="2877" y="1153"/>
                      <a:pt x="1076" y="1"/>
                      <a:pt x="729" y="1"/>
                    </a:cubicBezTo>
                    <a:close/>
                  </a:path>
                </a:pathLst>
              </a:custGeom>
              <a:solidFill>
                <a:srgbClr val="E5A1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3" name="Google Shape;1093;p48"/>
              <p:cNvSpPr/>
              <p:nvPr/>
            </p:nvSpPr>
            <p:spPr>
              <a:xfrm flipH="1">
                <a:off x="2881870" y="2766068"/>
                <a:ext cx="488333" cy="350089"/>
              </a:xfrm>
              <a:custGeom>
                <a:avLst/>
                <a:gdLst/>
                <a:ahLst/>
                <a:cxnLst/>
                <a:rect l="l" t="t" r="r" b="b"/>
                <a:pathLst>
                  <a:path w="9322" h="6683" extrusionOk="0">
                    <a:moveTo>
                      <a:pt x="2333" y="1"/>
                    </a:moveTo>
                    <a:cubicBezTo>
                      <a:pt x="0" y="2686"/>
                      <a:pt x="238" y="5474"/>
                      <a:pt x="238" y="5474"/>
                    </a:cubicBezTo>
                    <a:cubicBezTo>
                      <a:pt x="238" y="5474"/>
                      <a:pt x="5206" y="6680"/>
                      <a:pt x="7001" y="6683"/>
                    </a:cubicBezTo>
                    <a:cubicBezTo>
                      <a:pt x="7002" y="6683"/>
                      <a:pt x="7003" y="6683"/>
                      <a:pt x="7005" y="6683"/>
                    </a:cubicBezTo>
                    <a:cubicBezTo>
                      <a:pt x="8797" y="6683"/>
                      <a:pt x="9321" y="4262"/>
                      <a:pt x="9321" y="4262"/>
                    </a:cubicBezTo>
                    <a:lnTo>
                      <a:pt x="2333"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4" name="Google Shape;1094;p48"/>
              <p:cNvSpPr/>
              <p:nvPr/>
            </p:nvSpPr>
            <p:spPr>
              <a:xfrm flipH="1">
                <a:off x="2344918" y="2665750"/>
                <a:ext cx="686401" cy="1122820"/>
              </a:xfrm>
              <a:custGeom>
                <a:avLst/>
                <a:gdLst/>
                <a:ahLst/>
                <a:cxnLst/>
                <a:rect l="l" t="t" r="r" b="b"/>
                <a:pathLst>
                  <a:path w="13103" h="21434" extrusionOk="0">
                    <a:moveTo>
                      <a:pt x="2879" y="1"/>
                    </a:moveTo>
                    <a:cubicBezTo>
                      <a:pt x="2116" y="3906"/>
                      <a:pt x="1499" y="8023"/>
                      <a:pt x="1037" y="11544"/>
                    </a:cubicBezTo>
                    <a:cubicBezTo>
                      <a:pt x="966" y="12083"/>
                      <a:pt x="899" y="12610"/>
                      <a:pt x="834" y="13120"/>
                    </a:cubicBezTo>
                    <a:cubicBezTo>
                      <a:pt x="282" y="17527"/>
                      <a:pt x="1" y="20669"/>
                      <a:pt x="1" y="20669"/>
                    </a:cubicBezTo>
                    <a:cubicBezTo>
                      <a:pt x="2209" y="21245"/>
                      <a:pt x="4442" y="21434"/>
                      <a:pt x="6422" y="21434"/>
                    </a:cubicBezTo>
                    <a:cubicBezTo>
                      <a:pt x="10226" y="21434"/>
                      <a:pt x="13103" y="20736"/>
                      <a:pt x="13103" y="20736"/>
                    </a:cubicBezTo>
                    <a:cubicBezTo>
                      <a:pt x="13029" y="19150"/>
                      <a:pt x="12831" y="17070"/>
                      <a:pt x="12571" y="14843"/>
                    </a:cubicBezTo>
                    <a:cubicBezTo>
                      <a:pt x="12375" y="13143"/>
                      <a:pt x="12144" y="11356"/>
                      <a:pt x="11907" y="9634"/>
                    </a:cubicBezTo>
                    <a:cubicBezTo>
                      <a:pt x="11211" y="4531"/>
                      <a:pt x="10473" y="1"/>
                      <a:pt x="104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5" name="Google Shape;1095;p48"/>
              <p:cNvSpPr/>
              <p:nvPr/>
            </p:nvSpPr>
            <p:spPr>
              <a:xfrm flipH="1">
                <a:off x="2509452" y="2738147"/>
                <a:ext cx="151602" cy="358942"/>
              </a:xfrm>
              <a:custGeom>
                <a:avLst/>
                <a:gdLst/>
                <a:ahLst/>
                <a:cxnLst/>
                <a:rect l="l" t="t" r="r" b="b"/>
                <a:pathLst>
                  <a:path w="2894" h="6852" extrusionOk="0">
                    <a:moveTo>
                      <a:pt x="2369" y="1"/>
                    </a:moveTo>
                    <a:cubicBezTo>
                      <a:pt x="2369" y="1"/>
                      <a:pt x="670" y="3444"/>
                      <a:pt x="0" y="6098"/>
                    </a:cubicBezTo>
                    <a:cubicBezTo>
                      <a:pt x="0" y="6098"/>
                      <a:pt x="2071" y="6851"/>
                      <a:pt x="2436" y="6851"/>
                    </a:cubicBezTo>
                    <a:cubicBezTo>
                      <a:pt x="2462" y="6851"/>
                      <a:pt x="2479" y="6848"/>
                      <a:pt x="2487" y="6840"/>
                    </a:cubicBezTo>
                    <a:cubicBezTo>
                      <a:pt x="2606" y="6720"/>
                      <a:pt x="2871" y="5095"/>
                      <a:pt x="2871" y="5095"/>
                    </a:cubicBezTo>
                    <a:cubicBezTo>
                      <a:pt x="2871" y="5095"/>
                      <a:pt x="2894" y="3133"/>
                      <a:pt x="2822" y="2966"/>
                    </a:cubicBezTo>
                    <a:cubicBezTo>
                      <a:pt x="2751" y="2799"/>
                      <a:pt x="2751" y="1842"/>
                      <a:pt x="2751" y="1842"/>
                    </a:cubicBezTo>
                    <a:lnTo>
                      <a:pt x="2369" y="1"/>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6" name="Google Shape;1096;p48"/>
              <p:cNvSpPr/>
              <p:nvPr/>
            </p:nvSpPr>
            <p:spPr>
              <a:xfrm flipH="1">
                <a:off x="2372733" y="3159695"/>
                <a:ext cx="614948" cy="285236"/>
              </a:xfrm>
              <a:custGeom>
                <a:avLst/>
                <a:gdLst/>
                <a:ahLst/>
                <a:cxnLst/>
                <a:rect l="l" t="t" r="r" b="b"/>
                <a:pathLst>
                  <a:path w="11739" h="5445" extrusionOk="0">
                    <a:moveTo>
                      <a:pt x="4447" y="0"/>
                    </a:moveTo>
                    <a:cubicBezTo>
                      <a:pt x="4447" y="0"/>
                      <a:pt x="1638" y="84"/>
                      <a:pt x="1303" y="126"/>
                    </a:cubicBezTo>
                    <a:cubicBezTo>
                      <a:pt x="1119" y="149"/>
                      <a:pt x="617" y="1186"/>
                      <a:pt x="204" y="2115"/>
                    </a:cubicBezTo>
                    <a:cubicBezTo>
                      <a:pt x="133" y="2654"/>
                      <a:pt x="66" y="3181"/>
                      <a:pt x="1" y="3691"/>
                    </a:cubicBezTo>
                    <a:cubicBezTo>
                      <a:pt x="1413" y="4115"/>
                      <a:pt x="6199" y="5444"/>
                      <a:pt x="10625" y="5444"/>
                    </a:cubicBezTo>
                    <a:cubicBezTo>
                      <a:pt x="11000" y="5444"/>
                      <a:pt x="11371" y="5435"/>
                      <a:pt x="11738" y="5414"/>
                    </a:cubicBezTo>
                    <a:cubicBezTo>
                      <a:pt x="11542" y="3714"/>
                      <a:pt x="11311" y="1927"/>
                      <a:pt x="11074" y="205"/>
                    </a:cubicBezTo>
                    <a:lnTo>
                      <a:pt x="4447" y="0"/>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7" name="Google Shape;1097;p48"/>
              <p:cNvSpPr/>
              <p:nvPr/>
            </p:nvSpPr>
            <p:spPr>
              <a:xfrm flipH="1">
                <a:off x="2338728" y="2664283"/>
                <a:ext cx="263863" cy="446425"/>
              </a:xfrm>
              <a:custGeom>
                <a:avLst/>
                <a:gdLst/>
                <a:ahLst/>
                <a:cxnLst/>
                <a:rect l="l" t="t" r="r" b="b"/>
                <a:pathLst>
                  <a:path w="5037" h="8522" extrusionOk="0">
                    <a:moveTo>
                      <a:pt x="2239" y="1"/>
                    </a:moveTo>
                    <a:cubicBezTo>
                      <a:pt x="2238" y="1"/>
                      <a:pt x="2236" y="1"/>
                      <a:pt x="2235" y="1"/>
                    </a:cubicBezTo>
                    <a:cubicBezTo>
                      <a:pt x="0" y="17"/>
                      <a:pt x="766" y="8522"/>
                      <a:pt x="766" y="8522"/>
                    </a:cubicBezTo>
                    <a:lnTo>
                      <a:pt x="5037" y="8125"/>
                    </a:lnTo>
                    <a:cubicBezTo>
                      <a:pt x="5037" y="8125"/>
                      <a:pt x="4095" y="1"/>
                      <a:pt x="223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8" name="Google Shape;1098;p48"/>
              <p:cNvSpPr/>
              <p:nvPr/>
            </p:nvSpPr>
            <p:spPr>
              <a:xfrm flipH="1">
                <a:off x="2644084" y="2511421"/>
                <a:ext cx="131591" cy="178790"/>
              </a:xfrm>
              <a:custGeom>
                <a:avLst/>
                <a:gdLst/>
                <a:ahLst/>
                <a:cxnLst/>
                <a:rect l="l" t="t" r="r" b="b"/>
                <a:pathLst>
                  <a:path w="2512" h="3413" extrusionOk="0">
                    <a:moveTo>
                      <a:pt x="2412" y="1"/>
                    </a:moveTo>
                    <a:lnTo>
                      <a:pt x="599" y="344"/>
                    </a:lnTo>
                    <a:lnTo>
                      <a:pt x="0" y="3270"/>
                    </a:lnTo>
                    <a:cubicBezTo>
                      <a:pt x="300" y="3376"/>
                      <a:pt x="668" y="3412"/>
                      <a:pt x="1029" y="3412"/>
                    </a:cubicBezTo>
                    <a:cubicBezTo>
                      <a:pt x="1786" y="3412"/>
                      <a:pt x="2512" y="3255"/>
                      <a:pt x="2512" y="3255"/>
                    </a:cubicBezTo>
                    <a:lnTo>
                      <a:pt x="2412" y="1"/>
                    </a:lnTo>
                    <a:close/>
                  </a:path>
                </a:pathLst>
              </a:custGeom>
              <a:solidFill>
                <a:srgbClr val="DC78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9" name="Google Shape;1099;p48"/>
              <p:cNvSpPr/>
              <p:nvPr/>
            </p:nvSpPr>
            <p:spPr>
              <a:xfrm flipH="1">
                <a:off x="2594478" y="2325399"/>
                <a:ext cx="313839" cy="283193"/>
              </a:xfrm>
              <a:custGeom>
                <a:avLst/>
                <a:gdLst/>
                <a:ahLst/>
                <a:cxnLst/>
                <a:rect l="l" t="t" r="r" b="b"/>
                <a:pathLst>
                  <a:path w="5991" h="5406" extrusionOk="0">
                    <a:moveTo>
                      <a:pt x="1925" y="1"/>
                    </a:moveTo>
                    <a:cubicBezTo>
                      <a:pt x="1925" y="1"/>
                      <a:pt x="1106" y="470"/>
                      <a:pt x="930" y="1067"/>
                    </a:cubicBezTo>
                    <a:cubicBezTo>
                      <a:pt x="590" y="2214"/>
                      <a:pt x="1" y="4879"/>
                      <a:pt x="2405" y="5350"/>
                    </a:cubicBezTo>
                    <a:cubicBezTo>
                      <a:pt x="2599" y="5388"/>
                      <a:pt x="2780" y="5405"/>
                      <a:pt x="2948" y="5405"/>
                    </a:cubicBezTo>
                    <a:cubicBezTo>
                      <a:pt x="4868" y="5405"/>
                      <a:pt x="5193" y="3130"/>
                      <a:pt x="5193" y="3130"/>
                    </a:cubicBezTo>
                    <a:cubicBezTo>
                      <a:pt x="5193" y="3130"/>
                      <a:pt x="5920" y="2616"/>
                      <a:pt x="5959" y="1951"/>
                    </a:cubicBezTo>
                    <a:cubicBezTo>
                      <a:pt x="5991" y="1408"/>
                      <a:pt x="5762" y="1065"/>
                      <a:pt x="5461" y="1065"/>
                    </a:cubicBezTo>
                    <a:cubicBezTo>
                      <a:pt x="5393" y="1065"/>
                      <a:pt x="5322" y="1082"/>
                      <a:pt x="5249" y="1118"/>
                    </a:cubicBezTo>
                    <a:cubicBezTo>
                      <a:pt x="4851" y="1315"/>
                      <a:pt x="4759" y="2226"/>
                      <a:pt x="4759" y="2226"/>
                    </a:cubicBezTo>
                    <a:cubicBezTo>
                      <a:pt x="4759" y="2226"/>
                      <a:pt x="4338" y="1946"/>
                      <a:pt x="4223" y="1387"/>
                    </a:cubicBezTo>
                    <a:cubicBezTo>
                      <a:pt x="4223" y="1387"/>
                      <a:pt x="2422" y="1009"/>
                      <a:pt x="1925" y="1"/>
                    </a:cubicBezTo>
                    <a:close/>
                  </a:path>
                </a:pathLst>
              </a:custGeom>
              <a:solidFill>
                <a:srgbClr val="E5A1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0" name="Google Shape;1100;p48"/>
              <p:cNvSpPr/>
              <p:nvPr/>
            </p:nvSpPr>
            <p:spPr>
              <a:xfrm flipH="1">
                <a:off x="2796420" y="2465636"/>
                <a:ext cx="18859" cy="60086"/>
              </a:xfrm>
              <a:custGeom>
                <a:avLst/>
                <a:gdLst/>
                <a:ahLst/>
                <a:cxnLst/>
                <a:rect l="l" t="t" r="r" b="b"/>
                <a:pathLst>
                  <a:path w="360" h="1147" extrusionOk="0">
                    <a:moveTo>
                      <a:pt x="223" y="1"/>
                    </a:moveTo>
                    <a:cubicBezTo>
                      <a:pt x="197" y="1"/>
                      <a:pt x="173" y="17"/>
                      <a:pt x="164" y="45"/>
                    </a:cubicBezTo>
                    <a:cubicBezTo>
                      <a:pt x="113" y="200"/>
                      <a:pt x="74" y="360"/>
                      <a:pt x="48" y="523"/>
                    </a:cubicBezTo>
                    <a:cubicBezTo>
                      <a:pt x="23" y="680"/>
                      <a:pt x="1" y="857"/>
                      <a:pt x="90" y="1000"/>
                    </a:cubicBezTo>
                    <a:cubicBezTo>
                      <a:pt x="133" y="1069"/>
                      <a:pt x="198" y="1125"/>
                      <a:pt x="278" y="1145"/>
                    </a:cubicBezTo>
                    <a:cubicBezTo>
                      <a:pt x="283" y="1146"/>
                      <a:pt x="288" y="1147"/>
                      <a:pt x="293" y="1147"/>
                    </a:cubicBezTo>
                    <a:cubicBezTo>
                      <a:pt x="319" y="1147"/>
                      <a:pt x="346" y="1130"/>
                      <a:pt x="352" y="1103"/>
                    </a:cubicBezTo>
                    <a:cubicBezTo>
                      <a:pt x="360" y="1072"/>
                      <a:pt x="343" y="1038"/>
                      <a:pt x="310" y="1028"/>
                    </a:cubicBezTo>
                    <a:cubicBezTo>
                      <a:pt x="304" y="1027"/>
                      <a:pt x="296" y="1025"/>
                      <a:pt x="290" y="1024"/>
                    </a:cubicBezTo>
                    <a:cubicBezTo>
                      <a:pt x="289" y="1023"/>
                      <a:pt x="288" y="1023"/>
                      <a:pt x="287" y="1022"/>
                    </a:cubicBezTo>
                    <a:lnTo>
                      <a:pt x="287" y="1022"/>
                    </a:lnTo>
                    <a:cubicBezTo>
                      <a:pt x="286" y="1021"/>
                      <a:pt x="285" y="1021"/>
                      <a:pt x="284" y="1021"/>
                    </a:cubicBezTo>
                    <a:lnTo>
                      <a:pt x="284" y="1021"/>
                    </a:lnTo>
                    <a:cubicBezTo>
                      <a:pt x="283" y="1020"/>
                      <a:pt x="282" y="1020"/>
                      <a:pt x="281" y="1019"/>
                    </a:cubicBezTo>
                    <a:cubicBezTo>
                      <a:pt x="268" y="1013"/>
                      <a:pt x="257" y="1005"/>
                      <a:pt x="246" y="998"/>
                    </a:cubicBezTo>
                    <a:lnTo>
                      <a:pt x="246" y="998"/>
                    </a:lnTo>
                    <a:cubicBezTo>
                      <a:pt x="249" y="999"/>
                      <a:pt x="251" y="1001"/>
                      <a:pt x="251" y="1001"/>
                    </a:cubicBezTo>
                    <a:cubicBezTo>
                      <a:pt x="252" y="1001"/>
                      <a:pt x="249" y="999"/>
                      <a:pt x="243" y="996"/>
                    </a:cubicBezTo>
                    <a:lnTo>
                      <a:pt x="243" y="996"/>
                    </a:lnTo>
                    <a:cubicBezTo>
                      <a:pt x="244" y="996"/>
                      <a:pt x="245" y="997"/>
                      <a:pt x="246" y="998"/>
                    </a:cubicBezTo>
                    <a:lnTo>
                      <a:pt x="246" y="998"/>
                    </a:lnTo>
                    <a:cubicBezTo>
                      <a:pt x="245" y="997"/>
                      <a:pt x="244" y="996"/>
                      <a:pt x="243" y="996"/>
                    </a:cubicBezTo>
                    <a:lnTo>
                      <a:pt x="243" y="996"/>
                    </a:lnTo>
                    <a:cubicBezTo>
                      <a:pt x="243" y="996"/>
                      <a:pt x="243" y="996"/>
                      <a:pt x="243" y="996"/>
                    </a:cubicBezTo>
                    <a:cubicBezTo>
                      <a:pt x="242" y="994"/>
                      <a:pt x="239" y="991"/>
                      <a:pt x="236" y="990"/>
                    </a:cubicBezTo>
                    <a:cubicBezTo>
                      <a:pt x="231" y="983"/>
                      <a:pt x="225" y="979"/>
                      <a:pt x="220" y="972"/>
                    </a:cubicBezTo>
                    <a:cubicBezTo>
                      <a:pt x="215" y="968"/>
                      <a:pt x="211" y="963"/>
                      <a:pt x="206" y="957"/>
                    </a:cubicBezTo>
                    <a:cubicBezTo>
                      <a:pt x="205" y="955"/>
                      <a:pt x="204" y="955"/>
                      <a:pt x="204" y="955"/>
                    </a:cubicBezTo>
                    <a:lnTo>
                      <a:pt x="204" y="955"/>
                    </a:lnTo>
                    <a:cubicBezTo>
                      <a:pt x="204" y="955"/>
                      <a:pt x="208" y="961"/>
                      <a:pt x="208" y="961"/>
                    </a:cubicBezTo>
                    <a:cubicBezTo>
                      <a:pt x="208" y="961"/>
                      <a:pt x="207" y="960"/>
                      <a:pt x="206" y="958"/>
                    </a:cubicBezTo>
                    <a:cubicBezTo>
                      <a:pt x="205" y="955"/>
                      <a:pt x="201" y="951"/>
                      <a:pt x="200" y="948"/>
                    </a:cubicBezTo>
                    <a:cubicBezTo>
                      <a:pt x="192" y="935"/>
                      <a:pt x="184" y="923"/>
                      <a:pt x="178" y="910"/>
                    </a:cubicBezTo>
                    <a:cubicBezTo>
                      <a:pt x="177" y="906"/>
                      <a:pt x="175" y="903"/>
                      <a:pt x="173" y="899"/>
                    </a:cubicBezTo>
                    <a:cubicBezTo>
                      <a:pt x="172" y="898"/>
                      <a:pt x="172" y="897"/>
                      <a:pt x="171" y="895"/>
                    </a:cubicBezTo>
                    <a:lnTo>
                      <a:pt x="171" y="895"/>
                    </a:lnTo>
                    <a:cubicBezTo>
                      <a:pt x="169" y="890"/>
                      <a:pt x="167" y="885"/>
                      <a:pt x="166" y="879"/>
                    </a:cubicBezTo>
                    <a:cubicBezTo>
                      <a:pt x="159" y="862"/>
                      <a:pt x="155" y="845"/>
                      <a:pt x="152" y="826"/>
                    </a:cubicBezTo>
                    <a:cubicBezTo>
                      <a:pt x="152" y="823"/>
                      <a:pt x="150" y="819"/>
                      <a:pt x="150" y="814"/>
                    </a:cubicBezTo>
                    <a:cubicBezTo>
                      <a:pt x="150" y="814"/>
                      <a:pt x="150" y="813"/>
                      <a:pt x="150" y="813"/>
                    </a:cubicBezTo>
                    <a:lnTo>
                      <a:pt x="150" y="813"/>
                    </a:lnTo>
                    <a:cubicBezTo>
                      <a:pt x="150" y="813"/>
                      <a:pt x="150" y="813"/>
                      <a:pt x="150" y="812"/>
                    </a:cubicBezTo>
                    <a:cubicBezTo>
                      <a:pt x="150" y="812"/>
                      <a:pt x="150" y="812"/>
                      <a:pt x="150" y="812"/>
                    </a:cubicBezTo>
                    <a:lnTo>
                      <a:pt x="150" y="812"/>
                    </a:lnTo>
                    <a:cubicBezTo>
                      <a:pt x="150" y="811"/>
                      <a:pt x="150" y="811"/>
                      <a:pt x="150" y="810"/>
                    </a:cubicBezTo>
                    <a:lnTo>
                      <a:pt x="150" y="810"/>
                    </a:lnTo>
                    <a:cubicBezTo>
                      <a:pt x="148" y="800"/>
                      <a:pt x="147" y="792"/>
                      <a:pt x="147" y="783"/>
                    </a:cubicBezTo>
                    <a:cubicBezTo>
                      <a:pt x="144" y="746"/>
                      <a:pt x="145" y="707"/>
                      <a:pt x="149" y="669"/>
                    </a:cubicBezTo>
                    <a:cubicBezTo>
                      <a:pt x="150" y="659"/>
                      <a:pt x="152" y="649"/>
                      <a:pt x="152" y="640"/>
                    </a:cubicBezTo>
                    <a:cubicBezTo>
                      <a:pt x="153" y="631"/>
                      <a:pt x="156" y="620"/>
                      <a:pt x="156" y="610"/>
                    </a:cubicBezTo>
                    <a:lnTo>
                      <a:pt x="156" y="610"/>
                    </a:lnTo>
                    <a:cubicBezTo>
                      <a:pt x="156" y="610"/>
                      <a:pt x="155" y="617"/>
                      <a:pt x="155" y="617"/>
                    </a:cubicBezTo>
                    <a:cubicBezTo>
                      <a:pt x="155" y="617"/>
                      <a:pt x="155" y="616"/>
                      <a:pt x="155" y="615"/>
                    </a:cubicBezTo>
                    <a:cubicBezTo>
                      <a:pt x="156" y="612"/>
                      <a:pt x="156" y="610"/>
                      <a:pt x="156" y="609"/>
                    </a:cubicBezTo>
                    <a:cubicBezTo>
                      <a:pt x="156" y="604"/>
                      <a:pt x="158" y="600"/>
                      <a:pt x="158" y="595"/>
                    </a:cubicBezTo>
                    <a:cubicBezTo>
                      <a:pt x="159" y="584"/>
                      <a:pt x="161" y="575"/>
                      <a:pt x="163" y="564"/>
                    </a:cubicBezTo>
                    <a:cubicBezTo>
                      <a:pt x="175" y="486"/>
                      <a:pt x="191" y="410"/>
                      <a:pt x="208" y="332"/>
                    </a:cubicBezTo>
                    <a:cubicBezTo>
                      <a:pt x="229" y="247"/>
                      <a:pt x="253" y="161"/>
                      <a:pt x="281" y="77"/>
                    </a:cubicBezTo>
                    <a:cubicBezTo>
                      <a:pt x="290" y="46"/>
                      <a:pt x="270" y="11"/>
                      <a:pt x="239" y="3"/>
                    </a:cubicBezTo>
                    <a:cubicBezTo>
                      <a:pt x="233" y="2"/>
                      <a:pt x="228" y="1"/>
                      <a:pt x="223" y="1"/>
                    </a:cubicBezTo>
                    <a:close/>
                  </a:path>
                </a:pathLst>
              </a:custGeom>
              <a:solidFill>
                <a:srgbClr val="DC78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1" name="Google Shape;1101;p48"/>
              <p:cNvSpPr/>
              <p:nvPr/>
            </p:nvSpPr>
            <p:spPr>
              <a:xfrm flipH="1">
                <a:off x="2619670" y="2397272"/>
                <a:ext cx="26978" cy="63595"/>
              </a:xfrm>
              <a:custGeom>
                <a:avLst/>
                <a:gdLst/>
                <a:ahLst/>
                <a:cxnLst/>
                <a:rect l="l" t="t" r="r" b="b"/>
                <a:pathLst>
                  <a:path w="515" h="1214" extrusionOk="0">
                    <a:moveTo>
                      <a:pt x="452" y="120"/>
                    </a:moveTo>
                    <a:cubicBezTo>
                      <a:pt x="452" y="120"/>
                      <a:pt x="451" y="121"/>
                      <a:pt x="449" y="122"/>
                    </a:cubicBezTo>
                    <a:lnTo>
                      <a:pt x="449" y="122"/>
                    </a:lnTo>
                    <a:cubicBezTo>
                      <a:pt x="451" y="121"/>
                      <a:pt x="452" y="120"/>
                      <a:pt x="452" y="120"/>
                    </a:cubicBezTo>
                    <a:close/>
                    <a:moveTo>
                      <a:pt x="448" y="122"/>
                    </a:moveTo>
                    <a:cubicBezTo>
                      <a:pt x="447" y="122"/>
                      <a:pt x="446" y="123"/>
                      <a:pt x="446" y="123"/>
                    </a:cubicBezTo>
                    <a:lnTo>
                      <a:pt x="446" y="123"/>
                    </a:lnTo>
                    <a:cubicBezTo>
                      <a:pt x="446" y="122"/>
                      <a:pt x="447" y="122"/>
                      <a:pt x="448" y="122"/>
                    </a:cubicBezTo>
                    <a:close/>
                    <a:moveTo>
                      <a:pt x="136" y="849"/>
                    </a:moveTo>
                    <a:cubicBezTo>
                      <a:pt x="135" y="850"/>
                      <a:pt x="135" y="851"/>
                      <a:pt x="135" y="852"/>
                    </a:cubicBezTo>
                    <a:lnTo>
                      <a:pt x="135" y="852"/>
                    </a:lnTo>
                    <a:cubicBezTo>
                      <a:pt x="135" y="851"/>
                      <a:pt x="135" y="850"/>
                      <a:pt x="136" y="849"/>
                    </a:cubicBezTo>
                    <a:close/>
                    <a:moveTo>
                      <a:pt x="146" y="789"/>
                    </a:moveTo>
                    <a:lnTo>
                      <a:pt x="146" y="789"/>
                    </a:lnTo>
                    <a:cubicBezTo>
                      <a:pt x="147" y="792"/>
                      <a:pt x="148" y="794"/>
                      <a:pt x="150" y="796"/>
                    </a:cubicBezTo>
                    <a:cubicBezTo>
                      <a:pt x="150" y="797"/>
                      <a:pt x="150" y="798"/>
                      <a:pt x="151" y="800"/>
                    </a:cubicBezTo>
                    <a:lnTo>
                      <a:pt x="151" y="800"/>
                    </a:lnTo>
                    <a:cubicBezTo>
                      <a:pt x="151" y="802"/>
                      <a:pt x="152" y="803"/>
                      <a:pt x="153" y="804"/>
                    </a:cubicBezTo>
                    <a:cubicBezTo>
                      <a:pt x="152" y="803"/>
                      <a:pt x="151" y="802"/>
                      <a:pt x="151" y="800"/>
                    </a:cubicBezTo>
                    <a:lnTo>
                      <a:pt x="151" y="800"/>
                    </a:lnTo>
                    <a:cubicBezTo>
                      <a:pt x="152" y="802"/>
                      <a:pt x="153" y="803"/>
                      <a:pt x="153" y="804"/>
                    </a:cubicBezTo>
                    <a:cubicBezTo>
                      <a:pt x="157" y="818"/>
                      <a:pt x="164" y="831"/>
                      <a:pt x="167" y="845"/>
                    </a:cubicBezTo>
                    <a:cubicBezTo>
                      <a:pt x="176" y="871"/>
                      <a:pt x="182" y="898"/>
                      <a:pt x="187" y="925"/>
                    </a:cubicBezTo>
                    <a:cubicBezTo>
                      <a:pt x="187" y="926"/>
                      <a:pt x="189" y="933"/>
                      <a:pt x="190" y="939"/>
                    </a:cubicBezTo>
                    <a:lnTo>
                      <a:pt x="190" y="939"/>
                    </a:lnTo>
                    <a:cubicBezTo>
                      <a:pt x="189" y="939"/>
                      <a:pt x="189" y="940"/>
                      <a:pt x="190" y="944"/>
                    </a:cubicBezTo>
                    <a:cubicBezTo>
                      <a:pt x="190" y="945"/>
                      <a:pt x="190" y="945"/>
                      <a:pt x="190" y="946"/>
                    </a:cubicBezTo>
                    <a:lnTo>
                      <a:pt x="190" y="946"/>
                    </a:lnTo>
                    <a:cubicBezTo>
                      <a:pt x="190" y="946"/>
                      <a:pt x="190" y="946"/>
                      <a:pt x="190" y="946"/>
                    </a:cubicBezTo>
                    <a:cubicBezTo>
                      <a:pt x="190" y="946"/>
                      <a:pt x="190" y="946"/>
                      <a:pt x="190" y="946"/>
                    </a:cubicBezTo>
                    <a:lnTo>
                      <a:pt x="190" y="946"/>
                    </a:lnTo>
                    <a:cubicBezTo>
                      <a:pt x="190" y="948"/>
                      <a:pt x="191" y="951"/>
                      <a:pt x="191" y="953"/>
                    </a:cubicBezTo>
                    <a:cubicBezTo>
                      <a:pt x="193" y="967"/>
                      <a:pt x="193" y="981"/>
                      <a:pt x="195" y="997"/>
                    </a:cubicBezTo>
                    <a:cubicBezTo>
                      <a:pt x="195" y="1023"/>
                      <a:pt x="195" y="1051"/>
                      <a:pt x="191" y="1079"/>
                    </a:cubicBezTo>
                    <a:cubicBezTo>
                      <a:pt x="191" y="1079"/>
                      <a:pt x="191" y="1079"/>
                      <a:pt x="191" y="1079"/>
                    </a:cubicBezTo>
                    <a:lnTo>
                      <a:pt x="191" y="1079"/>
                    </a:lnTo>
                    <a:cubicBezTo>
                      <a:pt x="190" y="1081"/>
                      <a:pt x="190" y="1082"/>
                      <a:pt x="190" y="1084"/>
                    </a:cubicBezTo>
                    <a:cubicBezTo>
                      <a:pt x="190" y="1085"/>
                      <a:pt x="190" y="1086"/>
                      <a:pt x="190" y="1087"/>
                    </a:cubicBezTo>
                    <a:lnTo>
                      <a:pt x="190" y="1087"/>
                    </a:lnTo>
                    <a:cubicBezTo>
                      <a:pt x="190" y="1087"/>
                      <a:pt x="190" y="1087"/>
                      <a:pt x="190" y="1087"/>
                    </a:cubicBezTo>
                    <a:cubicBezTo>
                      <a:pt x="190" y="1088"/>
                      <a:pt x="189" y="1090"/>
                      <a:pt x="189" y="1093"/>
                    </a:cubicBezTo>
                    <a:lnTo>
                      <a:pt x="188" y="1093"/>
                    </a:lnTo>
                    <a:cubicBezTo>
                      <a:pt x="185" y="1092"/>
                      <a:pt x="180" y="1092"/>
                      <a:pt x="177" y="1091"/>
                    </a:cubicBezTo>
                    <a:lnTo>
                      <a:pt x="177" y="1091"/>
                    </a:lnTo>
                    <a:cubicBezTo>
                      <a:pt x="177" y="1091"/>
                      <a:pt x="177" y="1091"/>
                      <a:pt x="177" y="1091"/>
                    </a:cubicBezTo>
                    <a:lnTo>
                      <a:pt x="177" y="1091"/>
                    </a:lnTo>
                    <a:cubicBezTo>
                      <a:pt x="177" y="1091"/>
                      <a:pt x="177" y="1091"/>
                      <a:pt x="177" y="1091"/>
                    </a:cubicBezTo>
                    <a:lnTo>
                      <a:pt x="177" y="1091"/>
                    </a:lnTo>
                    <a:cubicBezTo>
                      <a:pt x="176" y="1091"/>
                      <a:pt x="175" y="1090"/>
                      <a:pt x="174" y="1090"/>
                    </a:cubicBezTo>
                    <a:cubicBezTo>
                      <a:pt x="173" y="1090"/>
                      <a:pt x="172" y="1089"/>
                      <a:pt x="171" y="1089"/>
                    </a:cubicBezTo>
                    <a:lnTo>
                      <a:pt x="171" y="1089"/>
                    </a:lnTo>
                    <a:cubicBezTo>
                      <a:pt x="173" y="1089"/>
                      <a:pt x="175" y="1090"/>
                      <a:pt x="177" y="1091"/>
                    </a:cubicBezTo>
                    <a:lnTo>
                      <a:pt x="177" y="1091"/>
                    </a:lnTo>
                    <a:cubicBezTo>
                      <a:pt x="175" y="1089"/>
                      <a:pt x="172" y="1088"/>
                      <a:pt x="171" y="1088"/>
                    </a:cubicBezTo>
                    <a:cubicBezTo>
                      <a:pt x="170" y="1088"/>
                      <a:pt x="170" y="1088"/>
                      <a:pt x="171" y="1089"/>
                    </a:cubicBezTo>
                    <a:lnTo>
                      <a:pt x="171" y="1089"/>
                    </a:lnTo>
                    <a:cubicBezTo>
                      <a:pt x="170" y="1089"/>
                      <a:pt x="170" y="1089"/>
                      <a:pt x="170" y="1089"/>
                    </a:cubicBezTo>
                    <a:cubicBezTo>
                      <a:pt x="169" y="1088"/>
                      <a:pt x="167" y="1087"/>
                      <a:pt x="165" y="1086"/>
                    </a:cubicBezTo>
                    <a:lnTo>
                      <a:pt x="165" y="1086"/>
                    </a:lnTo>
                    <a:cubicBezTo>
                      <a:pt x="165" y="1085"/>
                      <a:pt x="164" y="1085"/>
                      <a:pt x="164" y="1084"/>
                    </a:cubicBezTo>
                    <a:cubicBezTo>
                      <a:pt x="160" y="1080"/>
                      <a:pt x="156" y="1078"/>
                      <a:pt x="152" y="1074"/>
                    </a:cubicBezTo>
                    <a:lnTo>
                      <a:pt x="152" y="1074"/>
                    </a:lnTo>
                    <a:cubicBezTo>
                      <a:pt x="152" y="1074"/>
                      <a:pt x="152" y="1073"/>
                      <a:pt x="151" y="1072"/>
                    </a:cubicBezTo>
                    <a:cubicBezTo>
                      <a:pt x="150" y="1070"/>
                      <a:pt x="148" y="1068"/>
                      <a:pt x="146" y="1065"/>
                    </a:cubicBezTo>
                    <a:cubicBezTo>
                      <a:pt x="144" y="1063"/>
                      <a:pt x="142" y="1054"/>
                      <a:pt x="139" y="1050"/>
                    </a:cubicBezTo>
                    <a:lnTo>
                      <a:pt x="139" y="1050"/>
                    </a:lnTo>
                    <a:cubicBezTo>
                      <a:pt x="137" y="1045"/>
                      <a:pt x="136" y="1040"/>
                      <a:pt x="134" y="1036"/>
                    </a:cubicBezTo>
                    <a:cubicBezTo>
                      <a:pt x="132" y="1028"/>
                      <a:pt x="131" y="1022"/>
                      <a:pt x="129" y="1014"/>
                    </a:cubicBezTo>
                    <a:cubicBezTo>
                      <a:pt x="129" y="1011"/>
                      <a:pt x="129" y="1010"/>
                      <a:pt x="129" y="1010"/>
                    </a:cubicBezTo>
                    <a:lnTo>
                      <a:pt x="129" y="1010"/>
                    </a:lnTo>
                    <a:cubicBezTo>
                      <a:pt x="129" y="1010"/>
                      <a:pt x="129" y="1018"/>
                      <a:pt x="129" y="1019"/>
                    </a:cubicBezTo>
                    <a:cubicBezTo>
                      <a:pt x="128" y="1016"/>
                      <a:pt x="129" y="1009"/>
                      <a:pt x="128" y="1006"/>
                    </a:cubicBezTo>
                    <a:cubicBezTo>
                      <a:pt x="128" y="991"/>
                      <a:pt x="128" y="977"/>
                      <a:pt x="128" y="963"/>
                    </a:cubicBezTo>
                    <a:cubicBezTo>
                      <a:pt x="128" y="932"/>
                      <a:pt x="129" y="902"/>
                      <a:pt x="134" y="871"/>
                    </a:cubicBezTo>
                    <a:cubicBezTo>
                      <a:pt x="134" y="866"/>
                      <a:pt x="134" y="862"/>
                      <a:pt x="134" y="857"/>
                    </a:cubicBezTo>
                    <a:lnTo>
                      <a:pt x="134" y="857"/>
                    </a:lnTo>
                    <a:cubicBezTo>
                      <a:pt x="135" y="857"/>
                      <a:pt x="136" y="854"/>
                      <a:pt x="136" y="852"/>
                    </a:cubicBezTo>
                    <a:cubicBezTo>
                      <a:pt x="136" y="848"/>
                      <a:pt x="137" y="843"/>
                      <a:pt x="137" y="838"/>
                    </a:cubicBezTo>
                    <a:cubicBezTo>
                      <a:pt x="140" y="824"/>
                      <a:pt x="142" y="809"/>
                      <a:pt x="145" y="793"/>
                    </a:cubicBezTo>
                    <a:cubicBezTo>
                      <a:pt x="145" y="792"/>
                      <a:pt x="145" y="790"/>
                      <a:pt x="146" y="789"/>
                    </a:cubicBezTo>
                    <a:close/>
                    <a:moveTo>
                      <a:pt x="187" y="1094"/>
                    </a:moveTo>
                    <a:lnTo>
                      <a:pt x="187" y="1094"/>
                    </a:lnTo>
                    <a:cubicBezTo>
                      <a:pt x="188" y="1095"/>
                      <a:pt x="188" y="1095"/>
                      <a:pt x="188" y="1095"/>
                    </a:cubicBezTo>
                    <a:lnTo>
                      <a:pt x="188" y="1095"/>
                    </a:lnTo>
                    <a:cubicBezTo>
                      <a:pt x="188" y="1095"/>
                      <a:pt x="188" y="1095"/>
                      <a:pt x="188" y="1095"/>
                    </a:cubicBezTo>
                    <a:lnTo>
                      <a:pt x="188" y="1095"/>
                    </a:lnTo>
                    <a:cubicBezTo>
                      <a:pt x="186" y="1095"/>
                      <a:pt x="186" y="1095"/>
                      <a:pt x="187" y="1094"/>
                    </a:cubicBezTo>
                    <a:close/>
                    <a:moveTo>
                      <a:pt x="185" y="1106"/>
                    </a:moveTo>
                    <a:cubicBezTo>
                      <a:pt x="185" y="1106"/>
                      <a:pt x="185" y="1106"/>
                      <a:pt x="185" y="1106"/>
                    </a:cubicBezTo>
                    <a:cubicBezTo>
                      <a:pt x="185" y="1106"/>
                      <a:pt x="185" y="1106"/>
                      <a:pt x="185" y="1106"/>
                    </a:cubicBezTo>
                    <a:cubicBezTo>
                      <a:pt x="185" y="1106"/>
                      <a:pt x="185" y="1106"/>
                      <a:pt x="185" y="1106"/>
                    </a:cubicBezTo>
                    <a:close/>
                    <a:moveTo>
                      <a:pt x="446" y="1"/>
                    </a:moveTo>
                    <a:cubicBezTo>
                      <a:pt x="441" y="1"/>
                      <a:pt x="436" y="1"/>
                      <a:pt x="431" y="2"/>
                    </a:cubicBezTo>
                    <a:cubicBezTo>
                      <a:pt x="367" y="16"/>
                      <a:pt x="320" y="65"/>
                      <a:pt x="286" y="117"/>
                    </a:cubicBezTo>
                    <a:cubicBezTo>
                      <a:pt x="252" y="169"/>
                      <a:pt x="227" y="226"/>
                      <a:pt x="201" y="281"/>
                    </a:cubicBezTo>
                    <a:cubicBezTo>
                      <a:pt x="143" y="403"/>
                      <a:pt x="89" y="529"/>
                      <a:pt x="53" y="661"/>
                    </a:cubicBezTo>
                    <a:cubicBezTo>
                      <a:pt x="35" y="728"/>
                      <a:pt x="21" y="798"/>
                      <a:pt x="13" y="866"/>
                    </a:cubicBezTo>
                    <a:cubicBezTo>
                      <a:pt x="7" y="932"/>
                      <a:pt x="0" y="1003"/>
                      <a:pt x="17" y="1067"/>
                    </a:cubicBezTo>
                    <a:cubicBezTo>
                      <a:pt x="36" y="1135"/>
                      <a:pt x="89" y="1201"/>
                      <a:pt x="162" y="1211"/>
                    </a:cubicBezTo>
                    <a:cubicBezTo>
                      <a:pt x="171" y="1213"/>
                      <a:pt x="180" y="1214"/>
                      <a:pt x="189" y="1214"/>
                    </a:cubicBezTo>
                    <a:cubicBezTo>
                      <a:pt x="229" y="1214"/>
                      <a:pt x="268" y="1199"/>
                      <a:pt x="289" y="1163"/>
                    </a:cubicBezTo>
                    <a:cubicBezTo>
                      <a:pt x="310" y="1132"/>
                      <a:pt x="311" y="1090"/>
                      <a:pt x="313" y="1054"/>
                    </a:cubicBezTo>
                    <a:cubicBezTo>
                      <a:pt x="324" y="911"/>
                      <a:pt x="283" y="762"/>
                      <a:pt x="202" y="644"/>
                    </a:cubicBezTo>
                    <a:cubicBezTo>
                      <a:pt x="198" y="638"/>
                      <a:pt x="193" y="633"/>
                      <a:pt x="188" y="629"/>
                    </a:cubicBezTo>
                    <a:lnTo>
                      <a:pt x="188" y="629"/>
                    </a:lnTo>
                    <a:cubicBezTo>
                      <a:pt x="198" y="597"/>
                      <a:pt x="209" y="565"/>
                      <a:pt x="221" y="534"/>
                    </a:cubicBezTo>
                    <a:cubicBezTo>
                      <a:pt x="227" y="520"/>
                      <a:pt x="232" y="506"/>
                      <a:pt x="238" y="493"/>
                    </a:cubicBezTo>
                    <a:cubicBezTo>
                      <a:pt x="240" y="486"/>
                      <a:pt x="243" y="479"/>
                      <a:pt x="246" y="472"/>
                    </a:cubicBezTo>
                    <a:cubicBezTo>
                      <a:pt x="246" y="472"/>
                      <a:pt x="246" y="471"/>
                      <a:pt x="247" y="470"/>
                    </a:cubicBezTo>
                    <a:lnTo>
                      <a:pt x="247" y="470"/>
                    </a:lnTo>
                    <a:cubicBezTo>
                      <a:pt x="247" y="470"/>
                      <a:pt x="247" y="470"/>
                      <a:pt x="247" y="470"/>
                    </a:cubicBezTo>
                    <a:cubicBezTo>
                      <a:pt x="247" y="470"/>
                      <a:pt x="252" y="459"/>
                      <a:pt x="252" y="458"/>
                    </a:cubicBezTo>
                    <a:cubicBezTo>
                      <a:pt x="263" y="431"/>
                      <a:pt x="275" y="403"/>
                      <a:pt x="288" y="377"/>
                    </a:cubicBezTo>
                    <a:cubicBezTo>
                      <a:pt x="316" y="318"/>
                      <a:pt x="344" y="259"/>
                      <a:pt x="376" y="201"/>
                    </a:cubicBezTo>
                    <a:cubicBezTo>
                      <a:pt x="383" y="189"/>
                      <a:pt x="389" y="178"/>
                      <a:pt x="398" y="167"/>
                    </a:cubicBezTo>
                    <a:cubicBezTo>
                      <a:pt x="400" y="164"/>
                      <a:pt x="401" y="162"/>
                      <a:pt x="403" y="159"/>
                    </a:cubicBezTo>
                    <a:cubicBezTo>
                      <a:pt x="407" y="155"/>
                      <a:pt x="411" y="150"/>
                      <a:pt x="415" y="145"/>
                    </a:cubicBezTo>
                    <a:cubicBezTo>
                      <a:pt x="419" y="142"/>
                      <a:pt x="422" y="139"/>
                      <a:pt x="425" y="136"/>
                    </a:cubicBezTo>
                    <a:lnTo>
                      <a:pt x="425" y="136"/>
                    </a:lnTo>
                    <a:cubicBezTo>
                      <a:pt x="425" y="136"/>
                      <a:pt x="425" y="136"/>
                      <a:pt x="425" y="136"/>
                    </a:cubicBezTo>
                    <a:cubicBezTo>
                      <a:pt x="425" y="136"/>
                      <a:pt x="426" y="136"/>
                      <a:pt x="428" y="134"/>
                    </a:cubicBezTo>
                    <a:cubicBezTo>
                      <a:pt x="431" y="131"/>
                      <a:pt x="434" y="130"/>
                      <a:pt x="437" y="128"/>
                    </a:cubicBezTo>
                    <a:cubicBezTo>
                      <a:pt x="439" y="127"/>
                      <a:pt x="442" y="125"/>
                      <a:pt x="443" y="124"/>
                    </a:cubicBezTo>
                    <a:cubicBezTo>
                      <a:pt x="449" y="124"/>
                      <a:pt x="456" y="119"/>
                      <a:pt x="462" y="119"/>
                    </a:cubicBezTo>
                    <a:cubicBezTo>
                      <a:pt x="493" y="111"/>
                      <a:pt x="515" y="74"/>
                      <a:pt x="504" y="44"/>
                    </a:cubicBezTo>
                    <a:cubicBezTo>
                      <a:pt x="496" y="17"/>
                      <a:pt x="473" y="1"/>
                      <a:pt x="446" y="1"/>
                    </a:cubicBezTo>
                    <a:close/>
                  </a:path>
                </a:pathLst>
              </a:custGeom>
              <a:solidFill>
                <a:srgbClr val="DC78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2" name="Google Shape;1102;p48"/>
              <p:cNvSpPr/>
              <p:nvPr/>
            </p:nvSpPr>
            <p:spPr>
              <a:xfrm flipH="1">
                <a:off x="2740367" y="2443791"/>
                <a:ext cx="28707" cy="48456"/>
              </a:xfrm>
              <a:custGeom>
                <a:avLst/>
                <a:gdLst/>
                <a:ahLst/>
                <a:cxnLst/>
                <a:rect l="l" t="t" r="r" b="b"/>
                <a:pathLst>
                  <a:path w="548" h="925" extrusionOk="0">
                    <a:moveTo>
                      <a:pt x="274" y="0"/>
                    </a:moveTo>
                    <a:cubicBezTo>
                      <a:pt x="123" y="0"/>
                      <a:pt x="0" y="207"/>
                      <a:pt x="0" y="463"/>
                    </a:cubicBezTo>
                    <a:cubicBezTo>
                      <a:pt x="0" y="718"/>
                      <a:pt x="123" y="925"/>
                      <a:pt x="274" y="925"/>
                    </a:cubicBezTo>
                    <a:cubicBezTo>
                      <a:pt x="424" y="925"/>
                      <a:pt x="547" y="718"/>
                      <a:pt x="547" y="463"/>
                    </a:cubicBezTo>
                    <a:cubicBezTo>
                      <a:pt x="547" y="207"/>
                      <a:pt x="424" y="0"/>
                      <a:pt x="274" y="0"/>
                    </a:cubicBezTo>
                    <a:close/>
                  </a:path>
                </a:pathLst>
              </a:custGeom>
              <a:solidFill>
                <a:srgbClr val="101E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3" name="Google Shape;1103;p48"/>
              <p:cNvSpPr/>
              <p:nvPr/>
            </p:nvSpPr>
            <p:spPr>
              <a:xfrm flipH="1">
                <a:off x="2727690" y="2424513"/>
                <a:ext cx="26821" cy="18649"/>
              </a:xfrm>
              <a:custGeom>
                <a:avLst/>
                <a:gdLst/>
                <a:ahLst/>
                <a:cxnLst/>
                <a:rect l="l" t="t" r="r" b="b"/>
                <a:pathLst>
                  <a:path w="512" h="356" extrusionOk="0">
                    <a:moveTo>
                      <a:pt x="62" y="1"/>
                    </a:moveTo>
                    <a:cubicBezTo>
                      <a:pt x="52" y="1"/>
                      <a:pt x="43" y="2"/>
                      <a:pt x="33" y="8"/>
                    </a:cubicBezTo>
                    <a:cubicBezTo>
                      <a:pt x="20" y="14"/>
                      <a:pt x="10" y="28"/>
                      <a:pt x="6" y="40"/>
                    </a:cubicBezTo>
                    <a:cubicBezTo>
                      <a:pt x="0" y="67"/>
                      <a:pt x="16" y="104"/>
                      <a:pt x="45" y="109"/>
                    </a:cubicBezTo>
                    <a:cubicBezTo>
                      <a:pt x="84" y="115"/>
                      <a:pt x="121" y="126"/>
                      <a:pt x="157" y="140"/>
                    </a:cubicBezTo>
                    <a:cubicBezTo>
                      <a:pt x="162" y="141"/>
                      <a:pt x="167" y="143"/>
                      <a:pt x="170" y="144"/>
                    </a:cubicBezTo>
                    <a:cubicBezTo>
                      <a:pt x="171" y="145"/>
                      <a:pt x="172" y="145"/>
                      <a:pt x="172" y="145"/>
                    </a:cubicBezTo>
                    <a:cubicBezTo>
                      <a:pt x="172" y="145"/>
                      <a:pt x="172" y="145"/>
                      <a:pt x="172" y="144"/>
                    </a:cubicBezTo>
                    <a:lnTo>
                      <a:pt x="172" y="144"/>
                    </a:lnTo>
                    <a:cubicBezTo>
                      <a:pt x="172" y="144"/>
                      <a:pt x="172" y="144"/>
                      <a:pt x="173" y="144"/>
                    </a:cubicBezTo>
                    <a:cubicBezTo>
                      <a:pt x="182" y="149"/>
                      <a:pt x="191" y="154"/>
                      <a:pt x="199" y="157"/>
                    </a:cubicBezTo>
                    <a:cubicBezTo>
                      <a:pt x="216" y="166"/>
                      <a:pt x="233" y="175"/>
                      <a:pt x="249" y="185"/>
                    </a:cubicBezTo>
                    <a:cubicBezTo>
                      <a:pt x="257" y="191"/>
                      <a:pt x="266" y="196"/>
                      <a:pt x="274" y="202"/>
                    </a:cubicBezTo>
                    <a:cubicBezTo>
                      <a:pt x="277" y="203"/>
                      <a:pt x="280" y="207"/>
                      <a:pt x="283" y="208"/>
                    </a:cubicBezTo>
                    <a:cubicBezTo>
                      <a:pt x="285" y="210"/>
                      <a:pt x="286" y="211"/>
                      <a:pt x="289" y="213"/>
                    </a:cubicBezTo>
                    <a:cubicBezTo>
                      <a:pt x="290" y="213"/>
                      <a:pt x="291" y="214"/>
                      <a:pt x="291" y="214"/>
                    </a:cubicBezTo>
                    <a:lnTo>
                      <a:pt x="291" y="214"/>
                    </a:lnTo>
                    <a:cubicBezTo>
                      <a:pt x="289" y="213"/>
                      <a:pt x="288" y="212"/>
                      <a:pt x="286" y="211"/>
                    </a:cubicBezTo>
                    <a:lnTo>
                      <a:pt x="286" y="211"/>
                    </a:lnTo>
                    <a:cubicBezTo>
                      <a:pt x="290" y="214"/>
                      <a:pt x="292" y="216"/>
                      <a:pt x="292" y="216"/>
                    </a:cubicBezTo>
                    <a:cubicBezTo>
                      <a:pt x="292" y="216"/>
                      <a:pt x="292" y="215"/>
                      <a:pt x="291" y="214"/>
                    </a:cubicBezTo>
                    <a:lnTo>
                      <a:pt x="291" y="214"/>
                    </a:lnTo>
                    <a:cubicBezTo>
                      <a:pt x="297" y="219"/>
                      <a:pt x="303" y="225"/>
                      <a:pt x="310" y="230"/>
                    </a:cubicBezTo>
                    <a:cubicBezTo>
                      <a:pt x="316" y="236"/>
                      <a:pt x="322" y="242"/>
                      <a:pt x="328" y="249"/>
                    </a:cubicBezTo>
                    <a:cubicBezTo>
                      <a:pt x="342" y="261"/>
                      <a:pt x="355" y="275"/>
                      <a:pt x="367" y="289"/>
                    </a:cubicBezTo>
                    <a:cubicBezTo>
                      <a:pt x="370" y="292"/>
                      <a:pt x="373" y="297"/>
                      <a:pt x="376" y="300"/>
                    </a:cubicBezTo>
                    <a:cubicBezTo>
                      <a:pt x="377" y="302"/>
                      <a:pt x="378" y="303"/>
                      <a:pt x="380" y="305"/>
                    </a:cubicBezTo>
                    <a:lnTo>
                      <a:pt x="380" y="305"/>
                    </a:lnTo>
                    <a:cubicBezTo>
                      <a:pt x="380" y="305"/>
                      <a:pt x="379" y="304"/>
                      <a:pt x="379" y="304"/>
                    </a:cubicBezTo>
                    <a:lnTo>
                      <a:pt x="379" y="304"/>
                    </a:lnTo>
                    <a:cubicBezTo>
                      <a:pt x="382" y="308"/>
                      <a:pt x="384" y="309"/>
                      <a:pt x="384" y="309"/>
                    </a:cubicBezTo>
                    <a:cubicBezTo>
                      <a:pt x="384" y="309"/>
                      <a:pt x="383" y="308"/>
                      <a:pt x="381" y="306"/>
                    </a:cubicBezTo>
                    <a:cubicBezTo>
                      <a:pt x="381" y="306"/>
                      <a:pt x="380" y="305"/>
                      <a:pt x="380" y="305"/>
                    </a:cubicBezTo>
                    <a:lnTo>
                      <a:pt x="380" y="305"/>
                    </a:lnTo>
                    <a:cubicBezTo>
                      <a:pt x="387" y="309"/>
                      <a:pt x="392" y="322"/>
                      <a:pt x="398" y="328"/>
                    </a:cubicBezTo>
                    <a:cubicBezTo>
                      <a:pt x="409" y="345"/>
                      <a:pt x="427" y="356"/>
                      <a:pt x="447" y="356"/>
                    </a:cubicBezTo>
                    <a:cubicBezTo>
                      <a:pt x="456" y="356"/>
                      <a:pt x="465" y="353"/>
                      <a:pt x="474" y="348"/>
                    </a:cubicBezTo>
                    <a:cubicBezTo>
                      <a:pt x="498" y="332"/>
                      <a:pt x="512" y="298"/>
                      <a:pt x="493" y="272"/>
                    </a:cubicBezTo>
                    <a:cubicBezTo>
                      <a:pt x="398" y="130"/>
                      <a:pt x="244" y="29"/>
                      <a:pt x="75" y="1"/>
                    </a:cubicBezTo>
                    <a:cubicBezTo>
                      <a:pt x="71" y="1"/>
                      <a:pt x="66" y="1"/>
                      <a:pt x="62" y="1"/>
                    </a:cubicBezTo>
                    <a:close/>
                  </a:path>
                </a:pathLst>
              </a:custGeom>
              <a:solidFill>
                <a:srgbClr val="101E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4" name="Google Shape;1104;p48"/>
              <p:cNvSpPr/>
              <p:nvPr/>
            </p:nvSpPr>
            <p:spPr>
              <a:xfrm flipH="1">
                <a:off x="2825442" y="2443791"/>
                <a:ext cx="28655" cy="48456"/>
              </a:xfrm>
              <a:custGeom>
                <a:avLst/>
                <a:gdLst/>
                <a:ahLst/>
                <a:cxnLst/>
                <a:rect l="l" t="t" r="r" b="b"/>
                <a:pathLst>
                  <a:path w="547" h="925" extrusionOk="0">
                    <a:moveTo>
                      <a:pt x="273" y="0"/>
                    </a:moveTo>
                    <a:cubicBezTo>
                      <a:pt x="122" y="0"/>
                      <a:pt x="1" y="207"/>
                      <a:pt x="1" y="463"/>
                    </a:cubicBezTo>
                    <a:cubicBezTo>
                      <a:pt x="1" y="718"/>
                      <a:pt x="122" y="925"/>
                      <a:pt x="273" y="925"/>
                    </a:cubicBezTo>
                    <a:cubicBezTo>
                      <a:pt x="425" y="925"/>
                      <a:pt x="546" y="718"/>
                      <a:pt x="546" y="463"/>
                    </a:cubicBezTo>
                    <a:cubicBezTo>
                      <a:pt x="546" y="207"/>
                      <a:pt x="425" y="0"/>
                      <a:pt x="273" y="0"/>
                    </a:cubicBezTo>
                    <a:close/>
                  </a:path>
                </a:pathLst>
              </a:custGeom>
              <a:solidFill>
                <a:srgbClr val="101E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5" name="Google Shape;1105;p48"/>
              <p:cNvSpPr/>
              <p:nvPr/>
            </p:nvSpPr>
            <p:spPr>
              <a:xfrm flipH="1">
                <a:off x="2839953" y="2424513"/>
                <a:ext cx="26821" cy="18649"/>
              </a:xfrm>
              <a:custGeom>
                <a:avLst/>
                <a:gdLst/>
                <a:ahLst/>
                <a:cxnLst/>
                <a:rect l="l" t="t" r="r" b="b"/>
                <a:pathLst>
                  <a:path w="512" h="356" extrusionOk="0">
                    <a:moveTo>
                      <a:pt x="345" y="141"/>
                    </a:moveTo>
                    <a:lnTo>
                      <a:pt x="345" y="141"/>
                    </a:lnTo>
                    <a:cubicBezTo>
                      <a:pt x="342" y="143"/>
                      <a:pt x="341" y="143"/>
                      <a:pt x="339" y="144"/>
                    </a:cubicBezTo>
                    <a:lnTo>
                      <a:pt x="339" y="144"/>
                    </a:lnTo>
                    <a:cubicBezTo>
                      <a:pt x="341" y="144"/>
                      <a:pt x="343" y="143"/>
                      <a:pt x="345" y="141"/>
                    </a:cubicBezTo>
                    <a:close/>
                    <a:moveTo>
                      <a:pt x="448" y="0"/>
                    </a:moveTo>
                    <a:cubicBezTo>
                      <a:pt x="444" y="0"/>
                      <a:pt x="440" y="1"/>
                      <a:pt x="435" y="1"/>
                    </a:cubicBezTo>
                    <a:cubicBezTo>
                      <a:pt x="266" y="29"/>
                      <a:pt x="114" y="130"/>
                      <a:pt x="17" y="272"/>
                    </a:cubicBezTo>
                    <a:cubicBezTo>
                      <a:pt x="0" y="297"/>
                      <a:pt x="11" y="336"/>
                      <a:pt x="38" y="348"/>
                    </a:cubicBezTo>
                    <a:cubicBezTo>
                      <a:pt x="47" y="353"/>
                      <a:pt x="56" y="356"/>
                      <a:pt x="65" y="356"/>
                    </a:cubicBezTo>
                    <a:cubicBezTo>
                      <a:pt x="84" y="356"/>
                      <a:pt x="101" y="345"/>
                      <a:pt x="114" y="328"/>
                    </a:cubicBezTo>
                    <a:cubicBezTo>
                      <a:pt x="118" y="322"/>
                      <a:pt x="123" y="309"/>
                      <a:pt x="131" y="305"/>
                    </a:cubicBezTo>
                    <a:lnTo>
                      <a:pt x="131" y="305"/>
                    </a:lnTo>
                    <a:cubicBezTo>
                      <a:pt x="130" y="305"/>
                      <a:pt x="130" y="306"/>
                      <a:pt x="129" y="306"/>
                    </a:cubicBezTo>
                    <a:cubicBezTo>
                      <a:pt x="127" y="308"/>
                      <a:pt x="126" y="309"/>
                      <a:pt x="126" y="309"/>
                    </a:cubicBezTo>
                    <a:cubicBezTo>
                      <a:pt x="127" y="309"/>
                      <a:pt x="128" y="308"/>
                      <a:pt x="131" y="304"/>
                    </a:cubicBezTo>
                    <a:lnTo>
                      <a:pt x="131" y="304"/>
                    </a:lnTo>
                    <a:cubicBezTo>
                      <a:pt x="131" y="304"/>
                      <a:pt x="131" y="305"/>
                      <a:pt x="131" y="305"/>
                    </a:cubicBezTo>
                    <a:lnTo>
                      <a:pt x="131" y="305"/>
                    </a:lnTo>
                    <a:cubicBezTo>
                      <a:pt x="132" y="303"/>
                      <a:pt x="133" y="302"/>
                      <a:pt x="134" y="300"/>
                    </a:cubicBezTo>
                    <a:cubicBezTo>
                      <a:pt x="137" y="297"/>
                      <a:pt x="140" y="292"/>
                      <a:pt x="143" y="289"/>
                    </a:cubicBezTo>
                    <a:cubicBezTo>
                      <a:pt x="156" y="275"/>
                      <a:pt x="168" y="261"/>
                      <a:pt x="182" y="249"/>
                    </a:cubicBezTo>
                    <a:cubicBezTo>
                      <a:pt x="188" y="242"/>
                      <a:pt x="195" y="236"/>
                      <a:pt x="201" y="230"/>
                    </a:cubicBezTo>
                    <a:cubicBezTo>
                      <a:pt x="209" y="224"/>
                      <a:pt x="216" y="216"/>
                      <a:pt x="224" y="211"/>
                    </a:cubicBezTo>
                    <a:lnTo>
                      <a:pt x="224" y="211"/>
                    </a:lnTo>
                    <a:cubicBezTo>
                      <a:pt x="220" y="214"/>
                      <a:pt x="219" y="216"/>
                      <a:pt x="219" y="216"/>
                    </a:cubicBezTo>
                    <a:cubicBezTo>
                      <a:pt x="219" y="216"/>
                      <a:pt x="221" y="215"/>
                      <a:pt x="222" y="213"/>
                    </a:cubicBezTo>
                    <a:cubicBezTo>
                      <a:pt x="224" y="211"/>
                      <a:pt x="226" y="210"/>
                      <a:pt x="229" y="208"/>
                    </a:cubicBezTo>
                    <a:cubicBezTo>
                      <a:pt x="230" y="207"/>
                      <a:pt x="233" y="203"/>
                      <a:pt x="236" y="202"/>
                    </a:cubicBezTo>
                    <a:cubicBezTo>
                      <a:pt x="246" y="196"/>
                      <a:pt x="254" y="191"/>
                      <a:pt x="261" y="185"/>
                    </a:cubicBezTo>
                    <a:cubicBezTo>
                      <a:pt x="278" y="175"/>
                      <a:pt x="294" y="166"/>
                      <a:pt x="311" y="158"/>
                    </a:cubicBezTo>
                    <a:cubicBezTo>
                      <a:pt x="320" y="154"/>
                      <a:pt x="330" y="149"/>
                      <a:pt x="337" y="144"/>
                    </a:cubicBezTo>
                    <a:cubicBezTo>
                      <a:pt x="338" y="144"/>
                      <a:pt x="339" y="144"/>
                      <a:pt x="339" y="144"/>
                    </a:cubicBezTo>
                    <a:lnTo>
                      <a:pt x="339" y="144"/>
                    </a:lnTo>
                    <a:cubicBezTo>
                      <a:pt x="339" y="144"/>
                      <a:pt x="339" y="144"/>
                      <a:pt x="339" y="144"/>
                    </a:cubicBezTo>
                    <a:lnTo>
                      <a:pt x="339" y="144"/>
                    </a:lnTo>
                    <a:cubicBezTo>
                      <a:pt x="339" y="144"/>
                      <a:pt x="339" y="144"/>
                      <a:pt x="339" y="144"/>
                    </a:cubicBezTo>
                    <a:lnTo>
                      <a:pt x="339" y="144"/>
                    </a:lnTo>
                    <a:cubicBezTo>
                      <a:pt x="339" y="144"/>
                      <a:pt x="339" y="144"/>
                      <a:pt x="339" y="144"/>
                    </a:cubicBezTo>
                    <a:lnTo>
                      <a:pt x="339" y="144"/>
                    </a:lnTo>
                    <a:cubicBezTo>
                      <a:pt x="342" y="141"/>
                      <a:pt x="348" y="140"/>
                      <a:pt x="353" y="140"/>
                    </a:cubicBezTo>
                    <a:cubicBezTo>
                      <a:pt x="389" y="126"/>
                      <a:pt x="426" y="115"/>
                      <a:pt x="465" y="109"/>
                    </a:cubicBezTo>
                    <a:cubicBezTo>
                      <a:pt x="493" y="104"/>
                      <a:pt x="512" y="67"/>
                      <a:pt x="504" y="40"/>
                    </a:cubicBezTo>
                    <a:cubicBezTo>
                      <a:pt x="494" y="13"/>
                      <a:pt x="473" y="0"/>
                      <a:pt x="448" y="0"/>
                    </a:cubicBezTo>
                    <a:close/>
                  </a:path>
                </a:pathLst>
              </a:custGeom>
              <a:solidFill>
                <a:srgbClr val="101E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6" name="Google Shape;1106;p48"/>
              <p:cNvSpPr/>
              <p:nvPr/>
            </p:nvSpPr>
            <p:spPr>
              <a:xfrm flipH="1">
                <a:off x="2747545" y="2539185"/>
                <a:ext cx="75853" cy="26716"/>
              </a:xfrm>
              <a:custGeom>
                <a:avLst/>
                <a:gdLst/>
                <a:ahLst/>
                <a:cxnLst/>
                <a:rect l="l" t="t" r="r" b="b"/>
                <a:pathLst>
                  <a:path w="1448" h="510" extrusionOk="0">
                    <a:moveTo>
                      <a:pt x="1447" y="0"/>
                    </a:moveTo>
                    <a:lnTo>
                      <a:pt x="1447" y="0"/>
                    </a:lnTo>
                    <a:cubicBezTo>
                      <a:pt x="1064" y="94"/>
                      <a:pt x="336" y="102"/>
                      <a:pt x="87" y="102"/>
                    </a:cubicBezTo>
                    <a:cubicBezTo>
                      <a:pt x="32" y="102"/>
                      <a:pt x="1" y="101"/>
                      <a:pt x="1" y="101"/>
                    </a:cubicBezTo>
                    <a:lnTo>
                      <a:pt x="1" y="101"/>
                    </a:lnTo>
                    <a:cubicBezTo>
                      <a:pt x="1" y="102"/>
                      <a:pt x="210" y="510"/>
                      <a:pt x="650" y="510"/>
                    </a:cubicBezTo>
                    <a:cubicBezTo>
                      <a:pt x="662" y="510"/>
                      <a:pt x="674" y="509"/>
                      <a:pt x="686" y="509"/>
                    </a:cubicBezTo>
                    <a:cubicBezTo>
                      <a:pt x="1152" y="484"/>
                      <a:pt x="1447" y="1"/>
                      <a:pt x="1447"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7" name="Google Shape;1107;p48"/>
              <p:cNvSpPr/>
              <p:nvPr/>
            </p:nvSpPr>
            <p:spPr>
              <a:xfrm flipH="1">
                <a:off x="2599820" y="2647100"/>
                <a:ext cx="261925" cy="302942"/>
              </a:xfrm>
              <a:custGeom>
                <a:avLst/>
                <a:gdLst/>
                <a:ahLst/>
                <a:cxnLst/>
                <a:rect l="l" t="t" r="r" b="b"/>
                <a:pathLst>
                  <a:path w="5000" h="5783" extrusionOk="0">
                    <a:moveTo>
                      <a:pt x="2514" y="0"/>
                    </a:moveTo>
                    <a:cubicBezTo>
                      <a:pt x="1980" y="0"/>
                      <a:pt x="1443" y="43"/>
                      <a:pt x="1032" y="172"/>
                    </a:cubicBezTo>
                    <a:cubicBezTo>
                      <a:pt x="1032" y="172"/>
                      <a:pt x="144" y="3089"/>
                      <a:pt x="1" y="5473"/>
                    </a:cubicBezTo>
                    <a:cubicBezTo>
                      <a:pt x="1" y="5473"/>
                      <a:pt x="1178" y="5783"/>
                      <a:pt x="2646" y="5783"/>
                    </a:cubicBezTo>
                    <a:cubicBezTo>
                      <a:pt x="3343" y="5783"/>
                      <a:pt x="4105" y="5713"/>
                      <a:pt x="4838" y="5507"/>
                    </a:cubicBezTo>
                    <a:cubicBezTo>
                      <a:pt x="4838" y="5507"/>
                      <a:pt x="5000" y="1637"/>
                      <a:pt x="4680" y="178"/>
                    </a:cubicBezTo>
                    <a:cubicBezTo>
                      <a:pt x="4680" y="178"/>
                      <a:pt x="3601" y="0"/>
                      <a:pt x="251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8" name="Google Shape;1108;p48"/>
              <p:cNvSpPr/>
              <p:nvPr/>
            </p:nvSpPr>
            <p:spPr>
              <a:xfrm flipH="1">
                <a:off x="2686594" y="2842918"/>
                <a:ext cx="359937" cy="489957"/>
              </a:xfrm>
              <a:custGeom>
                <a:avLst/>
                <a:gdLst/>
                <a:ahLst/>
                <a:cxnLst/>
                <a:rect l="l" t="t" r="r" b="b"/>
                <a:pathLst>
                  <a:path w="6871" h="9353" extrusionOk="0">
                    <a:moveTo>
                      <a:pt x="0" y="1"/>
                    </a:moveTo>
                    <a:lnTo>
                      <a:pt x="1122" y="9353"/>
                    </a:lnTo>
                    <a:lnTo>
                      <a:pt x="6871" y="9353"/>
                    </a:lnTo>
                    <a:lnTo>
                      <a:pt x="5750"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9" name="Google Shape;1109;p48"/>
              <p:cNvSpPr/>
              <p:nvPr/>
            </p:nvSpPr>
            <p:spPr>
              <a:xfrm flipH="1">
                <a:off x="2706187" y="2842918"/>
                <a:ext cx="360042" cy="489957"/>
              </a:xfrm>
              <a:custGeom>
                <a:avLst/>
                <a:gdLst/>
                <a:ahLst/>
                <a:cxnLst/>
                <a:rect l="l" t="t" r="r" b="b"/>
                <a:pathLst>
                  <a:path w="6873" h="9353" extrusionOk="0">
                    <a:moveTo>
                      <a:pt x="0" y="1"/>
                    </a:moveTo>
                    <a:lnTo>
                      <a:pt x="1122" y="9353"/>
                    </a:lnTo>
                    <a:lnTo>
                      <a:pt x="6872" y="9353"/>
                    </a:lnTo>
                    <a:lnTo>
                      <a:pt x="5750"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0" name="Google Shape;1110;p48"/>
              <p:cNvSpPr/>
              <p:nvPr/>
            </p:nvSpPr>
            <p:spPr>
              <a:xfrm flipH="1">
                <a:off x="2737070" y="3003743"/>
                <a:ext cx="221222" cy="141701"/>
              </a:xfrm>
              <a:custGeom>
                <a:avLst/>
                <a:gdLst/>
                <a:ahLst/>
                <a:cxnLst/>
                <a:rect l="l" t="t" r="r" b="b"/>
                <a:pathLst>
                  <a:path w="4223" h="2705" extrusionOk="0">
                    <a:moveTo>
                      <a:pt x="2343" y="1"/>
                    </a:moveTo>
                    <a:cubicBezTo>
                      <a:pt x="2306" y="1"/>
                      <a:pt x="2277" y="7"/>
                      <a:pt x="2259" y="21"/>
                    </a:cubicBezTo>
                    <a:cubicBezTo>
                      <a:pt x="2018" y="208"/>
                      <a:pt x="2827" y="809"/>
                      <a:pt x="2827" y="809"/>
                    </a:cubicBezTo>
                    <a:cubicBezTo>
                      <a:pt x="2827" y="809"/>
                      <a:pt x="1249" y="495"/>
                      <a:pt x="620" y="495"/>
                    </a:cubicBezTo>
                    <a:cubicBezTo>
                      <a:pt x="511" y="495"/>
                      <a:pt x="431" y="505"/>
                      <a:pt x="392" y="527"/>
                    </a:cubicBezTo>
                    <a:cubicBezTo>
                      <a:pt x="126" y="677"/>
                      <a:pt x="1429" y="1056"/>
                      <a:pt x="1429" y="1056"/>
                    </a:cubicBezTo>
                    <a:cubicBezTo>
                      <a:pt x="1429" y="1056"/>
                      <a:pt x="835" y="985"/>
                      <a:pt x="425" y="985"/>
                    </a:cubicBezTo>
                    <a:cubicBezTo>
                      <a:pt x="221" y="985"/>
                      <a:pt x="62" y="1003"/>
                      <a:pt x="47" y="1056"/>
                    </a:cubicBezTo>
                    <a:cubicBezTo>
                      <a:pt x="1" y="1218"/>
                      <a:pt x="1452" y="1484"/>
                      <a:pt x="1452" y="1484"/>
                    </a:cubicBezTo>
                    <a:cubicBezTo>
                      <a:pt x="1452" y="1484"/>
                      <a:pt x="1019" y="1446"/>
                      <a:pt x="654" y="1446"/>
                    </a:cubicBezTo>
                    <a:cubicBezTo>
                      <a:pt x="412" y="1446"/>
                      <a:pt x="199" y="1463"/>
                      <a:pt x="162" y="1518"/>
                    </a:cubicBezTo>
                    <a:cubicBezTo>
                      <a:pt x="69" y="1656"/>
                      <a:pt x="1469" y="1948"/>
                      <a:pt x="1469" y="1948"/>
                    </a:cubicBezTo>
                    <a:cubicBezTo>
                      <a:pt x="1469" y="1948"/>
                      <a:pt x="1069" y="1916"/>
                      <a:pt x="734" y="1916"/>
                    </a:cubicBezTo>
                    <a:cubicBezTo>
                      <a:pt x="494" y="1916"/>
                      <a:pt x="288" y="1933"/>
                      <a:pt x="288" y="1990"/>
                    </a:cubicBezTo>
                    <a:cubicBezTo>
                      <a:pt x="288" y="2110"/>
                      <a:pt x="2217" y="2705"/>
                      <a:pt x="3593" y="2705"/>
                    </a:cubicBezTo>
                    <a:cubicBezTo>
                      <a:pt x="3805" y="2705"/>
                      <a:pt x="4004" y="2691"/>
                      <a:pt x="4181" y="2659"/>
                    </a:cubicBezTo>
                    <a:cubicBezTo>
                      <a:pt x="4181" y="2659"/>
                      <a:pt x="4223" y="1098"/>
                      <a:pt x="4201" y="798"/>
                    </a:cubicBezTo>
                    <a:cubicBezTo>
                      <a:pt x="4201" y="798"/>
                      <a:pt x="2754" y="1"/>
                      <a:pt x="2343" y="1"/>
                    </a:cubicBezTo>
                    <a:close/>
                  </a:path>
                </a:pathLst>
              </a:custGeom>
              <a:solidFill>
                <a:srgbClr val="E5A1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1" name="Google Shape;1111;p48"/>
              <p:cNvSpPr/>
              <p:nvPr/>
            </p:nvSpPr>
            <p:spPr>
              <a:xfrm flipH="1">
                <a:off x="2318145" y="3015529"/>
                <a:ext cx="505515" cy="307028"/>
              </a:xfrm>
              <a:custGeom>
                <a:avLst/>
                <a:gdLst/>
                <a:ahLst/>
                <a:cxnLst/>
                <a:rect l="l" t="t" r="r" b="b"/>
                <a:pathLst>
                  <a:path w="9650" h="5861" extrusionOk="0">
                    <a:moveTo>
                      <a:pt x="1194" y="0"/>
                    </a:moveTo>
                    <a:lnTo>
                      <a:pt x="1194" y="0"/>
                    </a:lnTo>
                    <a:cubicBezTo>
                      <a:pt x="1" y="3351"/>
                      <a:pt x="1238" y="5860"/>
                      <a:pt x="1238" y="5860"/>
                    </a:cubicBezTo>
                    <a:cubicBezTo>
                      <a:pt x="1238" y="5860"/>
                      <a:pt x="6306" y="5172"/>
                      <a:pt x="7978" y="4522"/>
                    </a:cubicBezTo>
                    <a:cubicBezTo>
                      <a:pt x="9650" y="3871"/>
                      <a:pt x="9257" y="1420"/>
                      <a:pt x="9257" y="1420"/>
                    </a:cubicBezTo>
                    <a:lnTo>
                      <a:pt x="11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12" name="Google Shape;1112;p48"/>
            <p:cNvSpPr/>
            <p:nvPr/>
          </p:nvSpPr>
          <p:spPr>
            <a:xfrm flipH="1">
              <a:off x="983743" y="2844202"/>
              <a:ext cx="890892" cy="1481972"/>
            </a:xfrm>
            <a:custGeom>
              <a:avLst/>
              <a:gdLst/>
              <a:ahLst/>
              <a:cxnLst/>
              <a:rect l="l" t="t" r="r" b="b"/>
              <a:pathLst>
                <a:path w="14489" h="24102" extrusionOk="0">
                  <a:moveTo>
                    <a:pt x="0" y="0"/>
                  </a:moveTo>
                  <a:lnTo>
                    <a:pt x="0" y="24101"/>
                  </a:lnTo>
                  <a:lnTo>
                    <a:pt x="14489" y="24101"/>
                  </a:lnTo>
                  <a:lnTo>
                    <a:pt x="14489"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3" name="Google Shape;1113;p48"/>
            <p:cNvSpPr/>
            <p:nvPr/>
          </p:nvSpPr>
          <p:spPr>
            <a:xfrm flipH="1">
              <a:off x="1117729" y="2844202"/>
              <a:ext cx="890954" cy="1481972"/>
            </a:xfrm>
            <a:custGeom>
              <a:avLst/>
              <a:gdLst/>
              <a:ahLst/>
              <a:cxnLst/>
              <a:rect l="l" t="t" r="r" b="b"/>
              <a:pathLst>
                <a:path w="14490" h="24102" extrusionOk="0">
                  <a:moveTo>
                    <a:pt x="0" y="0"/>
                  </a:moveTo>
                  <a:lnTo>
                    <a:pt x="0" y="24101"/>
                  </a:lnTo>
                  <a:lnTo>
                    <a:pt x="14490" y="24101"/>
                  </a:lnTo>
                  <a:lnTo>
                    <a:pt x="14490"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4" name="Google Shape;1114;p48"/>
            <p:cNvSpPr/>
            <p:nvPr/>
          </p:nvSpPr>
          <p:spPr>
            <a:xfrm flipH="1">
              <a:off x="829542" y="2844202"/>
              <a:ext cx="1324379" cy="126664"/>
            </a:xfrm>
            <a:custGeom>
              <a:avLst/>
              <a:gdLst/>
              <a:ahLst/>
              <a:cxnLst/>
              <a:rect l="l" t="t" r="r" b="b"/>
              <a:pathLst>
                <a:path w="21539" h="2060" extrusionOk="0">
                  <a:moveTo>
                    <a:pt x="0" y="0"/>
                  </a:moveTo>
                  <a:lnTo>
                    <a:pt x="0" y="2059"/>
                  </a:lnTo>
                  <a:lnTo>
                    <a:pt x="21539" y="2059"/>
                  </a:lnTo>
                  <a:lnTo>
                    <a:pt x="21539"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5" name="Google Shape;1115;p48"/>
            <p:cNvSpPr/>
            <p:nvPr/>
          </p:nvSpPr>
          <p:spPr>
            <a:xfrm flipH="1">
              <a:off x="2419134" y="1812651"/>
              <a:ext cx="224552" cy="626496"/>
            </a:xfrm>
            <a:custGeom>
              <a:avLst/>
              <a:gdLst/>
              <a:ahLst/>
              <a:cxnLst/>
              <a:rect l="l" t="t" r="r" b="b"/>
              <a:pathLst>
                <a:path w="3652" h="10189" extrusionOk="0">
                  <a:moveTo>
                    <a:pt x="1825" y="420"/>
                  </a:moveTo>
                  <a:lnTo>
                    <a:pt x="3563" y="10114"/>
                  </a:lnTo>
                  <a:lnTo>
                    <a:pt x="89" y="10114"/>
                  </a:lnTo>
                  <a:lnTo>
                    <a:pt x="1825" y="420"/>
                  </a:lnTo>
                  <a:close/>
                  <a:moveTo>
                    <a:pt x="1825" y="0"/>
                  </a:moveTo>
                  <a:lnTo>
                    <a:pt x="1" y="10189"/>
                  </a:lnTo>
                  <a:lnTo>
                    <a:pt x="3651" y="10189"/>
                  </a:lnTo>
                  <a:lnTo>
                    <a:pt x="182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6" name="Google Shape;1116;p48"/>
            <p:cNvSpPr/>
            <p:nvPr/>
          </p:nvSpPr>
          <p:spPr>
            <a:xfrm flipH="1">
              <a:off x="2398414" y="2442428"/>
              <a:ext cx="266118" cy="82578"/>
            </a:xfrm>
            <a:custGeom>
              <a:avLst/>
              <a:gdLst/>
              <a:ahLst/>
              <a:cxnLst/>
              <a:rect l="l" t="t" r="r" b="b"/>
              <a:pathLst>
                <a:path w="4328" h="1343" extrusionOk="0">
                  <a:moveTo>
                    <a:pt x="1" y="1"/>
                  </a:moveTo>
                  <a:cubicBezTo>
                    <a:pt x="1" y="742"/>
                    <a:pt x="971" y="1342"/>
                    <a:pt x="2164" y="1342"/>
                  </a:cubicBezTo>
                  <a:cubicBezTo>
                    <a:pt x="3359" y="1342"/>
                    <a:pt x="4327" y="742"/>
                    <a:pt x="432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7" name="Google Shape;1117;p48"/>
            <p:cNvSpPr/>
            <p:nvPr/>
          </p:nvSpPr>
          <p:spPr>
            <a:xfrm flipH="1">
              <a:off x="2382304" y="2429823"/>
              <a:ext cx="298276" cy="18016"/>
            </a:xfrm>
            <a:custGeom>
              <a:avLst/>
              <a:gdLst/>
              <a:ahLst/>
              <a:cxnLst/>
              <a:rect l="l" t="t" r="r" b="b"/>
              <a:pathLst>
                <a:path w="4851" h="293" extrusionOk="0">
                  <a:moveTo>
                    <a:pt x="1" y="1"/>
                  </a:moveTo>
                  <a:lnTo>
                    <a:pt x="1" y="293"/>
                  </a:lnTo>
                  <a:lnTo>
                    <a:pt x="4851" y="293"/>
                  </a:lnTo>
                  <a:lnTo>
                    <a:pt x="4851"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8" name="Google Shape;1118;p48"/>
            <p:cNvSpPr/>
            <p:nvPr/>
          </p:nvSpPr>
          <p:spPr>
            <a:xfrm flipH="1">
              <a:off x="3270581" y="1812651"/>
              <a:ext cx="224491" cy="626496"/>
            </a:xfrm>
            <a:custGeom>
              <a:avLst/>
              <a:gdLst/>
              <a:ahLst/>
              <a:cxnLst/>
              <a:rect l="l" t="t" r="r" b="b"/>
              <a:pathLst>
                <a:path w="3651" h="10189" extrusionOk="0">
                  <a:moveTo>
                    <a:pt x="1825" y="420"/>
                  </a:moveTo>
                  <a:lnTo>
                    <a:pt x="3562" y="10114"/>
                  </a:lnTo>
                  <a:lnTo>
                    <a:pt x="89" y="10114"/>
                  </a:lnTo>
                  <a:lnTo>
                    <a:pt x="1825" y="420"/>
                  </a:lnTo>
                  <a:close/>
                  <a:moveTo>
                    <a:pt x="1825" y="0"/>
                  </a:moveTo>
                  <a:lnTo>
                    <a:pt x="0" y="10189"/>
                  </a:lnTo>
                  <a:lnTo>
                    <a:pt x="3651" y="10189"/>
                  </a:lnTo>
                  <a:lnTo>
                    <a:pt x="182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9" name="Google Shape;1119;p48"/>
            <p:cNvSpPr/>
            <p:nvPr/>
          </p:nvSpPr>
          <p:spPr>
            <a:xfrm flipH="1">
              <a:off x="3249738" y="2442428"/>
              <a:ext cx="266179" cy="82578"/>
            </a:xfrm>
            <a:custGeom>
              <a:avLst/>
              <a:gdLst/>
              <a:ahLst/>
              <a:cxnLst/>
              <a:rect l="l" t="t" r="r" b="b"/>
              <a:pathLst>
                <a:path w="4329" h="1343" extrusionOk="0">
                  <a:moveTo>
                    <a:pt x="1" y="1"/>
                  </a:moveTo>
                  <a:cubicBezTo>
                    <a:pt x="1" y="742"/>
                    <a:pt x="970" y="1342"/>
                    <a:pt x="2164" y="1342"/>
                  </a:cubicBezTo>
                  <a:cubicBezTo>
                    <a:pt x="3359" y="1342"/>
                    <a:pt x="4329" y="742"/>
                    <a:pt x="432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0" name="Google Shape;1120;p48"/>
            <p:cNvSpPr/>
            <p:nvPr/>
          </p:nvSpPr>
          <p:spPr>
            <a:xfrm flipH="1">
              <a:off x="3233690" y="2429823"/>
              <a:ext cx="298276" cy="18016"/>
            </a:xfrm>
            <a:custGeom>
              <a:avLst/>
              <a:gdLst/>
              <a:ahLst/>
              <a:cxnLst/>
              <a:rect l="l" t="t" r="r" b="b"/>
              <a:pathLst>
                <a:path w="4851" h="293" extrusionOk="0">
                  <a:moveTo>
                    <a:pt x="1" y="1"/>
                  </a:moveTo>
                  <a:lnTo>
                    <a:pt x="1" y="293"/>
                  </a:lnTo>
                  <a:lnTo>
                    <a:pt x="4851" y="293"/>
                  </a:lnTo>
                  <a:lnTo>
                    <a:pt x="4851"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1" name="Google Shape;1121;p48"/>
            <p:cNvSpPr/>
            <p:nvPr/>
          </p:nvSpPr>
          <p:spPr>
            <a:xfrm flipH="1">
              <a:off x="2941851" y="1742123"/>
              <a:ext cx="30621" cy="744429"/>
            </a:xfrm>
            <a:custGeom>
              <a:avLst/>
              <a:gdLst/>
              <a:ahLst/>
              <a:cxnLst/>
              <a:rect l="l" t="t" r="r" b="b"/>
              <a:pathLst>
                <a:path w="498" h="12107" extrusionOk="0">
                  <a:moveTo>
                    <a:pt x="0" y="1"/>
                  </a:moveTo>
                  <a:lnTo>
                    <a:pt x="0" y="12106"/>
                  </a:lnTo>
                  <a:lnTo>
                    <a:pt x="498" y="12106"/>
                  </a:lnTo>
                  <a:lnTo>
                    <a:pt x="498"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2" name="Google Shape;1122;p48"/>
            <p:cNvSpPr/>
            <p:nvPr/>
          </p:nvSpPr>
          <p:spPr>
            <a:xfrm flipH="1">
              <a:off x="2928201" y="2453558"/>
              <a:ext cx="57860" cy="284318"/>
            </a:xfrm>
            <a:custGeom>
              <a:avLst/>
              <a:gdLst/>
              <a:ahLst/>
              <a:cxnLst/>
              <a:rect l="l" t="t" r="r" b="b"/>
              <a:pathLst>
                <a:path w="941" h="4624" extrusionOk="0">
                  <a:moveTo>
                    <a:pt x="1" y="0"/>
                  </a:moveTo>
                  <a:lnTo>
                    <a:pt x="1" y="4623"/>
                  </a:lnTo>
                  <a:lnTo>
                    <a:pt x="941" y="4623"/>
                  </a:lnTo>
                  <a:lnTo>
                    <a:pt x="94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3" name="Google Shape;1123;p48"/>
            <p:cNvSpPr/>
            <p:nvPr/>
          </p:nvSpPr>
          <p:spPr>
            <a:xfrm flipH="1">
              <a:off x="2928201" y="2453558"/>
              <a:ext cx="57860" cy="9961"/>
            </a:xfrm>
            <a:custGeom>
              <a:avLst/>
              <a:gdLst/>
              <a:ahLst/>
              <a:cxnLst/>
              <a:rect l="l" t="t" r="r" b="b"/>
              <a:pathLst>
                <a:path w="941" h="162" extrusionOk="0">
                  <a:moveTo>
                    <a:pt x="1" y="0"/>
                  </a:moveTo>
                  <a:lnTo>
                    <a:pt x="1" y="162"/>
                  </a:lnTo>
                  <a:lnTo>
                    <a:pt x="941" y="162"/>
                  </a:lnTo>
                  <a:lnTo>
                    <a:pt x="941"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4" name="Google Shape;1124;p48"/>
            <p:cNvSpPr/>
            <p:nvPr/>
          </p:nvSpPr>
          <p:spPr>
            <a:xfrm flipH="1">
              <a:off x="2860936" y="2710585"/>
              <a:ext cx="192394" cy="45562"/>
            </a:xfrm>
            <a:custGeom>
              <a:avLst/>
              <a:gdLst/>
              <a:ahLst/>
              <a:cxnLst/>
              <a:rect l="l" t="t" r="r" b="b"/>
              <a:pathLst>
                <a:path w="3129" h="741" extrusionOk="0">
                  <a:moveTo>
                    <a:pt x="1" y="1"/>
                  </a:moveTo>
                  <a:lnTo>
                    <a:pt x="1" y="740"/>
                  </a:lnTo>
                  <a:lnTo>
                    <a:pt x="3129" y="740"/>
                  </a:lnTo>
                  <a:lnTo>
                    <a:pt x="3129"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5" name="Google Shape;1125;p48"/>
            <p:cNvSpPr/>
            <p:nvPr/>
          </p:nvSpPr>
          <p:spPr>
            <a:xfrm flipH="1">
              <a:off x="2795639" y="2733705"/>
              <a:ext cx="322932" cy="61979"/>
            </a:xfrm>
            <a:custGeom>
              <a:avLst/>
              <a:gdLst/>
              <a:ahLst/>
              <a:cxnLst/>
              <a:rect l="l" t="t" r="r" b="b"/>
              <a:pathLst>
                <a:path w="5252" h="1008" extrusionOk="0">
                  <a:moveTo>
                    <a:pt x="0" y="1"/>
                  </a:moveTo>
                  <a:lnTo>
                    <a:pt x="0" y="1008"/>
                  </a:lnTo>
                  <a:lnTo>
                    <a:pt x="5251" y="1008"/>
                  </a:lnTo>
                  <a:lnTo>
                    <a:pt x="525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6" name="Google Shape;1126;p48"/>
            <p:cNvSpPr/>
            <p:nvPr/>
          </p:nvSpPr>
          <p:spPr>
            <a:xfrm flipH="1">
              <a:off x="2527931" y="1799554"/>
              <a:ext cx="858427" cy="56630"/>
            </a:xfrm>
            <a:custGeom>
              <a:avLst/>
              <a:gdLst/>
              <a:ahLst/>
              <a:cxnLst/>
              <a:rect l="l" t="t" r="r" b="b"/>
              <a:pathLst>
                <a:path w="13961" h="921" extrusionOk="0">
                  <a:moveTo>
                    <a:pt x="1" y="1"/>
                  </a:moveTo>
                  <a:lnTo>
                    <a:pt x="1" y="243"/>
                  </a:lnTo>
                  <a:lnTo>
                    <a:pt x="3931" y="243"/>
                  </a:lnTo>
                  <a:cubicBezTo>
                    <a:pt x="4379" y="243"/>
                    <a:pt x="4820" y="352"/>
                    <a:pt x="5215" y="563"/>
                  </a:cubicBezTo>
                  <a:cubicBezTo>
                    <a:pt x="5623" y="781"/>
                    <a:pt x="6262" y="921"/>
                    <a:pt x="6980" y="921"/>
                  </a:cubicBezTo>
                  <a:cubicBezTo>
                    <a:pt x="7699" y="921"/>
                    <a:pt x="8338" y="781"/>
                    <a:pt x="8747" y="563"/>
                  </a:cubicBezTo>
                  <a:cubicBezTo>
                    <a:pt x="9142" y="352"/>
                    <a:pt x="9583" y="243"/>
                    <a:pt x="10031" y="243"/>
                  </a:cubicBezTo>
                  <a:lnTo>
                    <a:pt x="13961" y="243"/>
                  </a:lnTo>
                  <a:lnTo>
                    <a:pt x="1396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7" name="Google Shape;1127;p48"/>
            <p:cNvSpPr/>
            <p:nvPr/>
          </p:nvSpPr>
          <p:spPr>
            <a:xfrm flipH="1">
              <a:off x="2929062" y="1697973"/>
              <a:ext cx="56138" cy="56077"/>
            </a:xfrm>
            <a:custGeom>
              <a:avLst/>
              <a:gdLst/>
              <a:ahLst/>
              <a:cxnLst/>
              <a:rect l="l" t="t" r="r" b="b"/>
              <a:pathLst>
                <a:path w="913" h="912" extrusionOk="0">
                  <a:moveTo>
                    <a:pt x="456" y="1"/>
                  </a:moveTo>
                  <a:cubicBezTo>
                    <a:pt x="206" y="1"/>
                    <a:pt x="1" y="204"/>
                    <a:pt x="1" y="456"/>
                  </a:cubicBezTo>
                  <a:cubicBezTo>
                    <a:pt x="1" y="708"/>
                    <a:pt x="206" y="911"/>
                    <a:pt x="456" y="911"/>
                  </a:cubicBezTo>
                  <a:cubicBezTo>
                    <a:pt x="708" y="911"/>
                    <a:pt x="913" y="708"/>
                    <a:pt x="913" y="456"/>
                  </a:cubicBezTo>
                  <a:cubicBezTo>
                    <a:pt x="913" y="204"/>
                    <a:pt x="708" y="1"/>
                    <a:pt x="45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8" name="Google Shape;1128;p48"/>
            <p:cNvSpPr/>
            <p:nvPr/>
          </p:nvSpPr>
          <p:spPr>
            <a:xfrm flipH="1">
              <a:off x="2499803" y="1778832"/>
              <a:ext cx="56138" cy="56015"/>
            </a:xfrm>
            <a:custGeom>
              <a:avLst/>
              <a:gdLst/>
              <a:ahLst/>
              <a:cxnLst/>
              <a:rect l="l" t="t" r="r" b="b"/>
              <a:pathLst>
                <a:path w="913" h="911" extrusionOk="0">
                  <a:moveTo>
                    <a:pt x="457" y="0"/>
                  </a:moveTo>
                  <a:cubicBezTo>
                    <a:pt x="205" y="0"/>
                    <a:pt x="0" y="204"/>
                    <a:pt x="0" y="456"/>
                  </a:cubicBezTo>
                  <a:cubicBezTo>
                    <a:pt x="0" y="707"/>
                    <a:pt x="205" y="911"/>
                    <a:pt x="457" y="911"/>
                  </a:cubicBezTo>
                  <a:cubicBezTo>
                    <a:pt x="707" y="911"/>
                    <a:pt x="912" y="707"/>
                    <a:pt x="912" y="456"/>
                  </a:cubicBezTo>
                  <a:cubicBezTo>
                    <a:pt x="912" y="204"/>
                    <a:pt x="707" y="0"/>
                    <a:pt x="45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9" name="Google Shape;1129;p48"/>
            <p:cNvSpPr/>
            <p:nvPr/>
          </p:nvSpPr>
          <p:spPr>
            <a:xfrm flipH="1">
              <a:off x="3358382" y="1778832"/>
              <a:ext cx="56077" cy="56015"/>
            </a:xfrm>
            <a:custGeom>
              <a:avLst/>
              <a:gdLst/>
              <a:ahLst/>
              <a:cxnLst/>
              <a:rect l="l" t="t" r="r" b="b"/>
              <a:pathLst>
                <a:path w="912" h="911" extrusionOk="0">
                  <a:moveTo>
                    <a:pt x="456" y="0"/>
                  </a:moveTo>
                  <a:cubicBezTo>
                    <a:pt x="205" y="0"/>
                    <a:pt x="1" y="204"/>
                    <a:pt x="1" y="456"/>
                  </a:cubicBezTo>
                  <a:cubicBezTo>
                    <a:pt x="1" y="707"/>
                    <a:pt x="205" y="911"/>
                    <a:pt x="456" y="911"/>
                  </a:cubicBezTo>
                  <a:cubicBezTo>
                    <a:pt x="708" y="911"/>
                    <a:pt x="912" y="707"/>
                    <a:pt x="912" y="456"/>
                  </a:cubicBezTo>
                  <a:cubicBezTo>
                    <a:pt x="912" y="204"/>
                    <a:pt x="708" y="0"/>
                    <a:pt x="45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30" name="Google Shape;1130;p48"/>
            <p:cNvGrpSpPr/>
            <p:nvPr/>
          </p:nvGrpSpPr>
          <p:grpSpPr>
            <a:xfrm>
              <a:off x="816280" y="3448150"/>
              <a:ext cx="1755548" cy="877525"/>
              <a:chOff x="816280" y="3448150"/>
              <a:chExt cx="1755548" cy="877525"/>
            </a:xfrm>
          </p:grpSpPr>
          <p:grpSp>
            <p:nvGrpSpPr>
              <p:cNvPr id="1131" name="Google Shape;1131;p48"/>
              <p:cNvGrpSpPr/>
              <p:nvPr/>
            </p:nvGrpSpPr>
            <p:grpSpPr>
              <a:xfrm>
                <a:off x="816280" y="3448150"/>
                <a:ext cx="1755548" cy="877525"/>
                <a:chOff x="861553" y="3799064"/>
                <a:chExt cx="1495611" cy="747593"/>
              </a:xfrm>
            </p:grpSpPr>
            <p:sp>
              <p:nvSpPr>
                <p:cNvPr id="1132" name="Google Shape;1132;p48"/>
                <p:cNvSpPr/>
                <p:nvPr/>
              </p:nvSpPr>
              <p:spPr>
                <a:xfrm flipH="1">
                  <a:off x="1477140" y="3799064"/>
                  <a:ext cx="458631" cy="747586"/>
                </a:xfrm>
                <a:custGeom>
                  <a:avLst/>
                  <a:gdLst/>
                  <a:ahLst/>
                  <a:cxnLst/>
                  <a:rect l="l" t="t" r="r" b="b"/>
                  <a:pathLst>
                    <a:path w="8755" h="14271" extrusionOk="0">
                      <a:moveTo>
                        <a:pt x="0" y="0"/>
                      </a:moveTo>
                      <a:lnTo>
                        <a:pt x="0" y="14271"/>
                      </a:lnTo>
                      <a:lnTo>
                        <a:pt x="8754" y="14271"/>
                      </a:lnTo>
                      <a:lnTo>
                        <a:pt x="8754" y="0"/>
                      </a:lnTo>
                      <a:close/>
                    </a:path>
                  </a:pathLst>
                </a:custGeom>
                <a:solidFill>
                  <a:srgbClr val="2A40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3" name="Google Shape;1133;p48"/>
                <p:cNvSpPr/>
                <p:nvPr/>
              </p:nvSpPr>
              <p:spPr>
                <a:xfrm flipH="1">
                  <a:off x="1477140" y="3799064"/>
                  <a:ext cx="458631" cy="747586"/>
                </a:xfrm>
                <a:custGeom>
                  <a:avLst/>
                  <a:gdLst/>
                  <a:ahLst/>
                  <a:cxnLst/>
                  <a:rect l="l" t="t" r="r" b="b"/>
                  <a:pathLst>
                    <a:path w="8755" h="14271" extrusionOk="0">
                      <a:moveTo>
                        <a:pt x="0" y="0"/>
                      </a:moveTo>
                      <a:lnTo>
                        <a:pt x="0" y="14271"/>
                      </a:lnTo>
                      <a:lnTo>
                        <a:pt x="8754" y="14271"/>
                      </a:lnTo>
                      <a:lnTo>
                        <a:pt x="875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4" name="Google Shape;1134;p48"/>
                <p:cNvSpPr/>
                <p:nvPr/>
              </p:nvSpPr>
              <p:spPr>
                <a:xfrm flipH="1">
                  <a:off x="1705905" y="3799064"/>
                  <a:ext cx="229865" cy="747586"/>
                </a:xfrm>
                <a:custGeom>
                  <a:avLst/>
                  <a:gdLst/>
                  <a:ahLst/>
                  <a:cxnLst/>
                  <a:rect l="l" t="t" r="r" b="b"/>
                  <a:pathLst>
                    <a:path w="4388" h="14271" extrusionOk="0">
                      <a:moveTo>
                        <a:pt x="0" y="0"/>
                      </a:moveTo>
                      <a:lnTo>
                        <a:pt x="0" y="14271"/>
                      </a:lnTo>
                      <a:lnTo>
                        <a:pt x="4387" y="14271"/>
                      </a:lnTo>
                      <a:lnTo>
                        <a:pt x="4387" y="0"/>
                      </a:ln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5" name="Google Shape;1135;p48"/>
                <p:cNvSpPr/>
                <p:nvPr/>
              </p:nvSpPr>
              <p:spPr>
                <a:xfrm flipH="1">
                  <a:off x="1169320" y="3799064"/>
                  <a:ext cx="458735" cy="747586"/>
                </a:xfrm>
                <a:custGeom>
                  <a:avLst/>
                  <a:gdLst/>
                  <a:ahLst/>
                  <a:cxnLst/>
                  <a:rect l="l" t="t" r="r" b="b"/>
                  <a:pathLst>
                    <a:path w="8757" h="14271" extrusionOk="0">
                      <a:moveTo>
                        <a:pt x="1" y="0"/>
                      </a:moveTo>
                      <a:lnTo>
                        <a:pt x="1" y="14271"/>
                      </a:lnTo>
                      <a:lnTo>
                        <a:pt x="8756" y="14271"/>
                      </a:lnTo>
                      <a:lnTo>
                        <a:pt x="8756" y="0"/>
                      </a:lnTo>
                      <a:close/>
                    </a:path>
                  </a:pathLst>
                </a:custGeom>
                <a:solidFill>
                  <a:srgbClr val="2A40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6" name="Google Shape;1136;p48"/>
                <p:cNvSpPr/>
                <p:nvPr/>
              </p:nvSpPr>
              <p:spPr>
                <a:xfrm flipH="1">
                  <a:off x="1169320" y="3799064"/>
                  <a:ext cx="458735" cy="747586"/>
                </a:xfrm>
                <a:custGeom>
                  <a:avLst/>
                  <a:gdLst/>
                  <a:ahLst/>
                  <a:cxnLst/>
                  <a:rect l="l" t="t" r="r" b="b"/>
                  <a:pathLst>
                    <a:path w="8757" h="14271" extrusionOk="0">
                      <a:moveTo>
                        <a:pt x="1" y="0"/>
                      </a:moveTo>
                      <a:lnTo>
                        <a:pt x="1" y="14271"/>
                      </a:lnTo>
                      <a:lnTo>
                        <a:pt x="8756" y="14271"/>
                      </a:lnTo>
                      <a:lnTo>
                        <a:pt x="87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7" name="Google Shape;1137;p48"/>
                <p:cNvSpPr/>
                <p:nvPr/>
              </p:nvSpPr>
              <p:spPr>
                <a:xfrm flipH="1">
                  <a:off x="1398190" y="3799064"/>
                  <a:ext cx="229865" cy="747586"/>
                </a:xfrm>
                <a:custGeom>
                  <a:avLst/>
                  <a:gdLst/>
                  <a:ahLst/>
                  <a:cxnLst/>
                  <a:rect l="l" t="t" r="r" b="b"/>
                  <a:pathLst>
                    <a:path w="4388" h="14271" extrusionOk="0">
                      <a:moveTo>
                        <a:pt x="1" y="0"/>
                      </a:moveTo>
                      <a:lnTo>
                        <a:pt x="1" y="14271"/>
                      </a:lnTo>
                      <a:lnTo>
                        <a:pt x="4388" y="14271"/>
                      </a:lnTo>
                      <a:lnTo>
                        <a:pt x="4388" y="0"/>
                      </a:ln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8" name="Google Shape;1138;p48"/>
                <p:cNvSpPr/>
                <p:nvPr/>
              </p:nvSpPr>
              <p:spPr>
                <a:xfrm flipH="1">
                  <a:off x="861553" y="3799064"/>
                  <a:ext cx="458683" cy="747586"/>
                </a:xfrm>
                <a:custGeom>
                  <a:avLst/>
                  <a:gdLst/>
                  <a:ahLst/>
                  <a:cxnLst/>
                  <a:rect l="l" t="t" r="r" b="b"/>
                  <a:pathLst>
                    <a:path w="8756" h="14271" extrusionOk="0">
                      <a:moveTo>
                        <a:pt x="0" y="0"/>
                      </a:moveTo>
                      <a:lnTo>
                        <a:pt x="0" y="14271"/>
                      </a:lnTo>
                      <a:lnTo>
                        <a:pt x="8756" y="14271"/>
                      </a:lnTo>
                      <a:lnTo>
                        <a:pt x="8756" y="0"/>
                      </a:lnTo>
                      <a:close/>
                    </a:path>
                  </a:pathLst>
                </a:custGeom>
                <a:solidFill>
                  <a:srgbClr val="2A40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9" name="Google Shape;1139;p48"/>
                <p:cNvSpPr/>
                <p:nvPr/>
              </p:nvSpPr>
              <p:spPr>
                <a:xfrm flipH="1">
                  <a:off x="861553" y="3799064"/>
                  <a:ext cx="458683" cy="747586"/>
                </a:xfrm>
                <a:custGeom>
                  <a:avLst/>
                  <a:gdLst/>
                  <a:ahLst/>
                  <a:cxnLst/>
                  <a:rect l="l" t="t" r="r" b="b"/>
                  <a:pathLst>
                    <a:path w="8756" h="14271" extrusionOk="0">
                      <a:moveTo>
                        <a:pt x="0" y="0"/>
                      </a:moveTo>
                      <a:lnTo>
                        <a:pt x="0" y="14271"/>
                      </a:lnTo>
                      <a:lnTo>
                        <a:pt x="8756" y="14271"/>
                      </a:lnTo>
                      <a:lnTo>
                        <a:pt x="87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0" name="Google Shape;1140;p48"/>
                <p:cNvSpPr/>
                <p:nvPr/>
              </p:nvSpPr>
              <p:spPr>
                <a:xfrm flipH="1">
                  <a:off x="1090370" y="3799064"/>
                  <a:ext cx="229865" cy="747586"/>
                </a:xfrm>
                <a:custGeom>
                  <a:avLst/>
                  <a:gdLst/>
                  <a:ahLst/>
                  <a:cxnLst/>
                  <a:rect l="l" t="t" r="r" b="b"/>
                  <a:pathLst>
                    <a:path w="4388" h="14271" extrusionOk="0">
                      <a:moveTo>
                        <a:pt x="0" y="0"/>
                      </a:moveTo>
                      <a:lnTo>
                        <a:pt x="0" y="14271"/>
                      </a:lnTo>
                      <a:lnTo>
                        <a:pt x="4387" y="14271"/>
                      </a:lnTo>
                      <a:lnTo>
                        <a:pt x="4387" y="0"/>
                      </a:ln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1" name="Google Shape;1141;p48"/>
                <p:cNvSpPr/>
                <p:nvPr/>
              </p:nvSpPr>
              <p:spPr>
                <a:xfrm flipH="1">
                  <a:off x="1019716" y="4249424"/>
                  <a:ext cx="1007887" cy="297232"/>
                </a:xfrm>
                <a:custGeom>
                  <a:avLst/>
                  <a:gdLst/>
                  <a:ahLst/>
                  <a:cxnLst/>
                  <a:rect l="l" t="t" r="r" b="b"/>
                  <a:pathLst>
                    <a:path w="19240" h="5674" extrusionOk="0">
                      <a:moveTo>
                        <a:pt x="1" y="0"/>
                      </a:moveTo>
                      <a:lnTo>
                        <a:pt x="1" y="5674"/>
                      </a:lnTo>
                      <a:lnTo>
                        <a:pt x="19239" y="5674"/>
                      </a:lnTo>
                      <a:lnTo>
                        <a:pt x="19239"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2" name="Google Shape;1142;p48"/>
                <p:cNvSpPr/>
                <p:nvPr/>
              </p:nvSpPr>
              <p:spPr>
                <a:xfrm flipH="1">
                  <a:off x="1349276" y="4249424"/>
                  <a:ext cx="1007887" cy="297232"/>
                </a:xfrm>
                <a:custGeom>
                  <a:avLst/>
                  <a:gdLst/>
                  <a:ahLst/>
                  <a:cxnLst/>
                  <a:rect l="l" t="t" r="r" b="b"/>
                  <a:pathLst>
                    <a:path w="19240" h="5674" extrusionOk="0">
                      <a:moveTo>
                        <a:pt x="1" y="0"/>
                      </a:moveTo>
                      <a:lnTo>
                        <a:pt x="1" y="5674"/>
                      </a:lnTo>
                      <a:lnTo>
                        <a:pt x="19240" y="5674"/>
                      </a:lnTo>
                      <a:lnTo>
                        <a:pt x="19240"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3" name="Google Shape;1143;p48"/>
                <p:cNvSpPr/>
                <p:nvPr/>
              </p:nvSpPr>
              <p:spPr>
                <a:xfrm flipH="1">
                  <a:off x="1387098" y="4275617"/>
                  <a:ext cx="970065" cy="244795"/>
                </a:xfrm>
                <a:custGeom>
                  <a:avLst/>
                  <a:gdLst/>
                  <a:ahLst/>
                  <a:cxnLst/>
                  <a:rect l="l" t="t" r="r" b="b"/>
                  <a:pathLst>
                    <a:path w="18518" h="4673" extrusionOk="0">
                      <a:moveTo>
                        <a:pt x="1" y="1"/>
                      </a:moveTo>
                      <a:lnTo>
                        <a:pt x="1" y="4672"/>
                      </a:lnTo>
                      <a:lnTo>
                        <a:pt x="18517" y="4672"/>
                      </a:lnTo>
                      <a:lnTo>
                        <a:pt x="18517"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4" name="Google Shape;1144;p48"/>
                <p:cNvSpPr/>
                <p:nvPr/>
              </p:nvSpPr>
              <p:spPr>
                <a:xfrm flipH="1">
                  <a:off x="1387098" y="4382537"/>
                  <a:ext cx="970065" cy="137877"/>
                </a:xfrm>
                <a:custGeom>
                  <a:avLst/>
                  <a:gdLst/>
                  <a:ahLst/>
                  <a:cxnLst/>
                  <a:rect l="l" t="t" r="r" b="b"/>
                  <a:pathLst>
                    <a:path w="18518" h="2632" extrusionOk="0">
                      <a:moveTo>
                        <a:pt x="1" y="0"/>
                      </a:moveTo>
                      <a:lnTo>
                        <a:pt x="1" y="2631"/>
                      </a:lnTo>
                      <a:lnTo>
                        <a:pt x="18517" y="2631"/>
                      </a:lnTo>
                      <a:lnTo>
                        <a:pt x="18517" y="0"/>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45" name="Google Shape;1145;p48"/>
              <p:cNvSpPr/>
              <p:nvPr/>
            </p:nvSpPr>
            <p:spPr>
              <a:xfrm flipH="1">
                <a:off x="1709540" y="4103632"/>
                <a:ext cx="128816" cy="190734"/>
              </a:xfrm>
              <a:custGeom>
                <a:avLst/>
                <a:gdLst/>
                <a:ahLst/>
                <a:cxnLst/>
                <a:rect l="l" t="t" r="r" b="b"/>
                <a:pathLst>
                  <a:path w="2095" h="3102" extrusionOk="0">
                    <a:moveTo>
                      <a:pt x="1" y="0"/>
                    </a:moveTo>
                    <a:lnTo>
                      <a:pt x="1" y="3102"/>
                    </a:lnTo>
                    <a:lnTo>
                      <a:pt x="1044" y="2609"/>
                    </a:lnTo>
                    <a:lnTo>
                      <a:pt x="2094" y="3102"/>
                    </a:lnTo>
                    <a:lnTo>
                      <a:pt x="2094"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46" name="Google Shape;1146;p48"/>
            <p:cNvGrpSpPr/>
            <p:nvPr/>
          </p:nvGrpSpPr>
          <p:grpSpPr>
            <a:xfrm>
              <a:off x="2251958" y="3193647"/>
              <a:ext cx="635596" cy="635658"/>
              <a:chOff x="2251958" y="3193647"/>
              <a:chExt cx="635596" cy="635658"/>
            </a:xfrm>
          </p:grpSpPr>
          <p:sp>
            <p:nvSpPr>
              <p:cNvPr id="1147" name="Google Shape;1147;p48"/>
              <p:cNvSpPr/>
              <p:nvPr/>
            </p:nvSpPr>
            <p:spPr>
              <a:xfrm flipH="1">
                <a:off x="2251958" y="3193647"/>
                <a:ext cx="635596" cy="635658"/>
              </a:xfrm>
              <a:custGeom>
                <a:avLst/>
                <a:gdLst/>
                <a:ahLst/>
                <a:cxnLst/>
                <a:rect l="l" t="t" r="r" b="b"/>
                <a:pathLst>
                  <a:path w="10337" h="10338" extrusionOk="0">
                    <a:moveTo>
                      <a:pt x="5170" y="0"/>
                    </a:moveTo>
                    <a:cubicBezTo>
                      <a:pt x="2315" y="0"/>
                      <a:pt x="1" y="2314"/>
                      <a:pt x="1" y="5169"/>
                    </a:cubicBezTo>
                    <a:cubicBezTo>
                      <a:pt x="1" y="8024"/>
                      <a:pt x="2315" y="10337"/>
                      <a:pt x="5170" y="10337"/>
                    </a:cubicBezTo>
                    <a:cubicBezTo>
                      <a:pt x="8023" y="10337"/>
                      <a:pt x="10337" y="8024"/>
                      <a:pt x="10337" y="5169"/>
                    </a:cubicBezTo>
                    <a:cubicBezTo>
                      <a:pt x="10337" y="2314"/>
                      <a:pt x="8023" y="0"/>
                      <a:pt x="517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8" name="Google Shape;1148;p48"/>
              <p:cNvSpPr/>
              <p:nvPr/>
            </p:nvSpPr>
            <p:spPr>
              <a:xfrm flipH="1">
                <a:off x="2258721" y="3228081"/>
                <a:ext cx="622131" cy="566669"/>
              </a:xfrm>
              <a:custGeom>
                <a:avLst/>
                <a:gdLst/>
                <a:ahLst/>
                <a:cxnLst/>
                <a:rect l="l" t="t" r="r" b="b"/>
                <a:pathLst>
                  <a:path w="10118" h="9216" extrusionOk="0">
                    <a:moveTo>
                      <a:pt x="5059" y="0"/>
                    </a:moveTo>
                    <a:cubicBezTo>
                      <a:pt x="3879" y="0"/>
                      <a:pt x="2700" y="450"/>
                      <a:pt x="1800" y="1350"/>
                    </a:cubicBezTo>
                    <a:cubicBezTo>
                      <a:pt x="1" y="3150"/>
                      <a:pt x="1" y="6066"/>
                      <a:pt x="1800" y="7866"/>
                    </a:cubicBezTo>
                    <a:cubicBezTo>
                      <a:pt x="2700" y="8766"/>
                      <a:pt x="3879" y="9216"/>
                      <a:pt x="5059" y="9216"/>
                    </a:cubicBezTo>
                    <a:cubicBezTo>
                      <a:pt x="6238" y="9216"/>
                      <a:pt x="7418" y="8766"/>
                      <a:pt x="8318" y="7866"/>
                    </a:cubicBezTo>
                    <a:cubicBezTo>
                      <a:pt x="10117" y="6066"/>
                      <a:pt x="10117" y="3150"/>
                      <a:pt x="8318" y="1350"/>
                    </a:cubicBezTo>
                    <a:cubicBezTo>
                      <a:pt x="7418" y="450"/>
                      <a:pt x="6238" y="0"/>
                      <a:pt x="505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9" name="Google Shape;1149;p48"/>
              <p:cNvSpPr/>
              <p:nvPr/>
            </p:nvSpPr>
            <p:spPr>
              <a:xfrm>
                <a:off x="2393246" y="3379592"/>
                <a:ext cx="352877" cy="263781"/>
              </a:xfrm>
              <a:custGeom>
                <a:avLst/>
                <a:gdLst/>
                <a:ahLst/>
                <a:cxnLst/>
                <a:rect l="l" t="t" r="r" b="b"/>
                <a:pathLst>
                  <a:path w="5739" h="4290" extrusionOk="0">
                    <a:moveTo>
                      <a:pt x="5013" y="0"/>
                    </a:moveTo>
                    <a:lnTo>
                      <a:pt x="2127" y="2742"/>
                    </a:lnTo>
                    <a:lnTo>
                      <a:pt x="818" y="1132"/>
                    </a:lnTo>
                    <a:lnTo>
                      <a:pt x="1" y="1795"/>
                    </a:lnTo>
                    <a:lnTo>
                      <a:pt x="2027" y="4289"/>
                    </a:lnTo>
                    <a:lnTo>
                      <a:pt x="5738" y="765"/>
                    </a:lnTo>
                    <a:lnTo>
                      <a:pt x="5013" y="0"/>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50" name="Google Shape;1150;p48"/>
            <p:cNvSpPr/>
            <p:nvPr/>
          </p:nvSpPr>
          <p:spPr>
            <a:xfrm flipH="1">
              <a:off x="772409" y="4325856"/>
              <a:ext cx="2816681" cy="66468"/>
            </a:xfrm>
            <a:custGeom>
              <a:avLst/>
              <a:gdLst/>
              <a:ahLst/>
              <a:cxnLst/>
              <a:rect l="l" t="t" r="r" b="b"/>
              <a:pathLst>
                <a:path w="45809" h="1081" extrusionOk="0">
                  <a:moveTo>
                    <a:pt x="539" y="1"/>
                  </a:moveTo>
                  <a:cubicBezTo>
                    <a:pt x="243" y="1"/>
                    <a:pt x="0" y="243"/>
                    <a:pt x="0" y="541"/>
                  </a:cubicBezTo>
                  <a:cubicBezTo>
                    <a:pt x="0" y="838"/>
                    <a:pt x="243" y="1081"/>
                    <a:pt x="539" y="1081"/>
                  </a:cubicBezTo>
                  <a:lnTo>
                    <a:pt x="45267" y="1081"/>
                  </a:lnTo>
                  <a:cubicBezTo>
                    <a:pt x="45566" y="1081"/>
                    <a:pt x="45808" y="838"/>
                    <a:pt x="45808" y="541"/>
                  </a:cubicBezTo>
                  <a:cubicBezTo>
                    <a:pt x="45808" y="243"/>
                    <a:pt x="45566" y="1"/>
                    <a:pt x="4526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0" name="Rectangle 99"/>
          <p:cNvSpPr/>
          <p:nvPr/>
        </p:nvSpPr>
        <p:spPr>
          <a:xfrm>
            <a:off x="3347457" y="1260921"/>
            <a:ext cx="1937288" cy="43709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algn="ctr"/>
            <a:r>
              <a:rPr lang="en-US" sz="2200" b="1" smtClean="0"/>
              <a:t>NHÓM 1</a:t>
            </a:r>
            <a:endParaRPr lang="en-US" sz="2200" b="1"/>
          </a:p>
        </p:txBody>
      </p:sp>
      <p:sp>
        <p:nvSpPr>
          <p:cNvPr id="103" name="Rectangle 102"/>
          <p:cNvSpPr/>
          <p:nvPr/>
        </p:nvSpPr>
        <p:spPr>
          <a:xfrm>
            <a:off x="3347457" y="1774934"/>
            <a:ext cx="5339343" cy="3000821"/>
          </a:xfrm>
          <a:prstGeom prst="rect">
            <a:avLst/>
          </a:prstGeom>
        </p:spPr>
        <p:txBody>
          <a:bodyPr wrap="squar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just">
              <a:lnSpc>
                <a:spcPct val="150000"/>
              </a:lnSpc>
            </a:pPr>
            <a:r>
              <a:rPr lang="vi-VN" sz="1800" b="1">
                <a:solidFill>
                  <a:schemeClr val="tx2"/>
                </a:solidFill>
                <a:ea typeface="Pontano Sans"/>
                <a:cs typeface="Pontano Sans"/>
              </a:rPr>
              <a:t>Trường hợp a</a:t>
            </a:r>
            <a:r>
              <a:rPr lang="en-US" sz="1800" b="1" smtClean="0">
                <a:solidFill>
                  <a:schemeClr val="tx2"/>
                </a:solidFill>
                <a:ea typeface="Pontano Sans"/>
                <a:cs typeface="Pontano Sans"/>
              </a:rPr>
              <a:t>:</a:t>
            </a:r>
            <a:endParaRPr lang="en-US" sz="1800" smtClean="0">
              <a:solidFill>
                <a:schemeClr val="tx2"/>
              </a:solidFill>
              <a:latin typeface="+mn-lt"/>
              <a:ea typeface="Pontano Sans"/>
              <a:cs typeface="Pontano Sans"/>
            </a:endParaRPr>
          </a:p>
          <a:p>
            <a:pPr marL="285750" indent="-285750" algn="just">
              <a:lnSpc>
                <a:spcPct val="150000"/>
              </a:lnSpc>
              <a:buFont typeface="Arial" panose="020B0604020202020204" pitchFamily="34" charset="0"/>
              <a:buChar char="•"/>
            </a:pPr>
            <a:r>
              <a:rPr lang="vi-VN" sz="1800" smtClean="0">
                <a:solidFill>
                  <a:schemeClr val="dk1"/>
                </a:solidFill>
                <a:latin typeface="+mn-lt"/>
                <a:ea typeface="Pontano Sans"/>
                <a:cs typeface="Pontano Sans"/>
              </a:rPr>
              <a:t>Theo </a:t>
            </a:r>
            <a:r>
              <a:rPr lang="vi-VN" sz="1800">
                <a:solidFill>
                  <a:schemeClr val="dk1"/>
                </a:solidFill>
                <a:latin typeface="+mn-lt"/>
                <a:ea typeface="Pontano Sans"/>
                <a:cs typeface="Pontano Sans"/>
              </a:rPr>
              <a:t>em yêu cầu của bố T có vi phạm quyền bình đẳng của công dân trước pháp luật không? Vì sao?</a:t>
            </a:r>
          </a:p>
          <a:p>
            <a:pPr marL="285750" indent="-285750" algn="just">
              <a:lnSpc>
                <a:spcPct val="150000"/>
              </a:lnSpc>
              <a:buFont typeface="Arial" panose="020B0604020202020204" pitchFamily="34" charset="0"/>
              <a:buChar char="•"/>
            </a:pPr>
            <a:r>
              <a:rPr lang="vi-VN" sz="1800" smtClean="0">
                <a:solidFill>
                  <a:schemeClr val="dk1"/>
                </a:solidFill>
                <a:latin typeface="+mn-lt"/>
                <a:ea typeface="Pontano Sans"/>
                <a:cs typeface="Pontano Sans"/>
              </a:rPr>
              <a:t>Theo </a:t>
            </a:r>
            <a:r>
              <a:rPr lang="vi-VN" sz="1800">
                <a:solidFill>
                  <a:schemeClr val="dk1"/>
                </a:solidFill>
                <a:latin typeface="+mn-lt"/>
                <a:ea typeface="Pontano Sans"/>
                <a:cs typeface="Pontano Sans"/>
              </a:rPr>
              <a:t>em, để đảm bảo bình đẳng về nghĩa vụ trong gia đình, bố của T cần phải làm gì?</a:t>
            </a:r>
          </a:p>
          <a:p>
            <a:pPr marL="285750" indent="-285750" algn="just">
              <a:lnSpc>
                <a:spcPct val="150000"/>
              </a:lnSpc>
              <a:buFont typeface="Arial" panose="020B0604020202020204" pitchFamily="34" charset="0"/>
              <a:buChar char="•"/>
            </a:pPr>
            <a:r>
              <a:rPr lang="vi-VN" sz="1800" smtClean="0">
                <a:solidFill>
                  <a:schemeClr val="dk1"/>
                </a:solidFill>
                <a:latin typeface="+mn-lt"/>
                <a:ea typeface="Pontano Sans"/>
                <a:cs typeface="Pontano Sans"/>
              </a:rPr>
              <a:t>Nếu </a:t>
            </a:r>
            <a:r>
              <a:rPr lang="vi-VN" sz="1800">
                <a:solidFill>
                  <a:schemeClr val="dk1"/>
                </a:solidFill>
                <a:latin typeface="+mn-lt"/>
                <a:ea typeface="Pontano Sans"/>
                <a:cs typeface="Pontano Sans"/>
              </a:rPr>
              <a:t>là T, em sẽ giải thích cho bố như thế nào?</a:t>
            </a:r>
          </a:p>
        </p:txBody>
      </p:sp>
      <p:sp>
        <p:nvSpPr>
          <p:cNvPr id="106" name="Google Shape;378;p36"/>
          <p:cNvSpPr txBox="1">
            <a:spLocks noGrp="1"/>
          </p:cNvSpPr>
          <p:nvPr/>
        </p:nvSpPr>
        <p:spPr>
          <a:xfrm>
            <a:off x="2421442" y="260842"/>
            <a:ext cx="3717042" cy="605995"/>
          </a:xfrm>
          <a:prstGeom prst="roundRect">
            <a:avLst>
              <a:gd name="adj" fmla="val 37269"/>
            </a:avLst>
          </a:prstGeom>
          <a:solidFill>
            <a:schemeClr val="accent2"/>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lt1"/>
              </a:buClr>
              <a:buSzPts val="3200"/>
              <a:buFont typeface="Lexend Deca"/>
              <a:buNone/>
              <a:defRPr sz="3200" b="0" i="0" u="none" strike="noStrike" cap="none">
                <a:solidFill>
                  <a:schemeClr val="lt1"/>
                </a:solidFill>
                <a:latin typeface="Lexend Deca"/>
                <a:ea typeface="Lexend Deca"/>
                <a:cs typeface="Lexend Deca"/>
                <a:sym typeface="Lexend Deca"/>
              </a:defRPr>
            </a:lvl1pPr>
            <a:lvl2pPr marR="0" lvl="1"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2pPr>
            <a:lvl3pPr marR="0" lvl="2"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3pPr>
            <a:lvl4pPr marR="0" lvl="3"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4pPr>
            <a:lvl5pPr marR="0" lvl="4"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5pPr>
            <a:lvl6pPr marR="0" lvl="5"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6pPr>
            <a:lvl7pPr marR="0" lvl="6"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7pPr>
            <a:lvl8pPr marR="0" lvl="7"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8pPr>
            <a:lvl9pPr marR="0" lvl="8"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9pPr>
          </a:lstStyle>
          <a:p>
            <a:pPr lvl="0"/>
            <a:r>
              <a:rPr lang="en-US" sz="2600" b="1" smtClean="0">
                <a:latin typeface="+mj-lt"/>
              </a:rPr>
              <a:t>THẢO LUẬN NHÓM</a:t>
            </a:r>
            <a:endParaRPr sz="2600" b="1">
              <a:solidFill>
                <a:schemeClr val="lt1"/>
              </a:solidFill>
              <a:latin typeface="+mj-lt"/>
            </a:endParaRPr>
          </a:p>
        </p:txBody>
      </p:sp>
    </p:spTree>
    <p:extLst>
      <p:ext uri="{BB962C8B-B14F-4D97-AF65-F5344CB8AC3E}">
        <p14:creationId xmlns:p14="http://schemas.microsoft.com/office/powerpoint/2010/main" val="33880042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3">
                                            <p:txEl>
                                              <p:pRg st="0" end="0"/>
                                            </p:txEl>
                                          </p:spTgt>
                                        </p:tgtEl>
                                        <p:attrNameLst>
                                          <p:attrName>style.visibility</p:attrName>
                                        </p:attrNameLst>
                                      </p:cBhvr>
                                      <p:to>
                                        <p:strVal val="visible"/>
                                      </p:to>
                                    </p:set>
                                    <p:animEffect transition="in" filter="fade">
                                      <p:cBhvr>
                                        <p:cTn id="7" dur="500"/>
                                        <p:tgtEl>
                                          <p:spTgt spid="10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3">
                                            <p:txEl>
                                              <p:pRg st="1" end="1"/>
                                            </p:txEl>
                                          </p:spTgt>
                                        </p:tgtEl>
                                        <p:attrNameLst>
                                          <p:attrName>style.visibility</p:attrName>
                                        </p:attrNameLst>
                                      </p:cBhvr>
                                      <p:to>
                                        <p:strVal val="visible"/>
                                      </p:to>
                                    </p:set>
                                    <p:animEffect transition="in" filter="fade">
                                      <p:cBhvr>
                                        <p:cTn id="12" dur="500"/>
                                        <p:tgtEl>
                                          <p:spTgt spid="10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3">
                                            <p:txEl>
                                              <p:pRg st="2" end="2"/>
                                            </p:txEl>
                                          </p:spTgt>
                                        </p:tgtEl>
                                        <p:attrNameLst>
                                          <p:attrName>style.visibility</p:attrName>
                                        </p:attrNameLst>
                                      </p:cBhvr>
                                      <p:to>
                                        <p:strVal val="visible"/>
                                      </p:to>
                                    </p:set>
                                    <p:animEffect transition="in" filter="fade">
                                      <p:cBhvr>
                                        <p:cTn id="17" dur="500"/>
                                        <p:tgtEl>
                                          <p:spTgt spid="10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03">
                                            <p:txEl>
                                              <p:pRg st="3" end="3"/>
                                            </p:txEl>
                                          </p:spTgt>
                                        </p:tgtEl>
                                        <p:attrNameLst>
                                          <p:attrName>style.visibility</p:attrName>
                                        </p:attrNameLst>
                                      </p:cBhvr>
                                      <p:to>
                                        <p:strVal val="visible"/>
                                      </p:to>
                                    </p:set>
                                    <p:animEffect transition="in" filter="fade">
                                      <p:cBhvr>
                                        <p:cTn id="22" dur="500"/>
                                        <p:tgtEl>
                                          <p:spTgt spid="10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 grpId="0" build="p"/>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Shape 1059"/>
        <p:cNvGrpSpPr/>
        <p:nvPr/>
      </p:nvGrpSpPr>
      <p:grpSpPr>
        <a:xfrm>
          <a:off x="0" y="0"/>
          <a:ext cx="0" cy="0"/>
          <a:chOff x="0" y="0"/>
          <a:chExt cx="0" cy="0"/>
        </a:xfrm>
      </p:grpSpPr>
      <p:sp>
        <p:nvSpPr>
          <p:cNvPr id="99" name="Google Shape;378;p36"/>
          <p:cNvSpPr txBox="1">
            <a:spLocks noGrp="1"/>
          </p:cNvSpPr>
          <p:nvPr/>
        </p:nvSpPr>
        <p:spPr>
          <a:xfrm>
            <a:off x="2713479" y="323560"/>
            <a:ext cx="3717042" cy="605995"/>
          </a:xfrm>
          <a:prstGeom prst="roundRect">
            <a:avLst>
              <a:gd name="adj" fmla="val 37269"/>
            </a:avLst>
          </a:prstGeom>
          <a:solidFill>
            <a:schemeClr val="accent2"/>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lt1"/>
              </a:buClr>
              <a:buSzPts val="3200"/>
              <a:buFont typeface="Lexend Deca"/>
              <a:buNone/>
              <a:defRPr sz="3200" b="0" i="0" u="none" strike="noStrike" cap="none">
                <a:solidFill>
                  <a:schemeClr val="lt1"/>
                </a:solidFill>
                <a:latin typeface="Lexend Deca"/>
                <a:ea typeface="Lexend Deca"/>
                <a:cs typeface="Lexend Deca"/>
                <a:sym typeface="Lexend Deca"/>
              </a:defRPr>
            </a:lvl1pPr>
            <a:lvl2pPr marR="0" lvl="1"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2pPr>
            <a:lvl3pPr marR="0" lvl="2"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3pPr>
            <a:lvl4pPr marR="0" lvl="3"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4pPr>
            <a:lvl5pPr marR="0" lvl="4"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5pPr>
            <a:lvl6pPr marR="0" lvl="5"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6pPr>
            <a:lvl7pPr marR="0" lvl="6"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7pPr>
            <a:lvl8pPr marR="0" lvl="7"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8pPr>
            <a:lvl9pPr marR="0" lvl="8"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9pPr>
          </a:lstStyle>
          <a:p>
            <a:pPr lvl="0"/>
            <a:r>
              <a:rPr lang="en-US" sz="2600" b="1" smtClean="0">
                <a:latin typeface="+mj-lt"/>
              </a:rPr>
              <a:t>THẢO LUẬN NHÓM</a:t>
            </a:r>
            <a:endParaRPr sz="2600" b="1">
              <a:solidFill>
                <a:schemeClr val="lt1"/>
              </a:solidFill>
              <a:latin typeface="+mj-lt"/>
            </a:endParaRPr>
          </a:p>
        </p:txBody>
      </p:sp>
      <p:sp>
        <p:nvSpPr>
          <p:cNvPr id="100" name="Rectangle 99"/>
          <p:cNvSpPr/>
          <p:nvPr/>
        </p:nvSpPr>
        <p:spPr>
          <a:xfrm>
            <a:off x="519753" y="1143432"/>
            <a:ext cx="1937288" cy="43709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algn="ctr"/>
            <a:r>
              <a:rPr lang="en-US" sz="2200" b="1" smtClean="0"/>
              <a:t>NHÓM 2</a:t>
            </a:r>
            <a:endParaRPr lang="en-US" sz="2200" b="1"/>
          </a:p>
        </p:txBody>
      </p:sp>
      <p:sp>
        <p:nvSpPr>
          <p:cNvPr id="103" name="Rectangle 102"/>
          <p:cNvSpPr/>
          <p:nvPr/>
        </p:nvSpPr>
        <p:spPr>
          <a:xfrm>
            <a:off x="519753" y="1657445"/>
            <a:ext cx="4875282" cy="2862322"/>
          </a:xfrm>
          <a:prstGeom prst="rect">
            <a:avLst/>
          </a:prstGeom>
        </p:spPr>
        <p:txBody>
          <a:bodyPr wrap="squar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just">
              <a:lnSpc>
                <a:spcPct val="150000"/>
              </a:lnSpc>
            </a:pPr>
            <a:r>
              <a:rPr lang="vi-VN" sz="2000" b="1">
                <a:solidFill>
                  <a:schemeClr val="tx2"/>
                </a:solidFill>
                <a:latin typeface="+mn-lt"/>
                <a:ea typeface="Pontano Sans"/>
                <a:cs typeface="Pontano Sans"/>
              </a:rPr>
              <a:t>Trường hợp b: </a:t>
            </a:r>
            <a:endParaRPr lang="en-US" sz="2000" b="1" smtClean="0">
              <a:solidFill>
                <a:schemeClr val="tx2"/>
              </a:solidFill>
              <a:latin typeface="+mn-lt"/>
              <a:ea typeface="Pontano Sans"/>
              <a:cs typeface="Pontano Sans"/>
            </a:endParaRPr>
          </a:p>
          <a:p>
            <a:pPr marL="342900" indent="-342900" algn="just">
              <a:lnSpc>
                <a:spcPct val="150000"/>
              </a:lnSpc>
              <a:buFont typeface="Arial" panose="020B0604020202020204" pitchFamily="34" charset="0"/>
              <a:buChar char="•"/>
            </a:pPr>
            <a:r>
              <a:rPr lang="vi-VN" sz="2000" smtClean="0">
                <a:solidFill>
                  <a:schemeClr val="dk1"/>
                </a:solidFill>
                <a:latin typeface="+mn-lt"/>
                <a:ea typeface="Pontano Sans"/>
                <a:cs typeface="Pontano Sans"/>
              </a:rPr>
              <a:t>Theo </a:t>
            </a:r>
            <a:r>
              <a:rPr lang="vi-VN" sz="2000">
                <a:solidFill>
                  <a:schemeClr val="dk1"/>
                </a:solidFill>
                <a:latin typeface="+mn-lt"/>
                <a:ea typeface="Pontano Sans"/>
                <a:cs typeface="Pontano Sans"/>
              </a:rPr>
              <a:t>em, bố mẹ P có vi phạm quyền bình đẳng của công dân trước pháp luật không? Vì sao?</a:t>
            </a:r>
          </a:p>
          <a:p>
            <a:pPr marL="342900" indent="-342900" algn="just">
              <a:lnSpc>
                <a:spcPct val="150000"/>
              </a:lnSpc>
              <a:buFont typeface="Arial" panose="020B0604020202020204" pitchFamily="34" charset="0"/>
              <a:buChar char="•"/>
            </a:pPr>
            <a:r>
              <a:rPr lang="vi-VN" sz="2000" smtClean="0">
                <a:solidFill>
                  <a:schemeClr val="dk1"/>
                </a:solidFill>
                <a:latin typeface="+mn-lt"/>
                <a:ea typeface="Pontano Sans"/>
                <a:cs typeface="Pontano Sans"/>
              </a:rPr>
              <a:t>Nếu </a:t>
            </a:r>
            <a:r>
              <a:rPr lang="vi-VN" sz="2000">
                <a:solidFill>
                  <a:schemeClr val="dk1"/>
                </a:solidFill>
                <a:latin typeface="+mn-lt"/>
                <a:ea typeface="Pontano Sans"/>
                <a:cs typeface="Pontano Sans"/>
              </a:rPr>
              <a:t>là P hoặc là em gái của P, em sẽ giải thích với bố mẹ như thế nào?</a:t>
            </a:r>
          </a:p>
        </p:txBody>
      </p:sp>
      <p:sp>
        <p:nvSpPr>
          <p:cNvPr id="97" name="Google Shape;1593;p55"/>
          <p:cNvSpPr/>
          <p:nvPr/>
        </p:nvSpPr>
        <p:spPr>
          <a:xfrm>
            <a:off x="4924078" y="1580525"/>
            <a:ext cx="4609454" cy="3984932"/>
          </a:xfrm>
          <a:custGeom>
            <a:avLst/>
            <a:gdLst/>
            <a:ahLst/>
            <a:cxnLst/>
            <a:rect l="l" t="t" r="r" b="b"/>
            <a:pathLst>
              <a:path w="48079" h="41566" extrusionOk="0">
                <a:moveTo>
                  <a:pt x="37680" y="0"/>
                </a:moveTo>
                <a:cubicBezTo>
                  <a:pt x="34496" y="0"/>
                  <a:pt x="31819" y="2300"/>
                  <a:pt x="29564" y="4552"/>
                </a:cubicBezTo>
                <a:cubicBezTo>
                  <a:pt x="27303" y="6813"/>
                  <a:pt x="24894" y="9295"/>
                  <a:pt x="21736" y="9800"/>
                </a:cubicBezTo>
                <a:cubicBezTo>
                  <a:pt x="21262" y="9876"/>
                  <a:pt x="20780" y="9904"/>
                  <a:pt x="20294" y="9904"/>
                </a:cubicBezTo>
                <a:cubicBezTo>
                  <a:pt x="18798" y="9904"/>
                  <a:pt x="17266" y="9633"/>
                  <a:pt x="15798" y="9633"/>
                </a:cubicBezTo>
                <a:cubicBezTo>
                  <a:pt x="14750" y="9633"/>
                  <a:pt x="13734" y="9772"/>
                  <a:pt x="12788" y="10246"/>
                </a:cubicBezTo>
                <a:cubicBezTo>
                  <a:pt x="10216" y="11534"/>
                  <a:pt x="9331" y="14740"/>
                  <a:pt x="9037" y="17603"/>
                </a:cubicBezTo>
                <a:cubicBezTo>
                  <a:pt x="8745" y="20464"/>
                  <a:pt x="8695" y="23569"/>
                  <a:pt x="6930" y="25841"/>
                </a:cubicBezTo>
                <a:cubicBezTo>
                  <a:pt x="5693" y="27430"/>
                  <a:pt x="3772" y="28371"/>
                  <a:pt x="2499" y="29932"/>
                </a:cubicBezTo>
                <a:cubicBezTo>
                  <a:pt x="1136" y="31604"/>
                  <a:pt x="653" y="33810"/>
                  <a:pt x="317" y="35940"/>
                </a:cubicBezTo>
                <a:cubicBezTo>
                  <a:pt x="139" y="37073"/>
                  <a:pt x="0" y="38287"/>
                  <a:pt x="490" y="39326"/>
                </a:cubicBezTo>
                <a:cubicBezTo>
                  <a:pt x="1128" y="40680"/>
                  <a:pt x="2071" y="40992"/>
                  <a:pt x="3236" y="40992"/>
                </a:cubicBezTo>
                <a:cubicBezTo>
                  <a:pt x="3513" y="40992"/>
                  <a:pt x="3802" y="40974"/>
                  <a:pt x="4103" y="40949"/>
                </a:cubicBezTo>
                <a:cubicBezTo>
                  <a:pt x="4689" y="40899"/>
                  <a:pt x="5284" y="40880"/>
                  <a:pt x="5883" y="40880"/>
                </a:cubicBezTo>
                <a:cubicBezTo>
                  <a:pt x="7662" y="40880"/>
                  <a:pt x="9479" y="41049"/>
                  <a:pt x="11227" y="41087"/>
                </a:cubicBezTo>
                <a:cubicBezTo>
                  <a:pt x="15881" y="41191"/>
                  <a:pt x="20535" y="41294"/>
                  <a:pt x="25189" y="41398"/>
                </a:cubicBezTo>
                <a:cubicBezTo>
                  <a:pt x="28983" y="41482"/>
                  <a:pt x="32777" y="41566"/>
                  <a:pt x="36572" y="41566"/>
                </a:cubicBezTo>
                <a:cubicBezTo>
                  <a:pt x="36706" y="41566"/>
                  <a:pt x="36839" y="41566"/>
                  <a:pt x="36972" y="41566"/>
                </a:cubicBezTo>
                <a:cubicBezTo>
                  <a:pt x="38992" y="41563"/>
                  <a:pt x="41031" y="41533"/>
                  <a:pt x="42997" y="41067"/>
                </a:cubicBezTo>
                <a:cubicBezTo>
                  <a:pt x="44010" y="40828"/>
                  <a:pt x="45023" y="40456"/>
                  <a:pt x="45802" y="39763"/>
                </a:cubicBezTo>
                <a:cubicBezTo>
                  <a:pt x="48079" y="37733"/>
                  <a:pt x="47858" y="32086"/>
                  <a:pt x="46649" y="29552"/>
                </a:cubicBezTo>
                <a:cubicBezTo>
                  <a:pt x="46158" y="28521"/>
                  <a:pt x="45421" y="27618"/>
                  <a:pt x="44991" y="26562"/>
                </a:cubicBezTo>
                <a:cubicBezTo>
                  <a:pt x="44364" y="25031"/>
                  <a:pt x="44428" y="23312"/>
                  <a:pt x="44615" y="21670"/>
                </a:cubicBezTo>
                <a:cubicBezTo>
                  <a:pt x="44938" y="18796"/>
                  <a:pt x="45601" y="15966"/>
                  <a:pt x="45841" y="13085"/>
                </a:cubicBezTo>
                <a:cubicBezTo>
                  <a:pt x="46082" y="10204"/>
                  <a:pt x="45870" y="7194"/>
                  <a:pt x="44545" y="4624"/>
                </a:cubicBezTo>
                <a:cubicBezTo>
                  <a:pt x="43219" y="2053"/>
                  <a:pt x="40604" y="14"/>
                  <a:pt x="37712" y="0"/>
                </a:cubicBezTo>
                <a:cubicBezTo>
                  <a:pt x="37701" y="0"/>
                  <a:pt x="37690" y="0"/>
                  <a:pt x="3768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8" name="Google Shape;1594;p55"/>
          <p:cNvGrpSpPr/>
          <p:nvPr/>
        </p:nvGrpSpPr>
        <p:grpSpPr>
          <a:xfrm>
            <a:off x="6861366" y="1908469"/>
            <a:ext cx="1521505" cy="1304761"/>
            <a:chOff x="4879531" y="2073675"/>
            <a:chExt cx="1364579" cy="1170189"/>
          </a:xfrm>
        </p:grpSpPr>
        <p:sp>
          <p:nvSpPr>
            <p:cNvPr id="184" name="Google Shape;1595;p55"/>
            <p:cNvSpPr/>
            <p:nvPr/>
          </p:nvSpPr>
          <p:spPr>
            <a:xfrm>
              <a:off x="5560456" y="2555193"/>
              <a:ext cx="616290" cy="688671"/>
            </a:xfrm>
            <a:custGeom>
              <a:avLst/>
              <a:gdLst/>
              <a:ahLst/>
              <a:cxnLst/>
              <a:rect l="l" t="t" r="r" b="b"/>
              <a:pathLst>
                <a:path w="10805" h="12074" extrusionOk="0">
                  <a:moveTo>
                    <a:pt x="4188" y="1"/>
                  </a:moveTo>
                  <a:cubicBezTo>
                    <a:pt x="3386" y="1"/>
                    <a:pt x="2681" y="115"/>
                    <a:pt x="2226" y="389"/>
                  </a:cubicBezTo>
                  <a:cubicBezTo>
                    <a:pt x="1124" y="1051"/>
                    <a:pt x="515" y="1408"/>
                    <a:pt x="546" y="1993"/>
                  </a:cubicBezTo>
                  <a:cubicBezTo>
                    <a:pt x="579" y="2577"/>
                    <a:pt x="1" y="12073"/>
                    <a:pt x="1" y="12073"/>
                  </a:cubicBezTo>
                  <a:lnTo>
                    <a:pt x="9636" y="12073"/>
                  </a:lnTo>
                  <a:cubicBezTo>
                    <a:pt x="9636" y="12073"/>
                    <a:pt x="10804" y="1944"/>
                    <a:pt x="9051" y="1068"/>
                  </a:cubicBezTo>
                  <a:cubicBezTo>
                    <a:pt x="7875" y="480"/>
                    <a:pt x="5827" y="1"/>
                    <a:pt x="418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 name="Google Shape;1596;p55"/>
            <p:cNvSpPr/>
            <p:nvPr/>
          </p:nvSpPr>
          <p:spPr>
            <a:xfrm>
              <a:off x="4976496" y="2470263"/>
              <a:ext cx="210868" cy="214632"/>
            </a:xfrm>
            <a:custGeom>
              <a:avLst/>
              <a:gdLst/>
              <a:ahLst/>
              <a:cxnLst/>
              <a:rect l="l" t="t" r="r" b="b"/>
              <a:pathLst>
                <a:path w="3697" h="3763" extrusionOk="0">
                  <a:moveTo>
                    <a:pt x="1954" y="0"/>
                  </a:moveTo>
                  <a:cubicBezTo>
                    <a:pt x="1925" y="0"/>
                    <a:pt x="1896" y="4"/>
                    <a:pt x="1867" y="11"/>
                  </a:cubicBezTo>
                  <a:cubicBezTo>
                    <a:pt x="1448" y="122"/>
                    <a:pt x="1619" y="378"/>
                    <a:pt x="1619" y="378"/>
                  </a:cubicBezTo>
                  <a:cubicBezTo>
                    <a:pt x="1619" y="378"/>
                    <a:pt x="694" y="708"/>
                    <a:pt x="348" y="1482"/>
                  </a:cubicBezTo>
                  <a:cubicBezTo>
                    <a:pt x="1" y="2255"/>
                    <a:pt x="1833" y="3763"/>
                    <a:pt x="1833" y="3763"/>
                  </a:cubicBezTo>
                  <a:lnTo>
                    <a:pt x="3555" y="2440"/>
                  </a:lnTo>
                  <a:cubicBezTo>
                    <a:pt x="3665" y="1948"/>
                    <a:pt x="3696" y="875"/>
                    <a:pt x="3401" y="672"/>
                  </a:cubicBezTo>
                  <a:cubicBezTo>
                    <a:pt x="3300" y="602"/>
                    <a:pt x="3199" y="578"/>
                    <a:pt x="3110" y="578"/>
                  </a:cubicBezTo>
                  <a:cubicBezTo>
                    <a:pt x="2943" y="578"/>
                    <a:pt x="2820" y="661"/>
                    <a:pt x="2820" y="661"/>
                  </a:cubicBezTo>
                  <a:cubicBezTo>
                    <a:pt x="2820" y="661"/>
                    <a:pt x="2358" y="0"/>
                    <a:pt x="1954" y="0"/>
                  </a:cubicBezTo>
                  <a:close/>
                </a:path>
              </a:pathLst>
            </a:custGeom>
            <a:solidFill>
              <a:srgbClr val="FCA3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 name="Google Shape;1597;p55"/>
            <p:cNvSpPr/>
            <p:nvPr/>
          </p:nvSpPr>
          <p:spPr>
            <a:xfrm>
              <a:off x="5017678" y="2532207"/>
              <a:ext cx="748332" cy="610187"/>
            </a:xfrm>
            <a:custGeom>
              <a:avLst/>
              <a:gdLst/>
              <a:ahLst/>
              <a:cxnLst/>
              <a:rect l="l" t="t" r="r" b="b"/>
              <a:pathLst>
                <a:path w="13120" h="10698" extrusionOk="0">
                  <a:moveTo>
                    <a:pt x="13119" y="1"/>
                  </a:moveTo>
                  <a:lnTo>
                    <a:pt x="13119" y="1"/>
                  </a:lnTo>
                  <a:cubicBezTo>
                    <a:pt x="11913" y="106"/>
                    <a:pt x="9924" y="594"/>
                    <a:pt x="9340" y="1373"/>
                  </a:cubicBezTo>
                  <a:cubicBezTo>
                    <a:pt x="8755" y="2152"/>
                    <a:pt x="7467" y="5922"/>
                    <a:pt x="7467" y="5922"/>
                  </a:cubicBezTo>
                  <a:lnTo>
                    <a:pt x="2973" y="1079"/>
                  </a:lnTo>
                  <a:lnTo>
                    <a:pt x="0" y="3420"/>
                  </a:lnTo>
                  <a:cubicBezTo>
                    <a:pt x="0" y="3420"/>
                    <a:pt x="4174" y="8908"/>
                    <a:pt x="5507" y="9895"/>
                  </a:cubicBezTo>
                  <a:cubicBezTo>
                    <a:pt x="6214" y="10417"/>
                    <a:pt x="6975" y="10698"/>
                    <a:pt x="7711" y="10698"/>
                  </a:cubicBezTo>
                  <a:cubicBezTo>
                    <a:pt x="8691" y="10698"/>
                    <a:pt x="9626" y="10201"/>
                    <a:pt x="10328" y="9117"/>
                  </a:cubicBezTo>
                  <a:cubicBezTo>
                    <a:pt x="11557" y="7216"/>
                    <a:pt x="12090" y="4636"/>
                    <a:pt x="12090" y="4636"/>
                  </a:cubicBezTo>
                  <a:lnTo>
                    <a:pt x="1311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1598;p55"/>
            <p:cNvSpPr/>
            <p:nvPr/>
          </p:nvSpPr>
          <p:spPr>
            <a:xfrm>
              <a:off x="5560456" y="2555193"/>
              <a:ext cx="616290" cy="688671"/>
            </a:xfrm>
            <a:custGeom>
              <a:avLst/>
              <a:gdLst/>
              <a:ahLst/>
              <a:cxnLst/>
              <a:rect l="l" t="t" r="r" b="b"/>
              <a:pathLst>
                <a:path w="10805" h="12074" extrusionOk="0">
                  <a:moveTo>
                    <a:pt x="4188" y="1"/>
                  </a:moveTo>
                  <a:cubicBezTo>
                    <a:pt x="3386" y="1"/>
                    <a:pt x="2681" y="115"/>
                    <a:pt x="2226" y="389"/>
                  </a:cubicBezTo>
                  <a:cubicBezTo>
                    <a:pt x="1124" y="1051"/>
                    <a:pt x="515" y="1408"/>
                    <a:pt x="546" y="1993"/>
                  </a:cubicBezTo>
                  <a:cubicBezTo>
                    <a:pt x="579" y="2577"/>
                    <a:pt x="1" y="12073"/>
                    <a:pt x="1" y="12073"/>
                  </a:cubicBezTo>
                  <a:lnTo>
                    <a:pt x="9636" y="12073"/>
                  </a:lnTo>
                  <a:cubicBezTo>
                    <a:pt x="9636" y="12073"/>
                    <a:pt x="10804" y="1944"/>
                    <a:pt x="9051" y="1068"/>
                  </a:cubicBezTo>
                  <a:cubicBezTo>
                    <a:pt x="7875" y="480"/>
                    <a:pt x="5827" y="1"/>
                    <a:pt x="4188" y="1"/>
                  </a:cubicBezTo>
                  <a:close/>
                </a:path>
              </a:pathLst>
            </a:custGeom>
            <a:solidFill>
              <a:srgbClr val="4E2508">
                <a:alpha val="386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1599;p55"/>
            <p:cNvSpPr/>
            <p:nvPr/>
          </p:nvSpPr>
          <p:spPr>
            <a:xfrm>
              <a:off x="5546938" y="3005283"/>
              <a:ext cx="265567" cy="129304"/>
            </a:xfrm>
            <a:custGeom>
              <a:avLst/>
              <a:gdLst/>
              <a:ahLst/>
              <a:cxnLst/>
              <a:rect l="l" t="t" r="r" b="b"/>
              <a:pathLst>
                <a:path w="4656" h="2267" extrusionOk="0">
                  <a:moveTo>
                    <a:pt x="2645" y="1"/>
                  </a:moveTo>
                  <a:cubicBezTo>
                    <a:pt x="1708" y="100"/>
                    <a:pt x="855" y="405"/>
                    <a:pt x="427" y="1006"/>
                  </a:cubicBezTo>
                  <a:cubicBezTo>
                    <a:pt x="0" y="1607"/>
                    <a:pt x="123" y="2266"/>
                    <a:pt x="238" y="2266"/>
                  </a:cubicBezTo>
                  <a:cubicBezTo>
                    <a:pt x="353" y="2266"/>
                    <a:pt x="569" y="1909"/>
                    <a:pt x="569" y="1909"/>
                  </a:cubicBezTo>
                  <a:cubicBezTo>
                    <a:pt x="569" y="1909"/>
                    <a:pt x="1070" y="2212"/>
                    <a:pt x="2018" y="2212"/>
                  </a:cubicBezTo>
                  <a:cubicBezTo>
                    <a:pt x="2317" y="2212"/>
                    <a:pt x="2659" y="2182"/>
                    <a:pt x="3044" y="2103"/>
                  </a:cubicBezTo>
                  <a:cubicBezTo>
                    <a:pt x="4656" y="1775"/>
                    <a:pt x="2645" y="1"/>
                    <a:pt x="2645" y="1"/>
                  </a:cubicBezTo>
                  <a:close/>
                </a:path>
              </a:pathLst>
            </a:custGeom>
            <a:solidFill>
              <a:srgbClr val="FCA3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 name="Google Shape;1600;p55"/>
            <p:cNvSpPr/>
            <p:nvPr/>
          </p:nvSpPr>
          <p:spPr>
            <a:xfrm>
              <a:off x="5687423" y="2523366"/>
              <a:ext cx="556686" cy="619313"/>
            </a:xfrm>
            <a:custGeom>
              <a:avLst/>
              <a:gdLst/>
              <a:ahLst/>
              <a:cxnLst/>
              <a:rect l="l" t="t" r="r" b="b"/>
              <a:pathLst>
                <a:path w="9760" h="10858" extrusionOk="0">
                  <a:moveTo>
                    <a:pt x="2641" y="0"/>
                  </a:moveTo>
                  <a:lnTo>
                    <a:pt x="5024" y="3037"/>
                  </a:lnTo>
                  <a:lnTo>
                    <a:pt x="5543" y="7293"/>
                  </a:lnTo>
                  <a:lnTo>
                    <a:pt x="0" y="8314"/>
                  </a:lnTo>
                  <a:lnTo>
                    <a:pt x="384" y="10715"/>
                  </a:lnTo>
                  <a:cubicBezTo>
                    <a:pt x="384" y="10715"/>
                    <a:pt x="1676" y="10857"/>
                    <a:pt x="3292" y="10857"/>
                  </a:cubicBezTo>
                  <a:cubicBezTo>
                    <a:pt x="5841" y="10857"/>
                    <a:pt x="9195" y="10504"/>
                    <a:pt x="9553" y="8686"/>
                  </a:cubicBezTo>
                  <a:cubicBezTo>
                    <a:pt x="9759" y="7634"/>
                    <a:pt x="8530" y="2112"/>
                    <a:pt x="7946" y="1284"/>
                  </a:cubicBezTo>
                  <a:cubicBezTo>
                    <a:pt x="7362" y="457"/>
                    <a:pt x="2641" y="0"/>
                    <a:pt x="264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 name="Google Shape;1601;p55"/>
            <p:cNvSpPr/>
            <p:nvPr/>
          </p:nvSpPr>
          <p:spPr>
            <a:xfrm>
              <a:off x="4916491" y="2355274"/>
              <a:ext cx="353804" cy="378387"/>
            </a:xfrm>
            <a:custGeom>
              <a:avLst/>
              <a:gdLst/>
              <a:ahLst/>
              <a:cxnLst/>
              <a:rect l="l" t="t" r="r" b="b"/>
              <a:pathLst>
                <a:path w="6203" h="6634" extrusionOk="0">
                  <a:moveTo>
                    <a:pt x="5569" y="1"/>
                  </a:moveTo>
                  <a:lnTo>
                    <a:pt x="1" y="6051"/>
                  </a:lnTo>
                  <a:lnTo>
                    <a:pt x="635" y="6634"/>
                  </a:lnTo>
                  <a:lnTo>
                    <a:pt x="6203" y="584"/>
                  </a:lnTo>
                  <a:lnTo>
                    <a:pt x="5569"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 name="Google Shape;1602;p55"/>
            <p:cNvSpPr/>
            <p:nvPr/>
          </p:nvSpPr>
          <p:spPr>
            <a:xfrm>
              <a:off x="4934516" y="2371986"/>
              <a:ext cx="335723" cy="361789"/>
            </a:xfrm>
            <a:custGeom>
              <a:avLst/>
              <a:gdLst/>
              <a:ahLst/>
              <a:cxnLst/>
              <a:rect l="l" t="t" r="r" b="b"/>
              <a:pathLst>
                <a:path w="5886" h="6343" extrusionOk="0">
                  <a:moveTo>
                    <a:pt x="5568" y="0"/>
                  </a:moveTo>
                  <a:lnTo>
                    <a:pt x="0" y="6050"/>
                  </a:lnTo>
                  <a:lnTo>
                    <a:pt x="317" y="6342"/>
                  </a:lnTo>
                  <a:lnTo>
                    <a:pt x="5885" y="292"/>
                  </a:lnTo>
                  <a:lnTo>
                    <a:pt x="5568" y="0"/>
                  </a:lnTo>
                  <a:close/>
                </a:path>
              </a:pathLst>
            </a:custGeom>
            <a:solidFill>
              <a:srgbClr val="4E2508">
                <a:alpha val="386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 name="Google Shape;1603;p55"/>
            <p:cNvSpPr/>
            <p:nvPr/>
          </p:nvSpPr>
          <p:spPr>
            <a:xfrm>
              <a:off x="4879531" y="2686781"/>
              <a:ext cx="87895" cy="84758"/>
            </a:xfrm>
            <a:custGeom>
              <a:avLst/>
              <a:gdLst/>
              <a:ahLst/>
              <a:cxnLst/>
              <a:rect l="l" t="t" r="r" b="b"/>
              <a:pathLst>
                <a:path w="1541" h="1486" extrusionOk="0">
                  <a:moveTo>
                    <a:pt x="394" y="1"/>
                  </a:moveTo>
                  <a:lnTo>
                    <a:pt x="1" y="428"/>
                  </a:lnTo>
                  <a:lnTo>
                    <a:pt x="1148" y="1485"/>
                  </a:lnTo>
                  <a:lnTo>
                    <a:pt x="1541" y="1058"/>
                  </a:lnTo>
                  <a:lnTo>
                    <a:pt x="394"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 name="Google Shape;1604;p55"/>
            <p:cNvSpPr/>
            <p:nvPr/>
          </p:nvSpPr>
          <p:spPr>
            <a:xfrm>
              <a:off x="5106087" y="2150278"/>
              <a:ext cx="372512" cy="356199"/>
            </a:xfrm>
            <a:custGeom>
              <a:avLst/>
              <a:gdLst/>
              <a:ahLst/>
              <a:cxnLst/>
              <a:rect l="l" t="t" r="r" b="b"/>
              <a:pathLst>
                <a:path w="6531" h="6245" extrusionOk="0">
                  <a:moveTo>
                    <a:pt x="1401" y="1"/>
                  </a:moveTo>
                  <a:lnTo>
                    <a:pt x="1" y="1523"/>
                  </a:lnTo>
                  <a:cubicBezTo>
                    <a:pt x="374" y="2027"/>
                    <a:pt x="772" y="2510"/>
                    <a:pt x="1193" y="2970"/>
                  </a:cubicBezTo>
                  <a:cubicBezTo>
                    <a:pt x="1925" y="3775"/>
                    <a:pt x="2727" y="4513"/>
                    <a:pt x="3589" y="5177"/>
                  </a:cubicBezTo>
                  <a:cubicBezTo>
                    <a:pt x="4083" y="5558"/>
                    <a:pt x="4598" y="5914"/>
                    <a:pt x="5131" y="6245"/>
                  </a:cubicBezTo>
                  <a:lnTo>
                    <a:pt x="6531" y="4722"/>
                  </a:lnTo>
                  <a:cubicBezTo>
                    <a:pt x="6158" y="4218"/>
                    <a:pt x="5760" y="3736"/>
                    <a:pt x="5339" y="3275"/>
                  </a:cubicBezTo>
                  <a:cubicBezTo>
                    <a:pt x="4607" y="2470"/>
                    <a:pt x="3805" y="1732"/>
                    <a:pt x="2943" y="1068"/>
                  </a:cubicBezTo>
                  <a:cubicBezTo>
                    <a:pt x="2449" y="687"/>
                    <a:pt x="1934" y="332"/>
                    <a:pt x="140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 name="Google Shape;1605;p55"/>
            <p:cNvSpPr/>
            <p:nvPr/>
          </p:nvSpPr>
          <p:spPr>
            <a:xfrm>
              <a:off x="5174077" y="2211195"/>
              <a:ext cx="236592" cy="234367"/>
            </a:xfrm>
            <a:custGeom>
              <a:avLst/>
              <a:gdLst/>
              <a:ahLst/>
              <a:cxnLst/>
              <a:rect l="l" t="t" r="r" b="b"/>
              <a:pathLst>
                <a:path w="4148" h="4109" extrusionOk="0">
                  <a:moveTo>
                    <a:pt x="1751" y="0"/>
                  </a:moveTo>
                  <a:lnTo>
                    <a:pt x="1" y="1902"/>
                  </a:lnTo>
                  <a:cubicBezTo>
                    <a:pt x="733" y="2707"/>
                    <a:pt x="1535" y="3445"/>
                    <a:pt x="2397" y="4109"/>
                  </a:cubicBezTo>
                  <a:lnTo>
                    <a:pt x="4147" y="2207"/>
                  </a:lnTo>
                  <a:cubicBezTo>
                    <a:pt x="3415" y="1402"/>
                    <a:pt x="2613" y="664"/>
                    <a:pt x="175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1606;p55"/>
            <p:cNvSpPr/>
            <p:nvPr/>
          </p:nvSpPr>
          <p:spPr>
            <a:xfrm>
              <a:off x="5232427" y="2264982"/>
              <a:ext cx="178242" cy="180581"/>
            </a:xfrm>
            <a:custGeom>
              <a:avLst/>
              <a:gdLst/>
              <a:ahLst/>
              <a:cxnLst/>
              <a:rect l="l" t="t" r="r" b="b"/>
              <a:pathLst>
                <a:path w="3125" h="3166" extrusionOk="0">
                  <a:moveTo>
                    <a:pt x="1752" y="0"/>
                  </a:moveTo>
                  <a:lnTo>
                    <a:pt x="0" y="1903"/>
                  </a:lnTo>
                  <a:cubicBezTo>
                    <a:pt x="394" y="2392"/>
                    <a:pt x="852" y="2815"/>
                    <a:pt x="1374" y="3166"/>
                  </a:cubicBezTo>
                  <a:lnTo>
                    <a:pt x="3124" y="1264"/>
                  </a:lnTo>
                  <a:cubicBezTo>
                    <a:pt x="2732" y="773"/>
                    <a:pt x="2274" y="350"/>
                    <a:pt x="1752" y="0"/>
                  </a:cubicBezTo>
                  <a:close/>
                </a:path>
              </a:pathLst>
            </a:custGeom>
            <a:solidFill>
              <a:srgbClr val="4E2508">
                <a:alpha val="386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 name="Google Shape;1607;p55"/>
            <p:cNvSpPr/>
            <p:nvPr/>
          </p:nvSpPr>
          <p:spPr>
            <a:xfrm>
              <a:off x="5075115" y="2119249"/>
              <a:ext cx="142023" cy="148355"/>
            </a:xfrm>
            <a:custGeom>
              <a:avLst/>
              <a:gdLst/>
              <a:ahLst/>
              <a:cxnLst/>
              <a:rect l="l" t="t" r="r" b="b"/>
              <a:pathLst>
                <a:path w="2490" h="2601" extrusionOk="0">
                  <a:moveTo>
                    <a:pt x="1848" y="1"/>
                  </a:moveTo>
                  <a:lnTo>
                    <a:pt x="0" y="2008"/>
                  </a:lnTo>
                  <a:lnTo>
                    <a:pt x="642" y="2600"/>
                  </a:lnTo>
                  <a:lnTo>
                    <a:pt x="2490" y="593"/>
                  </a:lnTo>
                  <a:lnTo>
                    <a:pt x="1848"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1608;p55"/>
            <p:cNvSpPr/>
            <p:nvPr/>
          </p:nvSpPr>
          <p:spPr>
            <a:xfrm>
              <a:off x="5367780" y="2388812"/>
              <a:ext cx="142137" cy="148240"/>
            </a:xfrm>
            <a:custGeom>
              <a:avLst/>
              <a:gdLst/>
              <a:ahLst/>
              <a:cxnLst/>
              <a:rect l="l" t="t" r="r" b="b"/>
              <a:pathLst>
                <a:path w="2492" h="2599" extrusionOk="0">
                  <a:moveTo>
                    <a:pt x="1848" y="0"/>
                  </a:moveTo>
                  <a:lnTo>
                    <a:pt x="0" y="2008"/>
                  </a:lnTo>
                  <a:lnTo>
                    <a:pt x="644" y="2599"/>
                  </a:lnTo>
                  <a:lnTo>
                    <a:pt x="2492" y="591"/>
                  </a:lnTo>
                  <a:lnTo>
                    <a:pt x="18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 name="Google Shape;1609;p55"/>
            <p:cNvSpPr/>
            <p:nvPr/>
          </p:nvSpPr>
          <p:spPr>
            <a:xfrm>
              <a:off x="5640538" y="2522548"/>
              <a:ext cx="342339" cy="351522"/>
            </a:xfrm>
            <a:custGeom>
              <a:avLst/>
              <a:gdLst/>
              <a:ahLst/>
              <a:cxnLst/>
              <a:rect l="l" t="t" r="r" b="b"/>
              <a:pathLst>
                <a:path w="6002" h="6163" extrusionOk="0">
                  <a:moveTo>
                    <a:pt x="4193" y="1"/>
                  </a:moveTo>
                  <a:cubicBezTo>
                    <a:pt x="2209" y="1"/>
                    <a:pt x="0" y="456"/>
                    <a:pt x="0" y="456"/>
                  </a:cubicBezTo>
                  <a:cubicBezTo>
                    <a:pt x="67" y="2622"/>
                    <a:pt x="2030" y="6162"/>
                    <a:pt x="2030" y="6162"/>
                  </a:cubicBezTo>
                  <a:cubicBezTo>
                    <a:pt x="2030" y="6162"/>
                    <a:pt x="6002" y="3371"/>
                    <a:pt x="5825" y="142"/>
                  </a:cubicBezTo>
                  <a:cubicBezTo>
                    <a:pt x="5342" y="40"/>
                    <a:pt x="4777" y="1"/>
                    <a:pt x="4193"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 name="Google Shape;1610;p55"/>
            <p:cNvSpPr/>
            <p:nvPr/>
          </p:nvSpPr>
          <p:spPr>
            <a:xfrm>
              <a:off x="5706380" y="2464500"/>
              <a:ext cx="142124" cy="130952"/>
            </a:xfrm>
            <a:custGeom>
              <a:avLst/>
              <a:gdLst/>
              <a:ahLst/>
              <a:cxnLst/>
              <a:rect l="l" t="t" r="r" b="b"/>
              <a:pathLst>
                <a:path w="1570" h="2296" extrusionOk="0">
                  <a:moveTo>
                    <a:pt x="0" y="1"/>
                  </a:moveTo>
                  <a:lnTo>
                    <a:pt x="143" y="1656"/>
                  </a:lnTo>
                  <a:cubicBezTo>
                    <a:pt x="176" y="2018"/>
                    <a:pt x="479" y="2296"/>
                    <a:pt x="843" y="2296"/>
                  </a:cubicBezTo>
                  <a:cubicBezTo>
                    <a:pt x="1250" y="2296"/>
                    <a:pt x="1570" y="1951"/>
                    <a:pt x="1542" y="1545"/>
                  </a:cubicBezTo>
                  <a:lnTo>
                    <a:pt x="1432" y="1"/>
                  </a:lnTo>
                  <a:close/>
                </a:path>
              </a:pathLst>
            </a:custGeom>
            <a:solidFill>
              <a:srgbClr val="F487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 name="Google Shape;1611;p55"/>
            <p:cNvSpPr/>
            <p:nvPr/>
          </p:nvSpPr>
          <p:spPr>
            <a:xfrm>
              <a:off x="5560456" y="2156038"/>
              <a:ext cx="374109" cy="385174"/>
            </a:xfrm>
            <a:custGeom>
              <a:avLst/>
              <a:gdLst/>
              <a:ahLst/>
              <a:cxnLst/>
              <a:rect l="l" t="t" r="r" b="b"/>
              <a:pathLst>
                <a:path w="6559" h="6753" extrusionOk="0">
                  <a:moveTo>
                    <a:pt x="3211" y="0"/>
                  </a:moveTo>
                  <a:cubicBezTo>
                    <a:pt x="1644" y="0"/>
                    <a:pt x="724" y="939"/>
                    <a:pt x="501" y="2290"/>
                  </a:cubicBezTo>
                  <a:lnTo>
                    <a:pt x="500" y="2293"/>
                  </a:lnTo>
                  <a:cubicBezTo>
                    <a:pt x="456" y="2419"/>
                    <a:pt x="419" y="2554"/>
                    <a:pt x="389" y="2698"/>
                  </a:cubicBezTo>
                  <a:cubicBezTo>
                    <a:pt x="1" y="4577"/>
                    <a:pt x="514" y="5831"/>
                    <a:pt x="1120" y="6266"/>
                  </a:cubicBezTo>
                  <a:cubicBezTo>
                    <a:pt x="1581" y="6596"/>
                    <a:pt x="2125" y="6753"/>
                    <a:pt x="2671" y="6753"/>
                  </a:cubicBezTo>
                  <a:cubicBezTo>
                    <a:pt x="3560" y="6753"/>
                    <a:pt x="4455" y="6336"/>
                    <a:pt x="5006" y="5565"/>
                  </a:cubicBezTo>
                  <a:cubicBezTo>
                    <a:pt x="5260" y="5213"/>
                    <a:pt x="5471" y="4733"/>
                    <a:pt x="5584" y="4213"/>
                  </a:cubicBezTo>
                  <a:cubicBezTo>
                    <a:pt x="5727" y="4189"/>
                    <a:pt x="5830" y="4150"/>
                    <a:pt x="5880" y="4095"/>
                  </a:cubicBezTo>
                  <a:cubicBezTo>
                    <a:pt x="6559" y="1952"/>
                    <a:pt x="5544" y="232"/>
                    <a:pt x="3685" y="27"/>
                  </a:cubicBezTo>
                  <a:cubicBezTo>
                    <a:pt x="3521" y="9"/>
                    <a:pt x="3363" y="0"/>
                    <a:pt x="3211" y="0"/>
                  </a:cubicBezTo>
                  <a:close/>
                </a:path>
              </a:pathLst>
            </a:custGeom>
            <a:solidFill>
              <a:srgbClr val="FCA3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 name="Google Shape;1612;p55"/>
            <p:cNvSpPr/>
            <p:nvPr/>
          </p:nvSpPr>
          <p:spPr>
            <a:xfrm>
              <a:off x="5534218" y="2073675"/>
              <a:ext cx="448030" cy="425785"/>
            </a:xfrm>
            <a:custGeom>
              <a:avLst/>
              <a:gdLst/>
              <a:ahLst/>
              <a:cxnLst/>
              <a:rect l="l" t="t" r="r" b="b"/>
              <a:pathLst>
                <a:path w="7855" h="7465" extrusionOk="0">
                  <a:moveTo>
                    <a:pt x="3741" y="1"/>
                  </a:moveTo>
                  <a:cubicBezTo>
                    <a:pt x="3726" y="1"/>
                    <a:pt x="3711" y="1"/>
                    <a:pt x="3696" y="1"/>
                  </a:cubicBezTo>
                  <a:cubicBezTo>
                    <a:pt x="1166" y="30"/>
                    <a:pt x="1" y="2608"/>
                    <a:pt x="935" y="3690"/>
                  </a:cubicBezTo>
                  <a:cubicBezTo>
                    <a:pt x="935" y="3690"/>
                    <a:pt x="2529" y="2588"/>
                    <a:pt x="2821" y="2051"/>
                  </a:cubicBezTo>
                  <a:cubicBezTo>
                    <a:pt x="3842" y="3926"/>
                    <a:pt x="5920" y="4267"/>
                    <a:pt x="5920" y="4267"/>
                  </a:cubicBezTo>
                  <a:lnTo>
                    <a:pt x="5538" y="6208"/>
                  </a:lnTo>
                  <a:lnTo>
                    <a:pt x="5415" y="7465"/>
                  </a:lnTo>
                  <a:cubicBezTo>
                    <a:pt x="5415" y="7465"/>
                    <a:pt x="7855" y="5241"/>
                    <a:pt x="7738" y="3741"/>
                  </a:cubicBezTo>
                  <a:cubicBezTo>
                    <a:pt x="7647" y="2560"/>
                    <a:pt x="7195" y="2435"/>
                    <a:pt x="7007" y="2435"/>
                  </a:cubicBezTo>
                  <a:cubicBezTo>
                    <a:pt x="6956" y="2435"/>
                    <a:pt x="6924" y="2444"/>
                    <a:pt x="6924" y="2444"/>
                  </a:cubicBezTo>
                  <a:cubicBezTo>
                    <a:pt x="6924" y="2444"/>
                    <a:pt x="6235" y="1"/>
                    <a:pt x="3741" y="1"/>
                  </a:cubicBezTo>
                  <a:close/>
                </a:path>
              </a:pathLst>
            </a:custGeom>
            <a:solidFill>
              <a:srgbClr val="491A1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 name="Google Shape;1613;p55"/>
            <p:cNvSpPr/>
            <p:nvPr/>
          </p:nvSpPr>
          <p:spPr>
            <a:xfrm>
              <a:off x="5654455" y="2445337"/>
              <a:ext cx="54357" cy="37645"/>
            </a:xfrm>
            <a:custGeom>
              <a:avLst/>
              <a:gdLst/>
              <a:ahLst/>
              <a:cxnLst/>
              <a:rect l="l" t="t" r="r" b="b"/>
              <a:pathLst>
                <a:path w="953" h="660" extrusionOk="0">
                  <a:moveTo>
                    <a:pt x="6" y="1"/>
                  </a:moveTo>
                  <a:lnTo>
                    <a:pt x="6" y="1"/>
                  </a:lnTo>
                  <a:cubicBezTo>
                    <a:pt x="6" y="1"/>
                    <a:pt x="0" y="511"/>
                    <a:pt x="264" y="641"/>
                  </a:cubicBezTo>
                  <a:cubicBezTo>
                    <a:pt x="290" y="654"/>
                    <a:pt x="317" y="660"/>
                    <a:pt x="345" y="660"/>
                  </a:cubicBezTo>
                  <a:cubicBezTo>
                    <a:pt x="606" y="660"/>
                    <a:pt x="953" y="159"/>
                    <a:pt x="953" y="159"/>
                  </a:cubicBezTo>
                  <a:cubicBezTo>
                    <a:pt x="953" y="159"/>
                    <a:pt x="427" y="23"/>
                    <a:pt x="6"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 name="Google Shape;1614;p55"/>
            <p:cNvSpPr/>
            <p:nvPr/>
          </p:nvSpPr>
          <p:spPr>
            <a:xfrm>
              <a:off x="5817642" y="2387386"/>
              <a:ext cx="99930" cy="104778"/>
            </a:xfrm>
            <a:custGeom>
              <a:avLst/>
              <a:gdLst/>
              <a:ahLst/>
              <a:cxnLst/>
              <a:rect l="l" t="t" r="r" b="b"/>
              <a:pathLst>
                <a:path w="1752" h="1837" extrusionOk="0">
                  <a:moveTo>
                    <a:pt x="1103" y="0"/>
                  </a:moveTo>
                  <a:cubicBezTo>
                    <a:pt x="921" y="0"/>
                    <a:pt x="696" y="118"/>
                    <a:pt x="445" y="415"/>
                  </a:cubicBezTo>
                  <a:lnTo>
                    <a:pt x="58" y="1317"/>
                  </a:lnTo>
                  <a:cubicBezTo>
                    <a:pt x="1" y="1662"/>
                    <a:pt x="161" y="1836"/>
                    <a:pt x="412" y="1836"/>
                  </a:cubicBezTo>
                  <a:cubicBezTo>
                    <a:pt x="663" y="1836"/>
                    <a:pt x="1004" y="1663"/>
                    <a:pt x="1309" y="1314"/>
                  </a:cubicBezTo>
                  <a:cubicBezTo>
                    <a:pt x="1752" y="807"/>
                    <a:pt x="1577" y="0"/>
                    <a:pt x="1103" y="0"/>
                  </a:cubicBezTo>
                  <a:close/>
                </a:path>
              </a:pathLst>
            </a:custGeom>
            <a:solidFill>
              <a:srgbClr val="FCA3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 name="Google Shape;1615;p55"/>
            <p:cNvSpPr/>
            <p:nvPr/>
          </p:nvSpPr>
          <p:spPr>
            <a:xfrm>
              <a:off x="5723186" y="2297836"/>
              <a:ext cx="70898" cy="34622"/>
            </a:xfrm>
            <a:custGeom>
              <a:avLst/>
              <a:gdLst/>
              <a:ahLst/>
              <a:cxnLst/>
              <a:rect l="l" t="t" r="r" b="b"/>
              <a:pathLst>
                <a:path w="1243" h="607" extrusionOk="0">
                  <a:moveTo>
                    <a:pt x="334" y="0"/>
                  </a:moveTo>
                  <a:cubicBezTo>
                    <a:pt x="193" y="0"/>
                    <a:pt x="82" y="36"/>
                    <a:pt x="54" y="119"/>
                  </a:cubicBezTo>
                  <a:cubicBezTo>
                    <a:pt x="0" y="277"/>
                    <a:pt x="579" y="606"/>
                    <a:pt x="922" y="606"/>
                  </a:cubicBezTo>
                  <a:cubicBezTo>
                    <a:pt x="1035" y="606"/>
                    <a:pt x="1122" y="571"/>
                    <a:pt x="1153" y="483"/>
                  </a:cubicBezTo>
                  <a:cubicBezTo>
                    <a:pt x="1243" y="227"/>
                    <a:pt x="691" y="0"/>
                    <a:pt x="334" y="0"/>
                  </a:cubicBezTo>
                  <a:close/>
                </a:path>
              </a:pathLst>
            </a:custGeom>
            <a:solidFill>
              <a:srgbClr val="491A1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 name="Google Shape;1616;p55"/>
            <p:cNvSpPr/>
            <p:nvPr/>
          </p:nvSpPr>
          <p:spPr>
            <a:xfrm>
              <a:off x="5608425" y="2279812"/>
              <a:ext cx="52532" cy="27891"/>
            </a:xfrm>
            <a:custGeom>
              <a:avLst/>
              <a:gdLst/>
              <a:ahLst/>
              <a:cxnLst/>
              <a:rect l="l" t="t" r="r" b="b"/>
              <a:pathLst>
                <a:path w="921" h="489" extrusionOk="0">
                  <a:moveTo>
                    <a:pt x="441" y="0"/>
                  </a:moveTo>
                  <a:cubicBezTo>
                    <a:pt x="220" y="0"/>
                    <a:pt x="4" y="81"/>
                    <a:pt x="2" y="264"/>
                  </a:cubicBezTo>
                  <a:cubicBezTo>
                    <a:pt x="1" y="427"/>
                    <a:pt x="168" y="488"/>
                    <a:pt x="359" y="488"/>
                  </a:cubicBezTo>
                  <a:cubicBezTo>
                    <a:pt x="615" y="488"/>
                    <a:pt x="915" y="379"/>
                    <a:pt x="917" y="253"/>
                  </a:cubicBezTo>
                  <a:cubicBezTo>
                    <a:pt x="921" y="93"/>
                    <a:pt x="678" y="0"/>
                    <a:pt x="441" y="0"/>
                  </a:cubicBezTo>
                  <a:close/>
                </a:path>
              </a:pathLst>
            </a:custGeom>
            <a:solidFill>
              <a:srgbClr val="491A1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 name="Google Shape;1617;p55"/>
            <p:cNvSpPr/>
            <p:nvPr/>
          </p:nvSpPr>
          <p:spPr>
            <a:xfrm>
              <a:off x="5709383" y="2348885"/>
              <a:ext cx="27891" cy="35934"/>
            </a:xfrm>
            <a:custGeom>
              <a:avLst/>
              <a:gdLst/>
              <a:ahLst/>
              <a:cxnLst/>
              <a:rect l="l" t="t" r="r" b="b"/>
              <a:pathLst>
                <a:path w="489" h="630" extrusionOk="0">
                  <a:moveTo>
                    <a:pt x="272" y="1"/>
                  </a:moveTo>
                  <a:cubicBezTo>
                    <a:pt x="162" y="1"/>
                    <a:pt x="56" y="118"/>
                    <a:pt x="30" y="279"/>
                  </a:cubicBezTo>
                  <a:cubicBezTo>
                    <a:pt x="1" y="452"/>
                    <a:pt x="74" y="607"/>
                    <a:pt x="193" y="627"/>
                  </a:cubicBezTo>
                  <a:cubicBezTo>
                    <a:pt x="201" y="629"/>
                    <a:pt x="209" y="629"/>
                    <a:pt x="217" y="629"/>
                  </a:cubicBezTo>
                  <a:cubicBezTo>
                    <a:pt x="327" y="629"/>
                    <a:pt x="433" y="512"/>
                    <a:pt x="459" y="351"/>
                  </a:cubicBezTo>
                  <a:cubicBezTo>
                    <a:pt x="489" y="178"/>
                    <a:pt x="416" y="23"/>
                    <a:pt x="296" y="3"/>
                  </a:cubicBezTo>
                  <a:cubicBezTo>
                    <a:pt x="288" y="1"/>
                    <a:pt x="280" y="1"/>
                    <a:pt x="272" y="1"/>
                  </a:cubicBezTo>
                  <a:close/>
                </a:path>
              </a:pathLst>
            </a:custGeom>
            <a:solidFill>
              <a:srgbClr val="491A1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 name="Google Shape;1618;p55"/>
            <p:cNvSpPr/>
            <p:nvPr/>
          </p:nvSpPr>
          <p:spPr>
            <a:xfrm>
              <a:off x="5611334" y="2332572"/>
              <a:ext cx="27891" cy="35934"/>
            </a:xfrm>
            <a:custGeom>
              <a:avLst/>
              <a:gdLst/>
              <a:ahLst/>
              <a:cxnLst/>
              <a:rect l="l" t="t" r="r" b="b"/>
              <a:pathLst>
                <a:path w="489" h="630" extrusionOk="0">
                  <a:moveTo>
                    <a:pt x="274" y="1"/>
                  </a:moveTo>
                  <a:cubicBezTo>
                    <a:pt x="162" y="1"/>
                    <a:pt x="56" y="118"/>
                    <a:pt x="30" y="279"/>
                  </a:cubicBezTo>
                  <a:cubicBezTo>
                    <a:pt x="1" y="452"/>
                    <a:pt x="74" y="607"/>
                    <a:pt x="194" y="627"/>
                  </a:cubicBezTo>
                  <a:cubicBezTo>
                    <a:pt x="202" y="629"/>
                    <a:pt x="210" y="630"/>
                    <a:pt x="219" y="630"/>
                  </a:cubicBezTo>
                  <a:cubicBezTo>
                    <a:pt x="328" y="630"/>
                    <a:pt x="433" y="511"/>
                    <a:pt x="459" y="351"/>
                  </a:cubicBezTo>
                  <a:cubicBezTo>
                    <a:pt x="489" y="178"/>
                    <a:pt x="416" y="23"/>
                    <a:pt x="298" y="3"/>
                  </a:cubicBezTo>
                  <a:cubicBezTo>
                    <a:pt x="290" y="1"/>
                    <a:pt x="282" y="1"/>
                    <a:pt x="274" y="1"/>
                  </a:cubicBezTo>
                  <a:close/>
                </a:path>
              </a:pathLst>
            </a:custGeom>
            <a:solidFill>
              <a:srgbClr val="491A1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 name="Google Shape;1619;p55"/>
            <p:cNvSpPr/>
            <p:nvPr/>
          </p:nvSpPr>
          <p:spPr>
            <a:xfrm>
              <a:off x="5626962" y="2377918"/>
              <a:ext cx="31142" cy="47740"/>
            </a:xfrm>
            <a:custGeom>
              <a:avLst/>
              <a:gdLst/>
              <a:ahLst/>
              <a:cxnLst/>
              <a:rect l="l" t="t" r="r" b="b"/>
              <a:pathLst>
                <a:path w="546" h="837" extrusionOk="0">
                  <a:moveTo>
                    <a:pt x="474" y="0"/>
                  </a:moveTo>
                  <a:cubicBezTo>
                    <a:pt x="392" y="292"/>
                    <a:pt x="0" y="334"/>
                    <a:pt x="118" y="567"/>
                  </a:cubicBezTo>
                  <a:cubicBezTo>
                    <a:pt x="237" y="801"/>
                    <a:pt x="546" y="836"/>
                    <a:pt x="546" y="836"/>
                  </a:cubicBezTo>
                  <a:lnTo>
                    <a:pt x="474" y="0"/>
                  </a:lnTo>
                  <a:close/>
                </a:path>
              </a:pathLst>
            </a:custGeom>
            <a:solidFill>
              <a:srgbClr val="FCA3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 name="Google Shape;1620;p55"/>
            <p:cNvSpPr/>
            <p:nvPr/>
          </p:nvSpPr>
          <p:spPr>
            <a:xfrm>
              <a:off x="5626962" y="2377918"/>
              <a:ext cx="31142" cy="47740"/>
            </a:xfrm>
            <a:custGeom>
              <a:avLst/>
              <a:gdLst/>
              <a:ahLst/>
              <a:cxnLst/>
              <a:rect l="l" t="t" r="r" b="b"/>
              <a:pathLst>
                <a:path w="546" h="837" fill="none" extrusionOk="0">
                  <a:moveTo>
                    <a:pt x="474" y="0"/>
                  </a:moveTo>
                  <a:cubicBezTo>
                    <a:pt x="392" y="292"/>
                    <a:pt x="0" y="334"/>
                    <a:pt x="118" y="567"/>
                  </a:cubicBezTo>
                  <a:cubicBezTo>
                    <a:pt x="237" y="801"/>
                    <a:pt x="546" y="836"/>
                    <a:pt x="546" y="836"/>
                  </a:cubicBezTo>
                </a:path>
              </a:pathLst>
            </a:custGeom>
            <a:noFill/>
            <a:ln w="2600" cap="rnd" cmpd="sng">
              <a:solidFill>
                <a:srgbClr val="D16247"/>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 name="Google Shape;1621;p55"/>
            <p:cNvSpPr/>
            <p:nvPr/>
          </p:nvSpPr>
          <p:spPr>
            <a:xfrm>
              <a:off x="5852435" y="2414480"/>
              <a:ext cx="39983" cy="21731"/>
            </a:xfrm>
            <a:custGeom>
              <a:avLst/>
              <a:gdLst/>
              <a:ahLst/>
              <a:cxnLst/>
              <a:rect l="l" t="t" r="r" b="b"/>
              <a:pathLst>
                <a:path w="701" h="381" extrusionOk="0">
                  <a:moveTo>
                    <a:pt x="425" y="0"/>
                  </a:moveTo>
                  <a:cubicBezTo>
                    <a:pt x="316" y="0"/>
                    <a:pt x="170" y="58"/>
                    <a:pt x="1" y="203"/>
                  </a:cubicBezTo>
                  <a:lnTo>
                    <a:pt x="612" y="380"/>
                  </a:lnTo>
                  <a:cubicBezTo>
                    <a:pt x="701" y="179"/>
                    <a:pt x="618" y="0"/>
                    <a:pt x="425" y="0"/>
                  </a:cubicBezTo>
                  <a:close/>
                </a:path>
              </a:pathLst>
            </a:custGeom>
            <a:solidFill>
              <a:srgbClr val="FCA3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 name="Google Shape;1622;p55"/>
            <p:cNvSpPr/>
            <p:nvPr/>
          </p:nvSpPr>
          <p:spPr>
            <a:xfrm>
              <a:off x="5852435" y="2403243"/>
              <a:ext cx="42892" cy="32968"/>
            </a:xfrm>
            <a:custGeom>
              <a:avLst/>
              <a:gdLst/>
              <a:ahLst/>
              <a:cxnLst/>
              <a:rect l="l" t="t" r="r" b="b"/>
              <a:pathLst>
                <a:path w="752" h="578" fill="none" extrusionOk="0">
                  <a:moveTo>
                    <a:pt x="1" y="400"/>
                  </a:moveTo>
                  <a:cubicBezTo>
                    <a:pt x="469" y="1"/>
                    <a:pt x="751" y="262"/>
                    <a:pt x="612" y="577"/>
                  </a:cubicBezTo>
                </a:path>
              </a:pathLst>
            </a:custGeom>
            <a:noFill/>
            <a:ln w="2600" cap="rnd" cmpd="sng">
              <a:solidFill>
                <a:srgbClr val="D16247"/>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 name="Google Shape;1623;p55"/>
            <p:cNvSpPr/>
            <p:nvPr/>
          </p:nvSpPr>
          <p:spPr>
            <a:xfrm>
              <a:off x="5850040" y="2418472"/>
              <a:ext cx="31713" cy="39185"/>
            </a:xfrm>
            <a:custGeom>
              <a:avLst/>
              <a:gdLst/>
              <a:ahLst/>
              <a:cxnLst/>
              <a:rect l="l" t="t" r="r" b="b"/>
              <a:pathLst>
                <a:path w="556" h="687" extrusionOk="0">
                  <a:moveTo>
                    <a:pt x="231" y="1"/>
                  </a:moveTo>
                  <a:lnTo>
                    <a:pt x="1" y="686"/>
                  </a:lnTo>
                  <a:cubicBezTo>
                    <a:pt x="354" y="601"/>
                    <a:pt x="556" y="144"/>
                    <a:pt x="231" y="1"/>
                  </a:cubicBezTo>
                  <a:close/>
                </a:path>
              </a:pathLst>
            </a:custGeom>
            <a:solidFill>
              <a:srgbClr val="FCA3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 name="Google Shape;1624;p55"/>
            <p:cNvSpPr/>
            <p:nvPr/>
          </p:nvSpPr>
          <p:spPr>
            <a:xfrm>
              <a:off x="5850040" y="2418472"/>
              <a:ext cx="31713" cy="39185"/>
            </a:xfrm>
            <a:custGeom>
              <a:avLst/>
              <a:gdLst/>
              <a:ahLst/>
              <a:cxnLst/>
              <a:rect l="l" t="t" r="r" b="b"/>
              <a:pathLst>
                <a:path w="556" h="687" fill="none" extrusionOk="0">
                  <a:moveTo>
                    <a:pt x="231" y="1"/>
                  </a:moveTo>
                  <a:cubicBezTo>
                    <a:pt x="556" y="144"/>
                    <a:pt x="354" y="601"/>
                    <a:pt x="1" y="686"/>
                  </a:cubicBezTo>
                </a:path>
              </a:pathLst>
            </a:custGeom>
            <a:noFill/>
            <a:ln w="2600" cap="rnd" cmpd="sng">
              <a:solidFill>
                <a:srgbClr val="D16247"/>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 name="Google Shape;1625;p55"/>
            <p:cNvSpPr/>
            <p:nvPr/>
          </p:nvSpPr>
          <p:spPr>
            <a:xfrm>
              <a:off x="5008723" y="2561582"/>
              <a:ext cx="60460" cy="47341"/>
            </a:xfrm>
            <a:custGeom>
              <a:avLst/>
              <a:gdLst/>
              <a:ahLst/>
              <a:cxnLst/>
              <a:rect l="l" t="t" r="r" b="b"/>
              <a:pathLst>
                <a:path w="1060" h="830" extrusionOk="0">
                  <a:moveTo>
                    <a:pt x="401" y="0"/>
                  </a:moveTo>
                  <a:lnTo>
                    <a:pt x="0" y="191"/>
                  </a:lnTo>
                  <a:cubicBezTo>
                    <a:pt x="0" y="487"/>
                    <a:pt x="370" y="830"/>
                    <a:pt x="623" y="830"/>
                  </a:cubicBezTo>
                  <a:cubicBezTo>
                    <a:pt x="667" y="830"/>
                    <a:pt x="708" y="819"/>
                    <a:pt x="743" y="796"/>
                  </a:cubicBezTo>
                  <a:cubicBezTo>
                    <a:pt x="926" y="672"/>
                    <a:pt x="1060" y="583"/>
                    <a:pt x="401" y="0"/>
                  </a:cubicBezTo>
                  <a:close/>
                </a:path>
              </a:pathLst>
            </a:custGeom>
            <a:solidFill>
              <a:srgbClr val="FCA3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 name="Google Shape;1626;p55"/>
            <p:cNvSpPr/>
            <p:nvPr/>
          </p:nvSpPr>
          <p:spPr>
            <a:xfrm>
              <a:off x="5008723" y="2561582"/>
              <a:ext cx="60460" cy="54300"/>
            </a:xfrm>
            <a:custGeom>
              <a:avLst/>
              <a:gdLst/>
              <a:ahLst/>
              <a:cxnLst/>
              <a:rect l="l" t="t" r="r" b="b"/>
              <a:pathLst>
                <a:path w="1060" h="952" fill="none" extrusionOk="0">
                  <a:moveTo>
                    <a:pt x="401" y="0"/>
                  </a:moveTo>
                  <a:cubicBezTo>
                    <a:pt x="1060" y="583"/>
                    <a:pt x="926" y="672"/>
                    <a:pt x="743" y="796"/>
                  </a:cubicBezTo>
                  <a:cubicBezTo>
                    <a:pt x="511" y="951"/>
                    <a:pt x="0" y="539"/>
                    <a:pt x="0" y="191"/>
                  </a:cubicBezTo>
                </a:path>
              </a:pathLst>
            </a:custGeom>
            <a:noFill/>
            <a:ln w="2600" cap="rnd" cmpd="sng">
              <a:solidFill>
                <a:srgbClr val="D16247"/>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 name="Google Shape;1627;p55"/>
            <p:cNvSpPr/>
            <p:nvPr/>
          </p:nvSpPr>
          <p:spPr>
            <a:xfrm>
              <a:off x="5024922" y="2532207"/>
              <a:ext cx="65137" cy="59262"/>
            </a:xfrm>
            <a:custGeom>
              <a:avLst/>
              <a:gdLst/>
              <a:ahLst/>
              <a:cxnLst/>
              <a:rect l="l" t="t" r="r" b="b"/>
              <a:pathLst>
                <a:path w="1142" h="1039" extrusionOk="0">
                  <a:moveTo>
                    <a:pt x="591" y="1"/>
                  </a:moveTo>
                  <a:lnTo>
                    <a:pt x="0" y="377"/>
                  </a:lnTo>
                  <a:cubicBezTo>
                    <a:pt x="355" y="828"/>
                    <a:pt x="692" y="1039"/>
                    <a:pt x="884" y="1039"/>
                  </a:cubicBezTo>
                  <a:cubicBezTo>
                    <a:pt x="1140" y="1039"/>
                    <a:pt x="1141" y="669"/>
                    <a:pt x="591" y="1"/>
                  </a:cubicBezTo>
                  <a:close/>
                </a:path>
              </a:pathLst>
            </a:custGeom>
            <a:solidFill>
              <a:srgbClr val="FCA3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 name="Google Shape;1628;p55"/>
            <p:cNvSpPr/>
            <p:nvPr/>
          </p:nvSpPr>
          <p:spPr>
            <a:xfrm>
              <a:off x="5024922" y="2532207"/>
              <a:ext cx="88807" cy="81450"/>
            </a:xfrm>
            <a:custGeom>
              <a:avLst/>
              <a:gdLst/>
              <a:ahLst/>
              <a:cxnLst/>
              <a:rect l="l" t="t" r="r" b="b"/>
              <a:pathLst>
                <a:path w="1557" h="1428" fill="none" extrusionOk="0">
                  <a:moveTo>
                    <a:pt x="591" y="1"/>
                  </a:moveTo>
                  <a:cubicBezTo>
                    <a:pt x="1556" y="1173"/>
                    <a:pt x="824" y="1427"/>
                    <a:pt x="0" y="377"/>
                  </a:cubicBezTo>
                </a:path>
              </a:pathLst>
            </a:custGeom>
            <a:noFill/>
            <a:ln w="2600" cap="rnd" cmpd="sng">
              <a:solidFill>
                <a:srgbClr val="D16247"/>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 name="Google Shape;1629;p55"/>
            <p:cNvSpPr/>
            <p:nvPr/>
          </p:nvSpPr>
          <p:spPr>
            <a:xfrm>
              <a:off x="5051045" y="2503688"/>
              <a:ext cx="73407" cy="68787"/>
            </a:xfrm>
            <a:custGeom>
              <a:avLst/>
              <a:gdLst/>
              <a:ahLst/>
              <a:cxnLst/>
              <a:rect l="l" t="t" r="r" b="b"/>
              <a:pathLst>
                <a:path w="1287" h="1206" extrusionOk="0">
                  <a:moveTo>
                    <a:pt x="551" y="0"/>
                  </a:moveTo>
                  <a:lnTo>
                    <a:pt x="1" y="501"/>
                  </a:lnTo>
                  <a:cubicBezTo>
                    <a:pt x="184" y="698"/>
                    <a:pt x="636" y="1205"/>
                    <a:pt x="916" y="1205"/>
                  </a:cubicBezTo>
                  <a:cubicBezTo>
                    <a:pt x="964" y="1205"/>
                    <a:pt x="1008" y="1190"/>
                    <a:pt x="1044" y="1155"/>
                  </a:cubicBezTo>
                  <a:cubicBezTo>
                    <a:pt x="1286" y="919"/>
                    <a:pt x="1109" y="624"/>
                    <a:pt x="551" y="0"/>
                  </a:cubicBezTo>
                  <a:close/>
                </a:path>
              </a:pathLst>
            </a:custGeom>
            <a:solidFill>
              <a:srgbClr val="FCA3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 name="Google Shape;1630;p55"/>
            <p:cNvSpPr/>
            <p:nvPr/>
          </p:nvSpPr>
          <p:spPr>
            <a:xfrm>
              <a:off x="5051045" y="2503688"/>
              <a:ext cx="73407" cy="79396"/>
            </a:xfrm>
            <a:custGeom>
              <a:avLst/>
              <a:gdLst/>
              <a:ahLst/>
              <a:cxnLst/>
              <a:rect l="l" t="t" r="r" b="b"/>
              <a:pathLst>
                <a:path w="1287" h="1392" fill="none" extrusionOk="0">
                  <a:moveTo>
                    <a:pt x="551" y="0"/>
                  </a:moveTo>
                  <a:cubicBezTo>
                    <a:pt x="1109" y="624"/>
                    <a:pt x="1286" y="919"/>
                    <a:pt x="1044" y="1155"/>
                  </a:cubicBezTo>
                  <a:cubicBezTo>
                    <a:pt x="801" y="1391"/>
                    <a:pt x="215" y="732"/>
                    <a:pt x="1" y="501"/>
                  </a:cubicBezTo>
                </a:path>
              </a:pathLst>
            </a:custGeom>
            <a:noFill/>
            <a:ln w="2600" cap="rnd" cmpd="sng">
              <a:solidFill>
                <a:srgbClr val="D16247"/>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 name="Google Shape;1631;p55"/>
            <p:cNvSpPr/>
            <p:nvPr/>
          </p:nvSpPr>
          <p:spPr>
            <a:xfrm>
              <a:off x="5072891" y="2481899"/>
              <a:ext cx="80081" cy="71810"/>
            </a:xfrm>
            <a:custGeom>
              <a:avLst/>
              <a:gdLst/>
              <a:ahLst/>
              <a:cxnLst/>
              <a:rect l="l" t="t" r="r" b="b"/>
              <a:pathLst>
                <a:path w="1404" h="1259" extrusionOk="0">
                  <a:moveTo>
                    <a:pt x="406" y="0"/>
                  </a:moveTo>
                  <a:lnTo>
                    <a:pt x="0" y="502"/>
                  </a:lnTo>
                  <a:cubicBezTo>
                    <a:pt x="0" y="502"/>
                    <a:pt x="612" y="1258"/>
                    <a:pt x="968" y="1258"/>
                  </a:cubicBezTo>
                  <a:cubicBezTo>
                    <a:pt x="1017" y="1258"/>
                    <a:pt x="1060" y="1244"/>
                    <a:pt x="1097" y="1212"/>
                  </a:cubicBezTo>
                  <a:cubicBezTo>
                    <a:pt x="1403" y="947"/>
                    <a:pt x="807" y="267"/>
                    <a:pt x="406" y="0"/>
                  </a:cubicBezTo>
                  <a:close/>
                </a:path>
              </a:pathLst>
            </a:custGeom>
            <a:solidFill>
              <a:srgbClr val="FCA3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 name="Google Shape;1632;p55"/>
            <p:cNvSpPr/>
            <p:nvPr/>
          </p:nvSpPr>
          <p:spPr>
            <a:xfrm>
              <a:off x="5072891" y="2481899"/>
              <a:ext cx="80081" cy="84301"/>
            </a:xfrm>
            <a:custGeom>
              <a:avLst/>
              <a:gdLst/>
              <a:ahLst/>
              <a:cxnLst/>
              <a:rect l="l" t="t" r="r" b="b"/>
              <a:pathLst>
                <a:path w="1404" h="1478" fill="none" extrusionOk="0">
                  <a:moveTo>
                    <a:pt x="406" y="0"/>
                  </a:moveTo>
                  <a:cubicBezTo>
                    <a:pt x="807" y="267"/>
                    <a:pt x="1403" y="947"/>
                    <a:pt x="1097" y="1212"/>
                  </a:cubicBezTo>
                  <a:cubicBezTo>
                    <a:pt x="790" y="1478"/>
                    <a:pt x="0" y="502"/>
                    <a:pt x="0" y="502"/>
                  </a:cubicBezTo>
                </a:path>
              </a:pathLst>
            </a:custGeom>
            <a:noFill/>
            <a:ln w="2600" cap="rnd" cmpd="sng">
              <a:solidFill>
                <a:srgbClr val="D16247"/>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 name="Google Shape;1633;p55"/>
            <p:cNvSpPr/>
            <p:nvPr/>
          </p:nvSpPr>
          <p:spPr>
            <a:xfrm>
              <a:off x="5088348" y="2503688"/>
              <a:ext cx="82191" cy="43234"/>
            </a:xfrm>
            <a:custGeom>
              <a:avLst/>
              <a:gdLst/>
              <a:ahLst/>
              <a:cxnLst/>
              <a:rect l="l" t="t" r="r" b="b"/>
              <a:pathLst>
                <a:path w="1441" h="758" extrusionOk="0">
                  <a:moveTo>
                    <a:pt x="565" y="1"/>
                  </a:moveTo>
                  <a:cubicBezTo>
                    <a:pt x="184" y="1"/>
                    <a:pt x="1" y="97"/>
                    <a:pt x="7" y="358"/>
                  </a:cubicBezTo>
                  <a:cubicBezTo>
                    <a:pt x="19" y="745"/>
                    <a:pt x="888" y="757"/>
                    <a:pt x="998" y="757"/>
                  </a:cubicBezTo>
                  <a:cubicBezTo>
                    <a:pt x="1006" y="757"/>
                    <a:pt x="1010" y="757"/>
                    <a:pt x="1010" y="757"/>
                  </a:cubicBezTo>
                  <a:lnTo>
                    <a:pt x="1440" y="86"/>
                  </a:lnTo>
                  <a:cubicBezTo>
                    <a:pt x="1079" y="34"/>
                    <a:pt x="788" y="1"/>
                    <a:pt x="565" y="1"/>
                  </a:cubicBezTo>
                  <a:close/>
                </a:path>
              </a:pathLst>
            </a:custGeom>
            <a:solidFill>
              <a:srgbClr val="FCA3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 name="Google Shape;1634;p55"/>
            <p:cNvSpPr/>
            <p:nvPr/>
          </p:nvSpPr>
          <p:spPr>
            <a:xfrm>
              <a:off x="5088120" y="2500493"/>
              <a:ext cx="82419" cy="47227"/>
            </a:xfrm>
            <a:custGeom>
              <a:avLst/>
              <a:gdLst/>
              <a:ahLst/>
              <a:cxnLst/>
              <a:rect l="l" t="t" r="r" b="b"/>
              <a:pathLst>
                <a:path w="1445" h="828" fill="none" extrusionOk="0">
                  <a:moveTo>
                    <a:pt x="1444" y="142"/>
                  </a:moveTo>
                  <a:cubicBezTo>
                    <a:pt x="467" y="0"/>
                    <a:pt x="0" y="0"/>
                    <a:pt x="11" y="414"/>
                  </a:cubicBezTo>
                  <a:cubicBezTo>
                    <a:pt x="24" y="827"/>
                    <a:pt x="1014" y="813"/>
                    <a:pt x="1014" y="813"/>
                  </a:cubicBezTo>
                </a:path>
              </a:pathLst>
            </a:custGeom>
            <a:noFill/>
            <a:ln w="2600" cap="rnd" cmpd="sng">
              <a:solidFill>
                <a:srgbClr val="D16247"/>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2" name="Google Shape;1635;p55"/>
          <p:cNvGrpSpPr/>
          <p:nvPr/>
        </p:nvGrpSpPr>
        <p:grpSpPr>
          <a:xfrm rot="383851">
            <a:off x="8258089" y="3841942"/>
            <a:ext cx="743882" cy="937255"/>
            <a:chOff x="3103876" y="3567413"/>
            <a:chExt cx="673883" cy="849128"/>
          </a:xfrm>
        </p:grpSpPr>
        <p:sp>
          <p:nvSpPr>
            <p:cNvPr id="179" name="Google Shape;1636;p55"/>
            <p:cNvSpPr/>
            <p:nvPr/>
          </p:nvSpPr>
          <p:spPr>
            <a:xfrm flipH="1">
              <a:off x="3107965" y="3693349"/>
              <a:ext cx="669794" cy="723192"/>
            </a:xfrm>
            <a:custGeom>
              <a:avLst/>
              <a:gdLst/>
              <a:ahLst/>
              <a:cxnLst/>
              <a:rect l="l" t="t" r="r" b="b"/>
              <a:pathLst>
                <a:path w="9834" h="10618" extrusionOk="0">
                  <a:moveTo>
                    <a:pt x="346" y="0"/>
                  </a:moveTo>
                  <a:cubicBezTo>
                    <a:pt x="346" y="0"/>
                    <a:pt x="1" y="1150"/>
                    <a:pt x="1985" y="3777"/>
                  </a:cubicBezTo>
                  <a:cubicBezTo>
                    <a:pt x="3970" y="6404"/>
                    <a:pt x="2161" y="8757"/>
                    <a:pt x="6997" y="10617"/>
                  </a:cubicBezTo>
                  <a:lnTo>
                    <a:pt x="9833" y="9607"/>
                  </a:lnTo>
                  <a:cubicBezTo>
                    <a:pt x="9833" y="9607"/>
                    <a:pt x="7953" y="8061"/>
                    <a:pt x="6845" y="5948"/>
                  </a:cubicBezTo>
                  <a:cubicBezTo>
                    <a:pt x="5735" y="3833"/>
                    <a:pt x="5101" y="3073"/>
                    <a:pt x="3221" y="2470"/>
                  </a:cubicBezTo>
                  <a:cubicBezTo>
                    <a:pt x="1340" y="1865"/>
                    <a:pt x="346" y="0"/>
                    <a:pt x="34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 name="Google Shape;1637;p55"/>
            <p:cNvSpPr/>
            <p:nvPr/>
          </p:nvSpPr>
          <p:spPr>
            <a:xfrm flipH="1">
              <a:off x="3107965" y="3693349"/>
              <a:ext cx="669794" cy="723192"/>
            </a:xfrm>
            <a:custGeom>
              <a:avLst/>
              <a:gdLst/>
              <a:ahLst/>
              <a:cxnLst/>
              <a:rect l="l" t="t" r="r" b="b"/>
              <a:pathLst>
                <a:path w="9834" h="10618" extrusionOk="0">
                  <a:moveTo>
                    <a:pt x="346" y="0"/>
                  </a:moveTo>
                  <a:cubicBezTo>
                    <a:pt x="346" y="0"/>
                    <a:pt x="1" y="1150"/>
                    <a:pt x="1985" y="3777"/>
                  </a:cubicBezTo>
                  <a:cubicBezTo>
                    <a:pt x="3970" y="6404"/>
                    <a:pt x="2161" y="8757"/>
                    <a:pt x="6997" y="10617"/>
                  </a:cubicBezTo>
                  <a:lnTo>
                    <a:pt x="9833" y="9607"/>
                  </a:lnTo>
                  <a:cubicBezTo>
                    <a:pt x="9833" y="9607"/>
                    <a:pt x="7953" y="8061"/>
                    <a:pt x="6845" y="5948"/>
                  </a:cubicBezTo>
                  <a:cubicBezTo>
                    <a:pt x="5735" y="3833"/>
                    <a:pt x="5101" y="3073"/>
                    <a:pt x="3221" y="2470"/>
                  </a:cubicBezTo>
                  <a:cubicBezTo>
                    <a:pt x="1340" y="1865"/>
                    <a:pt x="346" y="0"/>
                    <a:pt x="346"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 name="Google Shape;1638;p55"/>
            <p:cNvSpPr/>
            <p:nvPr/>
          </p:nvSpPr>
          <p:spPr>
            <a:xfrm flipH="1">
              <a:off x="3224228" y="3693349"/>
              <a:ext cx="530032" cy="664754"/>
            </a:xfrm>
            <a:custGeom>
              <a:avLst/>
              <a:gdLst/>
              <a:ahLst/>
              <a:cxnLst/>
              <a:rect l="l" t="t" r="r" b="b"/>
              <a:pathLst>
                <a:path w="7782" h="9760" fill="none" extrusionOk="0">
                  <a:moveTo>
                    <a:pt x="1" y="0"/>
                  </a:moveTo>
                  <a:cubicBezTo>
                    <a:pt x="1640" y="3777"/>
                    <a:pt x="3845" y="3831"/>
                    <a:pt x="4733" y="6467"/>
                  </a:cubicBezTo>
                  <a:cubicBezTo>
                    <a:pt x="5620" y="9104"/>
                    <a:pt x="7782" y="9760"/>
                    <a:pt x="7782" y="9760"/>
                  </a:cubicBezTo>
                </a:path>
              </a:pathLst>
            </a:custGeom>
            <a:noFill/>
            <a:ln w="2600" cap="flat" cmpd="sng">
              <a:solidFill>
                <a:schemeClr val="l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 name="Google Shape;1639;p55"/>
            <p:cNvSpPr/>
            <p:nvPr/>
          </p:nvSpPr>
          <p:spPr>
            <a:xfrm flipH="1">
              <a:off x="3103876" y="3567413"/>
              <a:ext cx="417582" cy="602297"/>
            </a:xfrm>
            <a:custGeom>
              <a:avLst/>
              <a:gdLst/>
              <a:ahLst/>
              <a:cxnLst/>
              <a:rect l="l" t="t" r="r" b="b"/>
              <a:pathLst>
                <a:path w="6131" h="8843" extrusionOk="0">
                  <a:moveTo>
                    <a:pt x="420" y="0"/>
                  </a:moveTo>
                  <a:cubicBezTo>
                    <a:pt x="420" y="0"/>
                    <a:pt x="0" y="808"/>
                    <a:pt x="1108" y="3043"/>
                  </a:cubicBezTo>
                  <a:cubicBezTo>
                    <a:pt x="2216" y="5277"/>
                    <a:pt x="538" y="6777"/>
                    <a:pt x="3877" y="8842"/>
                  </a:cubicBezTo>
                  <a:lnTo>
                    <a:pt x="6131" y="8488"/>
                  </a:lnTo>
                  <a:cubicBezTo>
                    <a:pt x="6131" y="8488"/>
                    <a:pt x="4950" y="7072"/>
                    <a:pt x="4421" y="5343"/>
                  </a:cubicBezTo>
                  <a:cubicBezTo>
                    <a:pt x="3893" y="3613"/>
                    <a:pt x="3528" y="2957"/>
                    <a:pt x="2211" y="2242"/>
                  </a:cubicBezTo>
                  <a:cubicBezTo>
                    <a:pt x="897" y="1529"/>
                    <a:pt x="420" y="0"/>
                    <a:pt x="42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 name="Google Shape;1640;p55"/>
            <p:cNvSpPr/>
            <p:nvPr/>
          </p:nvSpPr>
          <p:spPr>
            <a:xfrm flipH="1">
              <a:off x="3191805" y="3567413"/>
              <a:ext cx="301114" cy="569604"/>
            </a:xfrm>
            <a:custGeom>
              <a:avLst/>
              <a:gdLst/>
              <a:ahLst/>
              <a:cxnLst/>
              <a:rect l="l" t="t" r="r" b="b"/>
              <a:pathLst>
                <a:path w="4421" h="8363" fill="none" extrusionOk="0">
                  <a:moveTo>
                    <a:pt x="1" y="0"/>
                  </a:moveTo>
                  <a:cubicBezTo>
                    <a:pt x="689" y="3043"/>
                    <a:pt x="2324" y="3392"/>
                    <a:pt x="2613" y="5481"/>
                  </a:cubicBezTo>
                  <a:cubicBezTo>
                    <a:pt x="2904" y="7570"/>
                    <a:pt x="4420" y="8362"/>
                    <a:pt x="4420" y="8362"/>
                  </a:cubicBezTo>
                </a:path>
              </a:pathLst>
            </a:custGeom>
            <a:noFill/>
            <a:ln w="2600" cap="flat" cmpd="sng">
              <a:solidFill>
                <a:schemeClr val="l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5" name="Google Shape;1647;p55"/>
          <p:cNvSpPr/>
          <p:nvPr/>
        </p:nvSpPr>
        <p:spPr>
          <a:xfrm flipH="1">
            <a:off x="5377734" y="4666455"/>
            <a:ext cx="3592351" cy="208197"/>
          </a:xfrm>
          <a:custGeom>
            <a:avLst/>
            <a:gdLst/>
            <a:ahLst/>
            <a:cxnLst/>
            <a:rect l="l" t="t" r="r" b="b"/>
            <a:pathLst>
              <a:path w="46329" h="2845" extrusionOk="0">
                <a:moveTo>
                  <a:pt x="263" y="0"/>
                </a:moveTo>
                <a:cubicBezTo>
                  <a:pt x="119" y="0"/>
                  <a:pt x="1" y="118"/>
                  <a:pt x="1" y="264"/>
                </a:cubicBezTo>
                <a:lnTo>
                  <a:pt x="1" y="2581"/>
                </a:lnTo>
                <a:cubicBezTo>
                  <a:pt x="1" y="2726"/>
                  <a:pt x="119" y="2844"/>
                  <a:pt x="263" y="2844"/>
                </a:cubicBezTo>
                <a:lnTo>
                  <a:pt x="46065" y="2844"/>
                </a:lnTo>
                <a:cubicBezTo>
                  <a:pt x="46211" y="2844"/>
                  <a:pt x="46329" y="2726"/>
                  <a:pt x="46329" y="2581"/>
                </a:cubicBezTo>
                <a:lnTo>
                  <a:pt x="46329" y="264"/>
                </a:lnTo>
                <a:cubicBezTo>
                  <a:pt x="46329" y="118"/>
                  <a:pt x="46211" y="0"/>
                  <a:pt x="4606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6" name="Google Shape;1648;p55"/>
          <p:cNvGrpSpPr/>
          <p:nvPr/>
        </p:nvGrpSpPr>
        <p:grpSpPr>
          <a:xfrm>
            <a:off x="7289132" y="3043057"/>
            <a:ext cx="1245594" cy="1623979"/>
            <a:chOff x="5373725" y="1934250"/>
            <a:chExt cx="492875" cy="642600"/>
          </a:xfrm>
        </p:grpSpPr>
        <p:sp>
          <p:nvSpPr>
            <p:cNvPr id="166" name="Google Shape;1649;p55"/>
            <p:cNvSpPr/>
            <p:nvPr/>
          </p:nvSpPr>
          <p:spPr>
            <a:xfrm>
              <a:off x="5373725" y="1934250"/>
              <a:ext cx="492875" cy="37700"/>
            </a:xfrm>
            <a:custGeom>
              <a:avLst/>
              <a:gdLst/>
              <a:ahLst/>
              <a:cxnLst/>
              <a:rect l="l" t="t" r="r" b="b"/>
              <a:pathLst>
                <a:path w="19715" h="1508" extrusionOk="0">
                  <a:moveTo>
                    <a:pt x="0" y="0"/>
                  </a:moveTo>
                  <a:lnTo>
                    <a:pt x="0" y="1508"/>
                  </a:lnTo>
                  <a:lnTo>
                    <a:pt x="19714" y="1508"/>
                  </a:lnTo>
                  <a:lnTo>
                    <a:pt x="19714"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 name="Google Shape;1650;p55"/>
            <p:cNvSpPr/>
            <p:nvPr/>
          </p:nvSpPr>
          <p:spPr>
            <a:xfrm>
              <a:off x="5412500" y="1971925"/>
              <a:ext cx="415325" cy="604925"/>
            </a:xfrm>
            <a:custGeom>
              <a:avLst/>
              <a:gdLst/>
              <a:ahLst/>
              <a:cxnLst/>
              <a:rect l="l" t="t" r="r" b="b"/>
              <a:pathLst>
                <a:path w="16613" h="24197" extrusionOk="0">
                  <a:moveTo>
                    <a:pt x="0" y="1"/>
                  </a:moveTo>
                  <a:lnTo>
                    <a:pt x="0" y="24197"/>
                  </a:lnTo>
                  <a:lnTo>
                    <a:pt x="16613" y="24197"/>
                  </a:lnTo>
                  <a:lnTo>
                    <a:pt x="16613"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 name="Google Shape;1651;p55"/>
            <p:cNvSpPr/>
            <p:nvPr/>
          </p:nvSpPr>
          <p:spPr>
            <a:xfrm>
              <a:off x="5632625" y="1971925"/>
              <a:ext cx="194925" cy="604925"/>
            </a:xfrm>
            <a:custGeom>
              <a:avLst/>
              <a:gdLst/>
              <a:ahLst/>
              <a:cxnLst/>
              <a:rect l="l" t="t" r="r" b="b"/>
              <a:pathLst>
                <a:path w="7797" h="24197" extrusionOk="0">
                  <a:moveTo>
                    <a:pt x="0" y="1"/>
                  </a:moveTo>
                  <a:lnTo>
                    <a:pt x="0" y="24197"/>
                  </a:lnTo>
                  <a:lnTo>
                    <a:pt x="7797" y="24197"/>
                  </a:lnTo>
                  <a:lnTo>
                    <a:pt x="7797" y="1"/>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 name="Google Shape;1652;p55"/>
            <p:cNvSpPr/>
            <p:nvPr/>
          </p:nvSpPr>
          <p:spPr>
            <a:xfrm>
              <a:off x="5494000" y="2112075"/>
              <a:ext cx="252325" cy="257900"/>
            </a:xfrm>
            <a:custGeom>
              <a:avLst/>
              <a:gdLst/>
              <a:ahLst/>
              <a:cxnLst/>
              <a:rect l="l" t="t" r="r" b="b"/>
              <a:pathLst>
                <a:path w="10093" h="10316" extrusionOk="0">
                  <a:moveTo>
                    <a:pt x="2664" y="0"/>
                  </a:moveTo>
                  <a:lnTo>
                    <a:pt x="2544" y="106"/>
                  </a:lnTo>
                  <a:cubicBezTo>
                    <a:pt x="2248" y="370"/>
                    <a:pt x="1310" y="1089"/>
                    <a:pt x="560" y="1240"/>
                  </a:cubicBezTo>
                  <a:lnTo>
                    <a:pt x="260" y="1301"/>
                  </a:lnTo>
                  <a:lnTo>
                    <a:pt x="226" y="1604"/>
                  </a:lnTo>
                  <a:cubicBezTo>
                    <a:pt x="0" y="3630"/>
                    <a:pt x="774" y="5462"/>
                    <a:pt x="1463" y="6642"/>
                  </a:cubicBezTo>
                  <a:cubicBezTo>
                    <a:pt x="2331" y="8132"/>
                    <a:pt x="3559" y="9424"/>
                    <a:pt x="4832" y="10187"/>
                  </a:cubicBezTo>
                  <a:lnTo>
                    <a:pt x="5046" y="10316"/>
                  </a:lnTo>
                  <a:lnTo>
                    <a:pt x="5261" y="10187"/>
                  </a:lnTo>
                  <a:cubicBezTo>
                    <a:pt x="6532" y="9424"/>
                    <a:pt x="7760" y="8131"/>
                    <a:pt x="8630" y="6642"/>
                  </a:cubicBezTo>
                  <a:cubicBezTo>
                    <a:pt x="9318" y="5462"/>
                    <a:pt x="10092" y="3630"/>
                    <a:pt x="9865" y="1604"/>
                  </a:cubicBezTo>
                  <a:lnTo>
                    <a:pt x="9833" y="1301"/>
                  </a:lnTo>
                  <a:lnTo>
                    <a:pt x="9533" y="1240"/>
                  </a:lnTo>
                  <a:cubicBezTo>
                    <a:pt x="8630" y="1060"/>
                    <a:pt x="7558" y="115"/>
                    <a:pt x="7548" y="106"/>
                  </a:cubicBezTo>
                  <a:lnTo>
                    <a:pt x="7429"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 name="Google Shape;1653;p55"/>
            <p:cNvSpPr/>
            <p:nvPr/>
          </p:nvSpPr>
          <p:spPr>
            <a:xfrm>
              <a:off x="5412500" y="1971925"/>
              <a:ext cx="415325" cy="29275"/>
            </a:xfrm>
            <a:custGeom>
              <a:avLst/>
              <a:gdLst/>
              <a:ahLst/>
              <a:cxnLst/>
              <a:rect l="l" t="t" r="r" b="b"/>
              <a:pathLst>
                <a:path w="16613" h="1171" extrusionOk="0">
                  <a:moveTo>
                    <a:pt x="0" y="1"/>
                  </a:moveTo>
                  <a:lnTo>
                    <a:pt x="0" y="1171"/>
                  </a:lnTo>
                  <a:lnTo>
                    <a:pt x="16613" y="1171"/>
                  </a:lnTo>
                  <a:lnTo>
                    <a:pt x="16613" y="1"/>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 name="Google Shape;1654;p55"/>
            <p:cNvSpPr/>
            <p:nvPr/>
          </p:nvSpPr>
          <p:spPr>
            <a:xfrm>
              <a:off x="5500925" y="2122475"/>
              <a:ext cx="119250" cy="235350"/>
            </a:xfrm>
            <a:custGeom>
              <a:avLst/>
              <a:gdLst/>
              <a:ahLst/>
              <a:cxnLst/>
              <a:rect l="l" t="t" r="r" b="b"/>
              <a:pathLst>
                <a:path w="4770" h="9414" extrusionOk="0">
                  <a:moveTo>
                    <a:pt x="2546" y="1"/>
                  </a:moveTo>
                  <a:cubicBezTo>
                    <a:pt x="2546" y="1"/>
                    <a:pt x="1392" y="1028"/>
                    <a:pt x="364" y="1233"/>
                  </a:cubicBezTo>
                  <a:cubicBezTo>
                    <a:pt x="0" y="4496"/>
                    <a:pt x="2412" y="7998"/>
                    <a:pt x="4769" y="9413"/>
                  </a:cubicBezTo>
                  <a:lnTo>
                    <a:pt x="4769" y="1"/>
                  </a:ln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 name="Google Shape;1655;p55"/>
            <p:cNvSpPr/>
            <p:nvPr/>
          </p:nvSpPr>
          <p:spPr>
            <a:xfrm>
              <a:off x="5620150" y="2122475"/>
              <a:ext cx="119250" cy="235350"/>
            </a:xfrm>
            <a:custGeom>
              <a:avLst/>
              <a:gdLst/>
              <a:ahLst/>
              <a:cxnLst/>
              <a:rect l="l" t="t" r="r" b="b"/>
              <a:pathLst>
                <a:path w="4770" h="9414" extrusionOk="0">
                  <a:moveTo>
                    <a:pt x="0" y="1"/>
                  </a:moveTo>
                  <a:lnTo>
                    <a:pt x="0" y="9413"/>
                  </a:lnTo>
                  <a:cubicBezTo>
                    <a:pt x="2356" y="7998"/>
                    <a:pt x="4770" y="4496"/>
                    <a:pt x="4406" y="1233"/>
                  </a:cubicBezTo>
                  <a:cubicBezTo>
                    <a:pt x="3377" y="1028"/>
                    <a:pt x="2224" y="1"/>
                    <a:pt x="2224"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 name="Google Shape;1656;p55"/>
            <p:cNvSpPr/>
            <p:nvPr/>
          </p:nvSpPr>
          <p:spPr>
            <a:xfrm>
              <a:off x="5559025" y="2168050"/>
              <a:ext cx="122250" cy="122250"/>
            </a:xfrm>
            <a:custGeom>
              <a:avLst/>
              <a:gdLst/>
              <a:ahLst/>
              <a:cxnLst/>
              <a:rect l="l" t="t" r="r" b="b"/>
              <a:pathLst>
                <a:path w="4890" h="4890" extrusionOk="0">
                  <a:moveTo>
                    <a:pt x="2445" y="0"/>
                  </a:moveTo>
                  <a:cubicBezTo>
                    <a:pt x="1095" y="0"/>
                    <a:pt x="1" y="1094"/>
                    <a:pt x="1" y="2445"/>
                  </a:cubicBezTo>
                  <a:cubicBezTo>
                    <a:pt x="1" y="3795"/>
                    <a:pt x="1095" y="4889"/>
                    <a:pt x="2445" y="4889"/>
                  </a:cubicBezTo>
                  <a:cubicBezTo>
                    <a:pt x="3796" y="4889"/>
                    <a:pt x="4890" y="3795"/>
                    <a:pt x="4890" y="2445"/>
                  </a:cubicBezTo>
                  <a:cubicBezTo>
                    <a:pt x="4890" y="1094"/>
                    <a:pt x="3796" y="0"/>
                    <a:pt x="244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1657;p55"/>
            <p:cNvSpPr/>
            <p:nvPr/>
          </p:nvSpPr>
          <p:spPr>
            <a:xfrm>
              <a:off x="5578975" y="2188025"/>
              <a:ext cx="82375" cy="82350"/>
            </a:xfrm>
            <a:custGeom>
              <a:avLst/>
              <a:gdLst/>
              <a:ahLst/>
              <a:cxnLst/>
              <a:rect l="l" t="t" r="r" b="b"/>
              <a:pathLst>
                <a:path w="3295" h="3294" fill="none" extrusionOk="0">
                  <a:moveTo>
                    <a:pt x="3295" y="1646"/>
                  </a:moveTo>
                  <a:cubicBezTo>
                    <a:pt x="3295" y="2151"/>
                    <a:pt x="3066" y="2603"/>
                    <a:pt x="2707" y="2905"/>
                  </a:cubicBezTo>
                  <a:cubicBezTo>
                    <a:pt x="2421" y="3147"/>
                    <a:pt x="2051" y="3293"/>
                    <a:pt x="1647" y="3293"/>
                  </a:cubicBezTo>
                  <a:cubicBezTo>
                    <a:pt x="1243" y="3293"/>
                    <a:pt x="873" y="3147"/>
                    <a:pt x="587" y="2905"/>
                  </a:cubicBezTo>
                  <a:cubicBezTo>
                    <a:pt x="228" y="2605"/>
                    <a:pt x="0" y="2152"/>
                    <a:pt x="0" y="1646"/>
                  </a:cubicBezTo>
                  <a:cubicBezTo>
                    <a:pt x="0" y="1141"/>
                    <a:pt x="228" y="689"/>
                    <a:pt x="587" y="387"/>
                  </a:cubicBezTo>
                  <a:cubicBezTo>
                    <a:pt x="873" y="146"/>
                    <a:pt x="1243" y="0"/>
                    <a:pt x="1647" y="0"/>
                  </a:cubicBezTo>
                  <a:cubicBezTo>
                    <a:pt x="2051" y="0"/>
                    <a:pt x="2421" y="146"/>
                    <a:pt x="2707" y="387"/>
                  </a:cubicBezTo>
                  <a:cubicBezTo>
                    <a:pt x="3066" y="690"/>
                    <a:pt x="3295" y="1141"/>
                    <a:pt x="3295" y="1646"/>
                  </a:cubicBezTo>
                  <a:close/>
                </a:path>
              </a:pathLst>
            </a:custGeom>
            <a:solidFill>
              <a:schemeClr val="accent1"/>
            </a:solidFill>
            <a:ln w="5200" cap="flat" cmpd="sng">
              <a:solidFill>
                <a:schemeClr val="accen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 name="Google Shape;1658;p55"/>
            <p:cNvSpPr/>
            <p:nvPr/>
          </p:nvSpPr>
          <p:spPr>
            <a:xfrm>
              <a:off x="5578975" y="2197700"/>
              <a:ext cx="29300" cy="62950"/>
            </a:xfrm>
            <a:custGeom>
              <a:avLst/>
              <a:gdLst/>
              <a:ahLst/>
              <a:cxnLst/>
              <a:rect l="l" t="t" r="r" b="b"/>
              <a:pathLst>
                <a:path w="1172" h="2518" fill="none" extrusionOk="0">
                  <a:moveTo>
                    <a:pt x="1172" y="1259"/>
                  </a:moveTo>
                  <a:cubicBezTo>
                    <a:pt x="1172" y="1764"/>
                    <a:pt x="945" y="2216"/>
                    <a:pt x="587" y="2518"/>
                  </a:cubicBezTo>
                  <a:cubicBezTo>
                    <a:pt x="228" y="2218"/>
                    <a:pt x="0" y="1765"/>
                    <a:pt x="0" y="1259"/>
                  </a:cubicBezTo>
                  <a:cubicBezTo>
                    <a:pt x="0" y="754"/>
                    <a:pt x="228" y="302"/>
                    <a:pt x="587" y="0"/>
                  </a:cubicBezTo>
                  <a:cubicBezTo>
                    <a:pt x="945" y="303"/>
                    <a:pt x="1172" y="754"/>
                    <a:pt x="1172" y="1259"/>
                  </a:cubicBezTo>
                  <a:close/>
                </a:path>
              </a:pathLst>
            </a:custGeom>
            <a:solidFill>
              <a:schemeClr val="accent1"/>
            </a:solidFill>
            <a:ln w="5200" cap="flat" cmpd="sng">
              <a:solidFill>
                <a:schemeClr val="accen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1659;p55"/>
            <p:cNvSpPr/>
            <p:nvPr/>
          </p:nvSpPr>
          <p:spPr>
            <a:xfrm>
              <a:off x="5632025" y="2197700"/>
              <a:ext cx="29325" cy="62950"/>
            </a:xfrm>
            <a:custGeom>
              <a:avLst/>
              <a:gdLst/>
              <a:ahLst/>
              <a:cxnLst/>
              <a:rect l="l" t="t" r="r" b="b"/>
              <a:pathLst>
                <a:path w="1173" h="2518" fill="none" extrusionOk="0">
                  <a:moveTo>
                    <a:pt x="1173" y="1259"/>
                  </a:moveTo>
                  <a:cubicBezTo>
                    <a:pt x="1173" y="1764"/>
                    <a:pt x="944" y="2216"/>
                    <a:pt x="585" y="2518"/>
                  </a:cubicBezTo>
                  <a:cubicBezTo>
                    <a:pt x="228" y="2216"/>
                    <a:pt x="1" y="1764"/>
                    <a:pt x="1" y="1259"/>
                  </a:cubicBezTo>
                  <a:cubicBezTo>
                    <a:pt x="1" y="754"/>
                    <a:pt x="228" y="303"/>
                    <a:pt x="585" y="0"/>
                  </a:cubicBezTo>
                  <a:cubicBezTo>
                    <a:pt x="944" y="303"/>
                    <a:pt x="1173" y="754"/>
                    <a:pt x="1173" y="1259"/>
                  </a:cubicBezTo>
                  <a:close/>
                </a:path>
              </a:pathLst>
            </a:custGeom>
            <a:solidFill>
              <a:schemeClr val="accent1"/>
            </a:solidFill>
            <a:ln w="5200" cap="flat" cmpd="sng">
              <a:solidFill>
                <a:schemeClr val="accen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1660;p55"/>
            <p:cNvSpPr/>
            <p:nvPr/>
          </p:nvSpPr>
          <p:spPr>
            <a:xfrm>
              <a:off x="5620150" y="2188025"/>
              <a:ext cx="25" cy="82350"/>
            </a:xfrm>
            <a:custGeom>
              <a:avLst/>
              <a:gdLst/>
              <a:ahLst/>
              <a:cxnLst/>
              <a:rect l="l" t="t" r="r" b="b"/>
              <a:pathLst>
                <a:path w="1" h="3294" fill="none" extrusionOk="0">
                  <a:moveTo>
                    <a:pt x="0" y="0"/>
                  </a:moveTo>
                  <a:lnTo>
                    <a:pt x="0" y="3293"/>
                  </a:lnTo>
                </a:path>
              </a:pathLst>
            </a:custGeom>
            <a:solidFill>
              <a:schemeClr val="accent1"/>
            </a:solidFill>
            <a:ln w="5200" cap="flat" cmpd="sng">
              <a:solidFill>
                <a:schemeClr val="accen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 name="Google Shape;1661;p55"/>
            <p:cNvSpPr/>
            <p:nvPr/>
          </p:nvSpPr>
          <p:spPr>
            <a:xfrm>
              <a:off x="5578975" y="2229150"/>
              <a:ext cx="82375" cy="25"/>
            </a:xfrm>
            <a:custGeom>
              <a:avLst/>
              <a:gdLst/>
              <a:ahLst/>
              <a:cxnLst/>
              <a:rect l="l" t="t" r="r" b="b"/>
              <a:pathLst>
                <a:path w="3295" h="1" fill="none" extrusionOk="0">
                  <a:moveTo>
                    <a:pt x="0" y="1"/>
                  </a:moveTo>
                  <a:lnTo>
                    <a:pt x="3295" y="1"/>
                  </a:lnTo>
                </a:path>
              </a:pathLst>
            </a:custGeom>
            <a:solidFill>
              <a:schemeClr val="accent1"/>
            </a:solidFill>
            <a:ln w="5200" cap="flat" cmpd="sng">
              <a:solidFill>
                <a:schemeClr val="accen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7" name="Google Shape;1662;p55"/>
          <p:cNvGrpSpPr/>
          <p:nvPr/>
        </p:nvGrpSpPr>
        <p:grpSpPr>
          <a:xfrm>
            <a:off x="6085674" y="2747795"/>
            <a:ext cx="993229" cy="1568117"/>
            <a:chOff x="2241376" y="2173535"/>
            <a:chExt cx="1127901" cy="1780737"/>
          </a:xfrm>
        </p:grpSpPr>
        <p:sp>
          <p:nvSpPr>
            <p:cNvPr id="141" name="Google Shape;1663;p55"/>
            <p:cNvSpPr/>
            <p:nvPr/>
          </p:nvSpPr>
          <p:spPr>
            <a:xfrm flipH="1">
              <a:off x="2805256" y="2214469"/>
              <a:ext cx="379645" cy="149093"/>
            </a:xfrm>
            <a:custGeom>
              <a:avLst/>
              <a:gdLst/>
              <a:ahLst/>
              <a:cxnLst/>
              <a:rect l="l" t="t" r="r" b="b"/>
              <a:pathLst>
                <a:path w="5574" h="2189" extrusionOk="0">
                  <a:moveTo>
                    <a:pt x="4964" y="1"/>
                  </a:moveTo>
                  <a:cubicBezTo>
                    <a:pt x="2453" y="1439"/>
                    <a:pt x="1106" y="1690"/>
                    <a:pt x="473" y="1690"/>
                  </a:cubicBezTo>
                  <a:cubicBezTo>
                    <a:pt x="135" y="1690"/>
                    <a:pt x="0" y="1618"/>
                    <a:pt x="0" y="1618"/>
                  </a:cubicBezTo>
                  <a:lnTo>
                    <a:pt x="0" y="2189"/>
                  </a:lnTo>
                  <a:lnTo>
                    <a:pt x="5573" y="2189"/>
                  </a:lnTo>
                  <a:lnTo>
                    <a:pt x="5573"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 name="Google Shape;1664;p55"/>
            <p:cNvSpPr/>
            <p:nvPr/>
          </p:nvSpPr>
          <p:spPr>
            <a:xfrm flipH="1">
              <a:off x="2428877" y="2214469"/>
              <a:ext cx="379645" cy="149093"/>
            </a:xfrm>
            <a:custGeom>
              <a:avLst/>
              <a:gdLst/>
              <a:ahLst/>
              <a:cxnLst/>
              <a:rect l="l" t="t" r="r" b="b"/>
              <a:pathLst>
                <a:path w="5574" h="2189" extrusionOk="0">
                  <a:moveTo>
                    <a:pt x="0" y="1"/>
                  </a:moveTo>
                  <a:lnTo>
                    <a:pt x="0" y="2189"/>
                  </a:lnTo>
                  <a:lnTo>
                    <a:pt x="5573" y="2189"/>
                  </a:lnTo>
                  <a:lnTo>
                    <a:pt x="5573" y="1618"/>
                  </a:lnTo>
                  <a:cubicBezTo>
                    <a:pt x="5573" y="1618"/>
                    <a:pt x="5438" y="1690"/>
                    <a:pt x="5100" y="1690"/>
                  </a:cubicBezTo>
                  <a:cubicBezTo>
                    <a:pt x="4467" y="1690"/>
                    <a:pt x="3120" y="1439"/>
                    <a:pt x="61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 name="Google Shape;1665;p55"/>
            <p:cNvSpPr/>
            <p:nvPr/>
          </p:nvSpPr>
          <p:spPr>
            <a:xfrm flipH="1">
              <a:off x="2763774" y="2363494"/>
              <a:ext cx="83094" cy="1590777"/>
            </a:xfrm>
            <a:custGeom>
              <a:avLst/>
              <a:gdLst/>
              <a:ahLst/>
              <a:cxnLst/>
              <a:rect l="l" t="t" r="r" b="b"/>
              <a:pathLst>
                <a:path w="1220" h="23356" extrusionOk="0">
                  <a:moveTo>
                    <a:pt x="1" y="1"/>
                  </a:moveTo>
                  <a:lnTo>
                    <a:pt x="1" y="23356"/>
                  </a:lnTo>
                  <a:lnTo>
                    <a:pt x="1219" y="23356"/>
                  </a:lnTo>
                  <a:lnTo>
                    <a:pt x="121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 name="Google Shape;1666;p55"/>
            <p:cNvSpPr/>
            <p:nvPr/>
          </p:nvSpPr>
          <p:spPr>
            <a:xfrm flipH="1">
              <a:off x="2805256" y="2214469"/>
              <a:ext cx="379645" cy="149093"/>
            </a:xfrm>
            <a:custGeom>
              <a:avLst/>
              <a:gdLst/>
              <a:ahLst/>
              <a:cxnLst/>
              <a:rect l="l" t="t" r="r" b="b"/>
              <a:pathLst>
                <a:path w="5574" h="2189" extrusionOk="0">
                  <a:moveTo>
                    <a:pt x="4964" y="1"/>
                  </a:moveTo>
                  <a:cubicBezTo>
                    <a:pt x="2453" y="1439"/>
                    <a:pt x="1106" y="1690"/>
                    <a:pt x="473" y="1690"/>
                  </a:cubicBezTo>
                  <a:cubicBezTo>
                    <a:pt x="135" y="1690"/>
                    <a:pt x="0" y="1618"/>
                    <a:pt x="0" y="1618"/>
                  </a:cubicBezTo>
                  <a:lnTo>
                    <a:pt x="0" y="2189"/>
                  </a:lnTo>
                  <a:lnTo>
                    <a:pt x="5573" y="2189"/>
                  </a:lnTo>
                  <a:lnTo>
                    <a:pt x="5573" y="1"/>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667;p55"/>
            <p:cNvSpPr/>
            <p:nvPr/>
          </p:nvSpPr>
          <p:spPr>
            <a:xfrm flipH="1">
              <a:off x="3180952" y="2339043"/>
              <a:ext cx="168232" cy="786534"/>
            </a:xfrm>
            <a:custGeom>
              <a:avLst/>
              <a:gdLst/>
              <a:ahLst/>
              <a:cxnLst/>
              <a:rect l="l" t="t" r="r" b="b"/>
              <a:pathLst>
                <a:path w="2470" h="11548" fill="none" extrusionOk="0">
                  <a:moveTo>
                    <a:pt x="2470" y="1"/>
                  </a:moveTo>
                  <a:lnTo>
                    <a:pt x="1" y="11547"/>
                  </a:lnTo>
                </a:path>
              </a:pathLst>
            </a:custGeom>
            <a:noFill/>
            <a:ln w="5175" cap="flat" cmpd="sng">
              <a:solidFill>
                <a:schemeClr val="dk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1668;p55"/>
            <p:cNvSpPr/>
            <p:nvPr/>
          </p:nvSpPr>
          <p:spPr>
            <a:xfrm flipH="1">
              <a:off x="3012651" y="2339043"/>
              <a:ext cx="168368" cy="786534"/>
            </a:xfrm>
            <a:custGeom>
              <a:avLst/>
              <a:gdLst/>
              <a:ahLst/>
              <a:cxnLst/>
              <a:rect l="l" t="t" r="r" b="b"/>
              <a:pathLst>
                <a:path w="2472" h="11548" fill="none" extrusionOk="0">
                  <a:moveTo>
                    <a:pt x="1" y="1"/>
                  </a:moveTo>
                  <a:lnTo>
                    <a:pt x="2472" y="11547"/>
                  </a:lnTo>
                </a:path>
              </a:pathLst>
            </a:custGeom>
            <a:noFill/>
            <a:ln w="5175" cap="flat" cmpd="sng">
              <a:solidFill>
                <a:schemeClr val="dk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 name="Google Shape;1669;p55"/>
            <p:cNvSpPr/>
            <p:nvPr/>
          </p:nvSpPr>
          <p:spPr>
            <a:xfrm flipH="1">
              <a:off x="3012652" y="3092003"/>
              <a:ext cx="336532" cy="191798"/>
            </a:xfrm>
            <a:custGeom>
              <a:avLst/>
              <a:gdLst/>
              <a:ahLst/>
              <a:cxnLst/>
              <a:rect l="l" t="t" r="r" b="b"/>
              <a:pathLst>
                <a:path w="4941" h="2816" extrusionOk="0">
                  <a:moveTo>
                    <a:pt x="2470" y="1"/>
                  </a:moveTo>
                  <a:cubicBezTo>
                    <a:pt x="1105" y="1"/>
                    <a:pt x="1" y="222"/>
                    <a:pt x="1" y="492"/>
                  </a:cubicBezTo>
                  <a:cubicBezTo>
                    <a:pt x="1" y="762"/>
                    <a:pt x="338" y="2815"/>
                    <a:pt x="2470" y="2815"/>
                  </a:cubicBezTo>
                  <a:cubicBezTo>
                    <a:pt x="4604" y="2815"/>
                    <a:pt x="4941" y="762"/>
                    <a:pt x="4941" y="492"/>
                  </a:cubicBezTo>
                  <a:cubicBezTo>
                    <a:pt x="4941" y="222"/>
                    <a:pt x="3834" y="1"/>
                    <a:pt x="247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 name="Google Shape;1670;p55"/>
            <p:cNvSpPr/>
            <p:nvPr/>
          </p:nvSpPr>
          <p:spPr>
            <a:xfrm flipH="1">
              <a:off x="3012652" y="3092003"/>
              <a:ext cx="336532" cy="66884"/>
            </a:xfrm>
            <a:custGeom>
              <a:avLst/>
              <a:gdLst/>
              <a:ahLst/>
              <a:cxnLst/>
              <a:rect l="l" t="t" r="r" b="b"/>
              <a:pathLst>
                <a:path w="4941" h="982" extrusionOk="0">
                  <a:moveTo>
                    <a:pt x="2470" y="1"/>
                  </a:moveTo>
                  <a:cubicBezTo>
                    <a:pt x="1105" y="1"/>
                    <a:pt x="1" y="222"/>
                    <a:pt x="1" y="492"/>
                  </a:cubicBezTo>
                  <a:cubicBezTo>
                    <a:pt x="1" y="762"/>
                    <a:pt x="1105" y="982"/>
                    <a:pt x="2470" y="982"/>
                  </a:cubicBezTo>
                  <a:cubicBezTo>
                    <a:pt x="3834" y="982"/>
                    <a:pt x="4941" y="762"/>
                    <a:pt x="4941" y="492"/>
                  </a:cubicBezTo>
                  <a:cubicBezTo>
                    <a:pt x="4941" y="222"/>
                    <a:pt x="3834" y="1"/>
                    <a:pt x="2470" y="1"/>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 name="Google Shape;1671;p55"/>
            <p:cNvSpPr/>
            <p:nvPr/>
          </p:nvSpPr>
          <p:spPr>
            <a:xfrm flipH="1">
              <a:off x="3040237" y="3101674"/>
              <a:ext cx="281294" cy="47609"/>
            </a:xfrm>
            <a:custGeom>
              <a:avLst/>
              <a:gdLst/>
              <a:ahLst/>
              <a:cxnLst/>
              <a:rect l="l" t="t" r="r" b="b"/>
              <a:pathLst>
                <a:path w="4130" h="699" extrusionOk="0">
                  <a:moveTo>
                    <a:pt x="2064" y="0"/>
                  </a:moveTo>
                  <a:cubicBezTo>
                    <a:pt x="925" y="0"/>
                    <a:pt x="0" y="157"/>
                    <a:pt x="0" y="350"/>
                  </a:cubicBezTo>
                  <a:cubicBezTo>
                    <a:pt x="0" y="543"/>
                    <a:pt x="925" y="698"/>
                    <a:pt x="2064" y="698"/>
                  </a:cubicBezTo>
                  <a:cubicBezTo>
                    <a:pt x="3204" y="698"/>
                    <a:pt x="4129" y="543"/>
                    <a:pt x="4129" y="350"/>
                  </a:cubicBezTo>
                  <a:cubicBezTo>
                    <a:pt x="4129" y="157"/>
                    <a:pt x="3204" y="0"/>
                    <a:pt x="2064"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 name="Google Shape;1672;p55"/>
            <p:cNvSpPr/>
            <p:nvPr/>
          </p:nvSpPr>
          <p:spPr>
            <a:xfrm flipH="1">
              <a:off x="3104600" y="2272090"/>
              <a:ext cx="152090" cy="133904"/>
            </a:xfrm>
            <a:custGeom>
              <a:avLst/>
              <a:gdLst/>
              <a:ahLst/>
              <a:cxnLst/>
              <a:rect l="l" t="t" r="r" b="b"/>
              <a:pathLst>
                <a:path w="2233" h="1966" extrusionOk="0">
                  <a:moveTo>
                    <a:pt x="1116" y="0"/>
                  </a:moveTo>
                  <a:cubicBezTo>
                    <a:pt x="991" y="0"/>
                    <a:pt x="863" y="24"/>
                    <a:pt x="740" y="75"/>
                  </a:cubicBezTo>
                  <a:cubicBezTo>
                    <a:pt x="238" y="283"/>
                    <a:pt x="1" y="858"/>
                    <a:pt x="209" y="1358"/>
                  </a:cubicBezTo>
                  <a:cubicBezTo>
                    <a:pt x="365" y="1737"/>
                    <a:pt x="731" y="1966"/>
                    <a:pt x="1118" y="1966"/>
                  </a:cubicBezTo>
                  <a:cubicBezTo>
                    <a:pt x="1243" y="1966"/>
                    <a:pt x="1370" y="1942"/>
                    <a:pt x="1493" y="1891"/>
                  </a:cubicBezTo>
                  <a:cubicBezTo>
                    <a:pt x="1995" y="1683"/>
                    <a:pt x="2232" y="1108"/>
                    <a:pt x="2024" y="606"/>
                  </a:cubicBezTo>
                  <a:cubicBezTo>
                    <a:pt x="1868" y="228"/>
                    <a:pt x="1502" y="0"/>
                    <a:pt x="111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 name="Google Shape;1673;p55"/>
            <p:cNvSpPr/>
            <p:nvPr/>
          </p:nvSpPr>
          <p:spPr>
            <a:xfrm flipH="1">
              <a:off x="3147577" y="2305737"/>
              <a:ext cx="66748" cy="66748"/>
            </a:xfrm>
            <a:custGeom>
              <a:avLst/>
              <a:gdLst/>
              <a:ahLst/>
              <a:cxnLst/>
              <a:rect l="l" t="t" r="r" b="b"/>
              <a:pathLst>
                <a:path w="980" h="980" extrusionOk="0">
                  <a:moveTo>
                    <a:pt x="490" y="0"/>
                  </a:moveTo>
                  <a:cubicBezTo>
                    <a:pt x="219" y="0"/>
                    <a:pt x="0" y="219"/>
                    <a:pt x="0" y="490"/>
                  </a:cubicBezTo>
                  <a:cubicBezTo>
                    <a:pt x="0" y="760"/>
                    <a:pt x="219" y="979"/>
                    <a:pt x="490" y="979"/>
                  </a:cubicBezTo>
                  <a:cubicBezTo>
                    <a:pt x="760" y="979"/>
                    <a:pt x="979" y="760"/>
                    <a:pt x="979" y="490"/>
                  </a:cubicBezTo>
                  <a:cubicBezTo>
                    <a:pt x="979" y="219"/>
                    <a:pt x="760" y="0"/>
                    <a:pt x="49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 name="Google Shape;1674;p55"/>
            <p:cNvSpPr/>
            <p:nvPr/>
          </p:nvSpPr>
          <p:spPr>
            <a:xfrm flipH="1">
              <a:off x="3329092" y="3098201"/>
              <a:ext cx="40185" cy="40049"/>
            </a:xfrm>
            <a:custGeom>
              <a:avLst/>
              <a:gdLst/>
              <a:ahLst/>
              <a:cxnLst/>
              <a:rect l="l" t="t" r="r" b="b"/>
              <a:pathLst>
                <a:path w="590" h="588" extrusionOk="0">
                  <a:moveTo>
                    <a:pt x="296" y="0"/>
                  </a:moveTo>
                  <a:cubicBezTo>
                    <a:pt x="132" y="0"/>
                    <a:pt x="0" y="132"/>
                    <a:pt x="0" y="294"/>
                  </a:cubicBezTo>
                  <a:cubicBezTo>
                    <a:pt x="0" y="457"/>
                    <a:pt x="132" y="588"/>
                    <a:pt x="296" y="588"/>
                  </a:cubicBezTo>
                  <a:cubicBezTo>
                    <a:pt x="457" y="588"/>
                    <a:pt x="589" y="457"/>
                    <a:pt x="589" y="294"/>
                  </a:cubicBezTo>
                  <a:cubicBezTo>
                    <a:pt x="589" y="132"/>
                    <a:pt x="457" y="0"/>
                    <a:pt x="29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 name="Google Shape;1675;p55"/>
            <p:cNvSpPr/>
            <p:nvPr/>
          </p:nvSpPr>
          <p:spPr>
            <a:xfrm flipH="1">
              <a:off x="2992625" y="3098201"/>
              <a:ext cx="40049" cy="40049"/>
            </a:xfrm>
            <a:custGeom>
              <a:avLst/>
              <a:gdLst/>
              <a:ahLst/>
              <a:cxnLst/>
              <a:rect l="l" t="t" r="r" b="b"/>
              <a:pathLst>
                <a:path w="588" h="588" extrusionOk="0">
                  <a:moveTo>
                    <a:pt x="294" y="0"/>
                  </a:moveTo>
                  <a:cubicBezTo>
                    <a:pt x="132" y="0"/>
                    <a:pt x="0" y="132"/>
                    <a:pt x="0" y="294"/>
                  </a:cubicBezTo>
                  <a:cubicBezTo>
                    <a:pt x="0" y="457"/>
                    <a:pt x="132" y="588"/>
                    <a:pt x="294" y="588"/>
                  </a:cubicBezTo>
                  <a:cubicBezTo>
                    <a:pt x="457" y="588"/>
                    <a:pt x="587" y="457"/>
                    <a:pt x="587" y="294"/>
                  </a:cubicBezTo>
                  <a:cubicBezTo>
                    <a:pt x="587" y="132"/>
                    <a:pt x="457" y="0"/>
                    <a:pt x="29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 name="Google Shape;1676;p55"/>
            <p:cNvSpPr/>
            <p:nvPr/>
          </p:nvSpPr>
          <p:spPr>
            <a:xfrm flipH="1">
              <a:off x="2428877" y="2214469"/>
              <a:ext cx="379645" cy="149093"/>
            </a:xfrm>
            <a:custGeom>
              <a:avLst/>
              <a:gdLst/>
              <a:ahLst/>
              <a:cxnLst/>
              <a:rect l="l" t="t" r="r" b="b"/>
              <a:pathLst>
                <a:path w="5574" h="2189" extrusionOk="0">
                  <a:moveTo>
                    <a:pt x="0" y="1"/>
                  </a:moveTo>
                  <a:lnTo>
                    <a:pt x="0" y="2189"/>
                  </a:lnTo>
                  <a:lnTo>
                    <a:pt x="5573" y="2189"/>
                  </a:lnTo>
                  <a:lnTo>
                    <a:pt x="5573" y="1618"/>
                  </a:lnTo>
                  <a:cubicBezTo>
                    <a:pt x="5573" y="1618"/>
                    <a:pt x="5438" y="1690"/>
                    <a:pt x="5100" y="1690"/>
                  </a:cubicBezTo>
                  <a:cubicBezTo>
                    <a:pt x="4467" y="1690"/>
                    <a:pt x="3120" y="1439"/>
                    <a:pt x="610"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 name="Google Shape;1677;p55"/>
            <p:cNvSpPr/>
            <p:nvPr/>
          </p:nvSpPr>
          <p:spPr>
            <a:xfrm flipH="1">
              <a:off x="2264660" y="2339043"/>
              <a:ext cx="168300" cy="786534"/>
            </a:xfrm>
            <a:custGeom>
              <a:avLst/>
              <a:gdLst/>
              <a:ahLst/>
              <a:cxnLst/>
              <a:rect l="l" t="t" r="r" b="b"/>
              <a:pathLst>
                <a:path w="2471" h="11548" fill="none" extrusionOk="0">
                  <a:moveTo>
                    <a:pt x="0" y="1"/>
                  </a:moveTo>
                  <a:lnTo>
                    <a:pt x="2471" y="11547"/>
                  </a:lnTo>
                </a:path>
              </a:pathLst>
            </a:custGeom>
            <a:noFill/>
            <a:ln w="5175" cap="flat" cmpd="sng">
              <a:solidFill>
                <a:schemeClr val="dk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 name="Google Shape;1678;p55"/>
            <p:cNvSpPr/>
            <p:nvPr/>
          </p:nvSpPr>
          <p:spPr>
            <a:xfrm flipH="1">
              <a:off x="2432893" y="2339043"/>
              <a:ext cx="168368" cy="786534"/>
            </a:xfrm>
            <a:custGeom>
              <a:avLst/>
              <a:gdLst/>
              <a:ahLst/>
              <a:cxnLst/>
              <a:rect l="l" t="t" r="r" b="b"/>
              <a:pathLst>
                <a:path w="2472" h="11548" fill="none" extrusionOk="0">
                  <a:moveTo>
                    <a:pt x="2471" y="1"/>
                  </a:moveTo>
                  <a:lnTo>
                    <a:pt x="0" y="11547"/>
                  </a:lnTo>
                </a:path>
              </a:pathLst>
            </a:custGeom>
            <a:noFill/>
            <a:ln w="5175" cap="flat" cmpd="sng">
              <a:solidFill>
                <a:schemeClr val="dk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1679;p55"/>
            <p:cNvSpPr/>
            <p:nvPr/>
          </p:nvSpPr>
          <p:spPr>
            <a:xfrm flipH="1">
              <a:off x="2264661" y="3092003"/>
              <a:ext cx="336600" cy="191798"/>
            </a:xfrm>
            <a:custGeom>
              <a:avLst/>
              <a:gdLst/>
              <a:ahLst/>
              <a:cxnLst/>
              <a:rect l="l" t="t" r="r" b="b"/>
              <a:pathLst>
                <a:path w="4942" h="2816" extrusionOk="0">
                  <a:moveTo>
                    <a:pt x="2471" y="1"/>
                  </a:moveTo>
                  <a:cubicBezTo>
                    <a:pt x="1107" y="1"/>
                    <a:pt x="0" y="222"/>
                    <a:pt x="0" y="492"/>
                  </a:cubicBezTo>
                  <a:cubicBezTo>
                    <a:pt x="0" y="762"/>
                    <a:pt x="339" y="2815"/>
                    <a:pt x="2471" y="2815"/>
                  </a:cubicBezTo>
                  <a:cubicBezTo>
                    <a:pt x="4603" y="2815"/>
                    <a:pt x="4942" y="762"/>
                    <a:pt x="4942" y="492"/>
                  </a:cubicBezTo>
                  <a:cubicBezTo>
                    <a:pt x="4942" y="222"/>
                    <a:pt x="3836" y="1"/>
                    <a:pt x="24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 name="Google Shape;1680;p55"/>
            <p:cNvSpPr/>
            <p:nvPr/>
          </p:nvSpPr>
          <p:spPr>
            <a:xfrm flipH="1">
              <a:off x="2264661" y="3092003"/>
              <a:ext cx="336600" cy="66884"/>
            </a:xfrm>
            <a:custGeom>
              <a:avLst/>
              <a:gdLst/>
              <a:ahLst/>
              <a:cxnLst/>
              <a:rect l="l" t="t" r="r" b="b"/>
              <a:pathLst>
                <a:path w="4942" h="982" extrusionOk="0">
                  <a:moveTo>
                    <a:pt x="2471" y="1"/>
                  </a:moveTo>
                  <a:cubicBezTo>
                    <a:pt x="1107" y="1"/>
                    <a:pt x="0" y="222"/>
                    <a:pt x="0" y="492"/>
                  </a:cubicBezTo>
                  <a:cubicBezTo>
                    <a:pt x="0" y="762"/>
                    <a:pt x="1107" y="982"/>
                    <a:pt x="2471" y="982"/>
                  </a:cubicBezTo>
                  <a:cubicBezTo>
                    <a:pt x="3836" y="982"/>
                    <a:pt x="4942" y="762"/>
                    <a:pt x="4942" y="492"/>
                  </a:cubicBezTo>
                  <a:cubicBezTo>
                    <a:pt x="4942" y="222"/>
                    <a:pt x="3836" y="1"/>
                    <a:pt x="2471" y="1"/>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 name="Google Shape;1681;p55"/>
            <p:cNvSpPr/>
            <p:nvPr/>
          </p:nvSpPr>
          <p:spPr>
            <a:xfrm flipH="1">
              <a:off x="2292246" y="3101674"/>
              <a:ext cx="281294" cy="47609"/>
            </a:xfrm>
            <a:custGeom>
              <a:avLst/>
              <a:gdLst/>
              <a:ahLst/>
              <a:cxnLst/>
              <a:rect l="l" t="t" r="r" b="b"/>
              <a:pathLst>
                <a:path w="4130" h="699" extrusionOk="0">
                  <a:moveTo>
                    <a:pt x="2064" y="0"/>
                  </a:moveTo>
                  <a:cubicBezTo>
                    <a:pt x="923" y="0"/>
                    <a:pt x="0" y="157"/>
                    <a:pt x="0" y="350"/>
                  </a:cubicBezTo>
                  <a:cubicBezTo>
                    <a:pt x="0" y="543"/>
                    <a:pt x="923" y="698"/>
                    <a:pt x="2064" y="698"/>
                  </a:cubicBezTo>
                  <a:cubicBezTo>
                    <a:pt x="3205" y="698"/>
                    <a:pt x="4129" y="543"/>
                    <a:pt x="4129" y="350"/>
                  </a:cubicBezTo>
                  <a:cubicBezTo>
                    <a:pt x="4129" y="157"/>
                    <a:pt x="3205" y="0"/>
                    <a:pt x="2064"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 name="Google Shape;1682;p55"/>
            <p:cNvSpPr/>
            <p:nvPr/>
          </p:nvSpPr>
          <p:spPr>
            <a:xfrm flipH="1">
              <a:off x="2359538" y="2272158"/>
              <a:ext cx="146981" cy="133904"/>
            </a:xfrm>
            <a:custGeom>
              <a:avLst/>
              <a:gdLst/>
              <a:ahLst/>
              <a:cxnLst/>
              <a:rect l="l" t="t" r="r" b="b"/>
              <a:pathLst>
                <a:path w="2158" h="1966" extrusionOk="0">
                  <a:moveTo>
                    <a:pt x="1079" y="0"/>
                  </a:moveTo>
                  <a:cubicBezTo>
                    <a:pt x="827" y="0"/>
                    <a:pt x="576" y="96"/>
                    <a:pt x="384" y="288"/>
                  </a:cubicBezTo>
                  <a:cubicBezTo>
                    <a:pt x="0" y="672"/>
                    <a:pt x="0" y="1293"/>
                    <a:pt x="384" y="1677"/>
                  </a:cubicBezTo>
                  <a:cubicBezTo>
                    <a:pt x="576" y="1869"/>
                    <a:pt x="827" y="1965"/>
                    <a:pt x="1079" y="1965"/>
                  </a:cubicBezTo>
                  <a:cubicBezTo>
                    <a:pt x="1330" y="1965"/>
                    <a:pt x="1581" y="1869"/>
                    <a:pt x="1773" y="1677"/>
                  </a:cubicBezTo>
                  <a:cubicBezTo>
                    <a:pt x="2157" y="1293"/>
                    <a:pt x="2157" y="672"/>
                    <a:pt x="1773" y="288"/>
                  </a:cubicBezTo>
                  <a:cubicBezTo>
                    <a:pt x="1581" y="96"/>
                    <a:pt x="1330" y="0"/>
                    <a:pt x="107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1683;p55"/>
            <p:cNvSpPr/>
            <p:nvPr/>
          </p:nvSpPr>
          <p:spPr>
            <a:xfrm flipH="1">
              <a:off x="2399586" y="2305737"/>
              <a:ext cx="66748" cy="66748"/>
            </a:xfrm>
            <a:custGeom>
              <a:avLst/>
              <a:gdLst/>
              <a:ahLst/>
              <a:cxnLst/>
              <a:rect l="l" t="t" r="r" b="b"/>
              <a:pathLst>
                <a:path w="980" h="980" extrusionOk="0">
                  <a:moveTo>
                    <a:pt x="490" y="0"/>
                  </a:moveTo>
                  <a:cubicBezTo>
                    <a:pt x="220" y="0"/>
                    <a:pt x="1" y="219"/>
                    <a:pt x="1" y="490"/>
                  </a:cubicBezTo>
                  <a:cubicBezTo>
                    <a:pt x="1" y="760"/>
                    <a:pt x="220" y="979"/>
                    <a:pt x="490" y="979"/>
                  </a:cubicBezTo>
                  <a:cubicBezTo>
                    <a:pt x="761" y="979"/>
                    <a:pt x="980" y="760"/>
                    <a:pt x="980" y="490"/>
                  </a:cubicBezTo>
                  <a:cubicBezTo>
                    <a:pt x="980" y="219"/>
                    <a:pt x="761" y="0"/>
                    <a:pt x="49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 name="Google Shape;1684;p55"/>
            <p:cNvSpPr/>
            <p:nvPr/>
          </p:nvSpPr>
          <p:spPr>
            <a:xfrm flipH="1">
              <a:off x="2581101" y="3098201"/>
              <a:ext cx="40185" cy="40049"/>
            </a:xfrm>
            <a:custGeom>
              <a:avLst/>
              <a:gdLst/>
              <a:ahLst/>
              <a:cxnLst/>
              <a:rect l="l" t="t" r="r" b="b"/>
              <a:pathLst>
                <a:path w="590" h="588" extrusionOk="0">
                  <a:moveTo>
                    <a:pt x="294" y="0"/>
                  </a:moveTo>
                  <a:cubicBezTo>
                    <a:pt x="133" y="0"/>
                    <a:pt x="1" y="132"/>
                    <a:pt x="1" y="294"/>
                  </a:cubicBezTo>
                  <a:cubicBezTo>
                    <a:pt x="1" y="457"/>
                    <a:pt x="133" y="588"/>
                    <a:pt x="294" y="588"/>
                  </a:cubicBezTo>
                  <a:cubicBezTo>
                    <a:pt x="457" y="588"/>
                    <a:pt x="589" y="457"/>
                    <a:pt x="589" y="294"/>
                  </a:cubicBezTo>
                  <a:cubicBezTo>
                    <a:pt x="589" y="132"/>
                    <a:pt x="457" y="0"/>
                    <a:pt x="29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 name="Google Shape;1685;p55"/>
            <p:cNvSpPr/>
            <p:nvPr/>
          </p:nvSpPr>
          <p:spPr>
            <a:xfrm flipH="1">
              <a:off x="2733738" y="2173535"/>
              <a:ext cx="146232" cy="132883"/>
            </a:xfrm>
            <a:custGeom>
              <a:avLst/>
              <a:gdLst/>
              <a:ahLst/>
              <a:cxnLst/>
              <a:rect l="l" t="t" r="r" b="b"/>
              <a:pathLst>
                <a:path w="2147" h="1951" extrusionOk="0">
                  <a:moveTo>
                    <a:pt x="1072" y="0"/>
                  </a:moveTo>
                  <a:cubicBezTo>
                    <a:pt x="630" y="0"/>
                    <a:pt x="230" y="303"/>
                    <a:pt x="125" y="751"/>
                  </a:cubicBezTo>
                  <a:cubicBezTo>
                    <a:pt x="0" y="1276"/>
                    <a:pt x="325" y="1801"/>
                    <a:pt x="849" y="1924"/>
                  </a:cubicBezTo>
                  <a:cubicBezTo>
                    <a:pt x="925" y="1942"/>
                    <a:pt x="1000" y="1951"/>
                    <a:pt x="1075" y="1951"/>
                  </a:cubicBezTo>
                  <a:cubicBezTo>
                    <a:pt x="1517" y="1951"/>
                    <a:pt x="1917" y="1648"/>
                    <a:pt x="2022" y="1200"/>
                  </a:cubicBezTo>
                  <a:cubicBezTo>
                    <a:pt x="2147" y="676"/>
                    <a:pt x="1822" y="149"/>
                    <a:pt x="1298" y="27"/>
                  </a:cubicBezTo>
                  <a:cubicBezTo>
                    <a:pt x="1222" y="9"/>
                    <a:pt x="1147" y="0"/>
                    <a:pt x="107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 name="Google Shape;1686;p55"/>
            <p:cNvSpPr/>
            <p:nvPr/>
          </p:nvSpPr>
          <p:spPr>
            <a:xfrm flipH="1">
              <a:off x="2768746" y="2201119"/>
              <a:ext cx="76419" cy="76283"/>
            </a:xfrm>
            <a:custGeom>
              <a:avLst/>
              <a:gdLst/>
              <a:ahLst/>
              <a:cxnLst/>
              <a:rect l="l" t="t" r="r" b="b"/>
              <a:pathLst>
                <a:path w="1122" h="1120" extrusionOk="0">
                  <a:moveTo>
                    <a:pt x="560" y="1"/>
                  </a:moveTo>
                  <a:cubicBezTo>
                    <a:pt x="251" y="1"/>
                    <a:pt x="1" y="251"/>
                    <a:pt x="1" y="560"/>
                  </a:cubicBezTo>
                  <a:cubicBezTo>
                    <a:pt x="1" y="869"/>
                    <a:pt x="251" y="1120"/>
                    <a:pt x="560" y="1120"/>
                  </a:cubicBezTo>
                  <a:cubicBezTo>
                    <a:pt x="869" y="1120"/>
                    <a:pt x="1121" y="869"/>
                    <a:pt x="1121" y="560"/>
                  </a:cubicBezTo>
                  <a:cubicBezTo>
                    <a:pt x="1121" y="251"/>
                    <a:pt x="869" y="1"/>
                    <a:pt x="56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 name="Google Shape;1687;p55"/>
            <p:cNvSpPr/>
            <p:nvPr/>
          </p:nvSpPr>
          <p:spPr>
            <a:xfrm flipH="1">
              <a:off x="2241376" y="3098201"/>
              <a:ext cx="40185" cy="40049"/>
            </a:xfrm>
            <a:custGeom>
              <a:avLst/>
              <a:gdLst/>
              <a:ahLst/>
              <a:cxnLst/>
              <a:rect l="l" t="t" r="r" b="b"/>
              <a:pathLst>
                <a:path w="590" h="588" extrusionOk="0">
                  <a:moveTo>
                    <a:pt x="294" y="0"/>
                  </a:moveTo>
                  <a:cubicBezTo>
                    <a:pt x="133" y="0"/>
                    <a:pt x="1" y="132"/>
                    <a:pt x="1" y="294"/>
                  </a:cubicBezTo>
                  <a:cubicBezTo>
                    <a:pt x="1" y="457"/>
                    <a:pt x="133" y="588"/>
                    <a:pt x="294" y="588"/>
                  </a:cubicBezTo>
                  <a:cubicBezTo>
                    <a:pt x="457" y="588"/>
                    <a:pt x="589" y="457"/>
                    <a:pt x="589" y="294"/>
                  </a:cubicBezTo>
                  <a:cubicBezTo>
                    <a:pt x="589" y="132"/>
                    <a:pt x="457" y="0"/>
                    <a:pt x="29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8" name="Google Shape;1688;p55"/>
          <p:cNvGrpSpPr/>
          <p:nvPr/>
        </p:nvGrpSpPr>
        <p:grpSpPr>
          <a:xfrm rot="21215650" flipH="1">
            <a:off x="5690009" y="3790870"/>
            <a:ext cx="688559" cy="867547"/>
            <a:chOff x="3103876" y="3567413"/>
            <a:chExt cx="673883" cy="849128"/>
          </a:xfrm>
        </p:grpSpPr>
        <p:sp>
          <p:nvSpPr>
            <p:cNvPr id="136" name="Google Shape;1689;p55"/>
            <p:cNvSpPr/>
            <p:nvPr/>
          </p:nvSpPr>
          <p:spPr>
            <a:xfrm flipH="1">
              <a:off x="3107965" y="3693349"/>
              <a:ext cx="669794" cy="723192"/>
            </a:xfrm>
            <a:custGeom>
              <a:avLst/>
              <a:gdLst/>
              <a:ahLst/>
              <a:cxnLst/>
              <a:rect l="l" t="t" r="r" b="b"/>
              <a:pathLst>
                <a:path w="9834" h="10618" extrusionOk="0">
                  <a:moveTo>
                    <a:pt x="346" y="0"/>
                  </a:moveTo>
                  <a:cubicBezTo>
                    <a:pt x="346" y="0"/>
                    <a:pt x="1" y="1150"/>
                    <a:pt x="1985" y="3777"/>
                  </a:cubicBezTo>
                  <a:cubicBezTo>
                    <a:pt x="3970" y="6404"/>
                    <a:pt x="2161" y="8757"/>
                    <a:pt x="6997" y="10617"/>
                  </a:cubicBezTo>
                  <a:lnTo>
                    <a:pt x="9833" y="9607"/>
                  </a:lnTo>
                  <a:cubicBezTo>
                    <a:pt x="9833" y="9607"/>
                    <a:pt x="7953" y="8061"/>
                    <a:pt x="6845" y="5948"/>
                  </a:cubicBezTo>
                  <a:cubicBezTo>
                    <a:pt x="5735" y="3833"/>
                    <a:pt x="5101" y="3073"/>
                    <a:pt x="3221" y="2470"/>
                  </a:cubicBezTo>
                  <a:cubicBezTo>
                    <a:pt x="1340" y="1865"/>
                    <a:pt x="346" y="0"/>
                    <a:pt x="34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1690;p55"/>
            <p:cNvSpPr/>
            <p:nvPr/>
          </p:nvSpPr>
          <p:spPr>
            <a:xfrm flipH="1">
              <a:off x="3107965" y="3693349"/>
              <a:ext cx="669794" cy="723192"/>
            </a:xfrm>
            <a:custGeom>
              <a:avLst/>
              <a:gdLst/>
              <a:ahLst/>
              <a:cxnLst/>
              <a:rect l="l" t="t" r="r" b="b"/>
              <a:pathLst>
                <a:path w="9834" h="10618" extrusionOk="0">
                  <a:moveTo>
                    <a:pt x="346" y="0"/>
                  </a:moveTo>
                  <a:cubicBezTo>
                    <a:pt x="346" y="0"/>
                    <a:pt x="1" y="1150"/>
                    <a:pt x="1985" y="3777"/>
                  </a:cubicBezTo>
                  <a:cubicBezTo>
                    <a:pt x="3970" y="6404"/>
                    <a:pt x="2161" y="8757"/>
                    <a:pt x="6997" y="10617"/>
                  </a:cubicBezTo>
                  <a:lnTo>
                    <a:pt x="9833" y="9607"/>
                  </a:lnTo>
                  <a:cubicBezTo>
                    <a:pt x="9833" y="9607"/>
                    <a:pt x="7953" y="8061"/>
                    <a:pt x="6845" y="5948"/>
                  </a:cubicBezTo>
                  <a:cubicBezTo>
                    <a:pt x="5735" y="3833"/>
                    <a:pt x="5101" y="3073"/>
                    <a:pt x="3221" y="2470"/>
                  </a:cubicBezTo>
                  <a:cubicBezTo>
                    <a:pt x="1340" y="1865"/>
                    <a:pt x="346" y="0"/>
                    <a:pt x="346"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1691;p55"/>
            <p:cNvSpPr/>
            <p:nvPr/>
          </p:nvSpPr>
          <p:spPr>
            <a:xfrm flipH="1">
              <a:off x="3224228" y="3693349"/>
              <a:ext cx="530032" cy="664754"/>
            </a:xfrm>
            <a:custGeom>
              <a:avLst/>
              <a:gdLst/>
              <a:ahLst/>
              <a:cxnLst/>
              <a:rect l="l" t="t" r="r" b="b"/>
              <a:pathLst>
                <a:path w="7782" h="9760" fill="none" extrusionOk="0">
                  <a:moveTo>
                    <a:pt x="1" y="0"/>
                  </a:moveTo>
                  <a:cubicBezTo>
                    <a:pt x="1640" y="3777"/>
                    <a:pt x="3845" y="3831"/>
                    <a:pt x="4733" y="6467"/>
                  </a:cubicBezTo>
                  <a:cubicBezTo>
                    <a:pt x="5620" y="9104"/>
                    <a:pt x="7782" y="9760"/>
                    <a:pt x="7782" y="9760"/>
                  </a:cubicBezTo>
                </a:path>
              </a:pathLst>
            </a:custGeom>
            <a:noFill/>
            <a:ln w="2600" cap="flat" cmpd="sng">
              <a:solidFill>
                <a:schemeClr val="l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 name="Google Shape;1692;p55"/>
            <p:cNvSpPr/>
            <p:nvPr/>
          </p:nvSpPr>
          <p:spPr>
            <a:xfrm flipH="1">
              <a:off x="3103876" y="3567413"/>
              <a:ext cx="417582" cy="602297"/>
            </a:xfrm>
            <a:custGeom>
              <a:avLst/>
              <a:gdLst/>
              <a:ahLst/>
              <a:cxnLst/>
              <a:rect l="l" t="t" r="r" b="b"/>
              <a:pathLst>
                <a:path w="6131" h="8843" extrusionOk="0">
                  <a:moveTo>
                    <a:pt x="420" y="0"/>
                  </a:moveTo>
                  <a:cubicBezTo>
                    <a:pt x="420" y="0"/>
                    <a:pt x="0" y="808"/>
                    <a:pt x="1108" y="3043"/>
                  </a:cubicBezTo>
                  <a:cubicBezTo>
                    <a:pt x="2216" y="5277"/>
                    <a:pt x="538" y="6777"/>
                    <a:pt x="3877" y="8842"/>
                  </a:cubicBezTo>
                  <a:lnTo>
                    <a:pt x="6131" y="8488"/>
                  </a:lnTo>
                  <a:cubicBezTo>
                    <a:pt x="6131" y="8488"/>
                    <a:pt x="4950" y="7072"/>
                    <a:pt x="4421" y="5343"/>
                  </a:cubicBezTo>
                  <a:cubicBezTo>
                    <a:pt x="3893" y="3613"/>
                    <a:pt x="3528" y="2957"/>
                    <a:pt x="2211" y="2242"/>
                  </a:cubicBezTo>
                  <a:cubicBezTo>
                    <a:pt x="897" y="1529"/>
                    <a:pt x="420" y="0"/>
                    <a:pt x="42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 name="Google Shape;1693;p55"/>
            <p:cNvSpPr/>
            <p:nvPr/>
          </p:nvSpPr>
          <p:spPr>
            <a:xfrm flipH="1">
              <a:off x="3191805" y="3567413"/>
              <a:ext cx="301114" cy="569604"/>
            </a:xfrm>
            <a:custGeom>
              <a:avLst/>
              <a:gdLst/>
              <a:ahLst/>
              <a:cxnLst/>
              <a:rect l="l" t="t" r="r" b="b"/>
              <a:pathLst>
                <a:path w="4421" h="8363" fill="none" extrusionOk="0">
                  <a:moveTo>
                    <a:pt x="1" y="0"/>
                  </a:moveTo>
                  <a:cubicBezTo>
                    <a:pt x="689" y="3043"/>
                    <a:pt x="2324" y="3392"/>
                    <a:pt x="2613" y="5481"/>
                  </a:cubicBezTo>
                  <a:cubicBezTo>
                    <a:pt x="2904" y="7570"/>
                    <a:pt x="4420" y="8362"/>
                    <a:pt x="4420" y="8362"/>
                  </a:cubicBezTo>
                </a:path>
              </a:pathLst>
            </a:custGeom>
            <a:noFill/>
            <a:ln w="2600" cap="flat" cmpd="sng">
              <a:solidFill>
                <a:schemeClr val="l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9" name="Google Shape;1694;p55"/>
          <p:cNvGrpSpPr/>
          <p:nvPr/>
        </p:nvGrpSpPr>
        <p:grpSpPr>
          <a:xfrm>
            <a:off x="6193483" y="4422982"/>
            <a:ext cx="1004088" cy="234414"/>
            <a:chOff x="5942217" y="4142332"/>
            <a:chExt cx="1279583" cy="298731"/>
          </a:xfrm>
        </p:grpSpPr>
        <p:sp>
          <p:nvSpPr>
            <p:cNvPr id="128" name="Google Shape;1695;p55"/>
            <p:cNvSpPr/>
            <p:nvPr/>
          </p:nvSpPr>
          <p:spPr>
            <a:xfrm flipH="1">
              <a:off x="5942217" y="4142332"/>
              <a:ext cx="1279583" cy="298730"/>
            </a:xfrm>
            <a:custGeom>
              <a:avLst/>
              <a:gdLst/>
              <a:ahLst/>
              <a:cxnLst/>
              <a:rect l="l" t="t" r="r" b="b"/>
              <a:pathLst>
                <a:path w="18787" h="4386" extrusionOk="0">
                  <a:moveTo>
                    <a:pt x="0" y="0"/>
                  </a:moveTo>
                  <a:lnTo>
                    <a:pt x="0" y="4386"/>
                  </a:lnTo>
                  <a:lnTo>
                    <a:pt x="18381" y="4386"/>
                  </a:lnTo>
                  <a:cubicBezTo>
                    <a:pt x="18605" y="4386"/>
                    <a:pt x="18787" y="4204"/>
                    <a:pt x="18787" y="3980"/>
                  </a:cubicBezTo>
                  <a:lnTo>
                    <a:pt x="18787" y="406"/>
                  </a:lnTo>
                  <a:cubicBezTo>
                    <a:pt x="18787" y="182"/>
                    <a:pt x="18605" y="0"/>
                    <a:pt x="1838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1696;p55"/>
            <p:cNvSpPr/>
            <p:nvPr/>
          </p:nvSpPr>
          <p:spPr>
            <a:xfrm flipH="1">
              <a:off x="6046486" y="4142332"/>
              <a:ext cx="270669" cy="298730"/>
            </a:xfrm>
            <a:custGeom>
              <a:avLst/>
              <a:gdLst/>
              <a:ahLst/>
              <a:cxnLst/>
              <a:rect l="l" t="t" r="r" b="b"/>
              <a:pathLst>
                <a:path w="3974" h="4386" extrusionOk="0">
                  <a:moveTo>
                    <a:pt x="0" y="0"/>
                  </a:moveTo>
                  <a:cubicBezTo>
                    <a:pt x="1211" y="0"/>
                    <a:pt x="2191" y="983"/>
                    <a:pt x="2191" y="2193"/>
                  </a:cubicBezTo>
                  <a:cubicBezTo>
                    <a:pt x="2191" y="2799"/>
                    <a:pt x="1946" y="3346"/>
                    <a:pt x="1550" y="3744"/>
                  </a:cubicBezTo>
                  <a:cubicBezTo>
                    <a:pt x="1153" y="4140"/>
                    <a:pt x="605" y="4386"/>
                    <a:pt x="0" y="4386"/>
                  </a:cubicBezTo>
                  <a:lnTo>
                    <a:pt x="1781" y="4386"/>
                  </a:lnTo>
                  <a:cubicBezTo>
                    <a:pt x="2387" y="4386"/>
                    <a:pt x="2934" y="4140"/>
                    <a:pt x="3332" y="3744"/>
                  </a:cubicBezTo>
                  <a:cubicBezTo>
                    <a:pt x="3728" y="3346"/>
                    <a:pt x="3974" y="2799"/>
                    <a:pt x="3974" y="2193"/>
                  </a:cubicBezTo>
                  <a:cubicBezTo>
                    <a:pt x="3974" y="983"/>
                    <a:pt x="2992" y="0"/>
                    <a:pt x="1781"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1697;p55"/>
            <p:cNvSpPr/>
            <p:nvPr/>
          </p:nvSpPr>
          <p:spPr>
            <a:xfrm flipH="1">
              <a:off x="5942217" y="4221681"/>
              <a:ext cx="1279514" cy="219382"/>
            </a:xfrm>
            <a:custGeom>
              <a:avLst/>
              <a:gdLst/>
              <a:ahLst/>
              <a:cxnLst/>
              <a:rect l="l" t="t" r="r" b="b"/>
              <a:pathLst>
                <a:path w="18786" h="3221" extrusionOk="0">
                  <a:moveTo>
                    <a:pt x="18531" y="1"/>
                  </a:moveTo>
                  <a:cubicBezTo>
                    <a:pt x="18428" y="195"/>
                    <a:pt x="18298" y="371"/>
                    <a:pt x="18144" y="525"/>
                  </a:cubicBezTo>
                  <a:cubicBezTo>
                    <a:pt x="17746" y="921"/>
                    <a:pt x="17199" y="1166"/>
                    <a:pt x="16593" y="1166"/>
                  </a:cubicBezTo>
                  <a:lnTo>
                    <a:pt x="1" y="1166"/>
                  </a:lnTo>
                  <a:lnTo>
                    <a:pt x="1" y="3221"/>
                  </a:lnTo>
                  <a:lnTo>
                    <a:pt x="16593" y="3221"/>
                  </a:lnTo>
                  <a:cubicBezTo>
                    <a:pt x="17199" y="3221"/>
                    <a:pt x="17746" y="2975"/>
                    <a:pt x="18144" y="2579"/>
                  </a:cubicBezTo>
                  <a:cubicBezTo>
                    <a:pt x="18540" y="2181"/>
                    <a:pt x="18786" y="1634"/>
                    <a:pt x="18786" y="1028"/>
                  </a:cubicBezTo>
                  <a:cubicBezTo>
                    <a:pt x="18786" y="657"/>
                    <a:pt x="18694" y="307"/>
                    <a:pt x="18531"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 name="Google Shape;1698;p55"/>
            <p:cNvSpPr/>
            <p:nvPr/>
          </p:nvSpPr>
          <p:spPr>
            <a:xfrm flipH="1">
              <a:off x="6319002" y="4142332"/>
              <a:ext cx="902730" cy="298730"/>
            </a:xfrm>
            <a:custGeom>
              <a:avLst/>
              <a:gdLst/>
              <a:ahLst/>
              <a:cxnLst/>
              <a:rect l="l" t="t" r="r" b="b"/>
              <a:pathLst>
                <a:path w="13254" h="4386" extrusionOk="0">
                  <a:moveTo>
                    <a:pt x="1" y="0"/>
                  </a:moveTo>
                  <a:lnTo>
                    <a:pt x="1" y="4386"/>
                  </a:lnTo>
                  <a:lnTo>
                    <a:pt x="11061" y="4386"/>
                  </a:lnTo>
                  <a:cubicBezTo>
                    <a:pt x="11667" y="4386"/>
                    <a:pt x="12215" y="4140"/>
                    <a:pt x="12611" y="3744"/>
                  </a:cubicBezTo>
                  <a:cubicBezTo>
                    <a:pt x="13008" y="3346"/>
                    <a:pt x="13253" y="2799"/>
                    <a:pt x="13253" y="2193"/>
                  </a:cubicBezTo>
                  <a:cubicBezTo>
                    <a:pt x="13253" y="983"/>
                    <a:pt x="12273" y="0"/>
                    <a:pt x="11061"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 name="Google Shape;1699;p55"/>
            <p:cNvSpPr/>
            <p:nvPr/>
          </p:nvSpPr>
          <p:spPr>
            <a:xfrm flipH="1">
              <a:off x="6366951" y="4183403"/>
              <a:ext cx="854849" cy="216590"/>
            </a:xfrm>
            <a:custGeom>
              <a:avLst/>
              <a:gdLst/>
              <a:ahLst/>
              <a:cxnLst/>
              <a:rect l="l" t="t" r="r" b="b"/>
              <a:pathLst>
                <a:path w="12551" h="3180" extrusionOk="0">
                  <a:moveTo>
                    <a:pt x="0" y="0"/>
                  </a:moveTo>
                  <a:lnTo>
                    <a:pt x="0" y="3180"/>
                  </a:lnTo>
                  <a:lnTo>
                    <a:pt x="12257" y="3180"/>
                  </a:lnTo>
                  <a:cubicBezTo>
                    <a:pt x="12418" y="3180"/>
                    <a:pt x="12550" y="3048"/>
                    <a:pt x="12550" y="2885"/>
                  </a:cubicBezTo>
                  <a:lnTo>
                    <a:pt x="12550" y="296"/>
                  </a:lnTo>
                  <a:cubicBezTo>
                    <a:pt x="12550" y="133"/>
                    <a:pt x="12418" y="0"/>
                    <a:pt x="1225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 name="Google Shape;1700;p55"/>
            <p:cNvSpPr/>
            <p:nvPr/>
          </p:nvSpPr>
          <p:spPr>
            <a:xfrm flipH="1">
              <a:off x="6501196" y="4221681"/>
              <a:ext cx="687843" cy="24043"/>
            </a:xfrm>
            <a:custGeom>
              <a:avLst/>
              <a:gdLst/>
              <a:ahLst/>
              <a:cxnLst/>
              <a:rect l="l" t="t" r="r" b="b"/>
              <a:pathLst>
                <a:path w="10099" h="353" extrusionOk="0">
                  <a:moveTo>
                    <a:pt x="33" y="1"/>
                  </a:moveTo>
                  <a:cubicBezTo>
                    <a:pt x="16" y="1"/>
                    <a:pt x="1" y="15"/>
                    <a:pt x="1" y="34"/>
                  </a:cubicBezTo>
                  <a:lnTo>
                    <a:pt x="1" y="320"/>
                  </a:lnTo>
                  <a:cubicBezTo>
                    <a:pt x="1" y="338"/>
                    <a:pt x="16" y="352"/>
                    <a:pt x="33" y="352"/>
                  </a:cubicBezTo>
                  <a:lnTo>
                    <a:pt x="10066" y="352"/>
                  </a:lnTo>
                  <a:cubicBezTo>
                    <a:pt x="10085" y="352"/>
                    <a:pt x="10099" y="338"/>
                    <a:pt x="10099" y="320"/>
                  </a:cubicBezTo>
                  <a:lnTo>
                    <a:pt x="10099" y="34"/>
                  </a:lnTo>
                  <a:cubicBezTo>
                    <a:pt x="10099" y="15"/>
                    <a:pt x="10085" y="1"/>
                    <a:pt x="100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 name="Google Shape;1701;p55"/>
            <p:cNvSpPr/>
            <p:nvPr/>
          </p:nvSpPr>
          <p:spPr>
            <a:xfrm flipH="1">
              <a:off x="6501196" y="4279711"/>
              <a:ext cx="687843" cy="23975"/>
            </a:xfrm>
            <a:custGeom>
              <a:avLst/>
              <a:gdLst/>
              <a:ahLst/>
              <a:cxnLst/>
              <a:rect l="l" t="t" r="r" b="b"/>
              <a:pathLst>
                <a:path w="10099" h="352" extrusionOk="0">
                  <a:moveTo>
                    <a:pt x="33" y="1"/>
                  </a:moveTo>
                  <a:cubicBezTo>
                    <a:pt x="16" y="1"/>
                    <a:pt x="1" y="15"/>
                    <a:pt x="1" y="33"/>
                  </a:cubicBezTo>
                  <a:lnTo>
                    <a:pt x="1" y="319"/>
                  </a:lnTo>
                  <a:cubicBezTo>
                    <a:pt x="1" y="338"/>
                    <a:pt x="16" y="352"/>
                    <a:pt x="33" y="352"/>
                  </a:cubicBezTo>
                  <a:lnTo>
                    <a:pt x="10066" y="352"/>
                  </a:lnTo>
                  <a:cubicBezTo>
                    <a:pt x="10085" y="352"/>
                    <a:pt x="10099" y="338"/>
                    <a:pt x="10099" y="319"/>
                  </a:cubicBezTo>
                  <a:lnTo>
                    <a:pt x="10099" y="33"/>
                  </a:lnTo>
                  <a:cubicBezTo>
                    <a:pt x="10099" y="15"/>
                    <a:pt x="10085" y="1"/>
                    <a:pt x="100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 name="Google Shape;1702;p55"/>
            <p:cNvSpPr/>
            <p:nvPr/>
          </p:nvSpPr>
          <p:spPr>
            <a:xfrm flipH="1">
              <a:off x="6501196" y="4337741"/>
              <a:ext cx="687843" cy="24043"/>
            </a:xfrm>
            <a:custGeom>
              <a:avLst/>
              <a:gdLst/>
              <a:ahLst/>
              <a:cxnLst/>
              <a:rect l="l" t="t" r="r" b="b"/>
              <a:pathLst>
                <a:path w="10099" h="353" extrusionOk="0">
                  <a:moveTo>
                    <a:pt x="33" y="0"/>
                  </a:moveTo>
                  <a:cubicBezTo>
                    <a:pt x="16" y="0"/>
                    <a:pt x="1" y="16"/>
                    <a:pt x="1" y="33"/>
                  </a:cubicBezTo>
                  <a:lnTo>
                    <a:pt x="1" y="320"/>
                  </a:lnTo>
                  <a:cubicBezTo>
                    <a:pt x="1" y="337"/>
                    <a:pt x="16" y="353"/>
                    <a:pt x="33" y="353"/>
                  </a:cubicBezTo>
                  <a:lnTo>
                    <a:pt x="10066" y="353"/>
                  </a:lnTo>
                  <a:cubicBezTo>
                    <a:pt x="10085" y="353"/>
                    <a:pt x="10099" y="337"/>
                    <a:pt x="10099" y="320"/>
                  </a:cubicBezTo>
                  <a:lnTo>
                    <a:pt x="10099" y="33"/>
                  </a:lnTo>
                  <a:cubicBezTo>
                    <a:pt x="10099" y="16"/>
                    <a:pt x="10085" y="0"/>
                    <a:pt x="1006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0" name="Google Shape;1703;p55"/>
          <p:cNvGrpSpPr/>
          <p:nvPr/>
        </p:nvGrpSpPr>
        <p:grpSpPr>
          <a:xfrm flipH="1">
            <a:off x="5955667" y="4196838"/>
            <a:ext cx="1004088" cy="234414"/>
            <a:chOff x="5942217" y="4142332"/>
            <a:chExt cx="1279583" cy="298731"/>
          </a:xfrm>
        </p:grpSpPr>
        <p:sp>
          <p:nvSpPr>
            <p:cNvPr id="120" name="Google Shape;1704;p55"/>
            <p:cNvSpPr/>
            <p:nvPr/>
          </p:nvSpPr>
          <p:spPr>
            <a:xfrm flipH="1">
              <a:off x="5942217" y="4142332"/>
              <a:ext cx="1279583" cy="298730"/>
            </a:xfrm>
            <a:custGeom>
              <a:avLst/>
              <a:gdLst/>
              <a:ahLst/>
              <a:cxnLst/>
              <a:rect l="l" t="t" r="r" b="b"/>
              <a:pathLst>
                <a:path w="18787" h="4386" extrusionOk="0">
                  <a:moveTo>
                    <a:pt x="0" y="0"/>
                  </a:moveTo>
                  <a:lnTo>
                    <a:pt x="0" y="4386"/>
                  </a:lnTo>
                  <a:lnTo>
                    <a:pt x="18381" y="4386"/>
                  </a:lnTo>
                  <a:cubicBezTo>
                    <a:pt x="18605" y="4386"/>
                    <a:pt x="18787" y="4204"/>
                    <a:pt x="18787" y="3980"/>
                  </a:cubicBezTo>
                  <a:lnTo>
                    <a:pt x="18787" y="406"/>
                  </a:lnTo>
                  <a:cubicBezTo>
                    <a:pt x="18787" y="182"/>
                    <a:pt x="18605" y="0"/>
                    <a:pt x="1838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705;p55"/>
            <p:cNvSpPr/>
            <p:nvPr/>
          </p:nvSpPr>
          <p:spPr>
            <a:xfrm flipH="1">
              <a:off x="6046486" y="4142332"/>
              <a:ext cx="270669" cy="298730"/>
            </a:xfrm>
            <a:custGeom>
              <a:avLst/>
              <a:gdLst/>
              <a:ahLst/>
              <a:cxnLst/>
              <a:rect l="l" t="t" r="r" b="b"/>
              <a:pathLst>
                <a:path w="3974" h="4386" extrusionOk="0">
                  <a:moveTo>
                    <a:pt x="0" y="0"/>
                  </a:moveTo>
                  <a:cubicBezTo>
                    <a:pt x="1211" y="0"/>
                    <a:pt x="2191" y="983"/>
                    <a:pt x="2191" y="2193"/>
                  </a:cubicBezTo>
                  <a:cubicBezTo>
                    <a:pt x="2191" y="2799"/>
                    <a:pt x="1946" y="3346"/>
                    <a:pt x="1550" y="3744"/>
                  </a:cubicBezTo>
                  <a:cubicBezTo>
                    <a:pt x="1153" y="4140"/>
                    <a:pt x="605" y="4386"/>
                    <a:pt x="0" y="4386"/>
                  </a:cubicBezTo>
                  <a:lnTo>
                    <a:pt x="1781" y="4386"/>
                  </a:lnTo>
                  <a:cubicBezTo>
                    <a:pt x="2387" y="4386"/>
                    <a:pt x="2934" y="4140"/>
                    <a:pt x="3332" y="3744"/>
                  </a:cubicBezTo>
                  <a:cubicBezTo>
                    <a:pt x="3728" y="3346"/>
                    <a:pt x="3974" y="2799"/>
                    <a:pt x="3974" y="2193"/>
                  </a:cubicBezTo>
                  <a:cubicBezTo>
                    <a:pt x="3974" y="983"/>
                    <a:pt x="2992" y="0"/>
                    <a:pt x="1781"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 name="Google Shape;1706;p55"/>
            <p:cNvSpPr/>
            <p:nvPr/>
          </p:nvSpPr>
          <p:spPr>
            <a:xfrm flipH="1">
              <a:off x="5942217" y="4221681"/>
              <a:ext cx="1279514" cy="219382"/>
            </a:xfrm>
            <a:custGeom>
              <a:avLst/>
              <a:gdLst/>
              <a:ahLst/>
              <a:cxnLst/>
              <a:rect l="l" t="t" r="r" b="b"/>
              <a:pathLst>
                <a:path w="18786" h="3221" extrusionOk="0">
                  <a:moveTo>
                    <a:pt x="18531" y="1"/>
                  </a:moveTo>
                  <a:cubicBezTo>
                    <a:pt x="18428" y="195"/>
                    <a:pt x="18298" y="371"/>
                    <a:pt x="18144" y="525"/>
                  </a:cubicBezTo>
                  <a:cubicBezTo>
                    <a:pt x="17746" y="921"/>
                    <a:pt x="17199" y="1166"/>
                    <a:pt x="16593" y="1166"/>
                  </a:cubicBezTo>
                  <a:lnTo>
                    <a:pt x="1" y="1166"/>
                  </a:lnTo>
                  <a:lnTo>
                    <a:pt x="1" y="3221"/>
                  </a:lnTo>
                  <a:lnTo>
                    <a:pt x="16593" y="3221"/>
                  </a:lnTo>
                  <a:cubicBezTo>
                    <a:pt x="17199" y="3221"/>
                    <a:pt x="17746" y="2975"/>
                    <a:pt x="18144" y="2579"/>
                  </a:cubicBezTo>
                  <a:cubicBezTo>
                    <a:pt x="18540" y="2181"/>
                    <a:pt x="18786" y="1634"/>
                    <a:pt x="18786" y="1028"/>
                  </a:cubicBezTo>
                  <a:cubicBezTo>
                    <a:pt x="18786" y="657"/>
                    <a:pt x="18694" y="307"/>
                    <a:pt x="18531"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 name="Google Shape;1707;p55"/>
            <p:cNvSpPr/>
            <p:nvPr/>
          </p:nvSpPr>
          <p:spPr>
            <a:xfrm flipH="1">
              <a:off x="6319002" y="4142332"/>
              <a:ext cx="902730" cy="298730"/>
            </a:xfrm>
            <a:custGeom>
              <a:avLst/>
              <a:gdLst/>
              <a:ahLst/>
              <a:cxnLst/>
              <a:rect l="l" t="t" r="r" b="b"/>
              <a:pathLst>
                <a:path w="13254" h="4386" extrusionOk="0">
                  <a:moveTo>
                    <a:pt x="1" y="0"/>
                  </a:moveTo>
                  <a:lnTo>
                    <a:pt x="1" y="4386"/>
                  </a:lnTo>
                  <a:lnTo>
                    <a:pt x="11061" y="4386"/>
                  </a:lnTo>
                  <a:cubicBezTo>
                    <a:pt x="11667" y="4386"/>
                    <a:pt x="12215" y="4140"/>
                    <a:pt x="12611" y="3744"/>
                  </a:cubicBezTo>
                  <a:cubicBezTo>
                    <a:pt x="13008" y="3346"/>
                    <a:pt x="13253" y="2799"/>
                    <a:pt x="13253" y="2193"/>
                  </a:cubicBezTo>
                  <a:cubicBezTo>
                    <a:pt x="13253" y="983"/>
                    <a:pt x="12273" y="0"/>
                    <a:pt x="11061"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1708;p55"/>
            <p:cNvSpPr/>
            <p:nvPr/>
          </p:nvSpPr>
          <p:spPr>
            <a:xfrm flipH="1">
              <a:off x="6366951" y="4183403"/>
              <a:ext cx="854849" cy="216590"/>
            </a:xfrm>
            <a:custGeom>
              <a:avLst/>
              <a:gdLst/>
              <a:ahLst/>
              <a:cxnLst/>
              <a:rect l="l" t="t" r="r" b="b"/>
              <a:pathLst>
                <a:path w="12551" h="3180" extrusionOk="0">
                  <a:moveTo>
                    <a:pt x="0" y="0"/>
                  </a:moveTo>
                  <a:lnTo>
                    <a:pt x="0" y="3180"/>
                  </a:lnTo>
                  <a:lnTo>
                    <a:pt x="12257" y="3180"/>
                  </a:lnTo>
                  <a:cubicBezTo>
                    <a:pt x="12418" y="3180"/>
                    <a:pt x="12550" y="3048"/>
                    <a:pt x="12550" y="2885"/>
                  </a:cubicBezTo>
                  <a:lnTo>
                    <a:pt x="12550" y="296"/>
                  </a:lnTo>
                  <a:cubicBezTo>
                    <a:pt x="12550" y="133"/>
                    <a:pt x="12418" y="0"/>
                    <a:pt x="1225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 name="Google Shape;1709;p55"/>
            <p:cNvSpPr/>
            <p:nvPr/>
          </p:nvSpPr>
          <p:spPr>
            <a:xfrm flipH="1">
              <a:off x="6501196" y="4221681"/>
              <a:ext cx="687843" cy="24043"/>
            </a:xfrm>
            <a:custGeom>
              <a:avLst/>
              <a:gdLst/>
              <a:ahLst/>
              <a:cxnLst/>
              <a:rect l="l" t="t" r="r" b="b"/>
              <a:pathLst>
                <a:path w="10099" h="353" extrusionOk="0">
                  <a:moveTo>
                    <a:pt x="33" y="1"/>
                  </a:moveTo>
                  <a:cubicBezTo>
                    <a:pt x="16" y="1"/>
                    <a:pt x="1" y="15"/>
                    <a:pt x="1" y="34"/>
                  </a:cubicBezTo>
                  <a:lnTo>
                    <a:pt x="1" y="320"/>
                  </a:lnTo>
                  <a:cubicBezTo>
                    <a:pt x="1" y="338"/>
                    <a:pt x="16" y="352"/>
                    <a:pt x="33" y="352"/>
                  </a:cubicBezTo>
                  <a:lnTo>
                    <a:pt x="10066" y="352"/>
                  </a:lnTo>
                  <a:cubicBezTo>
                    <a:pt x="10085" y="352"/>
                    <a:pt x="10099" y="338"/>
                    <a:pt x="10099" y="320"/>
                  </a:cubicBezTo>
                  <a:lnTo>
                    <a:pt x="10099" y="34"/>
                  </a:lnTo>
                  <a:cubicBezTo>
                    <a:pt x="10099" y="15"/>
                    <a:pt x="10085" y="1"/>
                    <a:pt x="100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 name="Google Shape;1710;p55"/>
            <p:cNvSpPr/>
            <p:nvPr/>
          </p:nvSpPr>
          <p:spPr>
            <a:xfrm flipH="1">
              <a:off x="6501196" y="4279711"/>
              <a:ext cx="687843" cy="23975"/>
            </a:xfrm>
            <a:custGeom>
              <a:avLst/>
              <a:gdLst/>
              <a:ahLst/>
              <a:cxnLst/>
              <a:rect l="l" t="t" r="r" b="b"/>
              <a:pathLst>
                <a:path w="10099" h="352" extrusionOk="0">
                  <a:moveTo>
                    <a:pt x="33" y="1"/>
                  </a:moveTo>
                  <a:cubicBezTo>
                    <a:pt x="16" y="1"/>
                    <a:pt x="1" y="15"/>
                    <a:pt x="1" y="33"/>
                  </a:cubicBezTo>
                  <a:lnTo>
                    <a:pt x="1" y="319"/>
                  </a:lnTo>
                  <a:cubicBezTo>
                    <a:pt x="1" y="338"/>
                    <a:pt x="16" y="352"/>
                    <a:pt x="33" y="352"/>
                  </a:cubicBezTo>
                  <a:lnTo>
                    <a:pt x="10066" y="352"/>
                  </a:lnTo>
                  <a:cubicBezTo>
                    <a:pt x="10085" y="352"/>
                    <a:pt x="10099" y="338"/>
                    <a:pt x="10099" y="319"/>
                  </a:cubicBezTo>
                  <a:lnTo>
                    <a:pt x="10099" y="33"/>
                  </a:lnTo>
                  <a:cubicBezTo>
                    <a:pt x="10099" y="15"/>
                    <a:pt x="10085" y="1"/>
                    <a:pt x="100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 name="Google Shape;1711;p55"/>
            <p:cNvSpPr/>
            <p:nvPr/>
          </p:nvSpPr>
          <p:spPr>
            <a:xfrm flipH="1">
              <a:off x="6501196" y="4337741"/>
              <a:ext cx="687843" cy="24043"/>
            </a:xfrm>
            <a:custGeom>
              <a:avLst/>
              <a:gdLst/>
              <a:ahLst/>
              <a:cxnLst/>
              <a:rect l="l" t="t" r="r" b="b"/>
              <a:pathLst>
                <a:path w="10099" h="353" extrusionOk="0">
                  <a:moveTo>
                    <a:pt x="33" y="0"/>
                  </a:moveTo>
                  <a:cubicBezTo>
                    <a:pt x="16" y="0"/>
                    <a:pt x="1" y="16"/>
                    <a:pt x="1" y="33"/>
                  </a:cubicBezTo>
                  <a:lnTo>
                    <a:pt x="1" y="320"/>
                  </a:lnTo>
                  <a:cubicBezTo>
                    <a:pt x="1" y="337"/>
                    <a:pt x="16" y="353"/>
                    <a:pt x="33" y="353"/>
                  </a:cubicBezTo>
                  <a:lnTo>
                    <a:pt x="10066" y="353"/>
                  </a:lnTo>
                  <a:cubicBezTo>
                    <a:pt x="10085" y="353"/>
                    <a:pt x="10099" y="337"/>
                    <a:pt x="10099" y="320"/>
                  </a:cubicBezTo>
                  <a:lnTo>
                    <a:pt x="10099" y="33"/>
                  </a:lnTo>
                  <a:cubicBezTo>
                    <a:pt x="10099" y="16"/>
                    <a:pt x="10085" y="0"/>
                    <a:pt x="1006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1" name="Google Shape;1712;p55"/>
          <p:cNvGrpSpPr/>
          <p:nvPr/>
        </p:nvGrpSpPr>
        <p:grpSpPr>
          <a:xfrm>
            <a:off x="6133680" y="3961885"/>
            <a:ext cx="1004088" cy="234414"/>
            <a:chOff x="5942217" y="4142332"/>
            <a:chExt cx="1279583" cy="298731"/>
          </a:xfrm>
        </p:grpSpPr>
        <p:sp>
          <p:nvSpPr>
            <p:cNvPr id="112" name="Google Shape;1713;p55"/>
            <p:cNvSpPr/>
            <p:nvPr/>
          </p:nvSpPr>
          <p:spPr>
            <a:xfrm flipH="1">
              <a:off x="5942217" y="4142332"/>
              <a:ext cx="1279583" cy="298730"/>
            </a:xfrm>
            <a:custGeom>
              <a:avLst/>
              <a:gdLst/>
              <a:ahLst/>
              <a:cxnLst/>
              <a:rect l="l" t="t" r="r" b="b"/>
              <a:pathLst>
                <a:path w="18787" h="4386" extrusionOk="0">
                  <a:moveTo>
                    <a:pt x="0" y="0"/>
                  </a:moveTo>
                  <a:lnTo>
                    <a:pt x="0" y="4386"/>
                  </a:lnTo>
                  <a:lnTo>
                    <a:pt x="18381" y="4386"/>
                  </a:lnTo>
                  <a:cubicBezTo>
                    <a:pt x="18605" y="4386"/>
                    <a:pt x="18787" y="4204"/>
                    <a:pt x="18787" y="3980"/>
                  </a:cubicBezTo>
                  <a:lnTo>
                    <a:pt x="18787" y="406"/>
                  </a:lnTo>
                  <a:cubicBezTo>
                    <a:pt x="18787" y="182"/>
                    <a:pt x="18605" y="0"/>
                    <a:pt x="1838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1714;p55"/>
            <p:cNvSpPr/>
            <p:nvPr/>
          </p:nvSpPr>
          <p:spPr>
            <a:xfrm flipH="1">
              <a:off x="6046486" y="4142332"/>
              <a:ext cx="270669" cy="298730"/>
            </a:xfrm>
            <a:custGeom>
              <a:avLst/>
              <a:gdLst/>
              <a:ahLst/>
              <a:cxnLst/>
              <a:rect l="l" t="t" r="r" b="b"/>
              <a:pathLst>
                <a:path w="3974" h="4386" extrusionOk="0">
                  <a:moveTo>
                    <a:pt x="0" y="0"/>
                  </a:moveTo>
                  <a:cubicBezTo>
                    <a:pt x="1211" y="0"/>
                    <a:pt x="2191" y="983"/>
                    <a:pt x="2191" y="2193"/>
                  </a:cubicBezTo>
                  <a:cubicBezTo>
                    <a:pt x="2191" y="2799"/>
                    <a:pt x="1946" y="3346"/>
                    <a:pt x="1550" y="3744"/>
                  </a:cubicBezTo>
                  <a:cubicBezTo>
                    <a:pt x="1153" y="4140"/>
                    <a:pt x="605" y="4386"/>
                    <a:pt x="0" y="4386"/>
                  </a:cubicBezTo>
                  <a:lnTo>
                    <a:pt x="1781" y="4386"/>
                  </a:lnTo>
                  <a:cubicBezTo>
                    <a:pt x="2387" y="4386"/>
                    <a:pt x="2934" y="4140"/>
                    <a:pt x="3332" y="3744"/>
                  </a:cubicBezTo>
                  <a:cubicBezTo>
                    <a:pt x="3728" y="3346"/>
                    <a:pt x="3974" y="2799"/>
                    <a:pt x="3974" y="2193"/>
                  </a:cubicBezTo>
                  <a:cubicBezTo>
                    <a:pt x="3974" y="983"/>
                    <a:pt x="2992" y="0"/>
                    <a:pt x="1781"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715;p55"/>
            <p:cNvSpPr/>
            <p:nvPr/>
          </p:nvSpPr>
          <p:spPr>
            <a:xfrm flipH="1">
              <a:off x="5942217" y="4221681"/>
              <a:ext cx="1279514" cy="219382"/>
            </a:xfrm>
            <a:custGeom>
              <a:avLst/>
              <a:gdLst/>
              <a:ahLst/>
              <a:cxnLst/>
              <a:rect l="l" t="t" r="r" b="b"/>
              <a:pathLst>
                <a:path w="18786" h="3221" extrusionOk="0">
                  <a:moveTo>
                    <a:pt x="18531" y="1"/>
                  </a:moveTo>
                  <a:cubicBezTo>
                    <a:pt x="18428" y="195"/>
                    <a:pt x="18298" y="371"/>
                    <a:pt x="18144" y="525"/>
                  </a:cubicBezTo>
                  <a:cubicBezTo>
                    <a:pt x="17746" y="921"/>
                    <a:pt x="17199" y="1166"/>
                    <a:pt x="16593" y="1166"/>
                  </a:cubicBezTo>
                  <a:lnTo>
                    <a:pt x="1" y="1166"/>
                  </a:lnTo>
                  <a:lnTo>
                    <a:pt x="1" y="3221"/>
                  </a:lnTo>
                  <a:lnTo>
                    <a:pt x="16593" y="3221"/>
                  </a:lnTo>
                  <a:cubicBezTo>
                    <a:pt x="17199" y="3221"/>
                    <a:pt x="17746" y="2975"/>
                    <a:pt x="18144" y="2579"/>
                  </a:cubicBezTo>
                  <a:cubicBezTo>
                    <a:pt x="18540" y="2181"/>
                    <a:pt x="18786" y="1634"/>
                    <a:pt x="18786" y="1028"/>
                  </a:cubicBezTo>
                  <a:cubicBezTo>
                    <a:pt x="18786" y="657"/>
                    <a:pt x="18694" y="307"/>
                    <a:pt x="18531"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1716;p55"/>
            <p:cNvSpPr/>
            <p:nvPr/>
          </p:nvSpPr>
          <p:spPr>
            <a:xfrm flipH="1">
              <a:off x="6319002" y="4142332"/>
              <a:ext cx="902730" cy="298730"/>
            </a:xfrm>
            <a:custGeom>
              <a:avLst/>
              <a:gdLst/>
              <a:ahLst/>
              <a:cxnLst/>
              <a:rect l="l" t="t" r="r" b="b"/>
              <a:pathLst>
                <a:path w="13254" h="4386" extrusionOk="0">
                  <a:moveTo>
                    <a:pt x="1" y="0"/>
                  </a:moveTo>
                  <a:lnTo>
                    <a:pt x="1" y="4386"/>
                  </a:lnTo>
                  <a:lnTo>
                    <a:pt x="11061" y="4386"/>
                  </a:lnTo>
                  <a:cubicBezTo>
                    <a:pt x="11667" y="4386"/>
                    <a:pt x="12215" y="4140"/>
                    <a:pt x="12611" y="3744"/>
                  </a:cubicBezTo>
                  <a:cubicBezTo>
                    <a:pt x="13008" y="3346"/>
                    <a:pt x="13253" y="2799"/>
                    <a:pt x="13253" y="2193"/>
                  </a:cubicBezTo>
                  <a:cubicBezTo>
                    <a:pt x="13253" y="983"/>
                    <a:pt x="12273" y="0"/>
                    <a:pt x="11061"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1717;p55"/>
            <p:cNvSpPr/>
            <p:nvPr/>
          </p:nvSpPr>
          <p:spPr>
            <a:xfrm flipH="1">
              <a:off x="6366951" y="4183403"/>
              <a:ext cx="854849" cy="216590"/>
            </a:xfrm>
            <a:custGeom>
              <a:avLst/>
              <a:gdLst/>
              <a:ahLst/>
              <a:cxnLst/>
              <a:rect l="l" t="t" r="r" b="b"/>
              <a:pathLst>
                <a:path w="12551" h="3180" extrusionOk="0">
                  <a:moveTo>
                    <a:pt x="0" y="0"/>
                  </a:moveTo>
                  <a:lnTo>
                    <a:pt x="0" y="3180"/>
                  </a:lnTo>
                  <a:lnTo>
                    <a:pt x="12257" y="3180"/>
                  </a:lnTo>
                  <a:cubicBezTo>
                    <a:pt x="12418" y="3180"/>
                    <a:pt x="12550" y="3048"/>
                    <a:pt x="12550" y="2885"/>
                  </a:cubicBezTo>
                  <a:lnTo>
                    <a:pt x="12550" y="296"/>
                  </a:lnTo>
                  <a:cubicBezTo>
                    <a:pt x="12550" y="133"/>
                    <a:pt x="12418" y="0"/>
                    <a:pt x="1225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718;p55"/>
            <p:cNvSpPr/>
            <p:nvPr/>
          </p:nvSpPr>
          <p:spPr>
            <a:xfrm flipH="1">
              <a:off x="6501196" y="4221681"/>
              <a:ext cx="687843" cy="24043"/>
            </a:xfrm>
            <a:custGeom>
              <a:avLst/>
              <a:gdLst/>
              <a:ahLst/>
              <a:cxnLst/>
              <a:rect l="l" t="t" r="r" b="b"/>
              <a:pathLst>
                <a:path w="10099" h="353" extrusionOk="0">
                  <a:moveTo>
                    <a:pt x="33" y="1"/>
                  </a:moveTo>
                  <a:cubicBezTo>
                    <a:pt x="16" y="1"/>
                    <a:pt x="1" y="15"/>
                    <a:pt x="1" y="34"/>
                  </a:cubicBezTo>
                  <a:lnTo>
                    <a:pt x="1" y="320"/>
                  </a:lnTo>
                  <a:cubicBezTo>
                    <a:pt x="1" y="338"/>
                    <a:pt x="16" y="352"/>
                    <a:pt x="33" y="352"/>
                  </a:cubicBezTo>
                  <a:lnTo>
                    <a:pt x="10066" y="352"/>
                  </a:lnTo>
                  <a:cubicBezTo>
                    <a:pt x="10085" y="352"/>
                    <a:pt x="10099" y="338"/>
                    <a:pt x="10099" y="320"/>
                  </a:cubicBezTo>
                  <a:lnTo>
                    <a:pt x="10099" y="34"/>
                  </a:lnTo>
                  <a:cubicBezTo>
                    <a:pt x="10099" y="15"/>
                    <a:pt x="10085" y="1"/>
                    <a:pt x="100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1719;p55"/>
            <p:cNvSpPr/>
            <p:nvPr/>
          </p:nvSpPr>
          <p:spPr>
            <a:xfrm flipH="1">
              <a:off x="6501196" y="4279711"/>
              <a:ext cx="687843" cy="23975"/>
            </a:xfrm>
            <a:custGeom>
              <a:avLst/>
              <a:gdLst/>
              <a:ahLst/>
              <a:cxnLst/>
              <a:rect l="l" t="t" r="r" b="b"/>
              <a:pathLst>
                <a:path w="10099" h="352" extrusionOk="0">
                  <a:moveTo>
                    <a:pt x="33" y="1"/>
                  </a:moveTo>
                  <a:cubicBezTo>
                    <a:pt x="16" y="1"/>
                    <a:pt x="1" y="15"/>
                    <a:pt x="1" y="33"/>
                  </a:cubicBezTo>
                  <a:lnTo>
                    <a:pt x="1" y="319"/>
                  </a:lnTo>
                  <a:cubicBezTo>
                    <a:pt x="1" y="338"/>
                    <a:pt x="16" y="352"/>
                    <a:pt x="33" y="352"/>
                  </a:cubicBezTo>
                  <a:lnTo>
                    <a:pt x="10066" y="352"/>
                  </a:lnTo>
                  <a:cubicBezTo>
                    <a:pt x="10085" y="352"/>
                    <a:pt x="10099" y="338"/>
                    <a:pt x="10099" y="319"/>
                  </a:cubicBezTo>
                  <a:lnTo>
                    <a:pt x="10099" y="33"/>
                  </a:lnTo>
                  <a:cubicBezTo>
                    <a:pt x="10099" y="15"/>
                    <a:pt x="10085" y="1"/>
                    <a:pt x="100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 name="Google Shape;1720;p55"/>
            <p:cNvSpPr/>
            <p:nvPr/>
          </p:nvSpPr>
          <p:spPr>
            <a:xfrm flipH="1">
              <a:off x="6501196" y="4337741"/>
              <a:ext cx="687843" cy="24043"/>
            </a:xfrm>
            <a:custGeom>
              <a:avLst/>
              <a:gdLst/>
              <a:ahLst/>
              <a:cxnLst/>
              <a:rect l="l" t="t" r="r" b="b"/>
              <a:pathLst>
                <a:path w="10099" h="353" extrusionOk="0">
                  <a:moveTo>
                    <a:pt x="33" y="0"/>
                  </a:moveTo>
                  <a:cubicBezTo>
                    <a:pt x="16" y="0"/>
                    <a:pt x="1" y="16"/>
                    <a:pt x="1" y="33"/>
                  </a:cubicBezTo>
                  <a:lnTo>
                    <a:pt x="1" y="320"/>
                  </a:lnTo>
                  <a:cubicBezTo>
                    <a:pt x="1" y="337"/>
                    <a:pt x="16" y="353"/>
                    <a:pt x="33" y="353"/>
                  </a:cubicBezTo>
                  <a:lnTo>
                    <a:pt x="10066" y="353"/>
                  </a:lnTo>
                  <a:cubicBezTo>
                    <a:pt x="10085" y="353"/>
                    <a:pt x="10099" y="337"/>
                    <a:pt x="10099" y="320"/>
                  </a:cubicBezTo>
                  <a:lnTo>
                    <a:pt x="10099" y="33"/>
                  </a:lnTo>
                  <a:cubicBezTo>
                    <a:pt x="10099" y="16"/>
                    <a:pt x="10085" y="0"/>
                    <a:pt x="1006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13376397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3">
                                            <p:txEl>
                                              <p:pRg st="0" end="0"/>
                                            </p:txEl>
                                          </p:spTgt>
                                        </p:tgtEl>
                                        <p:attrNameLst>
                                          <p:attrName>style.visibility</p:attrName>
                                        </p:attrNameLst>
                                      </p:cBhvr>
                                      <p:to>
                                        <p:strVal val="visible"/>
                                      </p:to>
                                    </p:set>
                                    <p:animEffect transition="in" filter="fade">
                                      <p:cBhvr>
                                        <p:cTn id="7" dur="500"/>
                                        <p:tgtEl>
                                          <p:spTgt spid="10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3">
                                            <p:txEl>
                                              <p:pRg st="1" end="1"/>
                                            </p:txEl>
                                          </p:spTgt>
                                        </p:tgtEl>
                                        <p:attrNameLst>
                                          <p:attrName>style.visibility</p:attrName>
                                        </p:attrNameLst>
                                      </p:cBhvr>
                                      <p:to>
                                        <p:strVal val="visible"/>
                                      </p:to>
                                    </p:set>
                                    <p:animEffect transition="in" filter="fade">
                                      <p:cBhvr>
                                        <p:cTn id="12" dur="500"/>
                                        <p:tgtEl>
                                          <p:spTgt spid="10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3">
                                            <p:txEl>
                                              <p:pRg st="2" end="2"/>
                                            </p:txEl>
                                          </p:spTgt>
                                        </p:tgtEl>
                                        <p:attrNameLst>
                                          <p:attrName>style.visibility</p:attrName>
                                        </p:attrNameLst>
                                      </p:cBhvr>
                                      <p:to>
                                        <p:strVal val="visible"/>
                                      </p:to>
                                    </p:set>
                                    <p:animEffect transition="in" filter="fade">
                                      <p:cBhvr>
                                        <p:cTn id="17" dur="500"/>
                                        <p:tgtEl>
                                          <p:spTgt spid="10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 grpId="0" build="p"/>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Shape 1059"/>
        <p:cNvGrpSpPr/>
        <p:nvPr/>
      </p:nvGrpSpPr>
      <p:grpSpPr>
        <a:xfrm>
          <a:off x="0" y="0"/>
          <a:ext cx="0" cy="0"/>
          <a:chOff x="0" y="0"/>
          <a:chExt cx="0" cy="0"/>
        </a:xfrm>
      </p:grpSpPr>
      <p:sp>
        <p:nvSpPr>
          <p:cNvPr id="99" name="Google Shape;378;p36"/>
          <p:cNvSpPr txBox="1">
            <a:spLocks noGrp="1"/>
          </p:cNvSpPr>
          <p:nvPr/>
        </p:nvSpPr>
        <p:spPr>
          <a:xfrm>
            <a:off x="2688079" y="237928"/>
            <a:ext cx="3717042" cy="605995"/>
          </a:xfrm>
          <a:prstGeom prst="roundRect">
            <a:avLst>
              <a:gd name="adj" fmla="val 37269"/>
            </a:avLst>
          </a:prstGeom>
          <a:solidFill>
            <a:schemeClr val="accent2"/>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lt1"/>
              </a:buClr>
              <a:buSzPts val="3200"/>
              <a:buFont typeface="Lexend Deca"/>
              <a:buNone/>
              <a:defRPr sz="3200" b="0" i="0" u="none" strike="noStrike" cap="none">
                <a:solidFill>
                  <a:schemeClr val="lt1"/>
                </a:solidFill>
                <a:latin typeface="Lexend Deca"/>
                <a:ea typeface="Lexend Deca"/>
                <a:cs typeface="Lexend Deca"/>
                <a:sym typeface="Lexend Deca"/>
              </a:defRPr>
            </a:lvl1pPr>
            <a:lvl2pPr marR="0" lvl="1"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2pPr>
            <a:lvl3pPr marR="0" lvl="2"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3pPr>
            <a:lvl4pPr marR="0" lvl="3"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4pPr>
            <a:lvl5pPr marR="0" lvl="4"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5pPr>
            <a:lvl6pPr marR="0" lvl="5"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6pPr>
            <a:lvl7pPr marR="0" lvl="6"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7pPr>
            <a:lvl8pPr marR="0" lvl="7"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8pPr>
            <a:lvl9pPr marR="0" lvl="8"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9pPr>
          </a:lstStyle>
          <a:p>
            <a:pPr lvl="0"/>
            <a:r>
              <a:rPr lang="en-US" sz="2600" b="1" smtClean="0">
                <a:latin typeface="+mj-lt"/>
              </a:rPr>
              <a:t>THẢO LUẬN NHÓM</a:t>
            </a:r>
            <a:endParaRPr sz="2600" b="1">
              <a:solidFill>
                <a:schemeClr val="lt1"/>
              </a:solidFill>
              <a:latin typeface="+mj-lt"/>
            </a:endParaRPr>
          </a:p>
        </p:txBody>
      </p:sp>
      <p:sp>
        <p:nvSpPr>
          <p:cNvPr id="100" name="Rectangle 99"/>
          <p:cNvSpPr/>
          <p:nvPr/>
        </p:nvSpPr>
        <p:spPr>
          <a:xfrm>
            <a:off x="456253" y="843923"/>
            <a:ext cx="1937288" cy="43709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algn="ctr"/>
            <a:r>
              <a:rPr lang="en-US" sz="2200" b="1" smtClean="0"/>
              <a:t>NHÓM 1</a:t>
            </a:r>
            <a:endParaRPr lang="en-US" sz="2200" b="1"/>
          </a:p>
        </p:txBody>
      </p:sp>
      <p:sp>
        <p:nvSpPr>
          <p:cNvPr id="103" name="Rectangle 102"/>
          <p:cNvSpPr/>
          <p:nvPr/>
        </p:nvSpPr>
        <p:spPr>
          <a:xfrm>
            <a:off x="330201" y="1362482"/>
            <a:ext cx="8572500" cy="3647152"/>
          </a:xfrm>
          <a:prstGeom prst="rect">
            <a:avLst/>
          </a:prstGeom>
        </p:spPr>
        <p:txBody>
          <a:bodyPr wrap="squar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just">
              <a:lnSpc>
                <a:spcPct val="150000"/>
              </a:lnSpc>
            </a:pPr>
            <a:r>
              <a:rPr lang="vi-VN" sz="1800" b="1">
                <a:solidFill>
                  <a:schemeClr val="tx2"/>
                </a:solidFill>
                <a:latin typeface="+mn-lt"/>
                <a:ea typeface="Pontano Sans"/>
                <a:cs typeface="Pontano Sans"/>
              </a:rPr>
              <a:t>Trường hợp a: </a:t>
            </a:r>
          </a:p>
          <a:p>
            <a:pPr marL="285750" indent="-285750" algn="just">
              <a:lnSpc>
                <a:spcPct val="150000"/>
              </a:lnSpc>
              <a:buFont typeface="Arial" panose="020B0604020202020204" pitchFamily="34" charset="0"/>
              <a:buChar char="•"/>
            </a:pPr>
            <a:r>
              <a:rPr lang="vi-VN" sz="1700" smtClean="0">
                <a:solidFill>
                  <a:schemeClr val="dk1"/>
                </a:solidFill>
                <a:latin typeface="+mn-lt"/>
                <a:ea typeface="Pontano Sans"/>
                <a:cs typeface="Pontano Sans"/>
              </a:rPr>
              <a:t>Theo </a:t>
            </a:r>
            <a:r>
              <a:rPr lang="vi-VN" sz="1700">
                <a:solidFill>
                  <a:schemeClr val="dk1"/>
                </a:solidFill>
                <a:latin typeface="+mn-lt"/>
                <a:ea typeface="Pontano Sans"/>
                <a:cs typeface="Pontano Sans"/>
              </a:rPr>
              <a:t>em, yêu cầu của bố T có vi phạm quyền bình đẳng của công dân trước pháp luật. Vì bố T không có quyền yêu cầu mẹ T dừng công việc của mình. Hành động của bố T là không tôn trọng và phân biệt đối xử mẹ T trong công việc.</a:t>
            </a:r>
          </a:p>
          <a:p>
            <a:pPr marL="285750" indent="-285750" algn="just">
              <a:lnSpc>
                <a:spcPct val="150000"/>
              </a:lnSpc>
              <a:buFont typeface="Arial" panose="020B0604020202020204" pitchFamily="34" charset="0"/>
              <a:buChar char="•"/>
            </a:pPr>
            <a:r>
              <a:rPr lang="vi-VN" sz="1700" smtClean="0">
                <a:solidFill>
                  <a:schemeClr val="dk1"/>
                </a:solidFill>
                <a:latin typeface="+mn-lt"/>
                <a:ea typeface="Pontano Sans"/>
                <a:cs typeface="Pontano Sans"/>
              </a:rPr>
              <a:t>Để </a:t>
            </a:r>
            <a:r>
              <a:rPr lang="vi-VN" sz="1700">
                <a:solidFill>
                  <a:schemeClr val="dk1"/>
                </a:solidFill>
                <a:latin typeface="+mn-lt"/>
                <a:ea typeface="Pontano Sans"/>
                <a:cs typeface="Pontano Sans"/>
              </a:rPr>
              <a:t>bảo đảm bình đẳng về nghĩa vụ trong gia đình, bố của T cần phải động viên, quan tâm, chăm sóc mẹ T; từ đó tạo cho mẹ T chỗ dựa tinh thần trong cuộc sống.</a:t>
            </a:r>
          </a:p>
          <a:p>
            <a:pPr marL="285750" indent="-285750" algn="just">
              <a:lnSpc>
                <a:spcPct val="150000"/>
              </a:lnSpc>
              <a:buFont typeface="Arial" panose="020B0604020202020204" pitchFamily="34" charset="0"/>
              <a:buChar char="•"/>
            </a:pPr>
            <a:r>
              <a:rPr lang="vi-VN" sz="1700" smtClean="0">
                <a:solidFill>
                  <a:schemeClr val="dk1"/>
                </a:solidFill>
                <a:latin typeface="+mn-lt"/>
                <a:ea typeface="Pontano Sans"/>
                <a:cs typeface="Pontano Sans"/>
              </a:rPr>
              <a:t>Nếu </a:t>
            </a:r>
            <a:r>
              <a:rPr lang="vi-VN" sz="1700">
                <a:solidFill>
                  <a:schemeClr val="dk1"/>
                </a:solidFill>
                <a:latin typeface="+mn-lt"/>
                <a:ea typeface="Pontano Sans"/>
                <a:cs typeface="Pontano Sans"/>
              </a:rPr>
              <a:t>là T, em sẽ giải thích cho bố: Mọi công dân đều có quyền đi làm theo quy định của pháp luật. Hành động của bố T là phân biệt đối xử với mẹ T trong công việc và không tôn trọng mẹ T.</a:t>
            </a:r>
          </a:p>
        </p:txBody>
      </p:sp>
      <p:sp>
        <p:nvSpPr>
          <p:cNvPr id="5" name="Google Shape;1389;p53"/>
          <p:cNvSpPr/>
          <p:nvPr/>
        </p:nvSpPr>
        <p:spPr>
          <a:xfrm rot="9218220">
            <a:off x="7524731" y="-1141200"/>
            <a:ext cx="2574022" cy="2196928"/>
          </a:xfrm>
          <a:custGeom>
            <a:avLst/>
            <a:gdLst/>
            <a:ahLst/>
            <a:cxnLst/>
            <a:rect l="l" t="t" r="r" b="b"/>
            <a:pathLst>
              <a:path w="45611" h="38929" extrusionOk="0">
                <a:moveTo>
                  <a:pt x="26741" y="1"/>
                </a:moveTo>
                <a:cubicBezTo>
                  <a:pt x="24763" y="1"/>
                  <a:pt x="22797" y="680"/>
                  <a:pt x="21273" y="2151"/>
                </a:cubicBezTo>
                <a:cubicBezTo>
                  <a:pt x="19977" y="3402"/>
                  <a:pt x="18818" y="4971"/>
                  <a:pt x="17082" y="5450"/>
                </a:cubicBezTo>
                <a:cubicBezTo>
                  <a:pt x="16694" y="5557"/>
                  <a:pt x="16304" y="5602"/>
                  <a:pt x="15913" y="5602"/>
                </a:cubicBezTo>
                <a:cubicBezTo>
                  <a:pt x="13693" y="5602"/>
                  <a:pt x="11435" y="4134"/>
                  <a:pt x="9202" y="4134"/>
                </a:cubicBezTo>
                <a:cubicBezTo>
                  <a:pt x="8850" y="4134"/>
                  <a:pt x="8499" y="4170"/>
                  <a:pt x="8148" y="4255"/>
                </a:cubicBezTo>
                <a:cubicBezTo>
                  <a:pt x="7138" y="4499"/>
                  <a:pt x="6263" y="5122"/>
                  <a:pt x="5461" y="5781"/>
                </a:cubicBezTo>
                <a:cubicBezTo>
                  <a:pt x="4513" y="6561"/>
                  <a:pt x="3609" y="7430"/>
                  <a:pt x="3018" y="8503"/>
                </a:cubicBezTo>
                <a:cubicBezTo>
                  <a:pt x="1542" y="11186"/>
                  <a:pt x="2282" y="14521"/>
                  <a:pt x="1620" y="17509"/>
                </a:cubicBezTo>
                <a:cubicBezTo>
                  <a:pt x="1158" y="19594"/>
                  <a:pt x="0" y="21689"/>
                  <a:pt x="588" y="23744"/>
                </a:cubicBezTo>
                <a:cubicBezTo>
                  <a:pt x="965" y="25069"/>
                  <a:pt x="2041" y="26163"/>
                  <a:pt x="2188" y="27534"/>
                </a:cubicBezTo>
                <a:cubicBezTo>
                  <a:pt x="2317" y="28748"/>
                  <a:pt x="1693" y="29902"/>
                  <a:pt x="1456" y="31100"/>
                </a:cubicBezTo>
                <a:cubicBezTo>
                  <a:pt x="1158" y="32623"/>
                  <a:pt x="1525" y="34264"/>
                  <a:pt x="2443" y="35515"/>
                </a:cubicBezTo>
                <a:lnTo>
                  <a:pt x="35000" y="38928"/>
                </a:lnTo>
                <a:cubicBezTo>
                  <a:pt x="38019" y="38912"/>
                  <a:pt x="41404" y="38721"/>
                  <a:pt x="43463" y="36153"/>
                </a:cubicBezTo>
                <a:cubicBezTo>
                  <a:pt x="45087" y="34125"/>
                  <a:pt x="45420" y="31147"/>
                  <a:pt x="45533" y="28378"/>
                </a:cubicBezTo>
                <a:cubicBezTo>
                  <a:pt x="45611" y="26441"/>
                  <a:pt x="45609" y="24429"/>
                  <a:pt x="44927" y="22662"/>
                </a:cubicBezTo>
                <a:cubicBezTo>
                  <a:pt x="43684" y="19447"/>
                  <a:pt x="40557" y="17851"/>
                  <a:pt x="38688" y="15075"/>
                </a:cubicBezTo>
                <a:cubicBezTo>
                  <a:pt x="36453" y="11759"/>
                  <a:pt x="36212" y="7063"/>
                  <a:pt x="33971" y="3750"/>
                </a:cubicBezTo>
                <a:cubicBezTo>
                  <a:pt x="32355" y="1358"/>
                  <a:pt x="29537" y="1"/>
                  <a:pt x="2674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 name="Google Shape;1390;p53"/>
          <p:cNvGrpSpPr/>
          <p:nvPr/>
        </p:nvGrpSpPr>
        <p:grpSpPr>
          <a:xfrm rot="-707990" flipH="1">
            <a:off x="7436412" y="185203"/>
            <a:ext cx="1422983" cy="390747"/>
            <a:chOff x="6913312" y="2687868"/>
            <a:chExt cx="1422936" cy="390734"/>
          </a:xfrm>
        </p:grpSpPr>
        <p:sp>
          <p:nvSpPr>
            <p:cNvPr id="7" name="Google Shape;1391;p53"/>
            <p:cNvSpPr/>
            <p:nvPr/>
          </p:nvSpPr>
          <p:spPr>
            <a:xfrm flipH="1">
              <a:off x="6913312" y="2687868"/>
              <a:ext cx="1422936" cy="390662"/>
            </a:xfrm>
            <a:custGeom>
              <a:avLst/>
              <a:gdLst/>
              <a:ahLst/>
              <a:cxnLst/>
              <a:rect l="l" t="t" r="r" b="b"/>
              <a:pathLst>
                <a:path w="19443" h="5338" extrusionOk="0">
                  <a:moveTo>
                    <a:pt x="2072" y="0"/>
                  </a:moveTo>
                  <a:cubicBezTo>
                    <a:pt x="1052" y="0"/>
                    <a:pt x="185" y="781"/>
                    <a:pt x="95" y="1817"/>
                  </a:cubicBezTo>
                  <a:cubicBezTo>
                    <a:pt x="0" y="2909"/>
                    <a:pt x="808" y="3873"/>
                    <a:pt x="1902" y="3968"/>
                  </a:cubicBezTo>
                  <a:lnTo>
                    <a:pt x="17196" y="5330"/>
                  </a:lnTo>
                  <a:cubicBezTo>
                    <a:pt x="17254" y="5336"/>
                    <a:pt x="17312" y="5338"/>
                    <a:pt x="17370" y="5338"/>
                  </a:cubicBezTo>
                  <a:cubicBezTo>
                    <a:pt x="18390" y="5338"/>
                    <a:pt x="19257" y="4559"/>
                    <a:pt x="19348" y="3523"/>
                  </a:cubicBezTo>
                  <a:cubicBezTo>
                    <a:pt x="19443" y="2431"/>
                    <a:pt x="18633" y="1467"/>
                    <a:pt x="17539" y="1372"/>
                  </a:cubicBezTo>
                  <a:lnTo>
                    <a:pt x="2246" y="8"/>
                  </a:lnTo>
                  <a:cubicBezTo>
                    <a:pt x="2188" y="3"/>
                    <a:pt x="2130" y="0"/>
                    <a:pt x="207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 name="Google Shape;1392;p53"/>
            <p:cNvSpPr/>
            <p:nvPr/>
          </p:nvSpPr>
          <p:spPr>
            <a:xfrm flipH="1">
              <a:off x="6917410" y="2811257"/>
              <a:ext cx="1414886" cy="267345"/>
            </a:xfrm>
            <a:custGeom>
              <a:avLst/>
              <a:gdLst/>
              <a:ahLst/>
              <a:cxnLst/>
              <a:rect l="l" t="t" r="r" b="b"/>
              <a:pathLst>
                <a:path w="19333" h="3653" extrusionOk="0">
                  <a:moveTo>
                    <a:pt x="57" y="0"/>
                  </a:moveTo>
                  <a:cubicBezTo>
                    <a:pt x="50" y="42"/>
                    <a:pt x="44" y="86"/>
                    <a:pt x="41" y="131"/>
                  </a:cubicBezTo>
                  <a:cubicBezTo>
                    <a:pt x="1" y="580"/>
                    <a:pt x="116" y="1007"/>
                    <a:pt x="340" y="1362"/>
                  </a:cubicBezTo>
                  <a:cubicBezTo>
                    <a:pt x="660" y="1870"/>
                    <a:pt x="1205" y="2226"/>
                    <a:pt x="1848" y="2282"/>
                  </a:cubicBezTo>
                  <a:lnTo>
                    <a:pt x="17142" y="3644"/>
                  </a:lnTo>
                  <a:cubicBezTo>
                    <a:pt x="17201" y="3650"/>
                    <a:pt x="17260" y="3652"/>
                    <a:pt x="17318" y="3652"/>
                  </a:cubicBezTo>
                  <a:cubicBezTo>
                    <a:pt x="18337" y="3652"/>
                    <a:pt x="19203" y="2871"/>
                    <a:pt x="19294" y="1837"/>
                  </a:cubicBezTo>
                  <a:cubicBezTo>
                    <a:pt x="19333" y="1386"/>
                    <a:pt x="19218" y="959"/>
                    <a:pt x="18994" y="605"/>
                  </a:cubicBezTo>
                  <a:cubicBezTo>
                    <a:pt x="18964" y="558"/>
                    <a:pt x="18933" y="513"/>
                    <a:pt x="18901" y="471"/>
                  </a:cubicBezTo>
                  <a:cubicBezTo>
                    <a:pt x="18754" y="1441"/>
                    <a:pt x="17918" y="2157"/>
                    <a:pt x="16941" y="2157"/>
                  </a:cubicBezTo>
                  <a:cubicBezTo>
                    <a:pt x="16883" y="2157"/>
                    <a:pt x="16824" y="2155"/>
                    <a:pt x="16766" y="2149"/>
                  </a:cubicBezTo>
                  <a:lnTo>
                    <a:pt x="1472" y="787"/>
                  </a:lnTo>
                  <a:cubicBezTo>
                    <a:pt x="887" y="735"/>
                    <a:pt x="383" y="435"/>
                    <a:pt x="57"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 name="Google Shape;1393;p53"/>
            <p:cNvSpPr/>
            <p:nvPr/>
          </p:nvSpPr>
          <p:spPr>
            <a:xfrm flipH="1">
              <a:off x="7601837" y="2715019"/>
              <a:ext cx="319379" cy="304084"/>
            </a:xfrm>
            <a:custGeom>
              <a:avLst/>
              <a:gdLst/>
              <a:ahLst/>
              <a:cxnLst/>
              <a:rect l="l" t="t" r="r" b="b"/>
              <a:pathLst>
                <a:path w="4364" h="4155" extrusionOk="0">
                  <a:moveTo>
                    <a:pt x="343" y="1"/>
                  </a:moveTo>
                  <a:lnTo>
                    <a:pt x="350" y="1"/>
                  </a:lnTo>
                  <a:lnTo>
                    <a:pt x="350" y="1"/>
                  </a:lnTo>
                  <a:cubicBezTo>
                    <a:pt x="348" y="1"/>
                    <a:pt x="346" y="1"/>
                    <a:pt x="343" y="1"/>
                  </a:cubicBezTo>
                  <a:close/>
                  <a:moveTo>
                    <a:pt x="350" y="1"/>
                  </a:moveTo>
                  <a:cubicBezTo>
                    <a:pt x="894" y="49"/>
                    <a:pt x="1367" y="314"/>
                    <a:pt x="1692" y="701"/>
                  </a:cubicBezTo>
                  <a:cubicBezTo>
                    <a:pt x="2020" y="1091"/>
                    <a:pt x="2197" y="1606"/>
                    <a:pt x="2151" y="2151"/>
                  </a:cubicBezTo>
                  <a:cubicBezTo>
                    <a:pt x="2061" y="3187"/>
                    <a:pt x="1193" y="3966"/>
                    <a:pt x="174" y="3966"/>
                  </a:cubicBezTo>
                  <a:cubicBezTo>
                    <a:pt x="116" y="3966"/>
                    <a:pt x="58" y="3964"/>
                    <a:pt x="0" y="3959"/>
                  </a:cubicBezTo>
                  <a:lnTo>
                    <a:pt x="0" y="3959"/>
                  </a:lnTo>
                  <a:lnTo>
                    <a:pt x="2166" y="4147"/>
                  </a:lnTo>
                  <a:cubicBezTo>
                    <a:pt x="2225" y="4152"/>
                    <a:pt x="2283" y="4154"/>
                    <a:pt x="2340" y="4154"/>
                  </a:cubicBezTo>
                  <a:cubicBezTo>
                    <a:pt x="3359" y="4154"/>
                    <a:pt x="4227" y="3375"/>
                    <a:pt x="4317" y="2339"/>
                  </a:cubicBezTo>
                  <a:cubicBezTo>
                    <a:pt x="4364" y="1794"/>
                    <a:pt x="4185" y="1280"/>
                    <a:pt x="3859" y="889"/>
                  </a:cubicBezTo>
                  <a:cubicBezTo>
                    <a:pt x="3531" y="499"/>
                    <a:pt x="3057" y="235"/>
                    <a:pt x="2510" y="189"/>
                  </a:cubicBezTo>
                  <a:lnTo>
                    <a:pt x="350"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1394;p53"/>
            <p:cNvSpPr/>
            <p:nvPr/>
          </p:nvSpPr>
          <p:spPr>
            <a:xfrm flipH="1">
              <a:off x="7543289" y="2754027"/>
              <a:ext cx="284397" cy="249780"/>
            </a:xfrm>
            <a:custGeom>
              <a:avLst/>
              <a:gdLst/>
              <a:ahLst/>
              <a:cxnLst/>
              <a:rect l="l" t="t" r="r" b="b"/>
              <a:pathLst>
                <a:path w="3886" h="3413" extrusionOk="0">
                  <a:moveTo>
                    <a:pt x="1946" y="0"/>
                  </a:moveTo>
                  <a:cubicBezTo>
                    <a:pt x="1300" y="0"/>
                    <a:pt x="681" y="369"/>
                    <a:pt x="394" y="994"/>
                  </a:cubicBezTo>
                  <a:cubicBezTo>
                    <a:pt x="1" y="1850"/>
                    <a:pt x="375" y="2863"/>
                    <a:pt x="1232" y="3256"/>
                  </a:cubicBezTo>
                  <a:cubicBezTo>
                    <a:pt x="1463" y="3362"/>
                    <a:pt x="1705" y="3412"/>
                    <a:pt x="1943" y="3412"/>
                  </a:cubicBezTo>
                  <a:cubicBezTo>
                    <a:pt x="2589" y="3412"/>
                    <a:pt x="3206" y="3044"/>
                    <a:pt x="3493" y="2419"/>
                  </a:cubicBezTo>
                  <a:cubicBezTo>
                    <a:pt x="3886" y="1562"/>
                    <a:pt x="3511" y="549"/>
                    <a:pt x="2655" y="156"/>
                  </a:cubicBezTo>
                  <a:cubicBezTo>
                    <a:pt x="2425" y="50"/>
                    <a:pt x="2183" y="0"/>
                    <a:pt x="194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395;p53"/>
            <p:cNvSpPr/>
            <p:nvPr/>
          </p:nvSpPr>
          <p:spPr>
            <a:xfrm flipH="1">
              <a:off x="7577613" y="2781544"/>
              <a:ext cx="216042" cy="194892"/>
            </a:xfrm>
            <a:custGeom>
              <a:avLst/>
              <a:gdLst/>
              <a:ahLst/>
              <a:cxnLst/>
              <a:rect l="l" t="t" r="r" b="b"/>
              <a:pathLst>
                <a:path w="2952" h="2663" extrusionOk="0">
                  <a:moveTo>
                    <a:pt x="1477" y="0"/>
                  </a:moveTo>
                  <a:cubicBezTo>
                    <a:pt x="1364" y="0"/>
                    <a:pt x="1248" y="15"/>
                    <a:pt x="1133" y="46"/>
                  </a:cubicBezTo>
                  <a:cubicBezTo>
                    <a:pt x="423" y="235"/>
                    <a:pt x="1" y="966"/>
                    <a:pt x="190" y="1676"/>
                  </a:cubicBezTo>
                  <a:cubicBezTo>
                    <a:pt x="350" y="2270"/>
                    <a:pt x="888" y="2663"/>
                    <a:pt x="1477" y="2663"/>
                  </a:cubicBezTo>
                  <a:cubicBezTo>
                    <a:pt x="1590" y="2663"/>
                    <a:pt x="1705" y="2648"/>
                    <a:pt x="1820" y="2618"/>
                  </a:cubicBezTo>
                  <a:cubicBezTo>
                    <a:pt x="2529" y="2428"/>
                    <a:pt x="2952" y="1698"/>
                    <a:pt x="2762" y="989"/>
                  </a:cubicBezTo>
                  <a:cubicBezTo>
                    <a:pt x="2603" y="394"/>
                    <a:pt x="2065" y="0"/>
                    <a:pt x="1477"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396;p53"/>
            <p:cNvSpPr/>
            <p:nvPr/>
          </p:nvSpPr>
          <p:spPr>
            <a:xfrm flipH="1">
              <a:off x="7614205" y="2810964"/>
              <a:ext cx="142564" cy="136636"/>
            </a:xfrm>
            <a:custGeom>
              <a:avLst/>
              <a:gdLst/>
              <a:ahLst/>
              <a:cxnLst/>
              <a:rect l="l" t="t" r="r" b="b"/>
              <a:pathLst>
                <a:path w="1948" h="1867" extrusionOk="0">
                  <a:moveTo>
                    <a:pt x="971" y="1"/>
                  </a:moveTo>
                  <a:cubicBezTo>
                    <a:pt x="493" y="1"/>
                    <a:pt x="86" y="368"/>
                    <a:pt x="44" y="853"/>
                  </a:cubicBezTo>
                  <a:cubicBezTo>
                    <a:pt x="0" y="1366"/>
                    <a:pt x="379" y="1818"/>
                    <a:pt x="892" y="1863"/>
                  </a:cubicBezTo>
                  <a:cubicBezTo>
                    <a:pt x="919" y="1865"/>
                    <a:pt x="946" y="1866"/>
                    <a:pt x="972" y="1866"/>
                  </a:cubicBezTo>
                  <a:cubicBezTo>
                    <a:pt x="1453" y="1866"/>
                    <a:pt x="1860" y="1500"/>
                    <a:pt x="1902" y="1014"/>
                  </a:cubicBezTo>
                  <a:cubicBezTo>
                    <a:pt x="1947" y="500"/>
                    <a:pt x="1567" y="49"/>
                    <a:pt x="1054" y="4"/>
                  </a:cubicBezTo>
                  <a:cubicBezTo>
                    <a:pt x="1026" y="2"/>
                    <a:pt x="999" y="1"/>
                    <a:pt x="97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97;p53"/>
            <p:cNvSpPr/>
            <p:nvPr/>
          </p:nvSpPr>
          <p:spPr>
            <a:xfrm flipH="1">
              <a:off x="8047679" y="2693430"/>
              <a:ext cx="284616" cy="279494"/>
            </a:xfrm>
            <a:custGeom>
              <a:avLst/>
              <a:gdLst/>
              <a:ahLst/>
              <a:cxnLst/>
              <a:rect l="l" t="t" r="r" b="b"/>
              <a:pathLst>
                <a:path w="3889" h="3819" extrusionOk="0">
                  <a:moveTo>
                    <a:pt x="1946" y="1"/>
                  </a:moveTo>
                  <a:cubicBezTo>
                    <a:pt x="921" y="1"/>
                    <a:pt x="73" y="813"/>
                    <a:pt x="38" y="1843"/>
                  </a:cubicBezTo>
                  <a:cubicBezTo>
                    <a:pt x="1" y="2897"/>
                    <a:pt x="826" y="3781"/>
                    <a:pt x="1880" y="3817"/>
                  </a:cubicBezTo>
                  <a:cubicBezTo>
                    <a:pt x="1903" y="3818"/>
                    <a:pt x="1925" y="3818"/>
                    <a:pt x="1948" y="3818"/>
                  </a:cubicBezTo>
                  <a:cubicBezTo>
                    <a:pt x="2971" y="3818"/>
                    <a:pt x="3817" y="3006"/>
                    <a:pt x="3853" y="1975"/>
                  </a:cubicBezTo>
                  <a:cubicBezTo>
                    <a:pt x="3889" y="922"/>
                    <a:pt x="3065" y="39"/>
                    <a:pt x="2012" y="2"/>
                  </a:cubicBezTo>
                  <a:cubicBezTo>
                    <a:pt x="1990" y="1"/>
                    <a:pt x="1968" y="1"/>
                    <a:pt x="1946"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398;p53"/>
            <p:cNvSpPr/>
            <p:nvPr/>
          </p:nvSpPr>
          <p:spPr>
            <a:xfrm flipH="1">
              <a:off x="8106666" y="2752929"/>
              <a:ext cx="166935" cy="159909"/>
            </a:xfrm>
            <a:custGeom>
              <a:avLst/>
              <a:gdLst/>
              <a:ahLst/>
              <a:cxnLst/>
              <a:rect l="l" t="t" r="r" b="b"/>
              <a:pathLst>
                <a:path w="2281" h="2185" extrusionOk="0">
                  <a:moveTo>
                    <a:pt x="1138" y="0"/>
                  </a:moveTo>
                  <a:cubicBezTo>
                    <a:pt x="577" y="0"/>
                    <a:pt x="102" y="430"/>
                    <a:pt x="52" y="998"/>
                  </a:cubicBezTo>
                  <a:cubicBezTo>
                    <a:pt x="1" y="1599"/>
                    <a:pt x="445" y="2128"/>
                    <a:pt x="1045" y="2180"/>
                  </a:cubicBezTo>
                  <a:cubicBezTo>
                    <a:pt x="1077" y="2183"/>
                    <a:pt x="1108" y="2184"/>
                    <a:pt x="1139" y="2184"/>
                  </a:cubicBezTo>
                  <a:cubicBezTo>
                    <a:pt x="1701" y="2184"/>
                    <a:pt x="2177" y="1756"/>
                    <a:pt x="2228" y="1187"/>
                  </a:cubicBezTo>
                  <a:cubicBezTo>
                    <a:pt x="2280" y="586"/>
                    <a:pt x="1834" y="58"/>
                    <a:pt x="1235" y="5"/>
                  </a:cubicBezTo>
                  <a:cubicBezTo>
                    <a:pt x="1202" y="2"/>
                    <a:pt x="1170" y="0"/>
                    <a:pt x="1138"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 name="Google Shape;1399;p53"/>
          <p:cNvGrpSpPr/>
          <p:nvPr/>
        </p:nvGrpSpPr>
        <p:grpSpPr>
          <a:xfrm rot="3153970" flipH="1">
            <a:off x="8148779" y="823489"/>
            <a:ext cx="964991" cy="508142"/>
            <a:chOff x="7001573" y="2060164"/>
            <a:chExt cx="1368559" cy="720653"/>
          </a:xfrm>
        </p:grpSpPr>
        <p:sp>
          <p:nvSpPr>
            <p:cNvPr id="16" name="Google Shape;1400;p53"/>
            <p:cNvSpPr/>
            <p:nvPr/>
          </p:nvSpPr>
          <p:spPr>
            <a:xfrm flipH="1">
              <a:off x="7001573" y="2060164"/>
              <a:ext cx="1368340" cy="720653"/>
            </a:xfrm>
            <a:custGeom>
              <a:avLst/>
              <a:gdLst/>
              <a:ahLst/>
              <a:cxnLst/>
              <a:rect l="l" t="t" r="r" b="b"/>
              <a:pathLst>
                <a:path w="18697" h="9847" extrusionOk="0">
                  <a:moveTo>
                    <a:pt x="2256" y="0"/>
                  </a:moveTo>
                  <a:cubicBezTo>
                    <a:pt x="1474" y="0"/>
                    <a:pt x="733" y="464"/>
                    <a:pt x="417" y="1233"/>
                  </a:cubicBezTo>
                  <a:cubicBezTo>
                    <a:pt x="0" y="2248"/>
                    <a:pt x="485" y="3409"/>
                    <a:pt x="1500" y="3825"/>
                  </a:cubicBezTo>
                  <a:lnTo>
                    <a:pt x="15687" y="9696"/>
                  </a:lnTo>
                  <a:cubicBezTo>
                    <a:pt x="15934" y="9798"/>
                    <a:pt x="16190" y="9846"/>
                    <a:pt x="16442" y="9846"/>
                  </a:cubicBezTo>
                  <a:cubicBezTo>
                    <a:pt x="17223" y="9846"/>
                    <a:pt x="17964" y="9382"/>
                    <a:pt x="18280" y="8614"/>
                  </a:cubicBezTo>
                  <a:cubicBezTo>
                    <a:pt x="18697" y="7600"/>
                    <a:pt x="18213" y="6439"/>
                    <a:pt x="17199" y="6021"/>
                  </a:cubicBezTo>
                  <a:lnTo>
                    <a:pt x="3011" y="150"/>
                  </a:lnTo>
                  <a:cubicBezTo>
                    <a:pt x="2763" y="48"/>
                    <a:pt x="2508" y="0"/>
                    <a:pt x="225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401;p53"/>
            <p:cNvSpPr/>
            <p:nvPr/>
          </p:nvSpPr>
          <p:spPr>
            <a:xfrm flipH="1">
              <a:off x="7018039" y="2141618"/>
              <a:ext cx="1335260" cy="639198"/>
            </a:xfrm>
            <a:custGeom>
              <a:avLst/>
              <a:gdLst/>
              <a:ahLst/>
              <a:cxnLst/>
              <a:rect l="l" t="t" r="r" b="b"/>
              <a:pathLst>
                <a:path w="18245" h="8734" extrusionOk="0">
                  <a:moveTo>
                    <a:pt x="244" y="0"/>
                  </a:moveTo>
                  <a:cubicBezTo>
                    <a:pt x="226" y="39"/>
                    <a:pt x="209" y="78"/>
                    <a:pt x="190" y="120"/>
                  </a:cubicBezTo>
                  <a:cubicBezTo>
                    <a:pt x="19" y="536"/>
                    <a:pt x="0" y="979"/>
                    <a:pt x="108" y="1385"/>
                  </a:cubicBezTo>
                  <a:cubicBezTo>
                    <a:pt x="263" y="1964"/>
                    <a:pt x="675" y="2466"/>
                    <a:pt x="1273" y="2712"/>
                  </a:cubicBezTo>
                  <a:lnTo>
                    <a:pt x="15460" y="8583"/>
                  </a:lnTo>
                  <a:cubicBezTo>
                    <a:pt x="15707" y="8685"/>
                    <a:pt x="15963" y="8733"/>
                    <a:pt x="16215" y="8733"/>
                  </a:cubicBezTo>
                  <a:cubicBezTo>
                    <a:pt x="16996" y="8733"/>
                    <a:pt x="17737" y="8269"/>
                    <a:pt x="18053" y="7501"/>
                  </a:cubicBezTo>
                  <a:cubicBezTo>
                    <a:pt x="18226" y="7083"/>
                    <a:pt x="18244" y="6641"/>
                    <a:pt x="18136" y="6236"/>
                  </a:cubicBezTo>
                  <a:cubicBezTo>
                    <a:pt x="18122" y="6184"/>
                    <a:pt x="18106" y="6131"/>
                    <a:pt x="18088" y="6081"/>
                  </a:cubicBezTo>
                  <a:cubicBezTo>
                    <a:pt x="17748" y="6778"/>
                    <a:pt x="17044" y="7195"/>
                    <a:pt x="16303" y="7195"/>
                  </a:cubicBezTo>
                  <a:cubicBezTo>
                    <a:pt x="16052" y="7195"/>
                    <a:pt x="15796" y="7146"/>
                    <a:pt x="15548" y="7045"/>
                  </a:cubicBezTo>
                  <a:lnTo>
                    <a:pt x="1360" y="1174"/>
                  </a:lnTo>
                  <a:cubicBezTo>
                    <a:pt x="816" y="950"/>
                    <a:pt x="426" y="513"/>
                    <a:pt x="244"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402;p53"/>
            <p:cNvSpPr/>
            <p:nvPr/>
          </p:nvSpPr>
          <p:spPr>
            <a:xfrm flipH="1">
              <a:off x="7652627" y="2178869"/>
              <a:ext cx="352313" cy="340457"/>
            </a:xfrm>
            <a:custGeom>
              <a:avLst/>
              <a:gdLst/>
              <a:ahLst/>
              <a:cxnLst/>
              <a:rect l="l" t="t" r="r" b="b"/>
              <a:pathLst>
                <a:path w="4814" h="4652" extrusionOk="0">
                  <a:moveTo>
                    <a:pt x="1512" y="1"/>
                  </a:moveTo>
                  <a:lnTo>
                    <a:pt x="1513" y="1"/>
                  </a:lnTo>
                  <a:lnTo>
                    <a:pt x="1513" y="1"/>
                  </a:lnTo>
                  <a:cubicBezTo>
                    <a:pt x="1512" y="1"/>
                    <a:pt x="1512" y="1"/>
                    <a:pt x="1512" y="1"/>
                  </a:cubicBezTo>
                  <a:close/>
                  <a:moveTo>
                    <a:pt x="1513" y="1"/>
                  </a:moveTo>
                  <a:cubicBezTo>
                    <a:pt x="2019" y="209"/>
                    <a:pt x="2395" y="604"/>
                    <a:pt x="2589" y="1073"/>
                  </a:cubicBezTo>
                  <a:cubicBezTo>
                    <a:pt x="2785" y="1543"/>
                    <a:pt x="2802" y="2086"/>
                    <a:pt x="2594" y="2593"/>
                  </a:cubicBezTo>
                  <a:cubicBezTo>
                    <a:pt x="2278" y="3361"/>
                    <a:pt x="1536" y="3825"/>
                    <a:pt x="754" y="3825"/>
                  </a:cubicBezTo>
                  <a:cubicBezTo>
                    <a:pt x="503" y="3825"/>
                    <a:pt x="247" y="3778"/>
                    <a:pt x="0" y="3676"/>
                  </a:cubicBezTo>
                  <a:lnTo>
                    <a:pt x="0" y="3676"/>
                  </a:lnTo>
                  <a:lnTo>
                    <a:pt x="2011" y="4501"/>
                  </a:lnTo>
                  <a:cubicBezTo>
                    <a:pt x="2259" y="4603"/>
                    <a:pt x="2515" y="4652"/>
                    <a:pt x="2766" y="4652"/>
                  </a:cubicBezTo>
                  <a:cubicBezTo>
                    <a:pt x="3548" y="4652"/>
                    <a:pt x="4288" y="4187"/>
                    <a:pt x="4603" y="3420"/>
                  </a:cubicBezTo>
                  <a:cubicBezTo>
                    <a:pt x="4813" y="2913"/>
                    <a:pt x="4796" y="2369"/>
                    <a:pt x="4600" y="1900"/>
                  </a:cubicBezTo>
                  <a:cubicBezTo>
                    <a:pt x="4404" y="1429"/>
                    <a:pt x="4030" y="1036"/>
                    <a:pt x="3523" y="828"/>
                  </a:cubicBezTo>
                  <a:lnTo>
                    <a:pt x="1513"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403;p53"/>
            <p:cNvSpPr/>
            <p:nvPr/>
          </p:nvSpPr>
          <p:spPr>
            <a:xfrm flipH="1">
              <a:off x="7610326" y="2273790"/>
              <a:ext cx="263978" cy="249707"/>
            </a:xfrm>
            <a:custGeom>
              <a:avLst/>
              <a:gdLst/>
              <a:ahLst/>
              <a:cxnLst/>
              <a:rect l="l" t="t" r="r" b="b"/>
              <a:pathLst>
                <a:path w="3607" h="3412" extrusionOk="0">
                  <a:moveTo>
                    <a:pt x="1800" y="1"/>
                  </a:moveTo>
                  <a:cubicBezTo>
                    <a:pt x="947" y="1"/>
                    <a:pt x="209" y="642"/>
                    <a:pt x="110" y="1510"/>
                  </a:cubicBezTo>
                  <a:cubicBezTo>
                    <a:pt x="1" y="2446"/>
                    <a:pt x="672" y="3293"/>
                    <a:pt x="1608" y="3400"/>
                  </a:cubicBezTo>
                  <a:cubicBezTo>
                    <a:pt x="1674" y="3408"/>
                    <a:pt x="1741" y="3412"/>
                    <a:pt x="1806" y="3412"/>
                  </a:cubicBezTo>
                  <a:cubicBezTo>
                    <a:pt x="2660" y="3412"/>
                    <a:pt x="3398" y="2771"/>
                    <a:pt x="3497" y="1902"/>
                  </a:cubicBezTo>
                  <a:cubicBezTo>
                    <a:pt x="3606" y="967"/>
                    <a:pt x="2935" y="120"/>
                    <a:pt x="1999" y="12"/>
                  </a:cubicBezTo>
                  <a:cubicBezTo>
                    <a:pt x="1932" y="5"/>
                    <a:pt x="1866" y="1"/>
                    <a:pt x="180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1404;p53"/>
            <p:cNvSpPr/>
            <p:nvPr/>
          </p:nvSpPr>
          <p:spPr>
            <a:xfrm flipH="1">
              <a:off x="7635575" y="2301087"/>
              <a:ext cx="213920" cy="194892"/>
            </a:xfrm>
            <a:custGeom>
              <a:avLst/>
              <a:gdLst/>
              <a:ahLst/>
              <a:cxnLst/>
              <a:rect l="l" t="t" r="r" b="b"/>
              <a:pathLst>
                <a:path w="2923" h="2663" extrusionOk="0">
                  <a:moveTo>
                    <a:pt x="1461" y="1"/>
                  </a:moveTo>
                  <a:cubicBezTo>
                    <a:pt x="1121" y="1"/>
                    <a:pt x="780" y="130"/>
                    <a:pt x="520" y="390"/>
                  </a:cubicBezTo>
                  <a:cubicBezTo>
                    <a:pt x="1" y="911"/>
                    <a:pt x="1" y="1753"/>
                    <a:pt x="520" y="2272"/>
                  </a:cubicBezTo>
                  <a:cubicBezTo>
                    <a:pt x="780" y="2532"/>
                    <a:pt x="1121" y="2662"/>
                    <a:pt x="1461" y="2662"/>
                  </a:cubicBezTo>
                  <a:cubicBezTo>
                    <a:pt x="1802" y="2662"/>
                    <a:pt x="2142" y="2532"/>
                    <a:pt x="2402" y="2272"/>
                  </a:cubicBezTo>
                  <a:cubicBezTo>
                    <a:pt x="2922" y="1753"/>
                    <a:pt x="2922" y="911"/>
                    <a:pt x="2402" y="390"/>
                  </a:cubicBezTo>
                  <a:cubicBezTo>
                    <a:pt x="2142" y="130"/>
                    <a:pt x="1802" y="1"/>
                    <a:pt x="1461" y="1"/>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1405;p53"/>
            <p:cNvSpPr/>
            <p:nvPr/>
          </p:nvSpPr>
          <p:spPr>
            <a:xfrm flipH="1">
              <a:off x="7664923" y="2330215"/>
              <a:ext cx="155006" cy="136636"/>
            </a:xfrm>
            <a:custGeom>
              <a:avLst/>
              <a:gdLst/>
              <a:ahLst/>
              <a:cxnLst/>
              <a:rect l="l" t="t" r="r" b="b"/>
              <a:pathLst>
                <a:path w="2118" h="1867" extrusionOk="0">
                  <a:moveTo>
                    <a:pt x="1058" y="1"/>
                  </a:moveTo>
                  <a:cubicBezTo>
                    <a:pt x="692" y="1"/>
                    <a:pt x="345" y="219"/>
                    <a:pt x="196" y="579"/>
                  </a:cubicBezTo>
                  <a:cubicBezTo>
                    <a:pt x="1" y="1055"/>
                    <a:pt x="228" y="1600"/>
                    <a:pt x="705" y="1796"/>
                  </a:cubicBezTo>
                  <a:cubicBezTo>
                    <a:pt x="821" y="1844"/>
                    <a:pt x="941" y="1867"/>
                    <a:pt x="1059" y="1867"/>
                  </a:cubicBezTo>
                  <a:cubicBezTo>
                    <a:pt x="1425" y="1867"/>
                    <a:pt x="1773" y="1649"/>
                    <a:pt x="1921" y="1288"/>
                  </a:cubicBezTo>
                  <a:cubicBezTo>
                    <a:pt x="2117" y="811"/>
                    <a:pt x="1889" y="267"/>
                    <a:pt x="1413" y="71"/>
                  </a:cubicBezTo>
                  <a:cubicBezTo>
                    <a:pt x="1297" y="24"/>
                    <a:pt x="1177" y="1"/>
                    <a:pt x="105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1406;p53"/>
            <p:cNvSpPr/>
            <p:nvPr/>
          </p:nvSpPr>
          <p:spPr>
            <a:xfrm flipH="1">
              <a:off x="8051046" y="2063677"/>
              <a:ext cx="319087" cy="279494"/>
            </a:xfrm>
            <a:custGeom>
              <a:avLst/>
              <a:gdLst/>
              <a:ahLst/>
              <a:cxnLst/>
              <a:rect l="l" t="t" r="r" b="b"/>
              <a:pathLst>
                <a:path w="4360" h="3819" extrusionOk="0">
                  <a:moveTo>
                    <a:pt x="2179" y="1"/>
                  </a:moveTo>
                  <a:cubicBezTo>
                    <a:pt x="1850" y="1"/>
                    <a:pt x="1517" y="86"/>
                    <a:pt x="1212" y="265"/>
                  </a:cubicBezTo>
                  <a:cubicBezTo>
                    <a:pt x="305" y="799"/>
                    <a:pt x="0" y="1970"/>
                    <a:pt x="535" y="2877"/>
                  </a:cubicBezTo>
                  <a:cubicBezTo>
                    <a:pt x="891" y="3482"/>
                    <a:pt x="1528" y="3819"/>
                    <a:pt x="2182" y="3819"/>
                  </a:cubicBezTo>
                  <a:cubicBezTo>
                    <a:pt x="2510" y="3819"/>
                    <a:pt x="2844" y="3734"/>
                    <a:pt x="3147" y="3555"/>
                  </a:cubicBezTo>
                  <a:cubicBezTo>
                    <a:pt x="4056" y="3020"/>
                    <a:pt x="4359" y="1852"/>
                    <a:pt x="3825" y="942"/>
                  </a:cubicBezTo>
                  <a:cubicBezTo>
                    <a:pt x="3469" y="338"/>
                    <a:pt x="2833" y="1"/>
                    <a:pt x="2179"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1407;p53"/>
            <p:cNvSpPr/>
            <p:nvPr/>
          </p:nvSpPr>
          <p:spPr>
            <a:xfrm flipH="1">
              <a:off x="8119547" y="2123469"/>
              <a:ext cx="181352" cy="159909"/>
            </a:xfrm>
            <a:custGeom>
              <a:avLst/>
              <a:gdLst/>
              <a:ahLst/>
              <a:cxnLst/>
              <a:rect l="l" t="t" r="r" b="b"/>
              <a:pathLst>
                <a:path w="2478" h="2185" extrusionOk="0">
                  <a:moveTo>
                    <a:pt x="1240" y="1"/>
                  </a:moveTo>
                  <a:cubicBezTo>
                    <a:pt x="811" y="1"/>
                    <a:pt x="403" y="256"/>
                    <a:pt x="231" y="677"/>
                  </a:cubicBezTo>
                  <a:cubicBezTo>
                    <a:pt x="1" y="1235"/>
                    <a:pt x="266" y="1874"/>
                    <a:pt x="824" y="2102"/>
                  </a:cubicBezTo>
                  <a:cubicBezTo>
                    <a:pt x="960" y="2158"/>
                    <a:pt x="1101" y="2185"/>
                    <a:pt x="1239" y="2185"/>
                  </a:cubicBezTo>
                  <a:cubicBezTo>
                    <a:pt x="1669" y="2185"/>
                    <a:pt x="2075" y="1929"/>
                    <a:pt x="2249" y="1509"/>
                  </a:cubicBezTo>
                  <a:cubicBezTo>
                    <a:pt x="2478" y="951"/>
                    <a:pt x="2212" y="312"/>
                    <a:pt x="1654" y="83"/>
                  </a:cubicBezTo>
                  <a:cubicBezTo>
                    <a:pt x="1519" y="27"/>
                    <a:pt x="1378" y="1"/>
                    <a:pt x="1240"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34499970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3">
                                            <p:txEl>
                                              <p:pRg st="0" end="0"/>
                                            </p:txEl>
                                          </p:spTgt>
                                        </p:tgtEl>
                                        <p:attrNameLst>
                                          <p:attrName>style.visibility</p:attrName>
                                        </p:attrNameLst>
                                      </p:cBhvr>
                                      <p:to>
                                        <p:strVal val="visible"/>
                                      </p:to>
                                    </p:set>
                                    <p:animEffect transition="in" filter="fade">
                                      <p:cBhvr>
                                        <p:cTn id="7" dur="500"/>
                                        <p:tgtEl>
                                          <p:spTgt spid="10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3">
                                            <p:txEl>
                                              <p:pRg st="1" end="1"/>
                                            </p:txEl>
                                          </p:spTgt>
                                        </p:tgtEl>
                                        <p:attrNameLst>
                                          <p:attrName>style.visibility</p:attrName>
                                        </p:attrNameLst>
                                      </p:cBhvr>
                                      <p:to>
                                        <p:strVal val="visible"/>
                                      </p:to>
                                    </p:set>
                                    <p:animEffect transition="in" filter="fade">
                                      <p:cBhvr>
                                        <p:cTn id="12" dur="500"/>
                                        <p:tgtEl>
                                          <p:spTgt spid="10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3">
                                            <p:txEl>
                                              <p:pRg st="2" end="2"/>
                                            </p:txEl>
                                          </p:spTgt>
                                        </p:tgtEl>
                                        <p:attrNameLst>
                                          <p:attrName>style.visibility</p:attrName>
                                        </p:attrNameLst>
                                      </p:cBhvr>
                                      <p:to>
                                        <p:strVal val="visible"/>
                                      </p:to>
                                    </p:set>
                                    <p:animEffect transition="in" filter="fade">
                                      <p:cBhvr>
                                        <p:cTn id="17" dur="500"/>
                                        <p:tgtEl>
                                          <p:spTgt spid="10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03">
                                            <p:txEl>
                                              <p:pRg st="3" end="3"/>
                                            </p:txEl>
                                          </p:spTgt>
                                        </p:tgtEl>
                                        <p:attrNameLst>
                                          <p:attrName>style.visibility</p:attrName>
                                        </p:attrNameLst>
                                      </p:cBhvr>
                                      <p:to>
                                        <p:strVal val="visible"/>
                                      </p:to>
                                    </p:set>
                                    <p:animEffect transition="in" filter="fade">
                                      <p:cBhvr>
                                        <p:cTn id="22" dur="500"/>
                                        <p:tgtEl>
                                          <p:spTgt spid="10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 grpId="0" build="p"/>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Shape 1059"/>
        <p:cNvGrpSpPr/>
        <p:nvPr/>
      </p:nvGrpSpPr>
      <p:grpSpPr>
        <a:xfrm>
          <a:off x="0" y="0"/>
          <a:ext cx="0" cy="0"/>
          <a:chOff x="0" y="0"/>
          <a:chExt cx="0" cy="0"/>
        </a:xfrm>
      </p:grpSpPr>
      <p:sp>
        <p:nvSpPr>
          <p:cNvPr id="99" name="Google Shape;378;p36"/>
          <p:cNvSpPr txBox="1">
            <a:spLocks noGrp="1"/>
          </p:cNvSpPr>
          <p:nvPr/>
        </p:nvSpPr>
        <p:spPr>
          <a:xfrm>
            <a:off x="2688079" y="237928"/>
            <a:ext cx="3717042" cy="605995"/>
          </a:xfrm>
          <a:prstGeom prst="roundRect">
            <a:avLst>
              <a:gd name="adj" fmla="val 37269"/>
            </a:avLst>
          </a:prstGeom>
          <a:solidFill>
            <a:schemeClr val="accent2"/>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lt1"/>
              </a:buClr>
              <a:buSzPts val="3200"/>
              <a:buFont typeface="Lexend Deca"/>
              <a:buNone/>
              <a:defRPr sz="3200" b="0" i="0" u="none" strike="noStrike" cap="none">
                <a:solidFill>
                  <a:schemeClr val="lt1"/>
                </a:solidFill>
                <a:latin typeface="Lexend Deca"/>
                <a:ea typeface="Lexend Deca"/>
                <a:cs typeface="Lexend Deca"/>
                <a:sym typeface="Lexend Deca"/>
              </a:defRPr>
            </a:lvl1pPr>
            <a:lvl2pPr marR="0" lvl="1"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2pPr>
            <a:lvl3pPr marR="0" lvl="2"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3pPr>
            <a:lvl4pPr marR="0" lvl="3"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4pPr>
            <a:lvl5pPr marR="0" lvl="4"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5pPr>
            <a:lvl6pPr marR="0" lvl="5"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6pPr>
            <a:lvl7pPr marR="0" lvl="6"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7pPr>
            <a:lvl8pPr marR="0" lvl="7"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8pPr>
            <a:lvl9pPr marR="0" lvl="8"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9pPr>
          </a:lstStyle>
          <a:p>
            <a:pPr lvl="0"/>
            <a:r>
              <a:rPr lang="en-US" sz="2600" b="1" smtClean="0">
                <a:latin typeface="+mj-lt"/>
              </a:rPr>
              <a:t>THẢO LUẬN NHÓM</a:t>
            </a:r>
            <a:endParaRPr sz="2600" b="1">
              <a:solidFill>
                <a:schemeClr val="lt1"/>
              </a:solidFill>
              <a:latin typeface="+mj-lt"/>
            </a:endParaRPr>
          </a:p>
        </p:txBody>
      </p:sp>
      <p:sp>
        <p:nvSpPr>
          <p:cNvPr id="100" name="Rectangle 99"/>
          <p:cNvSpPr/>
          <p:nvPr/>
        </p:nvSpPr>
        <p:spPr>
          <a:xfrm>
            <a:off x="456253" y="843923"/>
            <a:ext cx="1937288" cy="43709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algn="ctr"/>
            <a:r>
              <a:rPr lang="en-US" sz="2200" b="1" smtClean="0"/>
              <a:t>NHÓM </a:t>
            </a:r>
            <a:r>
              <a:rPr lang="en-US" sz="2200" b="1"/>
              <a:t>2</a:t>
            </a:r>
          </a:p>
        </p:txBody>
      </p:sp>
      <p:sp>
        <p:nvSpPr>
          <p:cNvPr id="103" name="Rectangle 102"/>
          <p:cNvSpPr/>
          <p:nvPr/>
        </p:nvSpPr>
        <p:spPr>
          <a:xfrm>
            <a:off x="330201" y="1362482"/>
            <a:ext cx="8188669" cy="3323987"/>
          </a:xfrm>
          <a:prstGeom prst="rect">
            <a:avLst/>
          </a:prstGeom>
        </p:spPr>
        <p:txBody>
          <a:bodyPr wrap="squar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just">
              <a:lnSpc>
                <a:spcPct val="150000"/>
              </a:lnSpc>
            </a:pPr>
            <a:r>
              <a:rPr lang="vi-VN" sz="2000" b="1">
                <a:solidFill>
                  <a:schemeClr val="tx2"/>
                </a:solidFill>
                <a:latin typeface="+mn-lt"/>
                <a:ea typeface="Pontano Sans"/>
                <a:cs typeface="Pontano Sans"/>
              </a:rPr>
              <a:t>Trường hợp b: </a:t>
            </a:r>
          </a:p>
          <a:p>
            <a:pPr marL="285750" indent="-285750" algn="just">
              <a:lnSpc>
                <a:spcPct val="150000"/>
              </a:lnSpc>
              <a:buFont typeface="Arial" panose="020B0604020202020204" pitchFamily="34" charset="0"/>
              <a:buChar char="•"/>
            </a:pPr>
            <a:r>
              <a:rPr lang="vi-VN" sz="2000" smtClean="0">
                <a:solidFill>
                  <a:schemeClr val="dk1"/>
                </a:solidFill>
                <a:latin typeface="+mn-lt"/>
                <a:ea typeface="Pontano Sans"/>
                <a:cs typeface="Pontano Sans"/>
              </a:rPr>
              <a:t>Theo </a:t>
            </a:r>
            <a:r>
              <a:rPr lang="vi-VN" sz="2000">
                <a:solidFill>
                  <a:schemeClr val="dk1"/>
                </a:solidFill>
                <a:latin typeface="+mn-lt"/>
                <a:ea typeface="Pontano Sans"/>
                <a:cs typeface="Pontano Sans"/>
              </a:rPr>
              <a:t>em, bố mẹ P có vi phạm quyền bình đẳng của công dân trước pháp luật. Vì mọi người đều có quyền lựa chọn nguyện vọng vào đại học của mình. Bố mẹ P làm vậy đã ảnh hưởng tới tương lai và nguyện vọng của em gái P.</a:t>
            </a:r>
          </a:p>
          <a:p>
            <a:pPr marL="285750" indent="-285750" algn="just">
              <a:lnSpc>
                <a:spcPct val="150000"/>
              </a:lnSpc>
              <a:buFont typeface="Arial" panose="020B0604020202020204" pitchFamily="34" charset="0"/>
              <a:buChar char="•"/>
            </a:pPr>
            <a:r>
              <a:rPr lang="vi-VN" sz="2000" smtClean="0">
                <a:solidFill>
                  <a:schemeClr val="dk1"/>
                </a:solidFill>
                <a:latin typeface="+mn-lt"/>
                <a:ea typeface="Pontano Sans"/>
                <a:cs typeface="Pontano Sans"/>
              </a:rPr>
              <a:t>Nếu </a:t>
            </a:r>
            <a:r>
              <a:rPr lang="vi-VN" sz="2000">
                <a:solidFill>
                  <a:schemeClr val="dk1"/>
                </a:solidFill>
                <a:latin typeface="+mn-lt"/>
                <a:ea typeface="Pontano Sans"/>
                <a:cs typeface="Pontano Sans"/>
              </a:rPr>
              <a:t>là P hoặc là em gái của P, em sẽ giải thích với bố mẹ sự lựa chọn của mỗi người cần phải được tôn trọng.</a:t>
            </a:r>
          </a:p>
        </p:txBody>
      </p:sp>
      <p:sp>
        <p:nvSpPr>
          <p:cNvPr id="5" name="Google Shape;1389;p53"/>
          <p:cNvSpPr/>
          <p:nvPr/>
        </p:nvSpPr>
        <p:spPr>
          <a:xfrm rot="9218220">
            <a:off x="7524731" y="-1141200"/>
            <a:ext cx="2574022" cy="2196928"/>
          </a:xfrm>
          <a:custGeom>
            <a:avLst/>
            <a:gdLst/>
            <a:ahLst/>
            <a:cxnLst/>
            <a:rect l="l" t="t" r="r" b="b"/>
            <a:pathLst>
              <a:path w="45611" h="38929" extrusionOk="0">
                <a:moveTo>
                  <a:pt x="26741" y="1"/>
                </a:moveTo>
                <a:cubicBezTo>
                  <a:pt x="24763" y="1"/>
                  <a:pt x="22797" y="680"/>
                  <a:pt x="21273" y="2151"/>
                </a:cubicBezTo>
                <a:cubicBezTo>
                  <a:pt x="19977" y="3402"/>
                  <a:pt x="18818" y="4971"/>
                  <a:pt x="17082" y="5450"/>
                </a:cubicBezTo>
                <a:cubicBezTo>
                  <a:pt x="16694" y="5557"/>
                  <a:pt x="16304" y="5602"/>
                  <a:pt x="15913" y="5602"/>
                </a:cubicBezTo>
                <a:cubicBezTo>
                  <a:pt x="13693" y="5602"/>
                  <a:pt x="11435" y="4134"/>
                  <a:pt x="9202" y="4134"/>
                </a:cubicBezTo>
                <a:cubicBezTo>
                  <a:pt x="8850" y="4134"/>
                  <a:pt x="8499" y="4170"/>
                  <a:pt x="8148" y="4255"/>
                </a:cubicBezTo>
                <a:cubicBezTo>
                  <a:pt x="7138" y="4499"/>
                  <a:pt x="6263" y="5122"/>
                  <a:pt x="5461" y="5781"/>
                </a:cubicBezTo>
                <a:cubicBezTo>
                  <a:pt x="4513" y="6561"/>
                  <a:pt x="3609" y="7430"/>
                  <a:pt x="3018" y="8503"/>
                </a:cubicBezTo>
                <a:cubicBezTo>
                  <a:pt x="1542" y="11186"/>
                  <a:pt x="2282" y="14521"/>
                  <a:pt x="1620" y="17509"/>
                </a:cubicBezTo>
                <a:cubicBezTo>
                  <a:pt x="1158" y="19594"/>
                  <a:pt x="0" y="21689"/>
                  <a:pt x="588" y="23744"/>
                </a:cubicBezTo>
                <a:cubicBezTo>
                  <a:pt x="965" y="25069"/>
                  <a:pt x="2041" y="26163"/>
                  <a:pt x="2188" y="27534"/>
                </a:cubicBezTo>
                <a:cubicBezTo>
                  <a:pt x="2317" y="28748"/>
                  <a:pt x="1693" y="29902"/>
                  <a:pt x="1456" y="31100"/>
                </a:cubicBezTo>
                <a:cubicBezTo>
                  <a:pt x="1158" y="32623"/>
                  <a:pt x="1525" y="34264"/>
                  <a:pt x="2443" y="35515"/>
                </a:cubicBezTo>
                <a:lnTo>
                  <a:pt x="35000" y="38928"/>
                </a:lnTo>
                <a:cubicBezTo>
                  <a:pt x="38019" y="38912"/>
                  <a:pt x="41404" y="38721"/>
                  <a:pt x="43463" y="36153"/>
                </a:cubicBezTo>
                <a:cubicBezTo>
                  <a:pt x="45087" y="34125"/>
                  <a:pt x="45420" y="31147"/>
                  <a:pt x="45533" y="28378"/>
                </a:cubicBezTo>
                <a:cubicBezTo>
                  <a:pt x="45611" y="26441"/>
                  <a:pt x="45609" y="24429"/>
                  <a:pt x="44927" y="22662"/>
                </a:cubicBezTo>
                <a:cubicBezTo>
                  <a:pt x="43684" y="19447"/>
                  <a:pt x="40557" y="17851"/>
                  <a:pt x="38688" y="15075"/>
                </a:cubicBezTo>
                <a:cubicBezTo>
                  <a:pt x="36453" y="11759"/>
                  <a:pt x="36212" y="7063"/>
                  <a:pt x="33971" y="3750"/>
                </a:cubicBezTo>
                <a:cubicBezTo>
                  <a:pt x="32355" y="1358"/>
                  <a:pt x="29537" y="1"/>
                  <a:pt x="2674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 name="Google Shape;1390;p53"/>
          <p:cNvGrpSpPr/>
          <p:nvPr/>
        </p:nvGrpSpPr>
        <p:grpSpPr>
          <a:xfrm rot="-707990" flipH="1">
            <a:off x="7436412" y="185203"/>
            <a:ext cx="1422983" cy="390747"/>
            <a:chOff x="6913312" y="2687868"/>
            <a:chExt cx="1422936" cy="390734"/>
          </a:xfrm>
        </p:grpSpPr>
        <p:sp>
          <p:nvSpPr>
            <p:cNvPr id="7" name="Google Shape;1391;p53"/>
            <p:cNvSpPr/>
            <p:nvPr/>
          </p:nvSpPr>
          <p:spPr>
            <a:xfrm flipH="1">
              <a:off x="6913312" y="2687868"/>
              <a:ext cx="1422936" cy="390662"/>
            </a:xfrm>
            <a:custGeom>
              <a:avLst/>
              <a:gdLst/>
              <a:ahLst/>
              <a:cxnLst/>
              <a:rect l="l" t="t" r="r" b="b"/>
              <a:pathLst>
                <a:path w="19443" h="5338" extrusionOk="0">
                  <a:moveTo>
                    <a:pt x="2072" y="0"/>
                  </a:moveTo>
                  <a:cubicBezTo>
                    <a:pt x="1052" y="0"/>
                    <a:pt x="185" y="781"/>
                    <a:pt x="95" y="1817"/>
                  </a:cubicBezTo>
                  <a:cubicBezTo>
                    <a:pt x="0" y="2909"/>
                    <a:pt x="808" y="3873"/>
                    <a:pt x="1902" y="3968"/>
                  </a:cubicBezTo>
                  <a:lnTo>
                    <a:pt x="17196" y="5330"/>
                  </a:lnTo>
                  <a:cubicBezTo>
                    <a:pt x="17254" y="5336"/>
                    <a:pt x="17312" y="5338"/>
                    <a:pt x="17370" y="5338"/>
                  </a:cubicBezTo>
                  <a:cubicBezTo>
                    <a:pt x="18390" y="5338"/>
                    <a:pt x="19257" y="4559"/>
                    <a:pt x="19348" y="3523"/>
                  </a:cubicBezTo>
                  <a:cubicBezTo>
                    <a:pt x="19443" y="2431"/>
                    <a:pt x="18633" y="1467"/>
                    <a:pt x="17539" y="1372"/>
                  </a:cubicBezTo>
                  <a:lnTo>
                    <a:pt x="2246" y="8"/>
                  </a:lnTo>
                  <a:cubicBezTo>
                    <a:pt x="2188" y="3"/>
                    <a:pt x="2130" y="0"/>
                    <a:pt x="207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 name="Google Shape;1392;p53"/>
            <p:cNvSpPr/>
            <p:nvPr/>
          </p:nvSpPr>
          <p:spPr>
            <a:xfrm flipH="1">
              <a:off x="6917410" y="2811257"/>
              <a:ext cx="1414886" cy="267345"/>
            </a:xfrm>
            <a:custGeom>
              <a:avLst/>
              <a:gdLst/>
              <a:ahLst/>
              <a:cxnLst/>
              <a:rect l="l" t="t" r="r" b="b"/>
              <a:pathLst>
                <a:path w="19333" h="3653" extrusionOk="0">
                  <a:moveTo>
                    <a:pt x="57" y="0"/>
                  </a:moveTo>
                  <a:cubicBezTo>
                    <a:pt x="50" y="42"/>
                    <a:pt x="44" y="86"/>
                    <a:pt x="41" y="131"/>
                  </a:cubicBezTo>
                  <a:cubicBezTo>
                    <a:pt x="1" y="580"/>
                    <a:pt x="116" y="1007"/>
                    <a:pt x="340" y="1362"/>
                  </a:cubicBezTo>
                  <a:cubicBezTo>
                    <a:pt x="660" y="1870"/>
                    <a:pt x="1205" y="2226"/>
                    <a:pt x="1848" y="2282"/>
                  </a:cubicBezTo>
                  <a:lnTo>
                    <a:pt x="17142" y="3644"/>
                  </a:lnTo>
                  <a:cubicBezTo>
                    <a:pt x="17201" y="3650"/>
                    <a:pt x="17260" y="3652"/>
                    <a:pt x="17318" y="3652"/>
                  </a:cubicBezTo>
                  <a:cubicBezTo>
                    <a:pt x="18337" y="3652"/>
                    <a:pt x="19203" y="2871"/>
                    <a:pt x="19294" y="1837"/>
                  </a:cubicBezTo>
                  <a:cubicBezTo>
                    <a:pt x="19333" y="1386"/>
                    <a:pt x="19218" y="959"/>
                    <a:pt x="18994" y="605"/>
                  </a:cubicBezTo>
                  <a:cubicBezTo>
                    <a:pt x="18964" y="558"/>
                    <a:pt x="18933" y="513"/>
                    <a:pt x="18901" y="471"/>
                  </a:cubicBezTo>
                  <a:cubicBezTo>
                    <a:pt x="18754" y="1441"/>
                    <a:pt x="17918" y="2157"/>
                    <a:pt x="16941" y="2157"/>
                  </a:cubicBezTo>
                  <a:cubicBezTo>
                    <a:pt x="16883" y="2157"/>
                    <a:pt x="16824" y="2155"/>
                    <a:pt x="16766" y="2149"/>
                  </a:cubicBezTo>
                  <a:lnTo>
                    <a:pt x="1472" y="787"/>
                  </a:lnTo>
                  <a:cubicBezTo>
                    <a:pt x="887" y="735"/>
                    <a:pt x="383" y="435"/>
                    <a:pt x="57"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 name="Google Shape;1393;p53"/>
            <p:cNvSpPr/>
            <p:nvPr/>
          </p:nvSpPr>
          <p:spPr>
            <a:xfrm flipH="1">
              <a:off x="7601837" y="2715019"/>
              <a:ext cx="319379" cy="304084"/>
            </a:xfrm>
            <a:custGeom>
              <a:avLst/>
              <a:gdLst/>
              <a:ahLst/>
              <a:cxnLst/>
              <a:rect l="l" t="t" r="r" b="b"/>
              <a:pathLst>
                <a:path w="4364" h="4155" extrusionOk="0">
                  <a:moveTo>
                    <a:pt x="343" y="1"/>
                  </a:moveTo>
                  <a:lnTo>
                    <a:pt x="350" y="1"/>
                  </a:lnTo>
                  <a:lnTo>
                    <a:pt x="350" y="1"/>
                  </a:lnTo>
                  <a:cubicBezTo>
                    <a:pt x="348" y="1"/>
                    <a:pt x="346" y="1"/>
                    <a:pt x="343" y="1"/>
                  </a:cubicBezTo>
                  <a:close/>
                  <a:moveTo>
                    <a:pt x="350" y="1"/>
                  </a:moveTo>
                  <a:cubicBezTo>
                    <a:pt x="894" y="49"/>
                    <a:pt x="1367" y="314"/>
                    <a:pt x="1692" y="701"/>
                  </a:cubicBezTo>
                  <a:cubicBezTo>
                    <a:pt x="2020" y="1091"/>
                    <a:pt x="2197" y="1606"/>
                    <a:pt x="2151" y="2151"/>
                  </a:cubicBezTo>
                  <a:cubicBezTo>
                    <a:pt x="2061" y="3187"/>
                    <a:pt x="1193" y="3966"/>
                    <a:pt x="174" y="3966"/>
                  </a:cubicBezTo>
                  <a:cubicBezTo>
                    <a:pt x="116" y="3966"/>
                    <a:pt x="58" y="3964"/>
                    <a:pt x="0" y="3959"/>
                  </a:cubicBezTo>
                  <a:lnTo>
                    <a:pt x="0" y="3959"/>
                  </a:lnTo>
                  <a:lnTo>
                    <a:pt x="2166" y="4147"/>
                  </a:lnTo>
                  <a:cubicBezTo>
                    <a:pt x="2225" y="4152"/>
                    <a:pt x="2283" y="4154"/>
                    <a:pt x="2340" y="4154"/>
                  </a:cubicBezTo>
                  <a:cubicBezTo>
                    <a:pt x="3359" y="4154"/>
                    <a:pt x="4227" y="3375"/>
                    <a:pt x="4317" y="2339"/>
                  </a:cubicBezTo>
                  <a:cubicBezTo>
                    <a:pt x="4364" y="1794"/>
                    <a:pt x="4185" y="1280"/>
                    <a:pt x="3859" y="889"/>
                  </a:cubicBezTo>
                  <a:cubicBezTo>
                    <a:pt x="3531" y="499"/>
                    <a:pt x="3057" y="235"/>
                    <a:pt x="2510" y="189"/>
                  </a:cubicBezTo>
                  <a:lnTo>
                    <a:pt x="350"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1394;p53"/>
            <p:cNvSpPr/>
            <p:nvPr/>
          </p:nvSpPr>
          <p:spPr>
            <a:xfrm flipH="1">
              <a:off x="7543289" y="2754027"/>
              <a:ext cx="284397" cy="249780"/>
            </a:xfrm>
            <a:custGeom>
              <a:avLst/>
              <a:gdLst/>
              <a:ahLst/>
              <a:cxnLst/>
              <a:rect l="l" t="t" r="r" b="b"/>
              <a:pathLst>
                <a:path w="3886" h="3413" extrusionOk="0">
                  <a:moveTo>
                    <a:pt x="1946" y="0"/>
                  </a:moveTo>
                  <a:cubicBezTo>
                    <a:pt x="1300" y="0"/>
                    <a:pt x="681" y="369"/>
                    <a:pt x="394" y="994"/>
                  </a:cubicBezTo>
                  <a:cubicBezTo>
                    <a:pt x="1" y="1850"/>
                    <a:pt x="375" y="2863"/>
                    <a:pt x="1232" y="3256"/>
                  </a:cubicBezTo>
                  <a:cubicBezTo>
                    <a:pt x="1463" y="3362"/>
                    <a:pt x="1705" y="3412"/>
                    <a:pt x="1943" y="3412"/>
                  </a:cubicBezTo>
                  <a:cubicBezTo>
                    <a:pt x="2589" y="3412"/>
                    <a:pt x="3206" y="3044"/>
                    <a:pt x="3493" y="2419"/>
                  </a:cubicBezTo>
                  <a:cubicBezTo>
                    <a:pt x="3886" y="1562"/>
                    <a:pt x="3511" y="549"/>
                    <a:pt x="2655" y="156"/>
                  </a:cubicBezTo>
                  <a:cubicBezTo>
                    <a:pt x="2425" y="50"/>
                    <a:pt x="2183" y="0"/>
                    <a:pt x="194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395;p53"/>
            <p:cNvSpPr/>
            <p:nvPr/>
          </p:nvSpPr>
          <p:spPr>
            <a:xfrm flipH="1">
              <a:off x="7577613" y="2781544"/>
              <a:ext cx="216042" cy="194892"/>
            </a:xfrm>
            <a:custGeom>
              <a:avLst/>
              <a:gdLst/>
              <a:ahLst/>
              <a:cxnLst/>
              <a:rect l="l" t="t" r="r" b="b"/>
              <a:pathLst>
                <a:path w="2952" h="2663" extrusionOk="0">
                  <a:moveTo>
                    <a:pt x="1477" y="0"/>
                  </a:moveTo>
                  <a:cubicBezTo>
                    <a:pt x="1364" y="0"/>
                    <a:pt x="1248" y="15"/>
                    <a:pt x="1133" y="46"/>
                  </a:cubicBezTo>
                  <a:cubicBezTo>
                    <a:pt x="423" y="235"/>
                    <a:pt x="1" y="966"/>
                    <a:pt x="190" y="1676"/>
                  </a:cubicBezTo>
                  <a:cubicBezTo>
                    <a:pt x="350" y="2270"/>
                    <a:pt x="888" y="2663"/>
                    <a:pt x="1477" y="2663"/>
                  </a:cubicBezTo>
                  <a:cubicBezTo>
                    <a:pt x="1590" y="2663"/>
                    <a:pt x="1705" y="2648"/>
                    <a:pt x="1820" y="2618"/>
                  </a:cubicBezTo>
                  <a:cubicBezTo>
                    <a:pt x="2529" y="2428"/>
                    <a:pt x="2952" y="1698"/>
                    <a:pt x="2762" y="989"/>
                  </a:cubicBezTo>
                  <a:cubicBezTo>
                    <a:pt x="2603" y="394"/>
                    <a:pt x="2065" y="0"/>
                    <a:pt x="1477"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396;p53"/>
            <p:cNvSpPr/>
            <p:nvPr/>
          </p:nvSpPr>
          <p:spPr>
            <a:xfrm flipH="1">
              <a:off x="7614205" y="2810964"/>
              <a:ext cx="142564" cy="136636"/>
            </a:xfrm>
            <a:custGeom>
              <a:avLst/>
              <a:gdLst/>
              <a:ahLst/>
              <a:cxnLst/>
              <a:rect l="l" t="t" r="r" b="b"/>
              <a:pathLst>
                <a:path w="1948" h="1867" extrusionOk="0">
                  <a:moveTo>
                    <a:pt x="971" y="1"/>
                  </a:moveTo>
                  <a:cubicBezTo>
                    <a:pt x="493" y="1"/>
                    <a:pt x="86" y="368"/>
                    <a:pt x="44" y="853"/>
                  </a:cubicBezTo>
                  <a:cubicBezTo>
                    <a:pt x="0" y="1366"/>
                    <a:pt x="379" y="1818"/>
                    <a:pt x="892" y="1863"/>
                  </a:cubicBezTo>
                  <a:cubicBezTo>
                    <a:pt x="919" y="1865"/>
                    <a:pt x="946" y="1866"/>
                    <a:pt x="972" y="1866"/>
                  </a:cubicBezTo>
                  <a:cubicBezTo>
                    <a:pt x="1453" y="1866"/>
                    <a:pt x="1860" y="1500"/>
                    <a:pt x="1902" y="1014"/>
                  </a:cubicBezTo>
                  <a:cubicBezTo>
                    <a:pt x="1947" y="500"/>
                    <a:pt x="1567" y="49"/>
                    <a:pt x="1054" y="4"/>
                  </a:cubicBezTo>
                  <a:cubicBezTo>
                    <a:pt x="1026" y="2"/>
                    <a:pt x="999" y="1"/>
                    <a:pt x="97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97;p53"/>
            <p:cNvSpPr/>
            <p:nvPr/>
          </p:nvSpPr>
          <p:spPr>
            <a:xfrm flipH="1">
              <a:off x="8047679" y="2693430"/>
              <a:ext cx="284616" cy="279494"/>
            </a:xfrm>
            <a:custGeom>
              <a:avLst/>
              <a:gdLst/>
              <a:ahLst/>
              <a:cxnLst/>
              <a:rect l="l" t="t" r="r" b="b"/>
              <a:pathLst>
                <a:path w="3889" h="3819" extrusionOk="0">
                  <a:moveTo>
                    <a:pt x="1946" y="1"/>
                  </a:moveTo>
                  <a:cubicBezTo>
                    <a:pt x="921" y="1"/>
                    <a:pt x="73" y="813"/>
                    <a:pt x="38" y="1843"/>
                  </a:cubicBezTo>
                  <a:cubicBezTo>
                    <a:pt x="1" y="2897"/>
                    <a:pt x="826" y="3781"/>
                    <a:pt x="1880" y="3817"/>
                  </a:cubicBezTo>
                  <a:cubicBezTo>
                    <a:pt x="1903" y="3818"/>
                    <a:pt x="1925" y="3818"/>
                    <a:pt x="1948" y="3818"/>
                  </a:cubicBezTo>
                  <a:cubicBezTo>
                    <a:pt x="2971" y="3818"/>
                    <a:pt x="3817" y="3006"/>
                    <a:pt x="3853" y="1975"/>
                  </a:cubicBezTo>
                  <a:cubicBezTo>
                    <a:pt x="3889" y="922"/>
                    <a:pt x="3065" y="39"/>
                    <a:pt x="2012" y="2"/>
                  </a:cubicBezTo>
                  <a:cubicBezTo>
                    <a:pt x="1990" y="1"/>
                    <a:pt x="1968" y="1"/>
                    <a:pt x="1946"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398;p53"/>
            <p:cNvSpPr/>
            <p:nvPr/>
          </p:nvSpPr>
          <p:spPr>
            <a:xfrm flipH="1">
              <a:off x="8106666" y="2752929"/>
              <a:ext cx="166935" cy="159909"/>
            </a:xfrm>
            <a:custGeom>
              <a:avLst/>
              <a:gdLst/>
              <a:ahLst/>
              <a:cxnLst/>
              <a:rect l="l" t="t" r="r" b="b"/>
              <a:pathLst>
                <a:path w="2281" h="2185" extrusionOk="0">
                  <a:moveTo>
                    <a:pt x="1138" y="0"/>
                  </a:moveTo>
                  <a:cubicBezTo>
                    <a:pt x="577" y="0"/>
                    <a:pt x="102" y="430"/>
                    <a:pt x="52" y="998"/>
                  </a:cubicBezTo>
                  <a:cubicBezTo>
                    <a:pt x="1" y="1599"/>
                    <a:pt x="445" y="2128"/>
                    <a:pt x="1045" y="2180"/>
                  </a:cubicBezTo>
                  <a:cubicBezTo>
                    <a:pt x="1077" y="2183"/>
                    <a:pt x="1108" y="2184"/>
                    <a:pt x="1139" y="2184"/>
                  </a:cubicBezTo>
                  <a:cubicBezTo>
                    <a:pt x="1701" y="2184"/>
                    <a:pt x="2177" y="1756"/>
                    <a:pt x="2228" y="1187"/>
                  </a:cubicBezTo>
                  <a:cubicBezTo>
                    <a:pt x="2280" y="586"/>
                    <a:pt x="1834" y="58"/>
                    <a:pt x="1235" y="5"/>
                  </a:cubicBezTo>
                  <a:cubicBezTo>
                    <a:pt x="1202" y="2"/>
                    <a:pt x="1170" y="0"/>
                    <a:pt x="1138"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 name="Google Shape;1399;p53"/>
          <p:cNvGrpSpPr/>
          <p:nvPr/>
        </p:nvGrpSpPr>
        <p:grpSpPr>
          <a:xfrm rot="3153970" flipH="1">
            <a:off x="8148779" y="823489"/>
            <a:ext cx="964991" cy="508142"/>
            <a:chOff x="7001573" y="2060164"/>
            <a:chExt cx="1368559" cy="720653"/>
          </a:xfrm>
        </p:grpSpPr>
        <p:sp>
          <p:nvSpPr>
            <p:cNvPr id="16" name="Google Shape;1400;p53"/>
            <p:cNvSpPr/>
            <p:nvPr/>
          </p:nvSpPr>
          <p:spPr>
            <a:xfrm flipH="1">
              <a:off x="7001573" y="2060164"/>
              <a:ext cx="1368340" cy="720653"/>
            </a:xfrm>
            <a:custGeom>
              <a:avLst/>
              <a:gdLst/>
              <a:ahLst/>
              <a:cxnLst/>
              <a:rect l="l" t="t" r="r" b="b"/>
              <a:pathLst>
                <a:path w="18697" h="9847" extrusionOk="0">
                  <a:moveTo>
                    <a:pt x="2256" y="0"/>
                  </a:moveTo>
                  <a:cubicBezTo>
                    <a:pt x="1474" y="0"/>
                    <a:pt x="733" y="464"/>
                    <a:pt x="417" y="1233"/>
                  </a:cubicBezTo>
                  <a:cubicBezTo>
                    <a:pt x="0" y="2248"/>
                    <a:pt x="485" y="3409"/>
                    <a:pt x="1500" y="3825"/>
                  </a:cubicBezTo>
                  <a:lnTo>
                    <a:pt x="15687" y="9696"/>
                  </a:lnTo>
                  <a:cubicBezTo>
                    <a:pt x="15934" y="9798"/>
                    <a:pt x="16190" y="9846"/>
                    <a:pt x="16442" y="9846"/>
                  </a:cubicBezTo>
                  <a:cubicBezTo>
                    <a:pt x="17223" y="9846"/>
                    <a:pt x="17964" y="9382"/>
                    <a:pt x="18280" y="8614"/>
                  </a:cubicBezTo>
                  <a:cubicBezTo>
                    <a:pt x="18697" y="7600"/>
                    <a:pt x="18213" y="6439"/>
                    <a:pt x="17199" y="6021"/>
                  </a:cubicBezTo>
                  <a:lnTo>
                    <a:pt x="3011" y="150"/>
                  </a:lnTo>
                  <a:cubicBezTo>
                    <a:pt x="2763" y="48"/>
                    <a:pt x="2508" y="0"/>
                    <a:pt x="225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401;p53"/>
            <p:cNvSpPr/>
            <p:nvPr/>
          </p:nvSpPr>
          <p:spPr>
            <a:xfrm flipH="1">
              <a:off x="7018039" y="2141618"/>
              <a:ext cx="1335260" cy="639198"/>
            </a:xfrm>
            <a:custGeom>
              <a:avLst/>
              <a:gdLst/>
              <a:ahLst/>
              <a:cxnLst/>
              <a:rect l="l" t="t" r="r" b="b"/>
              <a:pathLst>
                <a:path w="18245" h="8734" extrusionOk="0">
                  <a:moveTo>
                    <a:pt x="244" y="0"/>
                  </a:moveTo>
                  <a:cubicBezTo>
                    <a:pt x="226" y="39"/>
                    <a:pt x="209" y="78"/>
                    <a:pt x="190" y="120"/>
                  </a:cubicBezTo>
                  <a:cubicBezTo>
                    <a:pt x="19" y="536"/>
                    <a:pt x="0" y="979"/>
                    <a:pt x="108" y="1385"/>
                  </a:cubicBezTo>
                  <a:cubicBezTo>
                    <a:pt x="263" y="1964"/>
                    <a:pt x="675" y="2466"/>
                    <a:pt x="1273" y="2712"/>
                  </a:cubicBezTo>
                  <a:lnTo>
                    <a:pt x="15460" y="8583"/>
                  </a:lnTo>
                  <a:cubicBezTo>
                    <a:pt x="15707" y="8685"/>
                    <a:pt x="15963" y="8733"/>
                    <a:pt x="16215" y="8733"/>
                  </a:cubicBezTo>
                  <a:cubicBezTo>
                    <a:pt x="16996" y="8733"/>
                    <a:pt x="17737" y="8269"/>
                    <a:pt x="18053" y="7501"/>
                  </a:cubicBezTo>
                  <a:cubicBezTo>
                    <a:pt x="18226" y="7083"/>
                    <a:pt x="18244" y="6641"/>
                    <a:pt x="18136" y="6236"/>
                  </a:cubicBezTo>
                  <a:cubicBezTo>
                    <a:pt x="18122" y="6184"/>
                    <a:pt x="18106" y="6131"/>
                    <a:pt x="18088" y="6081"/>
                  </a:cubicBezTo>
                  <a:cubicBezTo>
                    <a:pt x="17748" y="6778"/>
                    <a:pt x="17044" y="7195"/>
                    <a:pt x="16303" y="7195"/>
                  </a:cubicBezTo>
                  <a:cubicBezTo>
                    <a:pt x="16052" y="7195"/>
                    <a:pt x="15796" y="7146"/>
                    <a:pt x="15548" y="7045"/>
                  </a:cubicBezTo>
                  <a:lnTo>
                    <a:pt x="1360" y="1174"/>
                  </a:lnTo>
                  <a:cubicBezTo>
                    <a:pt x="816" y="950"/>
                    <a:pt x="426" y="513"/>
                    <a:pt x="244"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402;p53"/>
            <p:cNvSpPr/>
            <p:nvPr/>
          </p:nvSpPr>
          <p:spPr>
            <a:xfrm flipH="1">
              <a:off x="7652627" y="2178869"/>
              <a:ext cx="352313" cy="340457"/>
            </a:xfrm>
            <a:custGeom>
              <a:avLst/>
              <a:gdLst/>
              <a:ahLst/>
              <a:cxnLst/>
              <a:rect l="l" t="t" r="r" b="b"/>
              <a:pathLst>
                <a:path w="4814" h="4652" extrusionOk="0">
                  <a:moveTo>
                    <a:pt x="1512" y="1"/>
                  </a:moveTo>
                  <a:lnTo>
                    <a:pt x="1513" y="1"/>
                  </a:lnTo>
                  <a:lnTo>
                    <a:pt x="1513" y="1"/>
                  </a:lnTo>
                  <a:cubicBezTo>
                    <a:pt x="1512" y="1"/>
                    <a:pt x="1512" y="1"/>
                    <a:pt x="1512" y="1"/>
                  </a:cubicBezTo>
                  <a:close/>
                  <a:moveTo>
                    <a:pt x="1513" y="1"/>
                  </a:moveTo>
                  <a:cubicBezTo>
                    <a:pt x="2019" y="209"/>
                    <a:pt x="2395" y="604"/>
                    <a:pt x="2589" y="1073"/>
                  </a:cubicBezTo>
                  <a:cubicBezTo>
                    <a:pt x="2785" y="1543"/>
                    <a:pt x="2802" y="2086"/>
                    <a:pt x="2594" y="2593"/>
                  </a:cubicBezTo>
                  <a:cubicBezTo>
                    <a:pt x="2278" y="3361"/>
                    <a:pt x="1536" y="3825"/>
                    <a:pt x="754" y="3825"/>
                  </a:cubicBezTo>
                  <a:cubicBezTo>
                    <a:pt x="503" y="3825"/>
                    <a:pt x="247" y="3778"/>
                    <a:pt x="0" y="3676"/>
                  </a:cubicBezTo>
                  <a:lnTo>
                    <a:pt x="0" y="3676"/>
                  </a:lnTo>
                  <a:lnTo>
                    <a:pt x="2011" y="4501"/>
                  </a:lnTo>
                  <a:cubicBezTo>
                    <a:pt x="2259" y="4603"/>
                    <a:pt x="2515" y="4652"/>
                    <a:pt x="2766" y="4652"/>
                  </a:cubicBezTo>
                  <a:cubicBezTo>
                    <a:pt x="3548" y="4652"/>
                    <a:pt x="4288" y="4187"/>
                    <a:pt x="4603" y="3420"/>
                  </a:cubicBezTo>
                  <a:cubicBezTo>
                    <a:pt x="4813" y="2913"/>
                    <a:pt x="4796" y="2369"/>
                    <a:pt x="4600" y="1900"/>
                  </a:cubicBezTo>
                  <a:cubicBezTo>
                    <a:pt x="4404" y="1429"/>
                    <a:pt x="4030" y="1036"/>
                    <a:pt x="3523" y="828"/>
                  </a:cubicBezTo>
                  <a:lnTo>
                    <a:pt x="1513"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403;p53"/>
            <p:cNvSpPr/>
            <p:nvPr/>
          </p:nvSpPr>
          <p:spPr>
            <a:xfrm flipH="1">
              <a:off x="7610326" y="2273790"/>
              <a:ext cx="263978" cy="249707"/>
            </a:xfrm>
            <a:custGeom>
              <a:avLst/>
              <a:gdLst/>
              <a:ahLst/>
              <a:cxnLst/>
              <a:rect l="l" t="t" r="r" b="b"/>
              <a:pathLst>
                <a:path w="3607" h="3412" extrusionOk="0">
                  <a:moveTo>
                    <a:pt x="1800" y="1"/>
                  </a:moveTo>
                  <a:cubicBezTo>
                    <a:pt x="947" y="1"/>
                    <a:pt x="209" y="642"/>
                    <a:pt x="110" y="1510"/>
                  </a:cubicBezTo>
                  <a:cubicBezTo>
                    <a:pt x="1" y="2446"/>
                    <a:pt x="672" y="3293"/>
                    <a:pt x="1608" y="3400"/>
                  </a:cubicBezTo>
                  <a:cubicBezTo>
                    <a:pt x="1674" y="3408"/>
                    <a:pt x="1741" y="3412"/>
                    <a:pt x="1806" y="3412"/>
                  </a:cubicBezTo>
                  <a:cubicBezTo>
                    <a:pt x="2660" y="3412"/>
                    <a:pt x="3398" y="2771"/>
                    <a:pt x="3497" y="1902"/>
                  </a:cubicBezTo>
                  <a:cubicBezTo>
                    <a:pt x="3606" y="967"/>
                    <a:pt x="2935" y="120"/>
                    <a:pt x="1999" y="12"/>
                  </a:cubicBezTo>
                  <a:cubicBezTo>
                    <a:pt x="1932" y="5"/>
                    <a:pt x="1866" y="1"/>
                    <a:pt x="180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1404;p53"/>
            <p:cNvSpPr/>
            <p:nvPr/>
          </p:nvSpPr>
          <p:spPr>
            <a:xfrm flipH="1">
              <a:off x="7635575" y="2301087"/>
              <a:ext cx="213920" cy="194892"/>
            </a:xfrm>
            <a:custGeom>
              <a:avLst/>
              <a:gdLst/>
              <a:ahLst/>
              <a:cxnLst/>
              <a:rect l="l" t="t" r="r" b="b"/>
              <a:pathLst>
                <a:path w="2923" h="2663" extrusionOk="0">
                  <a:moveTo>
                    <a:pt x="1461" y="1"/>
                  </a:moveTo>
                  <a:cubicBezTo>
                    <a:pt x="1121" y="1"/>
                    <a:pt x="780" y="130"/>
                    <a:pt x="520" y="390"/>
                  </a:cubicBezTo>
                  <a:cubicBezTo>
                    <a:pt x="1" y="911"/>
                    <a:pt x="1" y="1753"/>
                    <a:pt x="520" y="2272"/>
                  </a:cubicBezTo>
                  <a:cubicBezTo>
                    <a:pt x="780" y="2532"/>
                    <a:pt x="1121" y="2662"/>
                    <a:pt x="1461" y="2662"/>
                  </a:cubicBezTo>
                  <a:cubicBezTo>
                    <a:pt x="1802" y="2662"/>
                    <a:pt x="2142" y="2532"/>
                    <a:pt x="2402" y="2272"/>
                  </a:cubicBezTo>
                  <a:cubicBezTo>
                    <a:pt x="2922" y="1753"/>
                    <a:pt x="2922" y="911"/>
                    <a:pt x="2402" y="390"/>
                  </a:cubicBezTo>
                  <a:cubicBezTo>
                    <a:pt x="2142" y="130"/>
                    <a:pt x="1802" y="1"/>
                    <a:pt x="1461" y="1"/>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1405;p53"/>
            <p:cNvSpPr/>
            <p:nvPr/>
          </p:nvSpPr>
          <p:spPr>
            <a:xfrm flipH="1">
              <a:off x="7664923" y="2330215"/>
              <a:ext cx="155006" cy="136636"/>
            </a:xfrm>
            <a:custGeom>
              <a:avLst/>
              <a:gdLst/>
              <a:ahLst/>
              <a:cxnLst/>
              <a:rect l="l" t="t" r="r" b="b"/>
              <a:pathLst>
                <a:path w="2118" h="1867" extrusionOk="0">
                  <a:moveTo>
                    <a:pt x="1058" y="1"/>
                  </a:moveTo>
                  <a:cubicBezTo>
                    <a:pt x="692" y="1"/>
                    <a:pt x="345" y="219"/>
                    <a:pt x="196" y="579"/>
                  </a:cubicBezTo>
                  <a:cubicBezTo>
                    <a:pt x="1" y="1055"/>
                    <a:pt x="228" y="1600"/>
                    <a:pt x="705" y="1796"/>
                  </a:cubicBezTo>
                  <a:cubicBezTo>
                    <a:pt x="821" y="1844"/>
                    <a:pt x="941" y="1867"/>
                    <a:pt x="1059" y="1867"/>
                  </a:cubicBezTo>
                  <a:cubicBezTo>
                    <a:pt x="1425" y="1867"/>
                    <a:pt x="1773" y="1649"/>
                    <a:pt x="1921" y="1288"/>
                  </a:cubicBezTo>
                  <a:cubicBezTo>
                    <a:pt x="2117" y="811"/>
                    <a:pt x="1889" y="267"/>
                    <a:pt x="1413" y="71"/>
                  </a:cubicBezTo>
                  <a:cubicBezTo>
                    <a:pt x="1297" y="24"/>
                    <a:pt x="1177" y="1"/>
                    <a:pt x="105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1406;p53"/>
            <p:cNvSpPr/>
            <p:nvPr/>
          </p:nvSpPr>
          <p:spPr>
            <a:xfrm flipH="1">
              <a:off x="8051046" y="2063677"/>
              <a:ext cx="319087" cy="279494"/>
            </a:xfrm>
            <a:custGeom>
              <a:avLst/>
              <a:gdLst/>
              <a:ahLst/>
              <a:cxnLst/>
              <a:rect l="l" t="t" r="r" b="b"/>
              <a:pathLst>
                <a:path w="4360" h="3819" extrusionOk="0">
                  <a:moveTo>
                    <a:pt x="2179" y="1"/>
                  </a:moveTo>
                  <a:cubicBezTo>
                    <a:pt x="1850" y="1"/>
                    <a:pt x="1517" y="86"/>
                    <a:pt x="1212" y="265"/>
                  </a:cubicBezTo>
                  <a:cubicBezTo>
                    <a:pt x="305" y="799"/>
                    <a:pt x="0" y="1970"/>
                    <a:pt x="535" y="2877"/>
                  </a:cubicBezTo>
                  <a:cubicBezTo>
                    <a:pt x="891" y="3482"/>
                    <a:pt x="1528" y="3819"/>
                    <a:pt x="2182" y="3819"/>
                  </a:cubicBezTo>
                  <a:cubicBezTo>
                    <a:pt x="2510" y="3819"/>
                    <a:pt x="2844" y="3734"/>
                    <a:pt x="3147" y="3555"/>
                  </a:cubicBezTo>
                  <a:cubicBezTo>
                    <a:pt x="4056" y="3020"/>
                    <a:pt x="4359" y="1852"/>
                    <a:pt x="3825" y="942"/>
                  </a:cubicBezTo>
                  <a:cubicBezTo>
                    <a:pt x="3469" y="338"/>
                    <a:pt x="2833" y="1"/>
                    <a:pt x="2179"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1407;p53"/>
            <p:cNvSpPr/>
            <p:nvPr/>
          </p:nvSpPr>
          <p:spPr>
            <a:xfrm flipH="1">
              <a:off x="8119547" y="2123469"/>
              <a:ext cx="181352" cy="159909"/>
            </a:xfrm>
            <a:custGeom>
              <a:avLst/>
              <a:gdLst/>
              <a:ahLst/>
              <a:cxnLst/>
              <a:rect l="l" t="t" r="r" b="b"/>
              <a:pathLst>
                <a:path w="2478" h="2185" extrusionOk="0">
                  <a:moveTo>
                    <a:pt x="1240" y="1"/>
                  </a:moveTo>
                  <a:cubicBezTo>
                    <a:pt x="811" y="1"/>
                    <a:pt x="403" y="256"/>
                    <a:pt x="231" y="677"/>
                  </a:cubicBezTo>
                  <a:cubicBezTo>
                    <a:pt x="1" y="1235"/>
                    <a:pt x="266" y="1874"/>
                    <a:pt x="824" y="2102"/>
                  </a:cubicBezTo>
                  <a:cubicBezTo>
                    <a:pt x="960" y="2158"/>
                    <a:pt x="1101" y="2185"/>
                    <a:pt x="1239" y="2185"/>
                  </a:cubicBezTo>
                  <a:cubicBezTo>
                    <a:pt x="1669" y="2185"/>
                    <a:pt x="2075" y="1929"/>
                    <a:pt x="2249" y="1509"/>
                  </a:cubicBezTo>
                  <a:cubicBezTo>
                    <a:pt x="2478" y="951"/>
                    <a:pt x="2212" y="312"/>
                    <a:pt x="1654" y="83"/>
                  </a:cubicBezTo>
                  <a:cubicBezTo>
                    <a:pt x="1519" y="27"/>
                    <a:pt x="1378" y="1"/>
                    <a:pt x="1240"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11419919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3">
                                            <p:txEl>
                                              <p:pRg st="0" end="0"/>
                                            </p:txEl>
                                          </p:spTgt>
                                        </p:tgtEl>
                                        <p:attrNameLst>
                                          <p:attrName>style.visibility</p:attrName>
                                        </p:attrNameLst>
                                      </p:cBhvr>
                                      <p:to>
                                        <p:strVal val="visible"/>
                                      </p:to>
                                    </p:set>
                                    <p:animEffect transition="in" filter="fade">
                                      <p:cBhvr>
                                        <p:cTn id="7" dur="500"/>
                                        <p:tgtEl>
                                          <p:spTgt spid="10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3">
                                            <p:txEl>
                                              <p:pRg st="1" end="1"/>
                                            </p:txEl>
                                          </p:spTgt>
                                        </p:tgtEl>
                                        <p:attrNameLst>
                                          <p:attrName>style.visibility</p:attrName>
                                        </p:attrNameLst>
                                      </p:cBhvr>
                                      <p:to>
                                        <p:strVal val="visible"/>
                                      </p:to>
                                    </p:set>
                                    <p:animEffect transition="in" filter="fade">
                                      <p:cBhvr>
                                        <p:cTn id="12" dur="500"/>
                                        <p:tgtEl>
                                          <p:spTgt spid="10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3">
                                            <p:txEl>
                                              <p:pRg st="2" end="2"/>
                                            </p:txEl>
                                          </p:spTgt>
                                        </p:tgtEl>
                                        <p:attrNameLst>
                                          <p:attrName>style.visibility</p:attrName>
                                        </p:attrNameLst>
                                      </p:cBhvr>
                                      <p:to>
                                        <p:strVal val="visible"/>
                                      </p:to>
                                    </p:set>
                                    <p:animEffect transition="in" filter="fade">
                                      <p:cBhvr>
                                        <p:cTn id="17" dur="500"/>
                                        <p:tgtEl>
                                          <p:spTgt spid="10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 grpId="0" build="p"/>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Shape 217"/>
        <p:cNvGrpSpPr/>
        <p:nvPr/>
      </p:nvGrpSpPr>
      <p:grpSpPr>
        <a:xfrm>
          <a:off x="0" y="0"/>
          <a:ext cx="0" cy="0"/>
          <a:chOff x="0" y="0"/>
          <a:chExt cx="0" cy="0"/>
        </a:xfrm>
      </p:grpSpPr>
      <p:sp>
        <p:nvSpPr>
          <p:cNvPr id="220" name="Google Shape;220;p37"/>
          <p:cNvSpPr/>
          <p:nvPr/>
        </p:nvSpPr>
        <p:spPr>
          <a:xfrm rot="353429" flipH="1">
            <a:off x="6321606" y="2274802"/>
            <a:ext cx="4708771" cy="4018937"/>
          </a:xfrm>
          <a:custGeom>
            <a:avLst/>
            <a:gdLst/>
            <a:ahLst/>
            <a:cxnLst/>
            <a:rect l="l" t="t" r="r" b="b"/>
            <a:pathLst>
              <a:path w="45611" h="38929" extrusionOk="0">
                <a:moveTo>
                  <a:pt x="26741" y="1"/>
                </a:moveTo>
                <a:cubicBezTo>
                  <a:pt x="24763" y="1"/>
                  <a:pt x="22797" y="680"/>
                  <a:pt x="21273" y="2151"/>
                </a:cubicBezTo>
                <a:cubicBezTo>
                  <a:pt x="19977" y="3402"/>
                  <a:pt x="18818" y="4971"/>
                  <a:pt x="17082" y="5450"/>
                </a:cubicBezTo>
                <a:cubicBezTo>
                  <a:pt x="16694" y="5557"/>
                  <a:pt x="16304" y="5602"/>
                  <a:pt x="15913" y="5602"/>
                </a:cubicBezTo>
                <a:cubicBezTo>
                  <a:pt x="13693" y="5602"/>
                  <a:pt x="11435" y="4134"/>
                  <a:pt x="9202" y="4134"/>
                </a:cubicBezTo>
                <a:cubicBezTo>
                  <a:pt x="8850" y="4134"/>
                  <a:pt x="8499" y="4170"/>
                  <a:pt x="8148" y="4255"/>
                </a:cubicBezTo>
                <a:cubicBezTo>
                  <a:pt x="7138" y="4499"/>
                  <a:pt x="6263" y="5122"/>
                  <a:pt x="5461" y="5781"/>
                </a:cubicBezTo>
                <a:cubicBezTo>
                  <a:pt x="4513" y="6561"/>
                  <a:pt x="3609" y="7430"/>
                  <a:pt x="3018" y="8503"/>
                </a:cubicBezTo>
                <a:cubicBezTo>
                  <a:pt x="1542" y="11186"/>
                  <a:pt x="2282" y="14521"/>
                  <a:pt x="1620" y="17509"/>
                </a:cubicBezTo>
                <a:cubicBezTo>
                  <a:pt x="1158" y="19594"/>
                  <a:pt x="0" y="21689"/>
                  <a:pt x="588" y="23744"/>
                </a:cubicBezTo>
                <a:cubicBezTo>
                  <a:pt x="965" y="25069"/>
                  <a:pt x="2041" y="26163"/>
                  <a:pt x="2188" y="27534"/>
                </a:cubicBezTo>
                <a:cubicBezTo>
                  <a:pt x="2317" y="28748"/>
                  <a:pt x="1693" y="29902"/>
                  <a:pt x="1456" y="31100"/>
                </a:cubicBezTo>
                <a:cubicBezTo>
                  <a:pt x="1158" y="32623"/>
                  <a:pt x="1525" y="34264"/>
                  <a:pt x="2443" y="35515"/>
                </a:cubicBezTo>
                <a:lnTo>
                  <a:pt x="35000" y="38928"/>
                </a:lnTo>
                <a:cubicBezTo>
                  <a:pt x="38019" y="38912"/>
                  <a:pt x="41404" y="38721"/>
                  <a:pt x="43463" y="36153"/>
                </a:cubicBezTo>
                <a:cubicBezTo>
                  <a:pt x="45087" y="34125"/>
                  <a:pt x="45420" y="31147"/>
                  <a:pt x="45533" y="28378"/>
                </a:cubicBezTo>
                <a:cubicBezTo>
                  <a:pt x="45611" y="26441"/>
                  <a:pt x="45609" y="24429"/>
                  <a:pt x="44927" y="22662"/>
                </a:cubicBezTo>
                <a:cubicBezTo>
                  <a:pt x="43684" y="19447"/>
                  <a:pt x="40557" y="17851"/>
                  <a:pt x="38688" y="15075"/>
                </a:cubicBezTo>
                <a:cubicBezTo>
                  <a:pt x="36453" y="11759"/>
                  <a:pt x="36212" y="7063"/>
                  <a:pt x="33971" y="3750"/>
                </a:cubicBezTo>
                <a:cubicBezTo>
                  <a:pt x="32355" y="1358"/>
                  <a:pt x="29537" y="1"/>
                  <a:pt x="2674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2" name="Google Shape;342;p37"/>
          <p:cNvSpPr/>
          <p:nvPr/>
        </p:nvSpPr>
        <p:spPr>
          <a:xfrm rot="-9218220" flipH="1">
            <a:off x="-1184994" y="-1141200"/>
            <a:ext cx="2574022" cy="2196928"/>
          </a:xfrm>
          <a:custGeom>
            <a:avLst/>
            <a:gdLst/>
            <a:ahLst/>
            <a:cxnLst/>
            <a:rect l="l" t="t" r="r" b="b"/>
            <a:pathLst>
              <a:path w="45611" h="38929" extrusionOk="0">
                <a:moveTo>
                  <a:pt x="26741" y="1"/>
                </a:moveTo>
                <a:cubicBezTo>
                  <a:pt x="24763" y="1"/>
                  <a:pt x="22797" y="680"/>
                  <a:pt x="21273" y="2151"/>
                </a:cubicBezTo>
                <a:cubicBezTo>
                  <a:pt x="19977" y="3402"/>
                  <a:pt x="18818" y="4971"/>
                  <a:pt x="17082" y="5450"/>
                </a:cubicBezTo>
                <a:cubicBezTo>
                  <a:pt x="16694" y="5557"/>
                  <a:pt x="16304" y="5602"/>
                  <a:pt x="15913" y="5602"/>
                </a:cubicBezTo>
                <a:cubicBezTo>
                  <a:pt x="13693" y="5602"/>
                  <a:pt x="11435" y="4134"/>
                  <a:pt x="9202" y="4134"/>
                </a:cubicBezTo>
                <a:cubicBezTo>
                  <a:pt x="8850" y="4134"/>
                  <a:pt x="8499" y="4170"/>
                  <a:pt x="8148" y="4255"/>
                </a:cubicBezTo>
                <a:cubicBezTo>
                  <a:pt x="7138" y="4499"/>
                  <a:pt x="6263" y="5122"/>
                  <a:pt x="5461" y="5781"/>
                </a:cubicBezTo>
                <a:cubicBezTo>
                  <a:pt x="4513" y="6561"/>
                  <a:pt x="3609" y="7430"/>
                  <a:pt x="3018" y="8503"/>
                </a:cubicBezTo>
                <a:cubicBezTo>
                  <a:pt x="1542" y="11186"/>
                  <a:pt x="2282" y="14521"/>
                  <a:pt x="1620" y="17509"/>
                </a:cubicBezTo>
                <a:cubicBezTo>
                  <a:pt x="1158" y="19594"/>
                  <a:pt x="0" y="21689"/>
                  <a:pt x="588" y="23744"/>
                </a:cubicBezTo>
                <a:cubicBezTo>
                  <a:pt x="965" y="25069"/>
                  <a:pt x="2041" y="26163"/>
                  <a:pt x="2188" y="27534"/>
                </a:cubicBezTo>
                <a:cubicBezTo>
                  <a:pt x="2317" y="28748"/>
                  <a:pt x="1693" y="29902"/>
                  <a:pt x="1456" y="31100"/>
                </a:cubicBezTo>
                <a:cubicBezTo>
                  <a:pt x="1158" y="32623"/>
                  <a:pt x="1525" y="34264"/>
                  <a:pt x="2443" y="35515"/>
                </a:cubicBezTo>
                <a:lnTo>
                  <a:pt x="35000" y="38928"/>
                </a:lnTo>
                <a:cubicBezTo>
                  <a:pt x="38019" y="38912"/>
                  <a:pt x="41404" y="38721"/>
                  <a:pt x="43463" y="36153"/>
                </a:cubicBezTo>
                <a:cubicBezTo>
                  <a:pt x="45087" y="34125"/>
                  <a:pt x="45420" y="31147"/>
                  <a:pt x="45533" y="28378"/>
                </a:cubicBezTo>
                <a:cubicBezTo>
                  <a:pt x="45611" y="26441"/>
                  <a:pt x="45609" y="24429"/>
                  <a:pt x="44927" y="22662"/>
                </a:cubicBezTo>
                <a:cubicBezTo>
                  <a:pt x="43684" y="19447"/>
                  <a:pt x="40557" y="17851"/>
                  <a:pt x="38688" y="15075"/>
                </a:cubicBezTo>
                <a:cubicBezTo>
                  <a:pt x="36453" y="11759"/>
                  <a:pt x="36212" y="7063"/>
                  <a:pt x="33971" y="3750"/>
                </a:cubicBezTo>
                <a:cubicBezTo>
                  <a:pt x="32355" y="1358"/>
                  <a:pt x="29537" y="1"/>
                  <a:pt x="2674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43" name="Google Shape;343;p37"/>
          <p:cNvGrpSpPr/>
          <p:nvPr/>
        </p:nvGrpSpPr>
        <p:grpSpPr>
          <a:xfrm rot="707990">
            <a:off x="-132709" y="109610"/>
            <a:ext cx="1422983" cy="390747"/>
            <a:chOff x="6913312" y="2687868"/>
            <a:chExt cx="1422936" cy="390734"/>
          </a:xfrm>
        </p:grpSpPr>
        <p:sp>
          <p:nvSpPr>
            <p:cNvPr id="344" name="Google Shape;344;p37"/>
            <p:cNvSpPr/>
            <p:nvPr/>
          </p:nvSpPr>
          <p:spPr>
            <a:xfrm flipH="1">
              <a:off x="6913312" y="2687868"/>
              <a:ext cx="1422936" cy="390662"/>
            </a:xfrm>
            <a:custGeom>
              <a:avLst/>
              <a:gdLst/>
              <a:ahLst/>
              <a:cxnLst/>
              <a:rect l="l" t="t" r="r" b="b"/>
              <a:pathLst>
                <a:path w="19443" h="5338" extrusionOk="0">
                  <a:moveTo>
                    <a:pt x="2072" y="0"/>
                  </a:moveTo>
                  <a:cubicBezTo>
                    <a:pt x="1052" y="0"/>
                    <a:pt x="185" y="781"/>
                    <a:pt x="95" y="1817"/>
                  </a:cubicBezTo>
                  <a:cubicBezTo>
                    <a:pt x="0" y="2909"/>
                    <a:pt x="808" y="3873"/>
                    <a:pt x="1902" y="3968"/>
                  </a:cubicBezTo>
                  <a:lnTo>
                    <a:pt x="17196" y="5330"/>
                  </a:lnTo>
                  <a:cubicBezTo>
                    <a:pt x="17254" y="5336"/>
                    <a:pt x="17312" y="5338"/>
                    <a:pt x="17370" y="5338"/>
                  </a:cubicBezTo>
                  <a:cubicBezTo>
                    <a:pt x="18390" y="5338"/>
                    <a:pt x="19257" y="4559"/>
                    <a:pt x="19348" y="3523"/>
                  </a:cubicBezTo>
                  <a:cubicBezTo>
                    <a:pt x="19443" y="2431"/>
                    <a:pt x="18633" y="1467"/>
                    <a:pt x="17539" y="1372"/>
                  </a:cubicBezTo>
                  <a:lnTo>
                    <a:pt x="2246" y="8"/>
                  </a:lnTo>
                  <a:cubicBezTo>
                    <a:pt x="2188" y="3"/>
                    <a:pt x="2130" y="0"/>
                    <a:pt x="207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5" name="Google Shape;345;p37"/>
            <p:cNvSpPr/>
            <p:nvPr/>
          </p:nvSpPr>
          <p:spPr>
            <a:xfrm flipH="1">
              <a:off x="6917410" y="2811257"/>
              <a:ext cx="1414886" cy="267345"/>
            </a:xfrm>
            <a:custGeom>
              <a:avLst/>
              <a:gdLst/>
              <a:ahLst/>
              <a:cxnLst/>
              <a:rect l="l" t="t" r="r" b="b"/>
              <a:pathLst>
                <a:path w="19333" h="3653" extrusionOk="0">
                  <a:moveTo>
                    <a:pt x="57" y="0"/>
                  </a:moveTo>
                  <a:cubicBezTo>
                    <a:pt x="50" y="42"/>
                    <a:pt x="44" y="86"/>
                    <a:pt x="41" y="131"/>
                  </a:cubicBezTo>
                  <a:cubicBezTo>
                    <a:pt x="1" y="580"/>
                    <a:pt x="116" y="1007"/>
                    <a:pt x="340" y="1362"/>
                  </a:cubicBezTo>
                  <a:cubicBezTo>
                    <a:pt x="660" y="1870"/>
                    <a:pt x="1205" y="2226"/>
                    <a:pt x="1848" y="2282"/>
                  </a:cubicBezTo>
                  <a:lnTo>
                    <a:pt x="17142" y="3644"/>
                  </a:lnTo>
                  <a:cubicBezTo>
                    <a:pt x="17201" y="3650"/>
                    <a:pt x="17260" y="3652"/>
                    <a:pt x="17318" y="3652"/>
                  </a:cubicBezTo>
                  <a:cubicBezTo>
                    <a:pt x="18337" y="3652"/>
                    <a:pt x="19203" y="2871"/>
                    <a:pt x="19294" y="1837"/>
                  </a:cubicBezTo>
                  <a:cubicBezTo>
                    <a:pt x="19333" y="1386"/>
                    <a:pt x="19218" y="959"/>
                    <a:pt x="18994" y="605"/>
                  </a:cubicBezTo>
                  <a:cubicBezTo>
                    <a:pt x="18964" y="558"/>
                    <a:pt x="18933" y="513"/>
                    <a:pt x="18901" y="471"/>
                  </a:cubicBezTo>
                  <a:cubicBezTo>
                    <a:pt x="18754" y="1441"/>
                    <a:pt x="17918" y="2157"/>
                    <a:pt x="16941" y="2157"/>
                  </a:cubicBezTo>
                  <a:cubicBezTo>
                    <a:pt x="16883" y="2157"/>
                    <a:pt x="16824" y="2155"/>
                    <a:pt x="16766" y="2149"/>
                  </a:cubicBezTo>
                  <a:lnTo>
                    <a:pt x="1472" y="787"/>
                  </a:lnTo>
                  <a:cubicBezTo>
                    <a:pt x="887" y="735"/>
                    <a:pt x="383" y="435"/>
                    <a:pt x="57"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6" name="Google Shape;346;p37"/>
            <p:cNvSpPr/>
            <p:nvPr/>
          </p:nvSpPr>
          <p:spPr>
            <a:xfrm flipH="1">
              <a:off x="7601837" y="2715019"/>
              <a:ext cx="319379" cy="304084"/>
            </a:xfrm>
            <a:custGeom>
              <a:avLst/>
              <a:gdLst/>
              <a:ahLst/>
              <a:cxnLst/>
              <a:rect l="l" t="t" r="r" b="b"/>
              <a:pathLst>
                <a:path w="4364" h="4155" extrusionOk="0">
                  <a:moveTo>
                    <a:pt x="343" y="1"/>
                  </a:moveTo>
                  <a:lnTo>
                    <a:pt x="350" y="1"/>
                  </a:lnTo>
                  <a:lnTo>
                    <a:pt x="350" y="1"/>
                  </a:lnTo>
                  <a:cubicBezTo>
                    <a:pt x="348" y="1"/>
                    <a:pt x="346" y="1"/>
                    <a:pt x="343" y="1"/>
                  </a:cubicBezTo>
                  <a:close/>
                  <a:moveTo>
                    <a:pt x="350" y="1"/>
                  </a:moveTo>
                  <a:cubicBezTo>
                    <a:pt x="894" y="49"/>
                    <a:pt x="1367" y="314"/>
                    <a:pt x="1692" y="701"/>
                  </a:cubicBezTo>
                  <a:cubicBezTo>
                    <a:pt x="2020" y="1091"/>
                    <a:pt x="2197" y="1606"/>
                    <a:pt x="2151" y="2151"/>
                  </a:cubicBezTo>
                  <a:cubicBezTo>
                    <a:pt x="2061" y="3187"/>
                    <a:pt x="1193" y="3966"/>
                    <a:pt x="174" y="3966"/>
                  </a:cubicBezTo>
                  <a:cubicBezTo>
                    <a:pt x="116" y="3966"/>
                    <a:pt x="58" y="3964"/>
                    <a:pt x="0" y="3959"/>
                  </a:cubicBezTo>
                  <a:lnTo>
                    <a:pt x="0" y="3959"/>
                  </a:lnTo>
                  <a:lnTo>
                    <a:pt x="2166" y="4147"/>
                  </a:lnTo>
                  <a:cubicBezTo>
                    <a:pt x="2225" y="4152"/>
                    <a:pt x="2283" y="4154"/>
                    <a:pt x="2340" y="4154"/>
                  </a:cubicBezTo>
                  <a:cubicBezTo>
                    <a:pt x="3359" y="4154"/>
                    <a:pt x="4227" y="3375"/>
                    <a:pt x="4317" y="2339"/>
                  </a:cubicBezTo>
                  <a:cubicBezTo>
                    <a:pt x="4364" y="1794"/>
                    <a:pt x="4185" y="1280"/>
                    <a:pt x="3859" y="889"/>
                  </a:cubicBezTo>
                  <a:cubicBezTo>
                    <a:pt x="3531" y="499"/>
                    <a:pt x="3057" y="235"/>
                    <a:pt x="2510" y="189"/>
                  </a:cubicBezTo>
                  <a:lnTo>
                    <a:pt x="350"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7" name="Google Shape;347;p37"/>
            <p:cNvSpPr/>
            <p:nvPr/>
          </p:nvSpPr>
          <p:spPr>
            <a:xfrm flipH="1">
              <a:off x="7543289" y="2754027"/>
              <a:ext cx="284397" cy="249780"/>
            </a:xfrm>
            <a:custGeom>
              <a:avLst/>
              <a:gdLst/>
              <a:ahLst/>
              <a:cxnLst/>
              <a:rect l="l" t="t" r="r" b="b"/>
              <a:pathLst>
                <a:path w="3886" h="3413" extrusionOk="0">
                  <a:moveTo>
                    <a:pt x="1946" y="0"/>
                  </a:moveTo>
                  <a:cubicBezTo>
                    <a:pt x="1300" y="0"/>
                    <a:pt x="681" y="369"/>
                    <a:pt x="394" y="994"/>
                  </a:cubicBezTo>
                  <a:cubicBezTo>
                    <a:pt x="1" y="1850"/>
                    <a:pt x="375" y="2863"/>
                    <a:pt x="1232" y="3256"/>
                  </a:cubicBezTo>
                  <a:cubicBezTo>
                    <a:pt x="1463" y="3362"/>
                    <a:pt x="1705" y="3412"/>
                    <a:pt x="1943" y="3412"/>
                  </a:cubicBezTo>
                  <a:cubicBezTo>
                    <a:pt x="2589" y="3412"/>
                    <a:pt x="3206" y="3044"/>
                    <a:pt x="3493" y="2419"/>
                  </a:cubicBezTo>
                  <a:cubicBezTo>
                    <a:pt x="3886" y="1562"/>
                    <a:pt x="3511" y="549"/>
                    <a:pt x="2655" y="156"/>
                  </a:cubicBezTo>
                  <a:cubicBezTo>
                    <a:pt x="2425" y="50"/>
                    <a:pt x="2183" y="0"/>
                    <a:pt x="194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8" name="Google Shape;348;p37"/>
            <p:cNvSpPr/>
            <p:nvPr/>
          </p:nvSpPr>
          <p:spPr>
            <a:xfrm flipH="1">
              <a:off x="7577613" y="2781544"/>
              <a:ext cx="216042" cy="194892"/>
            </a:xfrm>
            <a:custGeom>
              <a:avLst/>
              <a:gdLst/>
              <a:ahLst/>
              <a:cxnLst/>
              <a:rect l="l" t="t" r="r" b="b"/>
              <a:pathLst>
                <a:path w="2952" h="2663" extrusionOk="0">
                  <a:moveTo>
                    <a:pt x="1477" y="0"/>
                  </a:moveTo>
                  <a:cubicBezTo>
                    <a:pt x="1364" y="0"/>
                    <a:pt x="1248" y="15"/>
                    <a:pt x="1133" y="46"/>
                  </a:cubicBezTo>
                  <a:cubicBezTo>
                    <a:pt x="423" y="235"/>
                    <a:pt x="1" y="966"/>
                    <a:pt x="190" y="1676"/>
                  </a:cubicBezTo>
                  <a:cubicBezTo>
                    <a:pt x="350" y="2270"/>
                    <a:pt x="888" y="2663"/>
                    <a:pt x="1477" y="2663"/>
                  </a:cubicBezTo>
                  <a:cubicBezTo>
                    <a:pt x="1590" y="2663"/>
                    <a:pt x="1705" y="2648"/>
                    <a:pt x="1820" y="2618"/>
                  </a:cubicBezTo>
                  <a:cubicBezTo>
                    <a:pt x="2529" y="2428"/>
                    <a:pt x="2952" y="1698"/>
                    <a:pt x="2762" y="989"/>
                  </a:cubicBezTo>
                  <a:cubicBezTo>
                    <a:pt x="2603" y="394"/>
                    <a:pt x="2065" y="0"/>
                    <a:pt x="1477"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9" name="Google Shape;349;p37"/>
            <p:cNvSpPr/>
            <p:nvPr/>
          </p:nvSpPr>
          <p:spPr>
            <a:xfrm flipH="1">
              <a:off x="7614205" y="2810964"/>
              <a:ext cx="142564" cy="136636"/>
            </a:xfrm>
            <a:custGeom>
              <a:avLst/>
              <a:gdLst/>
              <a:ahLst/>
              <a:cxnLst/>
              <a:rect l="l" t="t" r="r" b="b"/>
              <a:pathLst>
                <a:path w="1948" h="1867" extrusionOk="0">
                  <a:moveTo>
                    <a:pt x="971" y="1"/>
                  </a:moveTo>
                  <a:cubicBezTo>
                    <a:pt x="493" y="1"/>
                    <a:pt x="86" y="368"/>
                    <a:pt x="44" y="853"/>
                  </a:cubicBezTo>
                  <a:cubicBezTo>
                    <a:pt x="0" y="1366"/>
                    <a:pt x="379" y="1818"/>
                    <a:pt x="892" y="1863"/>
                  </a:cubicBezTo>
                  <a:cubicBezTo>
                    <a:pt x="919" y="1865"/>
                    <a:pt x="946" y="1866"/>
                    <a:pt x="972" y="1866"/>
                  </a:cubicBezTo>
                  <a:cubicBezTo>
                    <a:pt x="1453" y="1866"/>
                    <a:pt x="1860" y="1500"/>
                    <a:pt x="1902" y="1014"/>
                  </a:cubicBezTo>
                  <a:cubicBezTo>
                    <a:pt x="1947" y="500"/>
                    <a:pt x="1567" y="49"/>
                    <a:pt x="1054" y="4"/>
                  </a:cubicBezTo>
                  <a:cubicBezTo>
                    <a:pt x="1026" y="2"/>
                    <a:pt x="999" y="1"/>
                    <a:pt x="97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0" name="Google Shape;350;p37"/>
            <p:cNvSpPr/>
            <p:nvPr/>
          </p:nvSpPr>
          <p:spPr>
            <a:xfrm flipH="1">
              <a:off x="8047679" y="2693430"/>
              <a:ext cx="284616" cy="279494"/>
            </a:xfrm>
            <a:custGeom>
              <a:avLst/>
              <a:gdLst/>
              <a:ahLst/>
              <a:cxnLst/>
              <a:rect l="l" t="t" r="r" b="b"/>
              <a:pathLst>
                <a:path w="3889" h="3819" extrusionOk="0">
                  <a:moveTo>
                    <a:pt x="1946" y="1"/>
                  </a:moveTo>
                  <a:cubicBezTo>
                    <a:pt x="921" y="1"/>
                    <a:pt x="73" y="813"/>
                    <a:pt x="38" y="1843"/>
                  </a:cubicBezTo>
                  <a:cubicBezTo>
                    <a:pt x="1" y="2897"/>
                    <a:pt x="826" y="3781"/>
                    <a:pt x="1880" y="3817"/>
                  </a:cubicBezTo>
                  <a:cubicBezTo>
                    <a:pt x="1903" y="3818"/>
                    <a:pt x="1925" y="3818"/>
                    <a:pt x="1948" y="3818"/>
                  </a:cubicBezTo>
                  <a:cubicBezTo>
                    <a:pt x="2971" y="3818"/>
                    <a:pt x="3817" y="3006"/>
                    <a:pt x="3853" y="1975"/>
                  </a:cubicBezTo>
                  <a:cubicBezTo>
                    <a:pt x="3889" y="922"/>
                    <a:pt x="3065" y="39"/>
                    <a:pt x="2012" y="2"/>
                  </a:cubicBezTo>
                  <a:cubicBezTo>
                    <a:pt x="1990" y="1"/>
                    <a:pt x="1968" y="1"/>
                    <a:pt x="1946"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1" name="Google Shape;351;p37"/>
            <p:cNvSpPr/>
            <p:nvPr/>
          </p:nvSpPr>
          <p:spPr>
            <a:xfrm flipH="1">
              <a:off x="8106666" y="2752929"/>
              <a:ext cx="166935" cy="159909"/>
            </a:xfrm>
            <a:custGeom>
              <a:avLst/>
              <a:gdLst/>
              <a:ahLst/>
              <a:cxnLst/>
              <a:rect l="l" t="t" r="r" b="b"/>
              <a:pathLst>
                <a:path w="2281" h="2185" extrusionOk="0">
                  <a:moveTo>
                    <a:pt x="1138" y="0"/>
                  </a:moveTo>
                  <a:cubicBezTo>
                    <a:pt x="577" y="0"/>
                    <a:pt x="102" y="430"/>
                    <a:pt x="52" y="998"/>
                  </a:cubicBezTo>
                  <a:cubicBezTo>
                    <a:pt x="1" y="1599"/>
                    <a:pt x="445" y="2128"/>
                    <a:pt x="1045" y="2180"/>
                  </a:cubicBezTo>
                  <a:cubicBezTo>
                    <a:pt x="1077" y="2183"/>
                    <a:pt x="1108" y="2184"/>
                    <a:pt x="1139" y="2184"/>
                  </a:cubicBezTo>
                  <a:cubicBezTo>
                    <a:pt x="1701" y="2184"/>
                    <a:pt x="2177" y="1756"/>
                    <a:pt x="2228" y="1187"/>
                  </a:cubicBezTo>
                  <a:cubicBezTo>
                    <a:pt x="2280" y="586"/>
                    <a:pt x="1834" y="58"/>
                    <a:pt x="1235" y="5"/>
                  </a:cubicBezTo>
                  <a:cubicBezTo>
                    <a:pt x="1202" y="2"/>
                    <a:pt x="1170" y="0"/>
                    <a:pt x="1138"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52" name="Google Shape;352;p37"/>
          <p:cNvGrpSpPr/>
          <p:nvPr/>
        </p:nvGrpSpPr>
        <p:grpSpPr>
          <a:xfrm rot="-3153970">
            <a:off x="-200010" y="823489"/>
            <a:ext cx="964991" cy="508142"/>
            <a:chOff x="7001573" y="2060164"/>
            <a:chExt cx="1368559" cy="720653"/>
          </a:xfrm>
        </p:grpSpPr>
        <p:sp>
          <p:nvSpPr>
            <p:cNvPr id="353" name="Google Shape;353;p37"/>
            <p:cNvSpPr/>
            <p:nvPr/>
          </p:nvSpPr>
          <p:spPr>
            <a:xfrm flipH="1">
              <a:off x="7001573" y="2060164"/>
              <a:ext cx="1368340" cy="720653"/>
            </a:xfrm>
            <a:custGeom>
              <a:avLst/>
              <a:gdLst/>
              <a:ahLst/>
              <a:cxnLst/>
              <a:rect l="l" t="t" r="r" b="b"/>
              <a:pathLst>
                <a:path w="18697" h="9847" extrusionOk="0">
                  <a:moveTo>
                    <a:pt x="2256" y="0"/>
                  </a:moveTo>
                  <a:cubicBezTo>
                    <a:pt x="1474" y="0"/>
                    <a:pt x="733" y="464"/>
                    <a:pt x="417" y="1233"/>
                  </a:cubicBezTo>
                  <a:cubicBezTo>
                    <a:pt x="0" y="2248"/>
                    <a:pt x="485" y="3409"/>
                    <a:pt x="1500" y="3825"/>
                  </a:cubicBezTo>
                  <a:lnTo>
                    <a:pt x="15687" y="9696"/>
                  </a:lnTo>
                  <a:cubicBezTo>
                    <a:pt x="15934" y="9798"/>
                    <a:pt x="16190" y="9846"/>
                    <a:pt x="16442" y="9846"/>
                  </a:cubicBezTo>
                  <a:cubicBezTo>
                    <a:pt x="17223" y="9846"/>
                    <a:pt x="17964" y="9382"/>
                    <a:pt x="18280" y="8614"/>
                  </a:cubicBezTo>
                  <a:cubicBezTo>
                    <a:pt x="18697" y="7600"/>
                    <a:pt x="18213" y="6439"/>
                    <a:pt x="17199" y="6021"/>
                  </a:cubicBezTo>
                  <a:lnTo>
                    <a:pt x="3011" y="150"/>
                  </a:lnTo>
                  <a:cubicBezTo>
                    <a:pt x="2763" y="48"/>
                    <a:pt x="2508" y="0"/>
                    <a:pt x="225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4" name="Google Shape;354;p37"/>
            <p:cNvSpPr/>
            <p:nvPr/>
          </p:nvSpPr>
          <p:spPr>
            <a:xfrm flipH="1">
              <a:off x="7018039" y="2141618"/>
              <a:ext cx="1335260" cy="639198"/>
            </a:xfrm>
            <a:custGeom>
              <a:avLst/>
              <a:gdLst/>
              <a:ahLst/>
              <a:cxnLst/>
              <a:rect l="l" t="t" r="r" b="b"/>
              <a:pathLst>
                <a:path w="18245" h="8734" extrusionOk="0">
                  <a:moveTo>
                    <a:pt x="244" y="0"/>
                  </a:moveTo>
                  <a:cubicBezTo>
                    <a:pt x="226" y="39"/>
                    <a:pt x="209" y="78"/>
                    <a:pt x="190" y="120"/>
                  </a:cubicBezTo>
                  <a:cubicBezTo>
                    <a:pt x="19" y="536"/>
                    <a:pt x="0" y="979"/>
                    <a:pt x="108" y="1385"/>
                  </a:cubicBezTo>
                  <a:cubicBezTo>
                    <a:pt x="263" y="1964"/>
                    <a:pt x="675" y="2466"/>
                    <a:pt x="1273" y="2712"/>
                  </a:cubicBezTo>
                  <a:lnTo>
                    <a:pt x="15460" y="8583"/>
                  </a:lnTo>
                  <a:cubicBezTo>
                    <a:pt x="15707" y="8685"/>
                    <a:pt x="15963" y="8733"/>
                    <a:pt x="16215" y="8733"/>
                  </a:cubicBezTo>
                  <a:cubicBezTo>
                    <a:pt x="16996" y="8733"/>
                    <a:pt x="17737" y="8269"/>
                    <a:pt x="18053" y="7501"/>
                  </a:cubicBezTo>
                  <a:cubicBezTo>
                    <a:pt x="18226" y="7083"/>
                    <a:pt x="18244" y="6641"/>
                    <a:pt x="18136" y="6236"/>
                  </a:cubicBezTo>
                  <a:cubicBezTo>
                    <a:pt x="18122" y="6184"/>
                    <a:pt x="18106" y="6131"/>
                    <a:pt x="18088" y="6081"/>
                  </a:cubicBezTo>
                  <a:cubicBezTo>
                    <a:pt x="17748" y="6778"/>
                    <a:pt x="17044" y="7195"/>
                    <a:pt x="16303" y="7195"/>
                  </a:cubicBezTo>
                  <a:cubicBezTo>
                    <a:pt x="16052" y="7195"/>
                    <a:pt x="15796" y="7146"/>
                    <a:pt x="15548" y="7045"/>
                  </a:cubicBezTo>
                  <a:lnTo>
                    <a:pt x="1360" y="1174"/>
                  </a:lnTo>
                  <a:cubicBezTo>
                    <a:pt x="816" y="950"/>
                    <a:pt x="426" y="513"/>
                    <a:pt x="244"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5" name="Google Shape;355;p37"/>
            <p:cNvSpPr/>
            <p:nvPr/>
          </p:nvSpPr>
          <p:spPr>
            <a:xfrm flipH="1">
              <a:off x="7652627" y="2178869"/>
              <a:ext cx="352313" cy="340457"/>
            </a:xfrm>
            <a:custGeom>
              <a:avLst/>
              <a:gdLst/>
              <a:ahLst/>
              <a:cxnLst/>
              <a:rect l="l" t="t" r="r" b="b"/>
              <a:pathLst>
                <a:path w="4814" h="4652" extrusionOk="0">
                  <a:moveTo>
                    <a:pt x="1512" y="1"/>
                  </a:moveTo>
                  <a:lnTo>
                    <a:pt x="1513" y="1"/>
                  </a:lnTo>
                  <a:lnTo>
                    <a:pt x="1513" y="1"/>
                  </a:lnTo>
                  <a:cubicBezTo>
                    <a:pt x="1512" y="1"/>
                    <a:pt x="1512" y="1"/>
                    <a:pt x="1512" y="1"/>
                  </a:cubicBezTo>
                  <a:close/>
                  <a:moveTo>
                    <a:pt x="1513" y="1"/>
                  </a:moveTo>
                  <a:cubicBezTo>
                    <a:pt x="2019" y="209"/>
                    <a:pt x="2395" y="604"/>
                    <a:pt x="2589" y="1073"/>
                  </a:cubicBezTo>
                  <a:cubicBezTo>
                    <a:pt x="2785" y="1543"/>
                    <a:pt x="2802" y="2086"/>
                    <a:pt x="2594" y="2593"/>
                  </a:cubicBezTo>
                  <a:cubicBezTo>
                    <a:pt x="2278" y="3361"/>
                    <a:pt x="1536" y="3825"/>
                    <a:pt x="754" y="3825"/>
                  </a:cubicBezTo>
                  <a:cubicBezTo>
                    <a:pt x="503" y="3825"/>
                    <a:pt x="247" y="3778"/>
                    <a:pt x="0" y="3676"/>
                  </a:cubicBezTo>
                  <a:lnTo>
                    <a:pt x="0" y="3676"/>
                  </a:lnTo>
                  <a:lnTo>
                    <a:pt x="2011" y="4501"/>
                  </a:lnTo>
                  <a:cubicBezTo>
                    <a:pt x="2259" y="4603"/>
                    <a:pt x="2515" y="4652"/>
                    <a:pt x="2766" y="4652"/>
                  </a:cubicBezTo>
                  <a:cubicBezTo>
                    <a:pt x="3548" y="4652"/>
                    <a:pt x="4288" y="4187"/>
                    <a:pt x="4603" y="3420"/>
                  </a:cubicBezTo>
                  <a:cubicBezTo>
                    <a:pt x="4813" y="2913"/>
                    <a:pt x="4796" y="2369"/>
                    <a:pt x="4600" y="1900"/>
                  </a:cubicBezTo>
                  <a:cubicBezTo>
                    <a:pt x="4404" y="1429"/>
                    <a:pt x="4030" y="1036"/>
                    <a:pt x="3523" y="828"/>
                  </a:cubicBezTo>
                  <a:lnTo>
                    <a:pt x="1513"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6" name="Google Shape;356;p37"/>
            <p:cNvSpPr/>
            <p:nvPr/>
          </p:nvSpPr>
          <p:spPr>
            <a:xfrm flipH="1">
              <a:off x="7610326" y="2273790"/>
              <a:ext cx="263978" cy="249707"/>
            </a:xfrm>
            <a:custGeom>
              <a:avLst/>
              <a:gdLst/>
              <a:ahLst/>
              <a:cxnLst/>
              <a:rect l="l" t="t" r="r" b="b"/>
              <a:pathLst>
                <a:path w="3607" h="3412" extrusionOk="0">
                  <a:moveTo>
                    <a:pt x="1800" y="1"/>
                  </a:moveTo>
                  <a:cubicBezTo>
                    <a:pt x="947" y="1"/>
                    <a:pt x="209" y="642"/>
                    <a:pt x="110" y="1510"/>
                  </a:cubicBezTo>
                  <a:cubicBezTo>
                    <a:pt x="1" y="2446"/>
                    <a:pt x="672" y="3293"/>
                    <a:pt x="1608" y="3400"/>
                  </a:cubicBezTo>
                  <a:cubicBezTo>
                    <a:pt x="1674" y="3408"/>
                    <a:pt x="1741" y="3412"/>
                    <a:pt x="1806" y="3412"/>
                  </a:cubicBezTo>
                  <a:cubicBezTo>
                    <a:pt x="2660" y="3412"/>
                    <a:pt x="3398" y="2771"/>
                    <a:pt x="3497" y="1902"/>
                  </a:cubicBezTo>
                  <a:cubicBezTo>
                    <a:pt x="3606" y="967"/>
                    <a:pt x="2935" y="120"/>
                    <a:pt x="1999" y="12"/>
                  </a:cubicBezTo>
                  <a:cubicBezTo>
                    <a:pt x="1932" y="5"/>
                    <a:pt x="1866" y="1"/>
                    <a:pt x="180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 name="Google Shape;357;p37"/>
            <p:cNvSpPr/>
            <p:nvPr/>
          </p:nvSpPr>
          <p:spPr>
            <a:xfrm flipH="1">
              <a:off x="7635575" y="2301087"/>
              <a:ext cx="213920" cy="194892"/>
            </a:xfrm>
            <a:custGeom>
              <a:avLst/>
              <a:gdLst/>
              <a:ahLst/>
              <a:cxnLst/>
              <a:rect l="l" t="t" r="r" b="b"/>
              <a:pathLst>
                <a:path w="2923" h="2663" extrusionOk="0">
                  <a:moveTo>
                    <a:pt x="1461" y="1"/>
                  </a:moveTo>
                  <a:cubicBezTo>
                    <a:pt x="1121" y="1"/>
                    <a:pt x="780" y="130"/>
                    <a:pt x="520" y="390"/>
                  </a:cubicBezTo>
                  <a:cubicBezTo>
                    <a:pt x="1" y="911"/>
                    <a:pt x="1" y="1753"/>
                    <a:pt x="520" y="2272"/>
                  </a:cubicBezTo>
                  <a:cubicBezTo>
                    <a:pt x="780" y="2532"/>
                    <a:pt x="1121" y="2662"/>
                    <a:pt x="1461" y="2662"/>
                  </a:cubicBezTo>
                  <a:cubicBezTo>
                    <a:pt x="1802" y="2662"/>
                    <a:pt x="2142" y="2532"/>
                    <a:pt x="2402" y="2272"/>
                  </a:cubicBezTo>
                  <a:cubicBezTo>
                    <a:pt x="2922" y="1753"/>
                    <a:pt x="2922" y="911"/>
                    <a:pt x="2402" y="390"/>
                  </a:cubicBezTo>
                  <a:cubicBezTo>
                    <a:pt x="2142" y="130"/>
                    <a:pt x="1802" y="1"/>
                    <a:pt x="1461" y="1"/>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8" name="Google Shape;358;p37"/>
            <p:cNvSpPr/>
            <p:nvPr/>
          </p:nvSpPr>
          <p:spPr>
            <a:xfrm flipH="1">
              <a:off x="7664923" y="2330215"/>
              <a:ext cx="155006" cy="136636"/>
            </a:xfrm>
            <a:custGeom>
              <a:avLst/>
              <a:gdLst/>
              <a:ahLst/>
              <a:cxnLst/>
              <a:rect l="l" t="t" r="r" b="b"/>
              <a:pathLst>
                <a:path w="2118" h="1867" extrusionOk="0">
                  <a:moveTo>
                    <a:pt x="1058" y="1"/>
                  </a:moveTo>
                  <a:cubicBezTo>
                    <a:pt x="692" y="1"/>
                    <a:pt x="345" y="219"/>
                    <a:pt x="196" y="579"/>
                  </a:cubicBezTo>
                  <a:cubicBezTo>
                    <a:pt x="1" y="1055"/>
                    <a:pt x="228" y="1600"/>
                    <a:pt x="705" y="1796"/>
                  </a:cubicBezTo>
                  <a:cubicBezTo>
                    <a:pt x="821" y="1844"/>
                    <a:pt x="941" y="1867"/>
                    <a:pt x="1059" y="1867"/>
                  </a:cubicBezTo>
                  <a:cubicBezTo>
                    <a:pt x="1425" y="1867"/>
                    <a:pt x="1773" y="1649"/>
                    <a:pt x="1921" y="1288"/>
                  </a:cubicBezTo>
                  <a:cubicBezTo>
                    <a:pt x="2117" y="811"/>
                    <a:pt x="1889" y="267"/>
                    <a:pt x="1413" y="71"/>
                  </a:cubicBezTo>
                  <a:cubicBezTo>
                    <a:pt x="1297" y="24"/>
                    <a:pt x="1177" y="1"/>
                    <a:pt x="105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9" name="Google Shape;359;p37"/>
            <p:cNvSpPr/>
            <p:nvPr/>
          </p:nvSpPr>
          <p:spPr>
            <a:xfrm flipH="1">
              <a:off x="8051046" y="2063677"/>
              <a:ext cx="319087" cy="279494"/>
            </a:xfrm>
            <a:custGeom>
              <a:avLst/>
              <a:gdLst/>
              <a:ahLst/>
              <a:cxnLst/>
              <a:rect l="l" t="t" r="r" b="b"/>
              <a:pathLst>
                <a:path w="4360" h="3819" extrusionOk="0">
                  <a:moveTo>
                    <a:pt x="2179" y="1"/>
                  </a:moveTo>
                  <a:cubicBezTo>
                    <a:pt x="1850" y="1"/>
                    <a:pt x="1517" y="86"/>
                    <a:pt x="1212" y="265"/>
                  </a:cubicBezTo>
                  <a:cubicBezTo>
                    <a:pt x="305" y="799"/>
                    <a:pt x="0" y="1970"/>
                    <a:pt x="535" y="2877"/>
                  </a:cubicBezTo>
                  <a:cubicBezTo>
                    <a:pt x="891" y="3482"/>
                    <a:pt x="1528" y="3819"/>
                    <a:pt x="2182" y="3819"/>
                  </a:cubicBezTo>
                  <a:cubicBezTo>
                    <a:pt x="2510" y="3819"/>
                    <a:pt x="2844" y="3734"/>
                    <a:pt x="3147" y="3555"/>
                  </a:cubicBezTo>
                  <a:cubicBezTo>
                    <a:pt x="4056" y="3020"/>
                    <a:pt x="4359" y="1852"/>
                    <a:pt x="3825" y="942"/>
                  </a:cubicBezTo>
                  <a:cubicBezTo>
                    <a:pt x="3469" y="338"/>
                    <a:pt x="2833" y="1"/>
                    <a:pt x="2179"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0" name="Google Shape;360;p37"/>
            <p:cNvSpPr/>
            <p:nvPr/>
          </p:nvSpPr>
          <p:spPr>
            <a:xfrm flipH="1">
              <a:off x="8119547" y="2123469"/>
              <a:ext cx="181352" cy="159909"/>
            </a:xfrm>
            <a:custGeom>
              <a:avLst/>
              <a:gdLst/>
              <a:ahLst/>
              <a:cxnLst/>
              <a:rect l="l" t="t" r="r" b="b"/>
              <a:pathLst>
                <a:path w="2478" h="2185" extrusionOk="0">
                  <a:moveTo>
                    <a:pt x="1240" y="1"/>
                  </a:moveTo>
                  <a:cubicBezTo>
                    <a:pt x="811" y="1"/>
                    <a:pt x="403" y="256"/>
                    <a:pt x="231" y="677"/>
                  </a:cubicBezTo>
                  <a:cubicBezTo>
                    <a:pt x="1" y="1235"/>
                    <a:pt x="266" y="1874"/>
                    <a:pt x="824" y="2102"/>
                  </a:cubicBezTo>
                  <a:cubicBezTo>
                    <a:pt x="960" y="2158"/>
                    <a:pt x="1101" y="2185"/>
                    <a:pt x="1239" y="2185"/>
                  </a:cubicBezTo>
                  <a:cubicBezTo>
                    <a:pt x="1669" y="2185"/>
                    <a:pt x="2075" y="1929"/>
                    <a:pt x="2249" y="1509"/>
                  </a:cubicBezTo>
                  <a:cubicBezTo>
                    <a:pt x="2478" y="951"/>
                    <a:pt x="2212" y="312"/>
                    <a:pt x="1654" y="83"/>
                  </a:cubicBezTo>
                  <a:cubicBezTo>
                    <a:pt x="1519" y="27"/>
                    <a:pt x="1378" y="1"/>
                    <a:pt x="1240"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71" name="Google Shape;775;p42"/>
          <p:cNvSpPr/>
          <p:nvPr/>
        </p:nvSpPr>
        <p:spPr>
          <a:xfrm rot="-2144863" flipH="1">
            <a:off x="7471175" y="3901760"/>
            <a:ext cx="2181124" cy="1891496"/>
          </a:xfrm>
          <a:custGeom>
            <a:avLst/>
            <a:gdLst/>
            <a:ahLst/>
            <a:cxnLst/>
            <a:rect l="l" t="t" r="r" b="b"/>
            <a:pathLst>
              <a:path w="45611" h="38929" extrusionOk="0">
                <a:moveTo>
                  <a:pt x="26741" y="1"/>
                </a:moveTo>
                <a:cubicBezTo>
                  <a:pt x="24763" y="1"/>
                  <a:pt x="22797" y="680"/>
                  <a:pt x="21273" y="2151"/>
                </a:cubicBezTo>
                <a:cubicBezTo>
                  <a:pt x="19977" y="3402"/>
                  <a:pt x="18818" y="4971"/>
                  <a:pt x="17082" y="5450"/>
                </a:cubicBezTo>
                <a:cubicBezTo>
                  <a:pt x="16694" y="5557"/>
                  <a:pt x="16304" y="5602"/>
                  <a:pt x="15913" y="5602"/>
                </a:cubicBezTo>
                <a:cubicBezTo>
                  <a:pt x="13693" y="5602"/>
                  <a:pt x="11435" y="4134"/>
                  <a:pt x="9202" y="4134"/>
                </a:cubicBezTo>
                <a:cubicBezTo>
                  <a:pt x="8850" y="4134"/>
                  <a:pt x="8499" y="4170"/>
                  <a:pt x="8148" y="4255"/>
                </a:cubicBezTo>
                <a:cubicBezTo>
                  <a:pt x="7138" y="4499"/>
                  <a:pt x="6263" y="5122"/>
                  <a:pt x="5461" y="5781"/>
                </a:cubicBezTo>
                <a:cubicBezTo>
                  <a:pt x="4513" y="6561"/>
                  <a:pt x="3609" y="7430"/>
                  <a:pt x="3018" y="8503"/>
                </a:cubicBezTo>
                <a:cubicBezTo>
                  <a:pt x="1542" y="11186"/>
                  <a:pt x="2282" y="14521"/>
                  <a:pt x="1620" y="17509"/>
                </a:cubicBezTo>
                <a:cubicBezTo>
                  <a:pt x="1158" y="19594"/>
                  <a:pt x="0" y="21689"/>
                  <a:pt x="588" y="23744"/>
                </a:cubicBezTo>
                <a:cubicBezTo>
                  <a:pt x="965" y="25069"/>
                  <a:pt x="2041" y="26163"/>
                  <a:pt x="2188" y="27534"/>
                </a:cubicBezTo>
                <a:cubicBezTo>
                  <a:pt x="2317" y="28748"/>
                  <a:pt x="1693" y="29902"/>
                  <a:pt x="1456" y="31100"/>
                </a:cubicBezTo>
                <a:cubicBezTo>
                  <a:pt x="1158" y="32623"/>
                  <a:pt x="1525" y="34264"/>
                  <a:pt x="2443" y="35515"/>
                </a:cubicBezTo>
                <a:lnTo>
                  <a:pt x="35000" y="38928"/>
                </a:lnTo>
                <a:cubicBezTo>
                  <a:pt x="38019" y="38912"/>
                  <a:pt x="41404" y="38721"/>
                  <a:pt x="43463" y="36153"/>
                </a:cubicBezTo>
                <a:cubicBezTo>
                  <a:pt x="45087" y="34125"/>
                  <a:pt x="45420" y="31147"/>
                  <a:pt x="45533" y="28378"/>
                </a:cubicBezTo>
                <a:cubicBezTo>
                  <a:pt x="45611" y="26441"/>
                  <a:pt x="45609" y="24429"/>
                  <a:pt x="44927" y="22662"/>
                </a:cubicBezTo>
                <a:cubicBezTo>
                  <a:pt x="43684" y="19447"/>
                  <a:pt x="40557" y="17851"/>
                  <a:pt x="38688" y="15075"/>
                </a:cubicBezTo>
                <a:cubicBezTo>
                  <a:pt x="36453" y="11759"/>
                  <a:pt x="36212" y="7063"/>
                  <a:pt x="33971" y="3750"/>
                </a:cubicBezTo>
                <a:cubicBezTo>
                  <a:pt x="32355" y="1358"/>
                  <a:pt x="29537" y="1"/>
                  <a:pt x="2674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72" name="Google Shape;776;p42"/>
          <p:cNvGrpSpPr/>
          <p:nvPr/>
        </p:nvGrpSpPr>
        <p:grpSpPr>
          <a:xfrm rot="-10092041">
            <a:off x="7644810" y="4703951"/>
            <a:ext cx="1029185" cy="282611"/>
            <a:chOff x="6913312" y="2687868"/>
            <a:chExt cx="1422936" cy="390734"/>
          </a:xfrm>
        </p:grpSpPr>
        <p:sp>
          <p:nvSpPr>
            <p:cNvPr id="173" name="Google Shape;777;p42"/>
            <p:cNvSpPr/>
            <p:nvPr/>
          </p:nvSpPr>
          <p:spPr>
            <a:xfrm flipH="1">
              <a:off x="6913312" y="2687868"/>
              <a:ext cx="1422936" cy="390662"/>
            </a:xfrm>
            <a:custGeom>
              <a:avLst/>
              <a:gdLst/>
              <a:ahLst/>
              <a:cxnLst/>
              <a:rect l="l" t="t" r="r" b="b"/>
              <a:pathLst>
                <a:path w="19443" h="5338" extrusionOk="0">
                  <a:moveTo>
                    <a:pt x="2072" y="0"/>
                  </a:moveTo>
                  <a:cubicBezTo>
                    <a:pt x="1052" y="0"/>
                    <a:pt x="185" y="781"/>
                    <a:pt x="95" y="1817"/>
                  </a:cubicBezTo>
                  <a:cubicBezTo>
                    <a:pt x="0" y="2909"/>
                    <a:pt x="808" y="3873"/>
                    <a:pt x="1902" y="3968"/>
                  </a:cubicBezTo>
                  <a:lnTo>
                    <a:pt x="17196" y="5330"/>
                  </a:lnTo>
                  <a:cubicBezTo>
                    <a:pt x="17254" y="5336"/>
                    <a:pt x="17312" y="5338"/>
                    <a:pt x="17370" y="5338"/>
                  </a:cubicBezTo>
                  <a:cubicBezTo>
                    <a:pt x="18390" y="5338"/>
                    <a:pt x="19257" y="4559"/>
                    <a:pt x="19348" y="3523"/>
                  </a:cubicBezTo>
                  <a:cubicBezTo>
                    <a:pt x="19443" y="2431"/>
                    <a:pt x="18633" y="1467"/>
                    <a:pt x="17539" y="1372"/>
                  </a:cubicBezTo>
                  <a:lnTo>
                    <a:pt x="2246" y="8"/>
                  </a:lnTo>
                  <a:cubicBezTo>
                    <a:pt x="2188" y="3"/>
                    <a:pt x="2130" y="0"/>
                    <a:pt x="207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778;p42"/>
            <p:cNvSpPr/>
            <p:nvPr/>
          </p:nvSpPr>
          <p:spPr>
            <a:xfrm flipH="1">
              <a:off x="6917410" y="2811257"/>
              <a:ext cx="1414886" cy="267345"/>
            </a:xfrm>
            <a:custGeom>
              <a:avLst/>
              <a:gdLst/>
              <a:ahLst/>
              <a:cxnLst/>
              <a:rect l="l" t="t" r="r" b="b"/>
              <a:pathLst>
                <a:path w="19333" h="3653" extrusionOk="0">
                  <a:moveTo>
                    <a:pt x="57" y="0"/>
                  </a:moveTo>
                  <a:cubicBezTo>
                    <a:pt x="50" y="42"/>
                    <a:pt x="44" y="86"/>
                    <a:pt x="41" y="131"/>
                  </a:cubicBezTo>
                  <a:cubicBezTo>
                    <a:pt x="1" y="580"/>
                    <a:pt x="116" y="1007"/>
                    <a:pt x="340" y="1362"/>
                  </a:cubicBezTo>
                  <a:cubicBezTo>
                    <a:pt x="660" y="1870"/>
                    <a:pt x="1205" y="2226"/>
                    <a:pt x="1848" y="2282"/>
                  </a:cubicBezTo>
                  <a:lnTo>
                    <a:pt x="17142" y="3644"/>
                  </a:lnTo>
                  <a:cubicBezTo>
                    <a:pt x="17201" y="3650"/>
                    <a:pt x="17260" y="3652"/>
                    <a:pt x="17318" y="3652"/>
                  </a:cubicBezTo>
                  <a:cubicBezTo>
                    <a:pt x="18337" y="3652"/>
                    <a:pt x="19203" y="2871"/>
                    <a:pt x="19294" y="1837"/>
                  </a:cubicBezTo>
                  <a:cubicBezTo>
                    <a:pt x="19333" y="1386"/>
                    <a:pt x="19218" y="959"/>
                    <a:pt x="18994" y="605"/>
                  </a:cubicBezTo>
                  <a:cubicBezTo>
                    <a:pt x="18964" y="558"/>
                    <a:pt x="18933" y="513"/>
                    <a:pt x="18901" y="471"/>
                  </a:cubicBezTo>
                  <a:cubicBezTo>
                    <a:pt x="18754" y="1441"/>
                    <a:pt x="17918" y="2157"/>
                    <a:pt x="16941" y="2157"/>
                  </a:cubicBezTo>
                  <a:cubicBezTo>
                    <a:pt x="16883" y="2157"/>
                    <a:pt x="16824" y="2155"/>
                    <a:pt x="16766" y="2149"/>
                  </a:cubicBezTo>
                  <a:lnTo>
                    <a:pt x="1472" y="787"/>
                  </a:lnTo>
                  <a:cubicBezTo>
                    <a:pt x="887" y="735"/>
                    <a:pt x="383" y="435"/>
                    <a:pt x="57"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 name="Google Shape;779;p42"/>
            <p:cNvSpPr/>
            <p:nvPr/>
          </p:nvSpPr>
          <p:spPr>
            <a:xfrm flipH="1">
              <a:off x="7601837" y="2715019"/>
              <a:ext cx="319379" cy="304084"/>
            </a:xfrm>
            <a:custGeom>
              <a:avLst/>
              <a:gdLst/>
              <a:ahLst/>
              <a:cxnLst/>
              <a:rect l="l" t="t" r="r" b="b"/>
              <a:pathLst>
                <a:path w="4364" h="4155" extrusionOk="0">
                  <a:moveTo>
                    <a:pt x="343" y="1"/>
                  </a:moveTo>
                  <a:lnTo>
                    <a:pt x="350" y="1"/>
                  </a:lnTo>
                  <a:lnTo>
                    <a:pt x="350" y="1"/>
                  </a:lnTo>
                  <a:cubicBezTo>
                    <a:pt x="348" y="1"/>
                    <a:pt x="346" y="1"/>
                    <a:pt x="343" y="1"/>
                  </a:cubicBezTo>
                  <a:close/>
                  <a:moveTo>
                    <a:pt x="350" y="1"/>
                  </a:moveTo>
                  <a:cubicBezTo>
                    <a:pt x="894" y="49"/>
                    <a:pt x="1367" y="314"/>
                    <a:pt x="1692" y="701"/>
                  </a:cubicBezTo>
                  <a:cubicBezTo>
                    <a:pt x="2020" y="1091"/>
                    <a:pt x="2197" y="1606"/>
                    <a:pt x="2151" y="2151"/>
                  </a:cubicBezTo>
                  <a:cubicBezTo>
                    <a:pt x="2061" y="3187"/>
                    <a:pt x="1193" y="3966"/>
                    <a:pt x="174" y="3966"/>
                  </a:cubicBezTo>
                  <a:cubicBezTo>
                    <a:pt x="116" y="3966"/>
                    <a:pt x="58" y="3964"/>
                    <a:pt x="0" y="3959"/>
                  </a:cubicBezTo>
                  <a:lnTo>
                    <a:pt x="0" y="3959"/>
                  </a:lnTo>
                  <a:lnTo>
                    <a:pt x="2166" y="4147"/>
                  </a:lnTo>
                  <a:cubicBezTo>
                    <a:pt x="2225" y="4152"/>
                    <a:pt x="2283" y="4154"/>
                    <a:pt x="2340" y="4154"/>
                  </a:cubicBezTo>
                  <a:cubicBezTo>
                    <a:pt x="3359" y="4154"/>
                    <a:pt x="4227" y="3375"/>
                    <a:pt x="4317" y="2339"/>
                  </a:cubicBezTo>
                  <a:cubicBezTo>
                    <a:pt x="4364" y="1794"/>
                    <a:pt x="4185" y="1280"/>
                    <a:pt x="3859" y="889"/>
                  </a:cubicBezTo>
                  <a:cubicBezTo>
                    <a:pt x="3531" y="499"/>
                    <a:pt x="3057" y="235"/>
                    <a:pt x="2510" y="189"/>
                  </a:cubicBezTo>
                  <a:lnTo>
                    <a:pt x="350"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780;p42"/>
            <p:cNvSpPr/>
            <p:nvPr/>
          </p:nvSpPr>
          <p:spPr>
            <a:xfrm flipH="1">
              <a:off x="7543289" y="2754027"/>
              <a:ext cx="284397" cy="249780"/>
            </a:xfrm>
            <a:custGeom>
              <a:avLst/>
              <a:gdLst/>
              <a:ahLst/>
              <a:cxnLst/>
              <a:rect l="l" t="t" r="r" b="b"/>
              <a:pathLst>
                <a:path w="3886" h="3413" extrusionOk="0">
                  <a:moveTo>
                    <a:pt x="1946" y="0"/>
                  </a:moveTo>
                  <a:cubicBezTo>
                    <a:pt x="1300" y="0"/>
                    <a:pt x="681" y="369"/>
                    <a:pt x="394" y="994"/>
                  </a:cubicBezTo>
                  <a:cubicBezTo>
                    <a:pt x="1" y="1850"/>
                    <a:pt x="375" y="2863"/>
                    <a:pt x="1232" y="3256"/>
                  </a:cubicBezTo>
                  <a:cubicBezTo>
                    <a:pt x="1463" y="3362"/>
                    <a:pt x="1705" y="3412"/>
                    <a:pt x="1943" y="3412"/>
                  </a:cubicBezTo>
                  <a:cubicBezTo>
                    <a:pt x="2589" y="3412"/>
                    <a:pt x="3206" y="3044"/>
                    <a:pt x="3493" y="2419"/>
                  </a:cubicBezTo>
                  <a:cubicBezTo>
                    <a:pt x="3886" y="1562"/>
                    <a:pt x="3511" y="549"/>
                    <a:pt x="2655" y="156"/>
                  </a:cubicBezTo>
                  <a:cubicBezTo>
                    <a:pt x="2425" y="50"/>
                    <a:pt x="2183" y="0"/>
                    <a:pt x="194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781;p42"/>
            <p:cNvSpPr/>
            <p:nvPr/>
          </p:nvSpPr>
          <p:spPr>
            <a:xfrm flipH="1">
              <a:off x="7577613" y="2781544"/>
              <a:ext cx="216042" cy="194892"/>
            </a:xfrm>
            <a:custGeom>
              <a:avLst/>
              <a:gdLst/>
              <a:ahLst/>
              <a:cxnLst/>
              <a:rect l="l" t="t" r="r" b="b"/>
              <a:pathLst>
                <a:path w="2952" h="2663" extrusionOk="0">
                  <a:moveTo>
                    <a:pt x="1477" y="0"/>
                  </a:moveTo>
                  <a:cubicBezTo>
                    <a:pt x="1364" y="0"/>
                    <a:pt x="1248" y="15"/>
                    <a:pt x="1133" y="46"/>
                  </a:cubicBezTo>
                  <a:cubicBezTo>
                    <a:pt x="423" y="235"/>
                    <a:pt x="1" y="966"/>
                    <a:pt x="190" y="1676"/>
                  </a:cubicBezTo>
                  <a:cubicBezTo>
                    <a:pt x="350" y="2270"/>
                    <a:pt x="888" y="2663"/>
                    <a:pt x="1477" y="2663"/>
                  </a:cubicBezTo>
                  <a:cubicBezTo>
                    <a:pt x="1590" y="2663"/>
                    <a:pt x="1705" y="2648"/>
                    <a:pt x="1820" y="2618"/>
                  </a:cubicBezTo>
                  <a:cubicBezTo>
                    <a:pt x="2529" y="2428"/>
                    <a:pt x="2952" y="1698"/>
                    <a:pt x="2762" y="989"/>
                  </a:cubicBezTo>
                  <a:cubicBezTo>
                    <a:pt x="2603" y="394"/>
                    <a:pt x="2065" y="0"/>
                    <a:pt x="1477"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 name="Google Shape;782;p42"/>
            <p:cNvSpPr/>
            <p:nvPr/>
          </p:nvSpPr>
          <p:spPr>
            <a:xfrm flipH="1">
              <a:off x="7614205" y="2810964"/>
              <a:ext cx="142564" cy="136636"/>
            </a:xfrm>
            <a:custGeom>
              <a:avLst/>
              <a:gdLst/>
              <a:ahLst/>
              <a:cxnLst/>
              <a:rect l="l" t="t" r="r" b="b"/>
              <a:pathLst>
                <a:path w="1948" h="1867" extrusionOk="0">
                  <a:moveTo>
                    <a:pt x="971" y="1"/>
                  </a:moveTo>
                  <a:cubicBezTo>
                    <a:pt x="493" y="1"/>
                    <a:pt x="86" y="368"/>
                    <a:pt x="44" y="853"/>
                  </a:cubicBezTo>
                  <a:cubicBezTo>
                    <a:pt x="0" y="1366"/>
                    <a:pt x="379" y="1818"/>
                    <a:pt x="892" y="1863"/>
                  </a:cubicBezTo>
                  <a:cubicBezTo>
                    <a:pt x="919" y="1865"/>
                    <a:pt x="946" y="1866"/>
                    <a:pt x="972" y="1866"/>
                  </a:cubicBezTo>
                  <a:cubicBezTo>
                    <a:pt x="1453" y="1866"/>
                    <a:pt x="1860" y="1500"/>
                    <a:pt x="1902" y="1014"/>
                  </a:cubicBezTo>
                  <a:cubicBezTo>
                    <a:pt x="1947" y="500"/>
                    <a:pt x="1567" y="49"/>
                    <a:pt x="1054" y="4"/>
                  </a:cubicBezTo>
                  <a:cubicBezTo>
                    <a:pt x="1026" y="2"/>
                    <a:pt x="999" y="1"/>
                    <a:pt x="97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 name="Google Shape;783;p42"/>
            <p:cNvSpPr/>
            <p:nvPr/>
          </p:nvSpPr>
          <p:spPr>
            <a:xfrm flipH="1">
              <a:off x="8047679" y="2693430"/>
              <a:ext cx="284616" cy="279494"/>
            </a:xfrm>
            <a:custGeom>
              <a:avLst/>
              <a:gdLst/>
              <a:ahLst/>
              <a:cxnLst/>
              <a:rect l="l" t="t" r="r" b="b"/>
              <a:pathLst>
                <a:path w="3889" h="3819" extrusionOk="0">
                  <a:moveTo>
                    <a:pt x="1946" y="1"/>
                  </a:moveTo>
                  <a:cubicBezTo>
                    <a:pt x="921" y="1"/>
                    <a:pt x="73" y="813"/>
                    <a:pt x="38" y="1843"/>
                  </a:cubicBezTo>
                  <a:cubicBezTo>
                    <a:pt x="1" y="2897"/>
                    <a:pt x="826" y="3781"/>
                    <a:pt x="1880" y="3817"/>
                  </a:cubicBezTo>
                  <a:cubicBezTo>
                    <a:pt x="1903" y="3818"/>
                    <a:pt x="1925" y="3818"/>
                    <a:pt x="1948" y="3818"/>
                  </a:cubicBezTo>
                  <a:cubicBezTo>
                    <a:pt x="2971" y="3818"/>
                    <a:pt x="3817" y="3006"/>
                    <a:pt x="3853" y="1975"/>
                  </a:cubicBezTo>
                  <a:cubicBezTo>
                    <a:pt x="3889" y="922"/>
                    <a:pt x="3065" y="39"/>
                    <a:pt x="2012" y="2"/>
                  </a:cubicBezTo>
                  <a:cubicBezTo>
                    <a:pt x="1990" y="1"/>
                    <a:pt x="1968" y="1"/>
                    <a:pt x="1946"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 name="Google Shape;784;p42"/>
            <p:cNvSpPr/>
            <p:nvPr/>
          </p:nvSpPr>
          <p:spPr>
            <a:xfrm flipH="1">
              <a:off x="8106666" y="2752929"/>
              <a:ext cx="166935" cy="159909"/>
            </a:xfrm>
            <a:custGeom>
              <a:avLst/>
              <a:gdLst/>
              <a:ahLst/>
              <a:cxnLst/>
              <a:rect l="l" t="t" r="r" b="b"/>
              <a:pathLst>
                <a:path w="2281" h="2185" extrusionOk="0">
                  <a:moveTo>
                    <a:pt x="1138" y="0"/>
                  </a:moveTo>
                  <a:cubicBezTo>
                    <a:pt x="577" y="0"/>
                    <a:pt x="102" y="430"/>
                    <a:pt x="52" y="998"/>
                  </a:cubicBezTo>
                  <a:cubicBezTo>
                    <a:pt x="1" y="1599"/>
                    <a:pt x="445" y="2128"/>
                    <a:pt x="1045" y="2180"/>
                  </a:cubicBezTo>
                  <a:cubicBezTo>
                    <a:pt x="1077" y="2183"/>
                    <a:pt x="1108" y="2184"/>
                    <a:pt x="1139" y="2184"/>
                  </a:cubicBezTo>
                  <a:cubicBezTo>
                    <a:pt x="1701" y="2184"/>
                    <a:pt x="2177" y="1756"/>
                    <a:pt x="2228" y="1187"/>
                  </a:cubicBezTo>
                  <a:cubicBezTo>
                    <a:pt x="2280" y="586"/>
                    <a:pt x="1834" y="58"/>
                    <a:pt x="1235" y="5"/>
                  </a:cubicBezTo>
                  <a:cubicBezTo>
                    <a:pt x="1202" y="2"/>
                    <a:pt x="1170" y="0"/>
                    <a:pt x="1138"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1" name="Google Shape;785;p42"/>
          <p:cNvGrpSpPr/>
          <p:nvPr/>
        </p:nvGrpSpPr>
        <p:grpSpPr>
          <a:xfrm rot="7646074">
            <a:off x="8308829" y="3982423"/>
            <a:ext cx="930730" cy="497975"/>
            <a:chOff x="7001573" y="2060164"/>
            <a:chExt cx="1368559" cy="720653"/>
          </a:xfrm>
        </p:grpSpPr>
        <p:sp>
          <p:nvSpPr>
            <p:cNvPr id="182" name="Google Shape;786;p42"/>
            <p:cNvSpPr/>
            <p:nvPr/>
          </p:nvSpPr>
          <p:spPr>
            <a:xfrm flipH="1">
              <a:off x="7001573" y="2060164"/>
              <a:ext cx="1368340" cy="720653"/>
            </a:xfrm>
            <a:custGeom>
              <a:avLst/>
              <a:gdLst/>
              <a:ahLst/>
              <a:cxnLst/>
              <a:rect l="l" t="t" r="r" b="b"/>
              <a:pathLst>
                <a:path w="18697" h="9847" extrusionOk="0">
                  <a:moveTo>
                    <a:pt x="2256" y="0"/>
                  </a:moveTo>
                  <a:cubicBezTo>
                    <a:pt x="1474" y="0"/>
                    <a:pt x="733" y="464"/>
                    <a:pt x="417" y="1233"/>
                  </a:cubicBezTo>
                  <a:cubicBezTo>
                    <a:pt x="0" y="2248"/>
                    <a:pt x="485" y="3409"/>
                    <a:pt x="1500" y="3825"/>
                  </a:cubicBezTo>
                  <a:lnTo>
                    <a:pt x="15687" y="9696"/>
                  </a:lnTo>
                  <a:cubicBezTo>
                    <a:pt x="15934" y="9798"/>
                    <a:pt x="16190" y="9846"/>
                    <a:pt x="16442" y="9846"/>
                  </a:cubicBezTo>
                  <a:cubicBezTo>
                    <a:pt x="17223" y="9846"/>
                    <a:pt x="17964" y="9382"/>
                    <a:pt x="18280" y="8614"/>
                  </a:cubicBezTo>
                  <a:cubicBezTo>
                    <a:pt x="18697" y="7600"/>
                    <a:pt x="18213" y="6439"/>
                    <a:pt x="17199" y="6021"/>
                  </a:cubicBezTo>
                  <a:lnTo>
                    <a:pt x="3011" y="150"/>
                  </a:lnTo>
                  <a:cubicBezTo>
                    <a:pt x="2763" y="48"/>
                    <a:pt x="2508" y="0"/>
                    <a:pt x="225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 name="Google Shape;787;p42"/>
            <p:cNvSpPr/>
            <p:nvPr/>
          </p:nvSpPr>
          <p:spPr>
            <a:xfrm flipH="1">
              <a:off x="7018039" y="2141618"/>
              <a:ext cx="1335260" cy="639198"/>
            </a:xfrm>
            <a:custGeom>
              <a:avLst/>
              <a:gdLst/>
              <a:ahLst/>
              <a:cxnLst/>
              <a:rect l="l" t="t" r="r" b="b"/>
              <a:pathLst>
                <a:path w="18245" h="8734" extrusionOk="0">
                  <a:moveTo>
                    <a:pt x="244" y="0"/>
                  </a:moveTo>
                  <a:cubicBezTo>
                    <a:pt x="226" y="39"/>
                    <a:pt x="209" y="78"/>
                    <a:pt x="190" y="120"/>
                  </a:cubicBezTo>
                  <a:cubicBezTo>
                    <a:pt x="19" y="536"/>
                    <a:pt x="0" y="979"/>
                    <a:pt x="108" y="1385"/>
                  </a:cubicBezTo>
                  <a:cubicBezTo>
                    <a:pt x="263" y="1964"/>
                    <a:pt x="675" y="2466"/>
                    <a:pt x="1273" y="2712"/>
                  </a:cubicBezTo>
                  <a:lnTo>
                    <a:pt x="15460" y="8583"/>
                  </a:lnTo>
                  <a:cubicBezTo>
                    <a:pt x="15707" y="8685"/>
                    <a:pt x="15963" y="8733"/>
                    <a:pt x="16215" y="8733"/>
                  </a:cubicBezTo>
                  <a:cubicBezTo>
                    <a:pt x="16996" y="8733"/>
                    <a:pt x="17737" y="8269"/>
                    <a:pt x="18053" y="7501"/>
                  </a:cubicBezTo>
                  <a:cubicBezTo>
                    <a:pt x="18226" y="7083"/>
                    <a:pt x="18244" y="6641"/>
                    <a:pt x="18136" y="6236"/>
                  </a:cubicBezTo>
                  <a:cubicBezTo>
                    <a:pt x="18122" y="6184"/>
                    <a:pt x="18106" y="6131"/>
                    <a:pt x="18088" y="6081"/>
                  </a:cubicBezTo>
                  <a:cubicBezTo>
                    <a:pt x="17748" y="6778"/>
                    <a:pt x="17044" y="7195"/>
                    <a:pt x="16303" y="7195"/>
                  </a:cubicBezTo>
                  <a:cubicBezTo>
                    <a:pt x="16052" y="7195"/>
                    <a:pt x="15796" y="7146"/>
                    <a:pt x="15548" y="7045"/>
                  </a:cubicBezTo>
                  <a:lnTo>
                    <a:pt x="1360" y="1174"/>
                  </a:lnTo>
                  <a:cubicBezTo>
                    <a:pt x="816" y="950"/>
                    <a:pt x="426" y="513"/>
                    <a:pt x="244"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788;p42"/>
            <p:cNvSpPr/>
            <p:nvPr/>
          </p:nvSpPr>
          <p:spPr>
            <a:xfrm flipH="1">
              <a:off x="7652627" y="2178869"/>
              <a:ext cx="352313" cy="340457"/>
            </a:xfrm>
            <a:custGeom>
              <a:avLst/>
              <a:gdLst/>
              <a:ahLst/>
              <a:cxnLst/>
              <a:rect l="l" t="t" r="r" b="b"/>
              <a:pathLst>
                <a:path w="4814" h="4652" extrusionOk="0">
                  <a:moveTo>
                    <a:pt x="1512" y="1"/>
                  </a:moveTo>
                  <a:lnTo>
                    <a:pt x="1513" y="1"/>
                  </a:lnTo>
                  <a:lnTo>
                    <a:pt x="1513" y="1"/>
                  </a:lnTo>
                  <a:cubicBezTo>
                    <a:pt x="1512" y="1"/>
                    <a:pt x="1512" y="1"/>
                    <a:pt x="1512" y="1"/>
                  </a:cubicBezTo>
                  <a:close/>
                  <a:moveTo>
                    <a:pt x="1513" y="1"/>
                  </a:moveTo>
                  <a:cubicBezTo>
                    <a:pt x="2019" y="209"/>
                    <a:pt x="2395" y="604"/>
                    <a:pt x="2589" y="1073"/>
                  </a:cubicBezTo>
                  <a:cubicBezTo>
                    <a:pt x="2785" y="1543"/>
                    <a:pt x="2802" y="2086"/>
                    <a:pt x="2594" y="2593"/>
                  </a:cubicBezTo>
                  <a:cubicBezTo>
                    <a:pt x="2278" y="3361"/>
                    <a:pt x="1536" y="3825"/>
                    <a:pt x="754" y="3825"/>
                  </a:cubicBezTo>
                  <a:cubicBezTo>
                    <a:pt x="503" y="3825"/>
                    <a:pt x="247" y="3778"/>
                    <a:pt x="0" y="3676"/>
                  </a:cubicBezTo>
                  <a:lnTo>
                    <a:pt x="0" y="3676"/>
                  </a:lnTo>
                  <a:lnTo>
                    <a:pt x="2011" y="4501"/>
                  </a:lnTo>
                  <a:cubicBezTo>
                    <a:pt x="2259" y="4603"/>
                    <a:pt x="2515" y="4652"/>
                    <a:pt x="2766" y="4652"/>
                  </a:cubicBezTo>
                  <a:cubicBezTo>
                    <a:pt x="3548" y="4652"/>
                    <a:pt x="4288" y="4187"/>
                    <a:pt x="4603" y="3420"/>
                  </a:cubicBezTo>
                  <a:cubicBezTo>
                    <a:pt x="4813" y="2913"/>
                    <a:pt x="4796" y="2369"/>
                    <a:pt x="4600" y="1900"/>
                  </a:cubicBezTo>
                  <a:cubicBezTo>
                    <a:pt x="4404" y="1429"/>
                    <a:pt x="4030" y="1036"/>
                    <a:pt x="3523" y="828"/>
                  </a:cubicBezTo>
                  <a:lnTo>
                    <a:pt x="1513"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 name="Google Shape;789;p42"/>
            <p:cNvSpPr/>
            <p:nvPr/>
          </p:nvSpPr>
          <p:spPr>
            <a:xfrm flipH="1">
              <a:off x="7610326" y="2273790"/>
              <a:ext cx="263978" cy="249707"/>
            </a:xfrm>
            <a:custGeom>
              <a:avLst/>
              <a:gdLst/>
              <a:ahLst/>
              <a:cxnLst/>
              <a:rect l="l" t="t" r="r" b="b"/>
              <a:pathLst>
                <a:path w="3607" h="3412" extrusionOk="0">
                  <a:moveTo>
                    <a:pt x="1800" y="1"/>
                  </a:moveTo>
                  <a:cubicBezTo>
                    <a:pt x="947" y="1"/>
                    <a:pt x="209" y="642"/>
                    <a:pt x="110" y="1510"/>
                  </a:cubicBezTo>
                  <a:cubicBezTo>
                    <a:pt x="1" y="2446"/>
                    <a:pt x="672" y="3293"/>
                    <a:pt x="1608" y="3400"/>
                  </a:cubicBezTo>
                  <a:cubicBezTo>
                    <a:pt x="1674" y="3408"/>
                    <a:pt x="1741" y="3412"/>
                    <a:pt x="1806" y="3412"/>
                  </a:cubicBezTo>
                  <a:cubicBezTo>
                    <a:pt x="2660" y="3412"/>
                    <a:pt x="3398" y="2771"/>
                    <a:pt x="3497" y="1902"/>
                  </a:cubicBezTo>
                  <a:cubicBezTo>
                    <a:pt x="3606" y="967"/>
                    <a:pt x="2935" y="120"/>
                    <a:pt x="1999" y="12"/>
                  </a:cubicBezTo>
                  <a:cubicBezTo>
                    <a:pt x="1932" y="5"/>
                    <a:pt x="1866" y="1"/>
                    <a:pt x="180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 name="Google Shape;790;p42"/>
            <p:cNvSpPr/>
            <p:nvPr/>
          </p:nvSpPr>
          <p:spPr>
            <a:xfrm flipH="1">
              <a:off x="7635575" y="2301087"/>
              <a:ext cx="213920" cy="194892"/>
            </a:xfrm>
            <a:custGeom>
              <a:avLst/>
              <a:gdLst/>
              <a:ahLst/>
              <a:cxnLst/>
              <a:rect l="l" t="t" r="r" b="b"/>
              <a:pathLst>
                <a:path w="2923" h="2663" extrusionOk="0">
                  <a:moveTo>
                    <a:pt x="1461" y="1"/>
                  </a:moveTo>
                  <a:cubicBezTo>
                    <a:pt x="1121" y="1"/>
                    <a:pt x="780" y="130"/>
                    <a:pt x="520" y="390"/>
                  </a:cubicBezTo>
                  <a:cubicBezTo>
                    <a:pt x="1" y="911"/>
                    <a:pt x="1" y="1753"/>
                    <a:pt x="520" y="2272"/>
                  </a:cubicBezTo>
                  <a:cubicBezTo>
                    <a:pt x="780" y="2532"/>
                    <a:pt x="1121" y="2662"/>
                    <a:pt x="1461" y="2662"/>
                  </a:cubicBezTo>
                  <a:cubicBezTo>
                    <a:pt x="1802" y="2662"/>
                    <a:pt x="2142" y="2532"/>
                    <a:pt x="2402" y="2272"/>
                  </a:cubicBezTo>
                  <a:cubicBezTo>
                    <a:pt x="2922" y="1753"/>
                    <a:pt x="2922" y="911"/>
                    <a:pt x="2402" y="390"/>
                  </a:cubicBezTo>
                  <a:cubicBezTo>
                    <a:pt x="2142" y="130"/>
                    <a:pt x="1802" y="1"/>
                    <a:pt x="1461" y="1"/>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791;p42"/>
            <p:cNvSpPr/>
            <p:nvPr/>
          </p:nvSpPr>
          <p:spPr>
            <a:xfrm flipH="1">
              <a:off x="7664923" y="2330215"/>
              <a:ext cx="155006" cy="136636"/>
            </a:xfrm>
            <a:custGeom>
              <a:avLst/>
              <a:gdLst/>
              <a:ahLst/>
              <a:cxnLst/>
              <a:rect l="l" t="t" r="r" b="b"/>
              <a:pathLst>
                <a:path w="2118" h="1867" extrusionOk="0">
                  <a:moveTo>
                    <a:pt x="1058" y="1"/>
                  </a:moveTo>
                  <a:cubicBezTo>
                    <a:pt x="692" y="1"/>
                    <a:pt x="345" y="219"/>
                    <a:pt x="196" y="579"/>
                  </a:cubicBezTo>
                  <a:cubicBezTo>
                    <a:pt x="1" y="1055"/>
                    <a:pt x="228" y="1600"/>
                    <a:pt x="705" y="1796"/>
                  </a:cubicBezTo>
                  <a:cubicBezTo>
                    <a:pt x="821" y="1844"/>
                    <a:pt x="941" y="1867"/>
                    <a:pt x="1059" y="1867"/>
                  </a:cubicBezTo>
                  <a:cubicBezTo>
                    <a:pt x="1425" y="1867"/>
                    <a:pt x="1773" y="1649"/>
                    <a:pt x="1921" y="1288"/>
                  </a:cubicBezTo>
                  <a:cubicBezTo>
                    <a:pt x="2117" y="811"/>
                    <a:pt x="1889" y="267"/>
                    <a:pt x="1413" y="71"/>
                  </a:cubicBezTo>
                  <a:cubicBezTo>
                    <a:pt x="1297" y="24"/>
                    <a:pt x="1177" y="1"/>
                    <a:pt x="105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792;p42"/>
            <p:cNvSpPr/>
            <p:nvPr/>
          </p:nvSpPr>
          <p:spPr>
            <a:xfrm flipH="1">
              <a:off x="8051046" y="2063677"/>
              <a:ext cx="319087" cy="279494"/>
            </a:xfrm>
            <a:custGeom>
              <a:avLst/>
              <a:gdLst/>
              <a:ahLst/>
              <a:cxnLst/>
              <a:rect l="l" t="t" r="r" b="b"/>
              <a:pathLst>
                <a:path w="4360" h="3819" extrusionOk="0">
                  <a:moveTo>
                    <a:pt x="2179" y="1"/>
                  </a:moveTo>
                  <a:cubicBezTo>
                    <a:pt x="1850" y="1"/>
                    <a:pt x="1517" y="86"/>
                    <a:pt x="1212" y="265"/>
                  </a:cubicBezTo>
                  <a:cubicBezTo>
                    <a:pt x="305" y="799"/>
                    <a:pt x="0" y="1970"/>
                    <a:pt x="535" y="2877"/>
                  </a:cubicBezTo>
                  <a:cubicBezTo>
                    <a:pt x="891" y="3482"/>
                    <a:pt x="1528" y="3819"/>
                    <a:pt x="2182" y="3819"/>
                  </a:cubicBezTo>
                  <a:cubicBezTo>
                    <a:pt x="2510" y="3819"/>
                    <a:pt x="2844" y="3734"/>
                    <a:pt x="3147" y="3555"/>
                  </a:cubicBezTo>
                  <a:cubicBezTo>
                    <a:pt x="4056" y="3020"/>
                    <a:pt x="4359" y="1852"/>
                    <a:pt x="3825" y="942"/>
                  </a:cubicBezTo>
                  <a:cubicBezTo>
                    <a:pt x="3469" y="338"/>
                    <a:pt x="2833" y="1"/>
                    <a:pt x="2179"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 name="Google Shape;793;p42"/>
            <p:cNvSpPr/>
            <p:nvPr/>
          </p:nvSpPr>
          <p:spPr>
            <a:xfrm flipH="1">
              <a:off x="8119547" y="2123469"/>
              <a:ext cx="181352" cy="159909"/>
            </a:xfrm>
            <a:custGeom>
              <a:avLst/>
              <a:gdLst/>
              <a:ahLst/>
              <a:cxnLst/>
              <a:rect l="l" t="t" r="r" b="b"/>
              <a:pathLst>
                <a:path w="2478" h="2185" extrusionOk="0">
                  <a:moveTo>
                    <a:pt x="1240" y="1"/>
                  </a:moveTo>
                  <a:cubicBezTo>
                    <a:pt x="811" y="1"/>
                    <a:pt x="403" y="256"/>
                    <a:pt x="231" y="677"/>
                  </a:cubicBezTo>
                  <a:cubicBezTo>
                    <a:pt x="1" y="1235"/>
                    <a:pt x="266" y="1874"/>
                    <a:pt x="824" y="2102"/>
                  </a:cubicBezTo>
                  <a:cubicBezTo>
                    <a:pt x="960" y="2158"/>
                    <a:pt x="1101" y="2185"/>
                    <a:pt x="1239" y="2185"/>
                  </a:cubicBezTo>
                  <a:cubicBezTo>
                    <a:pt x="1669" y="2185"/>
                    <a:pt x="2075" y="1929"/>
                    <a:pt x="2249" y="1509"/>
                  </a:cubicBezTo>
                  <a:cubicBezTo>
                    <a:pt x="2478" y="951"/>
                    <a:pt x="2212" y="312"/>
                    <a:pt x="1654" y="83"/>
                  </a:cubicBezTo>
                  <a:cubicBezTo>
                    <a:pt x="1519" y="27"/>
                    <a:pt x="1378" y="1"/>
                    <a:pt x="1240"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4" name="Rectangle 43"/>
          <p:cNvSpPr/>
          <p:nvPr/>
        </p:nvSpPr>
        <p:spPr>
          <a:xfrm>
            <a:off x="618837" y="1277313"/>
            <a:ext cx="7914906" cy="306316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274320" tIns="91440" rIns="274320" bIns="182880" rtlCol="0" anchor="b"/>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algn="just">
              <a:lnSpc>
                <a:spcPct val="150000"/>
              </a:lnSpc>
            </a:pPr>
            <a:r>
              <a:rPr lang="vi-VN" sz="2100">
                <a:solidFill>
                  <a:schemeClr val="tx1"/>
                </a:solidFill>
              </a:rPr>
              <a:t>Em hãy cùng các bạn trong nhóm xây dựng và thực hiện kịch bản có nội dung phản ánh những vấn đề sau:</a:t>
            </a:r>
          </a:p>
          <a:p>
            <a:pPr marL="342900" indent="-342900" algn="just">
              <a:lnSpc>
                <a:spcPct val="150000"/>
              </a:lnSpc>
              <a:buFont typeface="Arial" panose="020B0604020202020204" pitchFamily="34" charset="0"/>
              <a:buChar char="•"/>
            </a:pPr>
            <a:r>
              <a:rPr lang="vi-VN" sz="2100" smtClean="0">
                <a:solidFill>
                  <a:schemeClr val="tx1"/>
                </a:solidFill>
              </a:rPr>
              <a:t>Tôn </a:t>
            </a:r>
            <a:r>
              <a:rPr lang="vi-VN" sz="2100">
                <a:solidFill>
                  <a:schemeClr val="tx1"/>
                </a:solidFill>
              </a:rPr>
              <a:t>trọng và bảo vệ quyền bình đẳng trong học tập, vui chơi của trẻ em.</a:t>
            </a:r>
          </a:p>
          <a:p>
            <a:pPr marL="342900" indent="-342900" algn="just">
              <a:lnSpc>
                <a:spcPct val="150000"/>
              </a:lnSpc>
              <a:buFont typeface="Arial" panose="020B0604020202020204" pitchFamily="34" charset="0"/>
              <a:buChar char="•"/>
            </a:pPr>
            <a:r>
              <a:rPr lang="vi-VN" sz="2100" smtClean="0">
                <a:solidFill>
                  <a:schemeClr val="tx1"/>
                </a:solidFill>
              </a:rPr>
              <a:t>Không </a:t>
            </a:r>
            <a:r>
              <a:rPr lang="vi-VN" sz="2100">
                <a:solidFill>
                  <a:schemeClr val="tx1"/>
                </a:solidFill>
              </a:rPr>
              <a:t>phân biệt đối xử với người nghèo, người khuyết tật.</a:t>
            </a:r>
          </a:p>
        </p:txBody>
      </p:sp>
      <p:sp>
        <p:nvSpPr>
          <p:cNvPr id="45" name="Rectangle 44"/>
          <p:cNvSpPr/>
          <p:nvPr/>
        </p:nvSpPr>
        <p:spPr>
          <a:xfrm>
            <a:off x="3069338" y="978780"/>
            <a:ext cx="2690472" cy="63634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algn="ctr"/>
            <a:r>
              <a:rPr lang="en-US" sz="2800" b="1" smtClean="0"/>
              <a:t>VẬN DỤNG</a:t>
            </a:r>
            <a:endParaRPr lang="en-US" sz="2800" b="1"/>
          </a:p>
        </p:txBody>
      </p:sp>
    </p:spTree>
    <p:extLst>
      <p:ext uri="{BB962C8B-B14F-4D97-AF65-F5344CB8AC3E}">
        <p14:creationId xmlns:p14="http://schemas.microsoft.com/office/powerpoint/2010/main" val="187146461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37"/>
        <p:cNvGrpSpPr/>
        <p:nvPr/>
      </p:nvGrpSpPr>
      <p:grpSpPr>
        <a:xfrm>
          <a:off x="0" y="0"/>
          <a:ext cx="0" cy="0"/>
          <a:chOff x="0" y="0"/>
          <a:chExt cx="0" cy="0"/>
        </a:xfrm>
      </p:grpSpPr>
      <p:sp>
        <p:nvSpPr>
          <p:cNvPr id="856" name="Google Shape;856;p44"/>
          <p:cNvSpPr/>
          <p:nvPr/>
        </p:nvSpPr>
        <p:spPr>
          <a:xfrm rot="2144863">
            <a:off x="-560390" y="4257793"/>
            <a:ext cx="1822395" cy="1555415"/>
          </a:xfrm>
          <a:custGeom>
            <a:avLst/>
            <a:gdLst/>
            <a:ahLst/>
            <a:cxnLst/>
            <a:rect l="l" t="t" r="r" b="b"/>
            <a:pathLst>
              <a:path w="45611" h="38929" extrusionOk="0">
                <a:moveTo>
                  <a:pt x="26741" y="1"/>
                </a:moveTo>
                <a:cubicBezTo>
                  <a:pt x="24763" y="1"/>
                  <a:pt x="22797" y="680"/>
                  <a:pt x="21273" y="2151"/>
                </a:cubicBezTo>
                <a:cubicBezTo>
                  <a:pt x="19977" y="3402"/>
                  <a:pt x="18818" y="4971"/>
                  <a:pt x="17082" y="5450"/>
                </a:cubicBezTo>
                <a:cubicBezTo>
                  <a:pt x="16694" y="5557"/>
                  <a:pt x="16304" y="5602"/>
                  <a:pt x="15913" y="5602"/>
                </a:cubicBezTo>
                <a:cubicBezTo>
                  <a:pt x="13693" y="5602"/>
                  <a:pt x="11435" y="4134"/>
                  <a:pt x="9202" y="4134"/>
                </a:cubicBezTo>
                <a:cubicBezTo>
                  <a:pt x="8850" y="4134"/>
                  <a:pt x="8499" y="4170"/>
                  <a:pt x="8148" y="4255"/>
                </a:cubicBezTo>
                <a:cubicBezTo>
                  <a:pt x="7138" y="4499"/>
                  <a:pt x="6263" y="5122"/>
                  <a:pt x="5461" y="5781"/>
                </a:cubicBezTo>
                <a:cubicBezTo>
                  <a:pt x="4513" y="6561"/>
                  <a:pt x="3609" y="7430"/>
                  <a:pt x="3018" y="8503"/>
                </a:cubicBezTo>
                <a:cubicBezTo>
                  <a:pt x="1542" y="11186"/>
                  <a:pt x="2282" y="14521"/>
                  <a:pt x="1620" y="17509"/>
                </a:cubicBezTo>
                <a:cubicBezTo>
                  <a:pt x="1158" y="19594"/>
                  <a:pt x="0" y="21689"/>
                  <a:pt x="588" y="23744"/>
                </a:cubicBezTo>
                <a:cubicBezTo>
                  <a:pt x="965" y="25069"/>
                  <a:pt x="2041" y="26163"/>
                  <a:pt x="2188" y="27534"/>
                </a:cubicBezTo>
                <a:cubicBezTo>
                  <a:pt x="2317" y="28748"/>
                  <a:pt x="1693" y="29902"/>
                  <a:pt x="1456" y="31100"/>
                </a:cubicBezTo>
                <a:cubicBezTo>
                  <a:pt x="1158" y="32623"/>
                  <a:pt x="1525" y="34264"/>
                  <a:pt x="2443" y="35515"/>
                </a:cubicBezTo>
                <a:lnTo>
                  <a:pt x="35000" y="38928"/>
                </a:lnTo>
                <a:cubicBezTo>
                  <a:pt x="38019" y="38912"/>
                  <a:pt x="41404" y="38721"/>
                  <a:pt x="43463" y="36153"/>
                </a:cubicBezTo>
                <a:cubicBezTo>
                  <a:pt x="45087" y="34125"/>
                  <a:pt x="45420" y="31147"/>
                  <a:pt x="45533" y="28378"/>
                </a:cubicBezTo>
                <a:cubicBezTo>
                  <a:pt x="45611" y="26441"/>
                  <a:pt x="45609" y="24429"/>
                  <a:pt x="44927" y="22662"/>
                </a:cubicBezTo>
                <a:cubicBezTo>
                  <a:pt x="43684" y="19447"/>
                  <a:pt x="40557" y="17851"/>
                  <a:pt x="38688" y="15075"/>
                </a:cubicBezTo>
                <a:cubicBezTo>
                  <a:pt x="36453" y="11759"/>
                  <a:pt x="36212" y="7063"/>
                  <a:pt x="33971" y="3750"/>
                </a:cubicBezTo>
                <a:cubicBezTo>
                  <a:pt x="32355" y="1358"/>
                  <a:pt x="29537" y="1"/>
                  <a:pt x="2674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57" name="Google Shape;857;p44"/>
          <p:cNvGrpSpPr/>
          <p:nvPr/>
        </p:nvGrpSpPr>
        <p:grpSpPr>
          <a:xfrm rot="10092041" flipH="1">
            <a:off x="299290" y="4823123"/>
            <a:ext cx="1029185" cy="282611"/>
            <a:chOff x="6913312" y="2687868"/>
            <a:chExt cx="1422936" cy="390734"/>
          </a:xfrm>
        </p:grpSpPr>
        <p:sp>
          <p:nvSpPr>
            <p:cNvPr id="858" name="Google Shape;858;p44"/>
            <p:cNvSpPr/>
            <p:nvPr/>
          </p:nvSpPr>
          <p:spPr>
            <a:xfrm flipH="1">
              <a:off x="6913312" y="2687868"/>
              <a:ext cx="1422936" cy="390662"/>
            </a:xfrm>
            <a:custGeom>
              <a:avLst/>
              <a:gdLst/>
              <a:ahLst/>
              <a:cxnLst/>
              <a:rect l="l" t="t" r="r" b="b"/>
              <a:pathLst>
                <a:path w="19443" h="5338" extrusionOk="0">
                  <a:moveTo>
                    <a:pt x="2072" y="0"/>
                  </a:moveTo>
                  <a:cubicBezTo>
                    <a:pt x="1052" y="0"/>
                    <a:pt x="185" y="781"/>
                    <a:pt x="95" y="1817"/>
                  </a:cubicBezTo>
                  <a:cubicBezTo>
                    <a:pt x="0" y="2909"/>
                    <a:pt x="808" y="3873"/>
                    <a:pt x="1902" y="3968"/>
                  </a:cubicBezTo>
                  <a:lnTo>
                    <a:pt x="17196" y="5330"/>
                  </a:lnTo>
                  <a:cubicBezTo>
                    <a:pt x="17254" y="5336"/>
                    <a:pt x="17312" y="5338"/>
                    <a:pt x="17370" y="5338"/>
                  </a:cubicBezTo>
                  <a:cubicBezTo>
                    <a:pt x="18390" y="5338"/>
                    <a:pt x="19257" y="4559"/>
                    <a:pt x="19348" y="3523"/>
                  </a:cubicBezTo>
                  <a:cubicBezTo>
                    <a:pt x="19443" y="2431"/>
                    <a:pt x="18633" y="1467"/>
                    <a:pt x="17539" y="1372"/>
                  </a:cubicBezTo>
                  <a:lnTo>
                    <a:pt x="2246" y="8"/>
                  </a:lnTo>
                  <a:cubicBezTo>
                    <a:pt x="2188" y="3"/>
                    <a:pt x="2130" y="0"/>
                    <a:pt x="207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9" name="Google Shape;859;p44"/>
            <p:cNvSpPr/>
            <p:nvPr/>
          </p:nvSpPr>
          <p:spPr>
            <a:xfrm flipH="1">
              <a:off x="6917410" y="2811257"/>
              <a:ext cx="1414886" cy="267345"/>
            </a:xfrm>
            <a:custGeom>
              <a:avLst/>
              <a:gdLst/>
              <a:ahLst/>
              <a:cxnLst/>
              <a:rect l="l" t="t" r="r" b="b"/>
              <a:pathLst>
                <a:path w="19333" h="3653" extrusionOk="0">
                  <a:moveTo>
                    <a:pt x="57" y="0"/>
                  </a:moveTo>
                  <a:cubicBezTo>
                    <a:pt x="50" y="42"/>
                    <a:pt x="44" y="86"/>
                    <a:pt x="41" y="131"/>
                  </a:cubicBezTo>
                  <a:cubicBezTo>
                    <a:pt x="1" y="580"/>
                    <a:pt x="116" y="1007"/>
                    <a:pt x="340" y="1362"/>
                  </a:cubicBezTo>
                  <a:cubicBezTo>
                    <a:pt x="660" y="1870"/>
                    <a:pt x="1205" y="2226"/>
                    <a:pt x="1848" y="2282"/>
                  </a:cubicBezTo>
                  <a:lnTo>
                    <a:pt x="17142" y="3644"/>
                  </a:lnTo>
                  <a:cubicBezTo>
                    <a:pt x="17201" y="3650"/>
                    <a:pt x="17260" y="3652"/>
                    <a:pt x="17318" y="3652"/>
                  </a:cubicBezTo>
                  <a:cubicBezTo>
                    <a:pt x="18337" y="3652"/>
                    <a:pt x="19203" y="2871"/>
                    <a:pt x="19294" y="1837"/>
                  </a:cubicBezTo>
                  <a:cubicBezTo>
                    <a:pt x="19333" y="1386"/>
                    <a:pt x="19218" y="959"/>
                    <a:pt x="18994" y="605"/>
                  </a:cubicBezTo>
                  <a:cubicBezTo>
                    <a:pt x="18964" y="558"/>
                    <a:pt x="18933" y="513"/>
                    <a:pt x="18901" y="471"/>
                  </a:cubicBezTo>
                  <a:cubicBezTo>
                    <a:pt x="18754" y="1441"/>
                    <a:pt x="17918" y="2157"/>
                    <a:pt x="16941" y="2157"/>
                  </a:cubicBezTo>
                  <a:cubicBezTo>
                    <a:pt x="16883" y="2157"/>
                    <a:pt x="16824" y="2155"/>
                    <a:pt x="16766" y="2149"/>
                  </a:cubicBezTo>
                  <a:lnTo>
                    <a:pt x="1472" y="787"/>
                  </a:lnTo>
                  <a:cubicBezTo>
                    <a:pt x="887" y="735"/>
                    <a:pt x="383" y="435"/>
                    <a:pt x="57"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0" name="Google Shape;860;p44"/>
            <p:cNvSpPr/>
            <p:nvPr/>
          </p:nvSpPr>
          <p:spPr>
            <a:xfrm flipH="1">
              <a:off x="7601837" y="2715019"/>
              <a:ext cx="319379" cy="304084"/>
            </a:xfrm>
            <a:custGeom>
              <a:avLst/>
              <a:gdLst/>
              <a:ahLst/>
              <a:cxnLst/>
              <a:rect l="l" t="t" r="r" b="b"/>
              <a:pathLst>
                <a:path w="4364" h="4155" extrusionOk="0">
                  <a:moveTo>
                    <a:pt x="343" y="1"/>
                  </a:moveTo>
                  <a:lnTo>
                    <a:pt x="350" y="1"/>
                  </a:lnTo>
                  <a:lnTo>
                    <a:pt x="350" y="1"/>
                  </a:lnTo>
                  <a:cubicBezTo>
                    <a:pt x="348" y="1"/>
                    <a:pt x="346" y="1"/>
                    <a:pt x="343" y="1"/>
                  </a:cubicBezTo>
                  <a:close/>
                  <a:moveTo>
                    <a:pt x="350" y="1"/>
                  </a:moveTo>
                  <a:cubicBezTo>
                    <a:pt x="894" y="49"/>
                    <a:pt x="1367" y="314"/>
                    <a:pt x="1692" y="701"/>
                  </a:cubicBezTo>
                  <a:cubicBezTo>
                    <a:pt x="2020" y="1091"/>
                    <a:pt x="2197" y="1606"/>
                    <a:pt x="2151" y="2151"/>
                  </a:cubicBezTo>
                  <a:cubicBezTo>
                    <a:pt x="2061" y="3187"/>
                    <a:pt x="1193" y="3966"/>
                    <a:pt x="174" y="3966"/>
                  </a:cubicBezTo>
                  <a:cubicBezTo>
                    <a:pt x="116" y="3966"/>
                    <a:pt x="58" y="3964"/>
                    <a:pt x="0" y="3959"/>
                  </a:cubicBezTo>
                  <a:lnTo>
                    <a:pt x="0" y="3959"/>
                  </a:lnTo>
                  <a:lnTo>
                    <a:pt x="2166" y="4147"/>
                  </a:lnTo>
                  <a:cubicBezTo>
                    <a:pt x="2225" y="4152"/>
                    <a:pt x="2283" y="4154"/>
                    <a:pt x="2340" y="4154"/>
                  </a:cubicBezTo>
                  <a:cubicBezTo>
                    <a:pt x="3359" y="4154"/>
                    <a:pt x="4227" y="3375"/>
                    <a:pt x="4317" y="2339"/>
                  </a:cubicBezTo>
                  <a:cubicBezTo>
                    <a:pt x="4364" y="1794"/>
                    <a:pt x="4185" y="1280"/>
                    <a:pt x="3859" y="889"/>
                  </a:cubicBezTo>
                  <a:cubicBezTo>
                    <a:pt x="3531" y="499"/>
                    <a:pt x="3057" y="235"/>
                    <a:pt x="2510" y="189"/>
                  </a:cubicBezTo>
                  <a:lnTo>
                    <a:pt x="350"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1" name="Google Shape;861;p44"/>
            <p:cNvSpPr/>
            <p:nvPr/>
          </p:nvSpPr>
          <p:spPr>
            <a:xfrm flipH="1">
              <a:off x="7543289" y="2754027"/>
              <a:ext cx="284397" cy="249780"/>
            </a:xfrm>
            <a:custGeom>
              <a:avLst/>
              <a:gdLst/>
              <a:ahLst/>
              <a:cxnLst/>
              <a:rect l="l" t="t" r="r" b="b"/>
              <a:pathLst>
                <a:path w="3886" h="3413" extrusionOk="0">
                  <a:moveTo>
                    <a:pt x="1946" y="0"/>
                  </a:moveTo>
                  <a:cubicBezTo>
                    <a:pt x="1300" y="0"/>
                    <a:pt x="681" y="369"/>
                    <a:pt x="394" y="994"/>
                  </a:cubicBezTo>
                  <a:cubicBezTo>
                    <a:pt x="1" y="1850"/>
                    <a:pt x="375" y="2863"/>
                    <a:pt x="1232" y="3256"/>
                  </a:cubicBezTo>
                  <a:cubicBezTo>
                    <a:pt x="1463" y="3362"/>
                    <a:pt x="1705" y="3412"/>
                    <a:pt x="1943" y="3412"/>
                  </a:cubicBezTo>
                  <a:cubicBezTo>
                    <a:pt x="2589" y="3412"/>
                    <a:pt x="3206" y="3044"/>
                    <a:pt x="3493" y="2419"/>
                  </a:cubicBezTo>
                  <a:cubicBezTo>
                    <a:pt x="3886" y="1562"/>
                    <a:pt x="3511" y="549"/>
                    <a:pt x="2655" y="156"/>
                  </a:cubicBezTo>
                  <a:cubicBezTo>
                    <a:pt x="2425" y="50"/>
                    <a:pt x="2183" y="0"/>
                    <a:pt x="194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2" name="Google Shape;862;p44"/>
            <p:cNvSpPr/>
            <p:nvPr/>
          </p:nvSpPr>
          <p:spPr>
            <a:xfrm flipH="1">
              <a:off x="7577613" y="2781544"/>
              <a:ext cx="216042" cy="194892"/>
            </a:xfrm>
            <a:custGeom>
              <a:avLst/>
              <a:gdLst/>
              <a:ahLst/>
              <a:cxnLst/>
              <a:rect l="l" t="t" r="r" b="b"/>
              <a:pathLst>
                <a:path w="2952" h="2663" extrusionOk="0">
                  <a:moveTo>
                    <a:pt x="1477" y="0"/>
                  </a:moveTo>
                  <a:cubicBezTo>
                    <a:pt x="1364" y="0"/>
                    <a:pt x="1248" y="15"/>
                    <a:pt x="1133" y="46"/>
                  </a:cubicBezTo>
                  <a:cubicBezTo>
                    <a:pt x="423" y="235"/>
                    <a:pt x="1" y="966"/>
                    <a:pt x="190" y="1676"/>
                  </a:cubicBezTo>
                  <a:cubicBezTo>
                    <a:pt x="350" y="2270"/>
                    <a:pt x="888" y="2663"/>
                    <a:pt x="1477" y="2663"/>
                  </a:cubicBezTo>
                  <a:cubicBezTo>
                    <a:pt x="1590" y="2663"/>
                    <a:pt x="1705" y="2648"/>
                    <a:pt x="1820" y="2618"/>
                  </a:cubicBezTo>
                  <a:cubicBezTo>
                    <a:pt x="2529" y="2428"/>
                    <a:pt x="2952" y="1698"/>
                    <a:pt x="2762" y="989"/>
                  </a:cubicBezTo>
                  <a:cubicBezTo>
                    <a:pt x="2603" y="394"/>
                    <a:pt x="2065" y="0"/>
                    <a:pt x="1477"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3" name="Google Shape;863;p44"/>
            <p:cNvSpPr/>
            <p:nvPr/>
          </p:nvSpPr>
          <p:spPr>
            <a:xfrm flipH="1">
              <a:off x="7614205" y="2810964"/>
              <a:ext cx="142564" cy="136636"/>
            </a:xfrm>
            <a:custGeom>
              <a:avLst/>
              <a:gdLst/>
              <a:ahLst/>
              <a:cxnLst/>
              <a:rect l="l" t="t" r="r" b="b"/>
              <a:pathLst>
                <a:path w="1948" h="1867" extrusionOk="0">
                  <a:moveTo>
                    <a:pt x="971" y="1"/>
                  </a:moveTo>
                  <a:cubicBezTo>
                    <a:pt x="493" y="1"/>
                    <a:pt x="86" y="368"/>
                    <a:pt x="44" y="853"/>
                  </a:cubicBezTo>
                  <a:cubicBezTo>
                    <a:pt x="0" y="1366"/>
                    <a:pt x="379" y="1818"/>
                    <a:pt x="892" y="1863"/>
                  </a:cubicBezTo>
                  <a:cubicBezTo>
                    <a:pt x="919" y="1865"/>
                    <a:pt x="946" y="1866"/>
                    <a:pt x="972" y="1866"/>
                  </a:cubicBezTo>
                  <a:cubicBezTo>
                    <a:pt x="1453" y="1866"/>
                    <a:pt x="1860" y="1500"/>
                    <a:pt x="1902" y="1014"/>
                  </a:cubicBezTo>
                  <a:cubicBezTo>
                    <a:pt x="1947" y="500"/>
                    <a:pt x="1567" y="49"/>
                    <a:pt x="1054" y="4"/>
                  </a:cubicBezTo>
                  <a:cubicBezTo>
                    <a:pt x="1026" y="2"/>
                    <a:pt x="999" y="1"/>
                    <a:pt x="97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4" name="Google Shape;864;p44"/>
            <p:cNvSpPr/>
            <p:nvPr/>
          </p:nvSpPr>
          <p:spPr>
            <a:xfrm flipH="1">
              <a:off x="8047679" y="2693430"/>
              <a:ext cx="284616" cy="279494"/>
            </a:xfrm>
            <a:custGeom>
              <a:avLst/>
              <a:gdLst/>
              <a:ahLst/>
              <a:cxnLst/>
              <a:rect l="l" t="t" r="r" b="b"/>
              <a:pathLst>
                <a:path w="3889" h="3819" extrusionOk="0">
                  <a:moveTo>
                    <a:pt x="1946" y="1"/>
                  </a:moveTo>
                  <a:cubicBezTo>
                    <a:pt x="921" y="1"/>
                    <a:pt x="73" y="813"/>
                    <a:pt x="38" y="1843"/>
                  </a:cubicBezTo>
                  <a:cubicBezTo>
                    <a:pt x="1" y="2897"/>
                    <a:pt x="826" y="3781"/>
                    <a:pt x="1880" y="3817"/>
                  </a:cubicBezTo>
                  <a:cubicBezTo>
                    <a:pt x="1903" y="3818"/>
                    <a:pt x="1925" y="3818"/>
                    <a:pt x="1948" y="3818"/>
                  </a:cubicBezTo>
                  <a:cubicBezTo>
                    <a:pt x="2971" y="3818"/>
                    <a:pt x="3817" y="3006"/>
                    <a:pt x="3853" y="1975"/>
                  </a:cubicBezTo>
                  <a:cubicBezTo>
                    <a:pt x="3889" y="922"/>
                    <a:pt x="3065" y="39"/>
                    <a:pt x="2012" y="2"/>
                  </a:cubicBezTo>
                  <a:cubicBezTo>
                    <a:pt x="1990" y="1"/>
                    <a:pt x="1968" y="1"/>
                    <a:pt x="1946"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5" name="Google Shape;865;p44"/>
            <p:cNvSpPr/>
            <p:nvPr/>
          </p:nvSpPr>
          <p:spPr>
            <a:xfrm flipH="1">
              <a:off x="8106666" y="2752929"/>
              <a:ext cx="166935" cy="159909"/>
            </a:xfrm>
            <a:custGeom>
              <a:avLst/>
              <a:gdLst/>
              <a:ahLst/>
              <a:cxnLst/>
              <a:rect l="l" t="t" r="r" b="b"/>
              <a:pathLst>
                <a:path w="2281" h="2185" extrusionOk="0">
                  <a:moveTo>
                    <a:pt x="1138" y="0"/>
                  </a:moveTo>
                  <a:cubicBezTo>
                    <a:pt x="577" y="0"/>
                    <a:pt x="102" y="430"/>
                    <a:pt x="52" y="998"/>
                  </a:cubicBezTo>
                  <a:cubicBezTo>
                    <a:pt x="1" y="1599"/>
                    <a:pt x="445" y="2128"/>
                    <a:pt x="1045" y="2180"/>
                  </a:cubicBezTo>
                  <a:cubicBezTo>
                    <a:pt x="1077" y="2183"/>
                    <a:pt x="1108" y="2184"/>
                    <a:pt x="1139" y="2184"/>
                  </a:cubicBezTo>
                  <a:cubicBezTo>
                    <a:pt x="1701" y="2184"/>
                    <a:pt x="2177" y="1756"/>
                    <a:pt x="2228" y="1187"/>
                  </a:cubicBezTo>
                  <a:cubicBezTo>
                    <a:pt x="2280" y="586"/>
                    <a:pt x="1834" y="58"/>
                    <a:pt x="1235" y="5"/>
                  </a:cubicBezTo>
                  <a:cubicBezTo>
                    <a:pt x="1202" y="2"/>
                    <a:pt x="1170" y="0"/>
                    <a:pt x="1138"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66" name="Google Shape;866;p44"/>
          <p:cNvGrpSpPr/>
          <p:nvPr/>
        </p:nvGrpSpPr>
        <p:grpSpPr>
          <a:xfrm rot="-7646074" flipH="1">
            <a:off x="-88386" y="4149180"/>
            <a:ext cx="777653" cy="409495"/>
            <a:chOff x="7001573" y="2060164"/>
            <a:chExt cx="1368559" cy="720653"/>
          </a:xfrm>
        </p:grpSpPr>
        <p:sp>
          <p:nvSpPr>
            <p:cNvPr id="867" name="Google Shape;867;p44"/>
            <p:cNvSpPr/>
            <p:nvPr/>
          </p:nvSpPr>
          <p:spPr>
            <a:xfrm flipH="1">
              <a:off x="7001573" y="2060164"/>
              <a:ext cx="1368340" cy="720653"/>
            </a:xfrm>
            <a:custGeom>
              <a:avLst/>
              <a:gdLst/>
              <a:ahLst/>
              <a:cxnLst/>
              <a:rect l="l" t="t" r="r" b="b"/>
              <a:pathLst>
                <a:path w="18697" h="9847" extrusionOk="0">
                  <a:moveTo>
                    <a:pt x="2256" y="0"/>
                  </a:moveTo>
                  <a:cubicBezTo>
                    <a:pt x="1474" y="0"/>
                    <a:pt x="733" y="464"/>
                    <a:pt x="417" y="1233"/>
                  </a:cubicBezTo>
                  <a:cubicBezTo>
                    <a:pt x="0" y="2248"/>
                    <a:pt x="485" y="3409"/>
                    <a:pt x="1500" y="3825"/>
                  </a:cubicBezTo>
                  <a:lnTo>
                    <a:pt x="15687" y="9696"/>
                  </a:lnTo>
                  <a:cubicBezTo>
                    <a:pt x="15934" y="9798"/>
                    <a:pt x="16190" y="9846"/>
                    <a:pt x="16442" y="9846"/>
                  </a:cubicBezTo>
                  <a:cubicBezTo>
                    <a:pt x="17223" y="9846"/>
                    <a:pt x="17964" y="9382"/>
                    <a:pt x="18280" y="8614"/>
                  </a:cubicBezTo>
                  <a:cubicBezTo>
                    <a:pt x="18697" y="7600"/>
                    <a:pt x="18213" y="6439"/>
                    <a:pt x="17199" y="6021"/>
                  </a:cubicBezTo>
                  <a:lnTo>
                    <a:pt x="3011" y="150"/>
                  </a:lnTo>
                  <a:cubicBezTo>
                    <a:pt x="2763" y="48"/>
                    <a:pt x="2508" y="0"/>
                    <a:pt x="225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8" name="Google Shape;868;p44"/>
            <p:cNvSpPr/>
            <p:nvPr/>
          </p:nvSpPr>
          <p:spPr>
            <a:xfrm flipH="1">
              <a:off x="7018039" y="2141618"/>
              <a:ext cx="1335260" cy="639198"/>
            </a:xfrm>
            <a:custGeom>
              <a:avLst/>
              <a:gdLst/>
              <a:ahLst/>
              <a:cxnLst/>
              <a:rect l="l" t="t" r="r" b="b"/>
              <a:pathLst>
                <a:path w="18245" h="8734" extrusionOk="0">
                  <a:moveTo>
                    <a:pt x="244" y="0"/>
                  </a:moveTo>
                  <a:cubicBezTo>
                    <a:pt x="226" y="39"/>
                    <a:pt x="209" y="78"/>
                    <a:pt x="190" y="120"/>
                  </a:cubicBezTo>
                  <a:cubicBezTo>
                    <a:pt x="19" y="536"/>
                    <a:pt x="0" y="979"/>
                    <a:pt x="108" y="1385"/>
                  </a:cubicBezTo>
                  <a:cubicBezTo>
                    <a:pt x="263" y="1964"/>
                    <a:pt x="675" y="2466"/>
                    <a:pt x="1273" y="2712"/>
                  </a:cubicBezTo>
                  <a:lnTo>
                    <a:pt x="15460" y="8583"/>
                  </a:lnTo>
                  <a:cubicBezTo>
                    <a:pt x="15707" y="8685"/>
                    <a:pt x="15963" y="8733"/>
                    <a:pt x="16215" y="8733"/>
                  </a:cubicBezTo>
                  <a:cubicBezTo>
                    <a:pt x="16996" y="8733"/>
                    <a:pt x="17737" y="8269"/>
                    <a:pt x="18053" y="7501"/>
                  </a:cubicBezTo>
                  <a:cubicBezTo>
                    <a:pt x="18226" y="7083"/>
                    <a:pt x="18244" y="6641"/>
                    <a:pt x="18136" y="6236"/>
                  </a:cubicBezTo>
                  <a:cubicBezTo>
                    <a:pt x="18122" y="6184"/>
                    <a:pt x="18106" y="6131"/>
                    <a:pt x="18088" y="6081"/>
                  </a:cubicBezTo>
                  <a:cubicBezTo>
                    <a:pt x="17748" y="6778"/>
                    <a:pt x="17044" y="7195"/>
                    <a:pt x="16303" y="7195"/>
                  </a:cubicBezTo>
                  <a:cubicBezTo>
                    <a:pt x="16052" y="7195"/>
                    <a:pt x="15796" y="7146"/>
                    <a:pt x="15548" y="7045"/>
                  </a:cubicBezTo>
                  <a:lnTo>
                    <a:pt x="1360" y="1174"/>
                  </a:lnTo>
                  <a:cubicBezTo>
                    <a:pt x="816" y="950"/>
                    <a:pt x="426" y="513"/>
                    <a:pt x="244"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9" name="Google Shape;869;p44"/>
            <p:cNvSpPr/>
            <p:nvPr/>
          </p:nvSpPr>
          <p:spPr>
            <a:xfrm flipH="1">
              <a:off x="7652627" y="2178869"/>
              <a:ext cx="352313" cy="340457"/>
            </a:xfrm>
            <a:custGeom>
              <a:avLst/>
              <a:gdLst/>
              <a:ahLst/>
              <a:cxnLst/>
              <a:rect l="l" t="t" r="r" b="b"/>
              <a:pathLst>
                <a:path w="4814" h="4652" extrusionOk="0">
                  <a:moveTo>
                    <a:pt x="1512" y="1"/>
                  </a:moveTo>
                  <a:lnTo>
                    <a:pt x="1513" y="1"/>
                  </a:lnTo>
                  <a:lnTo>
                    <a:pt x="1513" y="1"/>
                  </a:lnTo>
                  <a:cubicBezTo>
                    <a:pt x="1512" y="1"/>
                    <a:pt x="1512" y="1"/>
                    <a:pt x="1512" y="1"/>
                  </a:cubicBezTo>
                  <a:close/>
                  <a:moveTo>
                    <a:pt x="1513" y="1"/>
                  </a:moveTo>
                  <a:cubicBezTo>
                    <a:pt x="2019" y="209"/>
                    <a:pt x="2395" y="604"/>
                    <a:pt x="2589" y="1073"/>
                  </a:cubicBezTo>
                  <a:cubicBezTo>
                    <a:pt x="2785" y="1543"/>
                    <a:pt x="2802" y="2086"/>
                    <a:pt x="2594" y="2593"/>
                  </a:cubicBezTo>
                  <a:cubicBezTo>
                    <a:pt x="2278" y="3361"/>
                    <a:pt x="1536" y="3825"/>
                    <a:pt x="754" y="3825"/>
                  </a:cubicBezTo>
                  <a:cubicBezTo>
                    <a:pt x="503" y="3825"/>
                    <a:pt x="247" y="3778"/>
                    <a:pt x="0" y="3676"/>
                  </a:cubicBezTo>
                  <a:lnTo>
                    <a:pt x="0" y="3676"/>
                  </a:lnTo>
                  <a:lnTo>
                    <a:pt x="2011" y="4501"/>
                  </a:lnTo>
                  <a:cubicBezTo>
                    <a:pt x="2259" y="4603"/>
                    <a:pt x="2515" y="4652"/>
                    <a:pt x="2766" y="4652"/>
                  </a:cubicBezTo>
                  <a:cubicBezTo>
                    <a:pt x="3548" y="4652"/>
                    <a:pt x="4288" y="4187"/>
                    <a:pt x="4603" y="3420"/>
                  </a:cubicBezTo>
                  <a:cubicBezTo>
                    <a:pt x="4813" y="2913"/>
                    <a:pt x="4796" y="2369"/>
                    <a:pt x="4600" y="1900"/>
                  </a:cubicBezTo>
                  <a:cubicBezTo>
                    <a:pt x="4404" y="1429"/>
                    <a:pt x="4030" y="1036"/>
                    <a:pt x="3523" y="828"/>
                  </a:cubicBezTo>
                  <a:lnTo>
                    <a:pt x="1513"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0" name="Google Shape;870;p44"/>
            <p:cNvSpPr/>
            <p:nvPr/>
          </p:nvSpPr>
          <p:spPr>
            <a:xfrm flipH="1">
              <a:off x="7610326" y="2273790"/>
              <a:ext cx="263978" cy="249707"/>
            </a:xfrm>
            <a:custGeom>
              <a:avLst/>
              <a:gdLst/>
              <a:ahLst/>
              <a:cxnLst/>
              <a:rect l="l" t="t" r="r" b="b"/>
              <a:pathLst>
                <a:path w="3607" h="3412" extrusionOk="0">
                  <a:moveTo>
                    <a:pt x="1800" y="1"/>
                  </a:moveTo>
                  <a:cubicBezTo>
                    <a:pt x="947" y="1"/>
                    <a:pt x="209" y="642"/>
                    <a:pt x="110" y="1510"/>
                  </a:cubicBezTo>
                  <a:cubicBezTo>
                    <a:pt x="1" y="2446"/>
                    <a:pt x="672" y="3293"/>
                    <a:pt x="1608" y="3400"/>
                  </a:cubicBezTo>
                  <a:cubicBezTo>
                    <a:pt x="1674" y="3408"/>
                    <a:pt x="1741" y="3412"/>
                    <a:pt x="1806" y="3412"/>
                  </a:cubicBezTo>
                  <a:cubicBezTo>
                    <a:pt x="2660" y="3412"/>
                    <a:pt x="3398" y="2771"/>
                    <a:pt x="3497" y="1902"/>
                  </a:cubicBezTo>
                  <a:cubicBezTo>
                    <a:pt x="3606" y="967"/>
                    <a:pt x="2935" y="120"/>
                    <a:pt x="1999" y="12"/>
                  </a:cubicBezTo>
                  <a:cubicBezTo>
                    <a:pt x="1932" y="5"/>
                    <a:pt x="1866" y="1"/>
                    <a:pt x="180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1" name="Google Shape;871;p44"/>
            <p:cNvSpPr/>
            <p:nvPr/>
          </p:nvSpPr>
          <p:spPr>
            <a:xfrm flipH="1">
              <a:off x="7635575" y="2301087"/>
              <a:ext cx="213920" cy="194892"/>
            </a:xfrm>
            <a:custGeom>
              <a:avLst/>
              <a:gdLst/>
              <a:ahLst/>
              <a:cxnLst/>
              <a:rect l="l" t="t" r="r" b="b"/>
              <a:pathLst>
                <a:path w="2923" h="2663" extrusionOk="0">
                  <a:moveTo>
                    <a:pt x="1461" y="1"/>
                  </a:moveTo>
                  <a:cubicBezTo>
                    <a:pt x="1121" y="1"/>
                    <a:pt x="780" y="130"/>
                    <a:pt x="520" y="390"/>
                  </a:cubicBezTo>
                  <a:cubicBezTo>
                    <a:pt x="1" y="911"/>
                    <a:pt x="1" y="1753"/>
                    <a:pt x="520" y="2272"/>
                  </a:cubicBezTo>
                  <a:cubicBezTo>
                    <a:pt x="780" y="2532"/>
                    <a:pt x="1121" y="2662"/>
                    <a:pt x="1461" y="2662"/>
                  </a:cubicBezTo>
                  <a:cubicBezTo>
                    <a:pt x="1802" y="2662"/>
                    <a:pt x="2142" y="2532"/>
                    <a:pt x="2402" y="2272"/>
                  </a:cubicBezTo>
                  <a:cubicBezTo>
                    <a:pt x="2922" y="1753"/>
                    <a:pt x="2922" y="911"/>
                    <a:pt x="2402" y="390"/>
                  </a:cubicBezTo>
                  <a:cubicBezTo>
                    <a:pt x="2142" y="130"/>
                    <a:pt x="1802" y="1"/>
                    <a:pt x="1461" y="1"/>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2" name="Google Shape;872;p44"/>
            <p:cNvSpPr/>
            <p:nvPr/>
          </p:nvSpPr>
          <p:spPr>
            <a:xfrm flipH="1">
              <a:off x="7664923" y="2330215"/>
              <a:ext cx="155006" cy="136636"/>
            </a:xfrm>
            <a:custGeom>
              <a:avLst/>
              <a:gdLst/>
              <a:ahLst/>
              <a:cxnLst/>
              <a:rect l="l" t="t" r="r" b="b"/>
              <a:pathLst>
                <a:path w="2118" h="1867" extrusionOk="0">
                  <a:moveTo>
                    <a:pt x="1058" y="1"/>
                  </a:moveTo>
                  <a:cubicBezTo>
                    <a:pt x="692" y="1"/>
                    <a:pt x="345" y="219"/>
                    <a:pt x="196" y="579"/>
                  </a:cubicBezTo>
                  <a:cubicBezTo>
                    <a:pt x="1" y="1055"/>
                    <a:pt x="228" y="1600"/>
                    <a:pt x="705" y="1796"/>
                  </a:cubicBezTo>
                  <a:cubicBezTo>
                    <a:pt x="821" y="1844"/>
                    <a:pt x="941" y="1867"/>
                    <a:pt x="1059" y="1867"/>
                  </a:cubicBezTo>
                  <a:cubicBezTo>
                    <a:pt x="1425" y="1867"/>
                    <a:pt x="1773" y="1649"/>
                    <a:pt x="1921" y="1288"/>
                  </a:cubicBezTo>
                  <a:cubicBezTo>
                    <a:pt x="2117" y="811"/>
                    <a:pt x="1889" y="267"/>
                    <a:pt x="1413" y="71"/>
                  </a:cubicBezTo>
                  <a:cubicBezTo>
                    <a:pt x="1297" y="24"/>
                    <a:pt x="1177" y="1"/>
                    <a:pt x="105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3" name="Google Shape;873;p44"/>
            <p:cNvSpPr/>
            <p:nvPr/>
          </p:nvSpPr>
          <p:spPr>
            <a:xfrm flipH="1">
              <a:off x="8051046" y="2063677"/>
              <a:ext cx="319087" cy="279494"/>
            </a:xfrm>
            <a:custGeom>
              <a:avLst/>
              <a:gdLst/>
              <a:ahLst/>
              <a:cxnLst/>
              <a:rect l="l" t="t" r="r" b="b"/>
              <a:pathLst>
                <a:path w="4360" h="3819" extrusionOk="0">
                  <a:moveTo>
                    <a:pt x="2179" y="1"/>
                  </a:moveTo>
                  <a:cubicBezTo>
                    <a:pt x="1850" y="1"/>
                    <a:pt x="1517" y="86"/>
                    <a:pt x="1212" y="265"/>
                  </a:cubicBezTo>
                  <a:cubicBezTo>
                    <a:pt x="305" y="799"/>
                    <a:pt x="0" y="1970"/>
                    <a:pt x="535" y="2877"/>
                  </a:cubicBezTo>
                  <a:cubicBezTo>
                    <a:pt x="891" y="3482"/>
                    <a:pt x="1528" y="3819"/>
                    <a:pt x="2182" y="3819"/>
                  </a:cubicBezTo>
                  <a:cubicBezTo>
                    <a:pt x="2510" y="3819"/>
                    <a:pt x="2844" y="3734"/>
                    <a:pt x="3147" y="3555"/>
                  </a:cubicBezTo>
                  <a:cubicBezTo>
                    <a:pt x="4056" y="3020"/>
                    <a:pt x="4359" y="1852"/>
                    <a:pt x="3825" y="942"/>
                  </a:cubicBezTo>
                  <a:cubicBezTo>
                    <a:pt x="3469" y="338"/>
                    <a:pt x="2833" y="1"/>
                    <a:pt x="2179"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4" name="Google Shape;874;p44"/>
            <p:cNvSpPr/>
            <p:nvPr/>
          </p:nvSpPr>
          <p:spPr>
            <a:xfrm flipH="1">
              <a:off x="8119547" y="2123469"/>
              <a:ext cx="181352" cy="159909"/>
            </a:xfrm>
            <a:custGeom>
              <a:avLst/>
              <a:gdLst/>
              <a:ahLst/>
              <a:cxnLst/>
              <a:rect l="l" t="t" r="r" b="b"/>
              <a:pathLst>
                <a:path w="2478" h="2185" extrusionOk="0">
                  <a:moveTo>
                    <a:pt x="1240" y="1"/>
                  </a:moveTo>
                  <a:cubicBezTo>
                    <a:pt x="811" y="1"/>
                    <a:pt x="403" y="256"/>
                    <a:pt x="231" y="677"/>
                  </a:cubicBezTo>
                  <a:cubicBezTo>
                    <a:pt x="1" y="1235"/>
                    <a:pt x="266" y="1874"/>
                    <a:pt x="824" y="2102"/>
                  </a:cubicBezTo>
                  <a:cubicBezTo>
                    <a:pt x="960" y="2158"/>
                    <a:pt x="1101" y="2185"/>
                    <a:pt x="1239" y="2185"/>
                  </a:cubicBezTo>
                  <a:cubicBezTo>
                    <a:pt x="1669" y="2185"/>
                    <a:pt x="2075" y="1929"/>
                    <a:pt x="2249" y="1509"/>
                  </a:cubicBezTo>
                  <a:cubicBezTo>
                    <a:pt x="2478" y="951"/>
                    <a:pt x="2212" y="312"/>
                    <a:pt x="1654" y="83"/>
                  </a:cubicBezTo>
                  <a:cubicBezTo>
                    <a:pt x="1519" y="27"/>
                    <a:pt x="1378" y="1"/>
                    <a:pt x="1240"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4" name="Google Shape;377;p36"/>
          <p:cNvSpPr txBox="1">
            <a:spLocks noGrp="1"/>
          </p:cNvSpPr>
          <p:nvPr/>
        </p:nvSpPr>
        <p:spPr>
          <a:xfrm>
            <a:off x="625455" y="1056905"/>
            <a:ext cx="5686136" cy="3179400"/>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457200" marR="0" lvl="0" indent="-330200" algn="l" rtl="0">
              <a:lnSpc>
                <a:spcPct val="100000"/>
              </a:lnSpc>
              <a:spcBef>
                <a:spcPts val="0"/>
              </a:spcBef>
              <a:spcAft>
                <a:spcPts val="0"/>
              </a:spcAft>
              <a:buClr>
                <a:schemeClr val="dk1"/>
              </a:buClr>
              <a:buSzPts val="1600"/>
              <a:buFont typeface="Pontano Sans"/>
              <a:buChar char="●"/>
              <a:defRPr sz="1600" b="0" i="0" u="none" strike="noStrike" cap="none">
                <a:solidFill>
                  <a:schemeClr val="dk1"/>
                </a:solidFill>
                <a:latin typeface="Pontano Sans"/>
                <a:ea typeface="Pontano Sans"/>
                <a:cs typeface="Pontano Sans"/>
                <a:sym typeface="Pontano Sans"/>
              </a:defRPr>
            </a:lvl1pPr>
            <a:lvl2pPr marL="914400" marR="0" lvl="1" indent="-330200" algn="l" rtl="0">
              <a:lnSpc>
                <a:spcPct val="100000"/>
              </a:lnSpc>
              <a:spcBef>
                <a:spcPts val="0"/>
              </a:spcBef>
              <a:spcAft>
                <a:spcPts val="0"/>
              </a:spcAft>
              <a:buClr>
                <a:schemeClr val="dk1"/>
              </a:buClr>
              <a:buSzPts val="1600"/>
              <a:buFont typeface="Pontano Sans"/>
              <a:buChar char="○"/>
              <a:defRPr sz="1600" b="0" i="0" u="none" strike="noStrike" cap="none">
                <a:solidFill>
                  <a:schemeClr val="dk1"/>
                </a:solidFill>
                <a:latin typeface="Pontano Sans"/>
                <a:ea typeface="Pontano Sans"/>
                <a:cs typeface="Pontano Sans"/>
                <a:sym typeface="Pontano Sans"/>
              </a:defRPr>
            </a:lvl2pPr>
            <a:lvl3pPr marL="1371600" marR="0" lvl="2" indent="-330200" algn="l" rtl="0">
              <a:lnSpc>
                <a:spcPct val="100000"/>
              </a:lnSpc>
              <a:spcBef>
                <a:spcPts val="0"/>
              </a:spcBef>
              <a:spcAft>
                <a:spcPts val="0"/>
              </a:spcAft>
              <a:buClr>
                <a:schemeClr val="dk1"/>
              </a:buClr>
              <a:buSzPts val="1600"/>
              <a:buFont typeface="Pontano Sans"/>
              <a:buChar char="■"/>
              <a:defRPr sz="1600" b="0" i="0" u="none" strike="noStrike" cap="none">
                <a:solidFill>
                  <a:schemeClr val="dk1"/>
                </a:solidFill>
                <a:latin typeface="Pontano Sans"/>
                <a:ea typeface="Pontano Sans"/>
                <a:cs typeface="Pontano Sans"/>
                <a:sym typeface="Pontano Sans"/>
              </a:defRPr>
            </a:lvl3pPr>
            <a:lvl4pPr marL="1828800" marR="0" lvl="3" indent="-330200" algn="l" rtl="0">
              <a:lnSpc>
                <a:spcPct val="100000"/>
              </a:lnSpc>
              <a:spcBef>
                <a:spcPts val="0"/>
              </a:spcBef>
              <a:spcAft>
                <a:spcPts val="0"/>
              </a:spcAft>
              <a:buClr>
                <a:schemeClr val="dk1"/>
              </a:buClr>
              <a:buSzPts val="1600"/>
              <a:buFont typeface="Pontano Sans"/>
              <a:buChar char="●"/>
              <a:defRPr sz="1600" b="0" i="0" u="none" strike="noStrike" cap="none">
                <a:solidFill>
                  <a:schemeClr val="dk1"/>
                </a:solidFill>
                <a:latin typeface="Pontano Sans"/>
                <a:ea typeface="Pontano Sans"/>
                <a:cs typeface="Pontano Sans"/>
                <a:sym typeface="Pontano Sans"/>
              </a:defRPr>
            </a:lvl4pPr>
            <a:lvl5pPr marL="2286000" marR="0" lvl="4" indent="-330200" algn="l" rtl="0">
              <a:lnSpc>
                <a:spcPct val="100000"/>
              </a:lnSpc>
              <a:spcBef>
                <a:spcPts val="0"/>
              </a:spcBef>
              <a:spcAft>
                <a:spcPts val="0"/>
              </a:spcAft>
              <a:buClr>
                <a:schemeClr val="dk1"/>
              </a:buClr>
              <a:buSzPts val="1600"/>
              <a:buFont typeface="Pontano Sans"/>
              <a:buChar char="○"/>
              <a:defRPr sz="1600" b="0" i="0" u="none" strike="noStrike" cap="none">
                <a:solidFill>
                  <a:schemeClr val="dk1"/>
                </a:solidFill>
                <a:latin typeface="Pontano Sans"/>
                <a:ea typeface="Pontano Sans"/>
                <a:cs typeface="Pontano Sans"/>
                <a:sym typeface="Pontano Sans"/>
              </a:defRPr>
            </a:lvl5pPr>
            <a:lvl6pPr marL="2743200" marR="0" lvl="5" indent="-330200" algn="l" rtl="0">
              <a:lnSpc>
                <a:spcPct val="100000"/>
              </a:lnSpc>
              <a:spcBef>
                <a:spcPts val="0"/>
              </a:spcBef>
              <a:spcAft>
                <a:spcPts val="0"/>
              </a:spcAft>
              <a:buClr>
                <a:schemeClr val="dk1"/>
              </a:buClr>
              <a:buSzPts val="1600"/>
              <a:buFont typeface="Pontano Sans"/>
              <a:buChar char="■"/>
              <a:defRPr sz="1600" b="0" i="0" u="none" strike="noStrike" cap="none">
                <a:solidFill>
                  <a:schemeClr val="dk1"/>
                </a:solidFill>
                <a:latin typeface="Pontano Sans"/>
                <a:ea typeface="Pontano Sans"/>
                <a:cs typeface="Pontano Sans"/>
                <a:sym typeface="Pontano Sans"/>
              </a:defRPr>
            </a:lvl6pPr>
            <a:lvl7pPr marL="3200400" marR="0" lvl="6" indent="-330200" algn="l" rtl="0">
              <a:lnSpc>
                <a:spcPct val="100000"/>
              </a:lnSpc>
              <a:spcBef>
                <a:spcPts val="0"/>
              </a:spcBef>
              <a:spcAft>
                <a:spcPts val="0"/>
              </a:spcAft>
              <a:buClr>
                <a:schemeClr val="dk1"/>
              </a:buClr>
              <a:buSzPts val="1600"/>
              <a:buFont typeface="Pontano Sans"/>
              <a:buChar char="●"/>
              <a:defRPr sz="1600" b="0" i="0" u="none" strike="noStrike" cap="none">
                <a:solidFill>
                  <a:schemeClr val="dk1"/>
                </a:solidFill>
                <a:latin typeface="Pontano Sans"/>
                <a:ea typeface="Pontano Sans"/>
                <a:cs typeface="Pontano Sans"/>
                <a:sym typeface="Pontano Sans"/>
              </a:defRPr>
            </a:lvl7pPr>
            <a:lvl8pPr marL="3657600" marR="0" lvl="7" indent="-330200" algn="l" rtl="0">
              <a:lnSpc>
                <a:spcPct val="100000"/>
              </a:lnSpc>
              <a:spcBef>
                <a:spcPts val="0"/>
              </a:spcBef>
              <a:spcAft>
                <a:spcPts val="0"/>
              </a:spcAft>
              <a:buClr>
                <a:schemeClr val="dk1"/>
              </a:buClr>
              <a:buSzPts val="1600"/>
              <a:buFont typeface="Pontano Sans"/>
              <a:buChar char="○"/>
              <a:defRPr sz="1600" b="0" i="0" u="none" strike="noStrike" cap="none">
                <a:solidFill>
                  <a:schemeClr val="dk1"/>
                </a:solidFill>
                <a:latin typeface="Pontano Sans"/>
                <a:ea typeface="Pontano Sans"/>
                <a:cs typeface="Pontano Sans"/>
                <a:sym typeface="Pontano Sans"/>
              </a:defRPr>
            </a:lvl8pPr>
            <a:lvl9pPr marL="4114800" marR="0" lvl="8" indent="-330200" algn="l" rtl="0">
              <a:lnSpc>
                <a:spcPct val="100000"/>
              </a:lnSpc>
              <a:spcBef>
                <a:spcPts val="0"/>
              </a:spcBef>
              <a:spcAft>
                <a:spcPts val="0"/>
              </a:spcAft>
              <a:buClr>
                <a:schemeClr val="dk1"/>
              </a:buClr>
              <a:buSzPts val="1600"/>
              <a:buFont typeface="Pontano Sans"/>
              <a:buChar char="■"/>
              <a:defRPr sz="1600" b="0" i="0" u="none" strike="noStrike" cap="none">
                <a:solidFill>
                  <a:schemeClr val="dk1"/>
                </a:solidFill>
                <a:latin typeface="Pontano Sans"/>
                <a:ea typeface="Pontano Sans"/>
                <a:cs typeface="Pontano Sans"/>
                <a:sym typeface="Pontano Sans"/>
              </a:defRPr>
            </a:lvl9pPr>
          </a:lstStyle>
          <a:p>
            <a:pPr marL="0" lvl="0" indent="0" algn="just">
              <a:lnSpc>
                <a:spcPct val="150000"/>
              </a:lnSpc>
              <a:buClr>
                <a:srgbClr val="543C52"/>
              </a:buClr>
              <a:buSzPts val="1100"/>
              <a:buNone/>
            </a:pPr>
            <a:r>
              <a:rPr lang="en-US" b="1" smtClean="0">
                <a:solidFill>
                  <a:schemeClr val="tx2"/>
                </a:solidFill>
                <a:latin typeface="+mn-lt"/>
              </a:rPr>
              <a:t>(1) </a:t>
            </a:r>
            <a:r>
              <a:rPr lang="vi-VN" b="1" smtClean="0">
                <a:solidFill>
                  <a:schemeClr val="tx2"/>
                </a:solidFill>
                <a:latin typeface="+mn-lt"/>
              </a:rPr>
              <a:t>HIẾN </a:t>
            </a:r>
            <a:r>
              <a:rPr lang="vi-VN" b="1" smtClean="0">
                <a:solidFill>
                  <a:schemeClr val="tx2"/>
                </a:solidFill>
                <a:latin typeface="+mn-lt"/>
              </a:rPr>
              <a:t>PHÁP NĂM 2013</a:t>
            </a:r>
          </a:p>
          <a:p>
            <a:pPr marL="0" lvl="0" indent="0" algn="just">
              <a:lnSpc>
                <a:spcPct val="150000"/>
              </a:lnSpc>
              <a:buClr>
                <a:srgbClr val="543C52"/>
              </a:buClr>
              <a:buSzPts val="1100"/>
              <a:buNone/>
            </a:pPr>
            <a:r>
              <a:rPr lang="vi-VN" b="1" smtClean="0">
                <a:latin typeface="+mn-lt"/>
              </a:rPr>
              <a:t>Điều </a:t>
            </a:r>
            <a:r>
              <a:rPr lang="vi-VN" b="1">
                <a:latin typeface="+mn-lt"/>
              </a:rPr>
              <a:t>16</a:t>
            </a:r>
            <a:r>
              <a:rPr lang="vi-VN" b="1" smtClean="0">
                <a:latin typeface="+mn-lt"/>
              </a:rPr>
              <a:t>.</a:t>
            </a:r>
            <a:endParaRPr lang="vi-VN" b="1">
              <a:latin typeface="+mn-lt"/>
            </a:endParaRPr>
          </a:p>
          <a:p>
            <a:pPr marL="0" lvl="0" indent="0" algn="just">
              <a:lnSpc>
                <a:spcPct val="150000"/>
              </a:lnSpc>
              <a:buClr>
                <a:srgbClr val="543C52"/>
              </a:buClr>
              <a:buSzPts val="1100"/>
              <a:buNone/>
            </a:pPr>
            <a:r>
              <a:rPr lang="vi-VN">
                <a:latin typeface="+mn-lt"/>
              </a:rPr>
              <a:t>1. Mọi người đều bình đẳng trước pháp luật</a:t>
            </a:r>
            <a:r>
              <a:rPr lang="vi-VN" smtClean="0">
                <a:latin typeface="+mn-lt"/>
              </a:rPr>
              <a:t>.</a:t>
            </a:r>
            <a:endParaRPr lang="vi-VN">
              <a:latin typeface="+mn-lt"/>
            </a:endParaRPr>
          </a:p>
          <a:p>
            <a:pPr marL="0" lvl="0" indent="0" algn="just">
              <a:lnSpc>
                <a:spcPct val="150000"/>
              </a:lnSpc>
              <a:buClr>
                <a:srgbClr val="543C52"/>
              </a:buClr>
              <a:buSzPts val="1100"/>
              <a:buNone/>
            </a:pPr>
            <a:r>
              <a:rPr lang="vi-VN">
                <a:latin typeface="+mn-lt"/>
              </a:rPr>
              <a:t>2. Không ai bị phân biệt đối xử trong đời sống chính trị, dân sự, kinh tế, văn hoá, xã hội</a:t>
            </a:r>
            <a:r>
              <a:rPr lang="vi-VN" smtClean="0">
                <a:latin typeface="+mn-lt"/>
              </a:rPr>
              <a:t>.</a:t>
            </a:r>
            <a:endParaRPr lang="vi-VN">
              <a:latin typeface="+mn-lt"/>
            </a:endParaRPr>
          </a:p>
          <a:p>
            <a:pPr marL="0" lvl="0" indent="0" algn="just">
              <a:lnSpc>
                <a:spcPct val="150000"/>
              </a:lnSpc>
              <a:buClr>
                <a:srgbClr val="543C52"/>
              </a:buClr>
              <a:buSzPts val="1100"/>
              <a:buNone/>
            </a:pPr>
            <a:r>
              <a:rPr lang="vi-VN" b="1">
                <a:latin typeface="+mn-lt"/>
              </a:rPr>
              <a:t>Điều </a:t>
            </a:r>
            <a:r>
              <a:rPr lang="vi-VN" b="1" smtClean="0">
                <a:latin typeface="+mn-lt"/>
              </a:rPr>
              <a:t>46.</a:t>
            </a:r>
            <a:r>
              <a:rPr lang="en-US" b="1">
                <a:latin typeface="+mn-lt"/>
              </a:rPr>
              <a:t> </a:t>
            </a:r>
            <a:r>
              <a:rPr lang="vi-VN" smtClean="0">
                <a:latin typeface="+mn-lt"/>
              </a:rPr>
              <a:t>Công </a:t>
            </a:r>
            <a:r>
              <a:rPr lang="vi-VN">
                <a:latin typeface="+mn-lt"/>
              </a:rPr>
              <a:t>dân có nghĩa vụ tuân theo Hiến pháp và pháp luật; tham gia bảo vệ an ninh quốc gia, trật tự, an toàn xã hội và chấp hành những quy tắc sinh hoạt công cộng</a:t>
            </a:r>
            <a:r>
              <a:rPr lang="vi-VN" smtClean="0">
                <a:latin typeface="+mn-lt"/>
              </a:rPr>
              <a:t>.</a:t>
            </a:r>
            <a:endParaRPr lang="vi-VN">
              <a:latin typeface="+mn-lt"/>
            </a:endParaRPr>
          </a:p>
          <a:p>
            <a:pPr marL="0" lvl="0" indent="0" algn="just">
              <a:lnSpc>
                <a:spcPct val="150000"/>
              </a:lnSpc>
              <a:buClr>
                <a:srgbClr val="543C52"/>
              </a:buClr>
              <a:buSzPts val="1100"/>
              <a:buNone/>
            </a:pPr>
            <a:r>
              <a:rPr lang="vi-VN" b="1">
                <a:latin typeface="+mn-lt"/>
              </a:rPr>
              <a:t>Điều </a:t>
            </a:r>
            <a:r>
              <a:rPr lang="vi-VN" b="1" smtClean="0">
                <a:latin typeface="+mn-lt"/>
              </a:rPr>
              <a:t>47.</a:t>
            </a:r>
            <a:r>
              <a:rPr lang="en-US" b="1">
                <a:latin typeface="+mn-lt"/>
              </a:rPr>
              <a:t> </a:t>
            </a:r>
            <a:r>
              <a:rPr lang="vi-VN" smtClean="0">
                <a:latin typeface="+mn-lt"/>
              </a:rPr>
              <a:t>Mọi </a:t>
            </a:r>
            <a:r>
              <a:rPr lang="vi-VN">
                <a:latin typeface="+mn-lt"/>
              </a:rPr>
              <a:t>người có nghĩa vụ nộp thuế theo luật định.</a:t>
            </a:r>
            <a:endParaRPr>
              <a:latin typeface="+mn-lt"/>
            </a:endParaRPr>
          </a:p>
        </p:txBody>
      </p:sp>
      <p:sp>
        <p:nvSpPr>
          <p:cNvPr id="45" name="Google Shape;378;p36"/>
          <p:cNvSpPr txBox="1">
            <a:spLocks noGrp="1"/>
          </p:cNvSpPr>
          <p:nvPr/>
        </p:nvSpPr>
        <p:spPr>
          <a:xfrm>
            <a:off x="738354" y="190484"/>
            <a:ext cx="7704000" cy="572700"/>
          </a:xfrm>
          <a:prstGeom prst="roundRect">
            <a:avLst>
              <a:gd name="adj" fmla="val 37269"/>
            </a:avLst>
          </a:prstGeom>
          <a:solidFill>
            <a:schemeClr val="accent2"/>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lt1"/>
              </a:buClr>
              <a:buSzPts val="3200"/>
              <a:buFont typeface="Lexend Deca"/>
              <a:buNone/>
              <a:defRPr sz="3200" b="0" i="0" u="none" strike="noStrike" cap="none">
                <a:solidFill>
                  <a:schemeClr val="lt1"/>
                </a:solidFill>
                <a:latin typeface="Lexend Deca"/>
                <a:ea typeface="Lexend Deca"/>
                <a:cs typeface="Lexend Deca"/>
                <a:sym typeface="Lexend Deca"/>
              </a:defRPr>
            </a:lvl1pPr>
            <a:lvl2pPr marR="0" lvl="1"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2pPr>
            <a:lvl3pPr marR="0" lvl="2"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3pPr>
            <a:lvl4pPr marR="0" lvl="3"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4pPr>
            <a:lvl5pPr marR="0" lvl="4"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5pPr>
            <a:lvl6pPr marR="0" lvl="5"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6pPr>
            <a:lvl7pPr marR="0" lvl="6"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7pPr>
            <a:lvl8pPr marR="0" lvl="7"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8pPr>
            <a:lvl9pPr marR="0" lvl="8"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9pPr>
          </a:lstStyle>
          <a:p>
            <a:pPr lvl="0"/>
            <a:r>
              <a:rPr lang="en-US" sz="2600" b="1">
                <a:latin typeface="+mj-lt"/>
              </a:rPr>
              <a:t>Đọc các thông tin sau để trả lời câu hỏi</a:t>
            </a:r>
            <a:endParaRPr sz="2600" b="1">
              <a:latin typeface="+mj-lt"/>
            </a:endParaRPr>
          </a:p>
        </p:txBody>
      </p:sp>
      <p:sp>
        <p:nvSpPr>
          <p:cNvPr id="24" name="Google Shape;498;p40"/>
          <p:cNvSpPr/>
          <p:nvPr/>
        </p:nvSpPr>
        <p:spPr>
          <a:xfrm rot="518917" flipH="1">
            <a:off x="6618876" y="1419667"/>
            <a:ext cx="3403768" cy="3967270"/>
          </a:xfrm>
          <a:custGeom>
            <a:avLst/>
            <a:gdLst/>
            <a:ahLst/>
            <a:cxnLst/>
            <a:rect l="l" t="t" r="r" b="b"/>
            <a:pathLst>
              <a:path w="45611" h="38929" extrusionOk="0">
                <a:moveTo>
                  <a:pt x="26741" y="1"/>
                </a:moveTo>
                <a:cubicBezTo>
                  <a:pt x="24763" y="1"/>
                  <a:pt x="22797" y="680"/>
                  <a:pt x="21273" y="2151"/>
                </a:cubicBezTo>
                <a:cubicBezTo>
                  <a:pt x="19977" y="3402"/>
                  <a:pt x="18818" y="4971"/>
                  <a:pt x="17082" y="5450"/>
                </a:cubicBezTo>
                <a:cubicBezTo>
                  <a:pt x="16694" y="5557"/>
                  <a:pt x="16304" y="5602"/>
                  <a:pt x="15913" y="5602"/>
                </a:cubicBezTo>
                <a:cubicBezTo>
                  <a:pt x="13693" y="5602"/>
                  <a:pt x="11435" y="4134"/>
                  <a:pt x="9202" y="4134"/>
                </a:cubicBezTo>
                <a:cubicBezTo>
                  <a:pt x="8850" y="4134"/>
                  <a:pt x="8499" y="4170"/>
                  <a:pt x="8148" y="4255"/>
                </a:cubicBezTo>
                <a:cubicBezTo>
                  <a:pt x="7138" y="4499"/>
                  <a:pt x="6263" y="5122"/>
                  <a:pt x="5461" y="5781"/>
                </a:cubicBezTo>
                <a:cubicBezTo>
                  <a:pt x="4513" y="6561"/>
                  <a:pt x="3609" y="7430"/>
                  <a:pt x="3018" y="8503"/>
                </a:cubicBezTo>
                <a:cubicBezTo>
                  <a:pt x="1542" y="11186"/>
                  <a:pt x="2282" y="14521"/>
                  <a:pt x="1620" y="17509"/>
                </a:cubicBezTo>
                <a:cubicBezTo>
                  <a:pt x="1158" y="19594"/>
                  <a:pt x="0" y="21689"/>
                  <a:pt x="588" y="23744"/>
                </a:cubicBezTo>
                <a:cubicBezTo>
                  <a:pt x="965" y="25069"/>
                  <a:pt x="2041" y="26163"/>
                  <a:pt x="2188" y="27534"/>
                </a:cubicBezTo>
                <a:cubicBezTo>
                  <a:pt x="2317" y="28748"/>
                  <a:pt x="1693" y="29902"/>
                  <a:pt x="1456" y="31100"/>
                </a:cubicBezTo>
                <a:cubicBezTo>
                  <a:pt x="1158" y="32623"/>
                  <a:pt x="1525" y="34264"/>
                  <a:pt x="2443" y="35515"/>
                </a:cubicBezTo>
                <a:lnTo>
                  <a:pt x="35000" y="38928"/>
                </a:lnTo>
                <a:cubicBezTo>
                  <a:pt x="38019" y="38912"/>
                  <a:pt x="41404" y="38721"/>
                  <a:pt x="43463" y="36153"/>
                </a:cubicBezTo>
                <a:cubicBezTo>
                  <a:pt x="45087" y="34125"/>
                  <a:pt x="45420" y="31147"/>
                  <a:pt x="45533" y="28378"/>
                </a:cubicBezTo>
                <a:cubicBezTo>
                  <a:pt x="45611" y="26441"/>
                  <a:pt x="45609" y="24429"/>
                  <a:pt x="44927" y="22662"/>
                </a:cubicBezTo>
                <a:cubicBezTo>
                  <a:pt x="43684" y="19447"/>
                  <a:pt x="40557" y="17851"/>
                  <a:pt x="38688" y="15075"/>
                </a:cubicBezTo>
                <a:cubicBezTo>
                  <a:pt x="36453" y="11759"/>
                  <a:pt x="36212" y="7063"/>
                  <a:pt x="33971" y="3750"/>
                </a:cubicBezTo>
                <a:cubicBezTo>
                  <a:pt x="32355" y="1358"/>
                  <a:pt x="29537" y="1"/>
                  <a:pt x="2674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5" name="Group 24"/>
          <p:cNvGrpSpPr/>
          <p:nvPr/>
        </p:nvGrpSpPr>
        <p:grpSpPr>
          <a:xfrm>
            <a:off x="6945681" y="1224993"/>
            <a:ext cx="1678674" cy="3293906"/>
            <a:chOff x="6533789" y="1043670"/>
            <a:chExt cx="1898611" cy="3632173"/>
          </a:xfrm>
        </p:grpSpPr>
        <p:grpSp>
          <p:nvGrpSpPr>
            <p:cNvPr id="26" name="Google Shape;499;p40"/>
            <p:cNvGrpSpPr/>
            <p:nvPr/>
          </p:nvGrpSpPr>
          <p:grpSpPr>
            <a:xfrm flipH="1">
              <a:off x="7157188" y="1043670"/>
              <a:ext cx="1145834" cy="1809051"/>
              <a:chOff x="2241376" y="2173535"/>
              <a:chExt cx="1127901" cy="1780737"/>
            </a:xfrm>
          </p:grpSpPr>
          <p:sp>
            <p:nvSpPr>
              <p:cNvPr id="67" name="Google Shape;500;p40"/>
              <p:cNvSpPr/>
              <p:nvPr/>
            </p:nvSpPr>
            <p:spPr>
              <a:xfrm flipH="1">
                <a:off x="2805256" y="2214469"/>
                <a:ext cx="379645" cy="149093"/>
              </a:xfrm>
              <a:custGeom>
                <a:avLst/>
                <a:gdLst/>
                <a:ahLst/>
                <a:cxnLst/>
                <a:rect l="l" t="t" r="r" b="b"/>
                <a:pathLst>
                  <a:path w="5574" h="2189" extrusionOk="0">
                    <a:moveTo>
                      <a:pt x="4964" y="1"/>
                    </a:moveTo>
                    <a:cubicBezTo>
                      <a:pt x="2453" y="1439"/>
                      <a:pt x="1106" y="1690"/>
                      <a:pt x="473" y="1690"/>
                    </a:cubicBezTo>
                    <a:cubicBezTo>
                      <a:pt x="135" y="1690"/>
                      <a:pt x="0" y="1618"/>
                      <a:pt x="0" y="1618"/>
                    </a:cubicBezTo>
                    <a:lnTo>
                      <a:pt x="0" y="2189"/>
                    </a:lnTo>
                    <a:lnTo>
                      <a:pt x="5573" y="2189"/>
                    </a:lnTo>
                    <a:lnTo>
                      <a:pt x="5573"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501;p40"/>
              <p:cNvSpPr/>
              <p:nvPr/>
            </p:nvSpPr>
            <p:spPr>
              <a:xfrm flipH="1">
                <a:off x="2428877" y="2214469"/>
                <a:ext cx="379645" cy="149093"/>
              </a:xfrm>
              <a:custGeom>
                <a:avLst/>
                <a:gdLst/>
                <a:ahLst/>
                <a:cxnLst/>
                <a:rect l="l" t="t" r="r" b="b"/>
                <a:pathLst>
                  <a:path w="5574" h="2189" extrusionOk="0">
                    <a:moveTo>
                      <a:pt x="0" y="1"/>
                    </a:moveTo>
                    <a:lnTo>
                      <a:pt x="0" y="2189"/>
                    </a:lnTo>
                    <a:lnTo>
                      <a:pt x="5573" y="2189"/>
                    </a:lnTo>
                    <a:lnTo>
                      <a:pt x="5573" y="1618"/>
                    </a:lnTo>
                    <a:cubicBezTo>
                      <a:pt x="5573" y="1618"/>
                      <a:pt x="5438" y="1690"/>
                      <a:pt x="5100" y="1690"/>
                    </a:cubicBezTo>
                    <a:cubicBezTo>
                      <a:pt x="4467" y="1690"/>
                      <a:pt x="3120" y="1439"/>
                      <a:pt x="61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502;p40"/>
              <p:cNvSpPr/>
              <p:nvPr/>
            </p:nvSpPr>
            <p:spPr>
              <a:xfrm flipH="1">
                <a:off x="2763774" y="2363494"/>
                <a:ext cx="83094" cy="1590777"/>
              </a:xfrm>
              <a:custGeom>
                <a:avLst/>
                <a:gdLst/>
                <a:ahLst/>
                <a:cxnLst/>
                <a:rect l="l" t="t" r="r" b="b"/>
                <a:pathLst>
                  <a:path w="1220" h="23356" extrusionOk="0">
                    <a:moveTo>
                      <a:pt x="1" y="1"/>
                    </a:moveTo>
                    <a:lnTo>
                      <a:pt x="1" y="23356"/>
                    </a:lnTo>
                    <a:lnTo>
                      <a:pt x="1219" y="23356"/>
                    </a:lnTo>
                    <a:lnTo>
                      <a:pt x="121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503;p40"/>
              <p:cNvSpPr/>
              <p:nvPr/>
            </p:nvSpPr>
            <p:spPr>
              <a:xfrm flipH="1">
                <a:off x="2805256" y="2214469"/>
                <a:ext cx="379645" cy="149093"/>
              </a:xfrm>
              <a:custGeom>
                <a:avLst/>
                <a:gdLst/>
                <a:ahLst/>
                <a:cxnLst/>
                <a:rect l="l" t="t" r="r" b="b"/>
                <a:pathLst>
                  <a:path w="5574" h="2189" extrusionOk="0">
                    <a:moveTo>
                      <a:pt x="4964" y="1"/>
                    </a:moveTo>
                    <a:cubicBezTo>
                      <a:pt x="2453" y="1439"/>
                      <a:pt x="1106" y="1690"/>
                      <a:pt x="473" y="1690"/>
                    </a:cubicBezTo>
                    <a:cubicBezTo>
                      <a:pt x="135" y="1690"/>
                      <a:pt x="0" y="1618"/>
                      <a:pt x="0" y="1618"/>
                    </a:cubicBezTo>
                    <a:lnTo>
                      <a:pt x="0" y="2189"/>
                    </a:lnTo>
                    <a:lnTo>
                      <a:pt x="5573" y="2189"/>
                    </a:lnTo>
                    <a:lnTo>
                      <a:pt x="5573" y="1"/>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504;p40"/>
              <p:cNvSpPr/>
              <p:nvPr/>
            </p:nvSpPr>
            <p:spPr>
              <a:xfrm flipH="1">
                <a:off x="3180952" y="2339043"/>
                <a:ext cx="168232" cy="786534"/>
              </a:xfrm>
              <a:custGeom>
                <a:avLst/>
                <a:gdLst/>
                <a:ahLst/>
                <a:cxnLst/>
                <a:rect l="l" t="t" r="r" b="b"/>
                <a:pathLst>
                  <a:path w="2470" h="11548" fill="none" extrusionOk="0">
                    <a:moveTo>
                      <a:pt x="2470" y="1"/>
                    </a:moveTo>
                    <a:lnTo>
                      <a:pt x="1" y="11547"/>
                    </a:lnTo>
                  </a:path>
                </a:pathLst>
              </a:custGeom>
              <a:noFill/>
              <a:ln w="5175" cap="flat" cmpd="sng">
                <a:solidFill>
                  <a:schemeClr val="dk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505;p40"/>
              <p:cNvSpPr/>
              <p:nvPr/>
            </p:nvSpPr>
            <p:spPr>
              <a:xfrm flipH="1">
                <a:off x="3012651" y="2339043"/>
                <a:ext cx="168368" cy="786534"/>
              </a:xfrm>
              <a:custGeom>
                <a:avLst/>
                <a:gdLst/>
                <a:ahLst/>
                <a:cxnLst/>
                <a:rect l="l" t="t" r="r" b="b"/>
                <a:pathLst>
                  <a:path w="2472" h="11548" fill="none" extrusionOk="0">
                    <a:moveTo>
                      <a:pt x="1" y="1"/>
                    </a:moveTo>
                    <a:lnTo>
                      <a:pt x="2472" y="11547"/>
                    </a:lnTo>
                  </a:path>
                </a:pathLst>
              </a:custGeom>
              <a:noFill/>
              <a:ln w="5175" cap="flat" cmpd="sng">
                <a:solidFill>
                  <a:schemeClr val="dk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506;p40"/>
              <p:cNvSpPr/>
              <p:nvPr/>
            </p:nvSpPr>
            <p:spPr>
              <a:xfrm flipH="1">
                <a:off x="3012652" y="3092003"/>
                <a:ext cx="336532" cy="191798"/>
              </a:xfrm>
              <a:custGeom>
                <a:avLst/>
                <a:gdLst/>
                <a:ahLst/>
                <a:cxnLst/>
                <a:rect l="l" t="t" r="r" b="b"/>
                <a:pathLst>
                  <a:path w="4941" h="2816" extrusionOk="0">
                    <a:moveTo>
                      <a:pt x="2470" y="1"/>
                    </a:moveTo>
                    <a:cubicBezTo>
                      <a:pt x="1105" y="1"/>
                      <a:pt x="1" y="222"/>
                      <a:pt x="1" y="492"/>
                    </a:cubicBezTo>
                    <a:cubicBezTo>
                      <a:pt x="1" y="762"/>
                      <a:pt x="338" y="2815"/>
                      <a:pt x="2470" y="2815"/>
                    </a:cubicBezTo>
                    <a:cubicBezTo>
                      <a:pt x="4604" y="2815"/>
                      <a:pt x="4941" y="762"/>
                      <a:pt x="4941" y="492"/>
                    </a:cubicBezTo>
                    <a:cubicBezTo>
                      <a:pt x="4941" y="222"/>
                      <a:pt x="3834" y="1"/>
                      <a:pt x="247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507;p40"/>
              <p:cNvSpPr/>
              <p:nvPr/>
            </p:nvSpPr>
            <p:spPr>
              <a:xfrm flipH="1">
                <a:off x="3012652" y="3092003"/>
                <a:ext cx="336532" cy="66884"/>
              </a:xfrm>
              <a:custGeom>
                <a:avLst/>
                <a:gdLst/>
                <a:ahLst/>
                <a:cxnLst/>
                <a:rect l="l" t="t" r="r" b="b"/>
                <a:pathLst>
                  <a:path w="4941" h="982" extrusionOk="0">
                    <a:moveTo>
                      <a:pt x="2470" y="1"/>
                    </a:moveTo>
                    <a:cubicBezTo>
                      <a:pt x="1105" y="1"/>
                      <a:pt x="1" y="222"/>
                      <a:pt x="1" y="492"/>
                    </a:cubicBezTo>
                    <a:cubicBezTo>
                      <a:pt x="1" y="762"/>
                      <a:pt x="1105" y="982"/>
                      <a:pt x="2470" y="982"/>
                    </a:cubicBezTo>
                    <a:cubicBezTo>
                      <a:pt x="3834" y="982"/>
                      <a:pt x="4941" y="762"/>
                      <a:pt x="4941" y="492"/>
                    </a:cubicBezTo>
                    <a:cubicBezTo>
                      <a:pt x="4941" y="222"/>
                      <a:pt x="3834" y="1"/>
                      <a:pt x="2470" y="1"/>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508;p40"/>
              <p:cNvSpPr/>
              <p:nvPr/>
            </p:nvSpPr>
            <p:spPr>
              <a:xfrm flipH="1">
                <a:off x="3040237" y="3101674"/>
                <a:ext cx="281294" cy="47609"/>
              </a:xfrm>
              <a:custGeom>
                <a:avLst/>
                <a:gdLst/>
                <a:ahLst/>
                <a:cxnLst/>
                <a:rect l="l" t="t" r="r" b="b"/>
                <a:pathLst>
                  <a:path w="4130" h="699" extrusionOk="0">
                    <a:moveTo>
                      <a:pt x="2064" y="0"/>
                    </a:moveTo>
                    <a:cubicBezTo>
                      <a:pt x="925" y="0"/>
                      <a:pt x="0" y="157"/>
                      <a:pt x="0" y="350"/>
                    </a:cubicBezTo>
                    <a:cubicBezTo>
                      <a:pt x="0" y="543"/>
                      <a:pt x="925" y="698"/>
                      <a:pt x="2064" y="698"/>
                    </a:cubicBezTo>
                    <a:cubicBezTo>
                      <a:pt x="3204" y="698"/>
                      <a:pt x="4129" y="543"/>
                      <a:pt x="4129" y="350"/>
                    </a:cubicBezTo>
                    <a:cubicBezTo>
                      <a:pt x="4129" y="157"/>
                      <a:pt x="3204" y="0"/>
                      <a:pt x="2064"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509;p40"/>
              <p:cNvSpPr/>
              <p:nvPr/>
            </p:nvSpPr>
            <p:spPr>
              <a:xfrm flipH="1">
                <a:off x="3104600" y="2272090"/>
                <a:ext cx="152090" cy="133904"/>
              </a:xfrm>
              <a:custGeom>
                <a:avLst/>
                <a:gdLst/>
                <a:ahLst/>
                <a:cxnLst/>
                <a:rect l="l" t="t" r="r" b="b"/>
                <a:pathLst>
                  <a:path w="2233" h="1966" extrusionOk="0">
                    <a:moveTo>
                      <a:pt x="1116" y="0"/>
                    </a:moveTo>
                    <a:cubicBezTo>
                      <a:pt x="991" y="0"/>
                      <a:pt x="863" y="24"/>
                      <a:pt x="740" y="75"/>
                    </a:cubicBezTo>
                    <a:cubicBezTo>
                      <a:pt x="238" y="283"/>
                      <a:pt x="1" y="858"/>
                      <a:pt x="209" y="1358"/>
                    </a:cubicBezTo>
                    <a:cubicBezTo>
                      <a:pt x="365" y="1737"/>
                      <a:pt x="731" y="1966"/>
                      <a:pt x="1118" y="1966"/>
                    </a:cubicBezTo>
                    <a:cubicBezTo>
                      <a:pt x="1243" y="1966"/>
                      <a:pt x="1370" y="1942"/>
                      <a:pt x="1493" y="1891"/>
                    </a:cubicBezTo>
                    <a:cubicBezTo>
                      <a:pt x="1995" y="1683"/>
                      <a:pt x="2232" y="1108"/>
                      <a:pt x="2024" y="606"/>
                    </a:cubicBezTo>
                    <a:cubicBezTo>
                      <a:pt x="1868" y="228"/>
                      <a:pt x="1502" y="0"/>
                      <a:pt x="111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510;p40"/>
              <p:cNvSpPr/>
              <p:nvPr/>
            </p:nvSpPr>
            <p:spPr>
              <a:xfrm flipH="1">
                <a:off x="3147577" y="2305737"/>
                <a:ext cx="66748" cy="66748"/>
              </a:xfrm>
              <a:custGeom>
                <a:avLst/>
                <a:gdLst/>
                <a:ahLst/>
                <a:cxnLst/>
                <a:rect l="l" t="t" r="r" b="b"/>
                <a:pathLst>
                  <a:path w="980" h="980" extrusionOk="0">
                    <a:moveTo>
                      <a:pt x="490" y="0"/>
                    </a:moveTo>
                    <a:cubicBezTo>
                      <a:pt x="219" y="0"/>
                      <a:pt x="0" y="219"/>
                      <a:pt x="0" y="490"/>
                    </a:cubicBezTo>
                    <a:cubicBezTo>
                      <a:pt x="0" y="760"/>
                      <a:pt x="219" y="979"/>
                      <a:pt x="490" y="979"/>
                    </a:cubicBezTo>
                    <a:cubicBezTo>
                      <a:pt x="760" y="979"/>
                      <a:pt x="979" y="760"/>
                      <a:pt x="979" y="490"/>
                    </a:cubicBezTo>
                    <a:cubicBezTo>
                      <a:pt x="979" y="219"/>
                      <a:pt x="760" y="0"/>
                      <a:pt x="49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511;p40"/>
              <p:cNvSpPr/>
              <p:nvPr/>
            </p:nvSpPr>
            <p:spPr>
              <a:xfrm flipH="1">
                <a:off x="3329092" y="3098201"/>
                <a:ext cx="40185" cy="40049"/>
              </a:xfrm>
              <a:custGeom>
                <a:avLst/>
                <a:gdLst/>
                <a:ahLst/>
                <a:cxnLst/>
                <a:rect l="l" t="t" r="r" b="b"/>
                <a:pathLst>
                  <a:path w="590" h="588" extrusionOk="0">
                    <a:moveTo>
                      <a:pt x="296" y="0"/>
                    </a:moveTo>
                    <a:cubicBezTo>
                      <a:pt x="132" y="0"/>
                      <a:pt x="0" y="132"/>
                      <a:pt x="0" y="294"/>
                    </a:cubicBezTo>
                    <a:cubicBezTo>
                      <a:pt x="0" y="457"/>
                      <a:pt x="132" y="588"/>
                      <a:pt x="296" y="588"/>
                    </a:cubicBezTo>
                    <a:cubicBezTo>
                      <a:pt x="457" y="588"/>
                      <a:pt x="589" y="457"/>
                      <a:pt x="589" y="294"/>
                    </a:cubicBezTo>
                    <a:cubicBezTo>
                      <a:pt x="589" y="132"/>
                      <a:pt x="457" y="0"/>
                      <a:pt x="29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512;p40"/>
              <p:cNvSpPr/>
              <p:nvPr/>
            </p:nvSpPr>
            <p:spPr>
              <a:xfrm flipH="1">
                <a:off x="2992625" y="3098201"/>
                <a:ext cx="40049" cy="40049"/>
              </a:xfrm>
              <a:custGeom>
                <a:avLst/>
                <a:gdLst/>
                <a:ahLst/>
                <a:cxnLst/>
                <a:rect l="l" t="t" r="r" b="b"/>
                <a:pathLst>
                  <a:path w="588" h="588" extrusionOk="0">
                    <a:moveTo>
                      <a:pt x="294" y="0"/>
                    </a:moveTo>
                    <a:cubicBezTo>
                      <a:pt x="132" y="0"/>
                      <a:pt x="0" y="132"/>
                      <a:pt x="0" y="294"/>
                    </a:cubicBezTo>
                    <a:cubicBezTo>
                      <a:pt x="0" y="457"/>
                      <a:pt x="132" y="588"/>
                      <a:pt x="294" y="588"/>
                    </a:cubicBezTo>
                    <a:cubicBezTo>
                      <a:pt x="457" y="588"/>
                      <a:pt x="587" y="457"/>
                      <a:pt x="587" y="294"/>
                    </a:cubicBezTo>
                    <a:cubicBezTo>
                      <a:pt x="587" y="132"/>
                      <a:pt x="457" y="0"/>
                      <a:pt x="29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513;p40"/>
              <p:cNvSpPr/>
              <p:nvPr/>
            </p:nvSpPr>
            <p:spPr>
              <a:xfrm flipH="1">
                <a:off x="2428877" y="2214469"/>
                <a:ext cx="379645" cy="149093"/>
              </a:xfrm>
              <a:custGeom>
                <a:avLst/>
                <a:gdLst/>
                <a:ahLst/>
                <a:cxnLst/>
                <a:rect l="l" t="t" r="r" b="b"/>
                <a:pathLst>
                  <a:path w="5574" h="2189" extrusionOk="0">
                    <a:moveTo>
                      <a:pt x="0" y="1"/>
                    </a:moveTo>
                    <a:lnTo>
                      <a:pt x="0" y="2189"/>
                    </a:lnTo>
                    <a:lnTo>
                      <a:pt x="5573" y="2189"/>
                    </a:lnTo>
                    <a:lnTo>
                      <a:pt x="5573" y="1618"/>
                    </a:lnTo>
                    <a:cubicBezTo>
                      <a:pt x="5573" y="1618"/>
                      <a:pt x="5438" y="1690"/>
                      <a:pt x="5100" y="1690"/>
                    </a:cubicBezTo>
                    <a:cubicBezTo>
                      <a:pt x="4467" y="1690"/>
                      <a:pt x="3120" y="1439"/>
                      <a:pt x="610"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514;p40"/>
              <p:cNvSpPr/>
              <p:nvPr/>
            </p:nvSpPr>
            <p:spPr>
              <a:xfrm flipH="1">
                <a:off x="2264660" y="2339043"/>
                <a:ext cx="168300" cy="786534"/>
              </a:xfrm>
              <a:custGeom>
                <a:avLst/>
                <a:gdLst/>
                <a:ahLst/>
                <a:cxnLst/>
                <a:rect l="l" t="t" r="r" b="b"/>
                <a:pathLst>
                  <a:path w="2471" h="11548" fill="none" extrusionOk="0">
                    <a:moveTo>
                      <a:pt x="0" y="1"/>
                    </a:moveTo>
                    <a:lnTo>
                      <a:pt x="2471" y="11547"/>
                    </a:lnTo>
                  </a:path>
                </a:pathLst>
              </a:custGeom>
              <a:noFill/>
              <a:ln w="5175" cap="flat" cmpd="sng">
                <a:solidFill>
                  <a:schemeClr val="dk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515;p40"/>
              <p:cNvSpPr/>
              <p:nvPr/>
            </p:nvSpPr>
            <p:spPr>
              <a:xfrm flipH="1">
                <a:off x="2432893" y="2339043"/>
                <a:ext cx="168368" cy="786534"/>
              </a:xfrm>
              <a:custGeom>
                <a:avLst/>
                <a:gdLst/>
                <a:ahLst/>
                <a:cxnLst/>
                <a:rect l="l" t="t" r="r" b="b"/>
                <a:pathLst>
                  <a:path w="2472" h="11548" fill="none" extrusionOk="0">
                    <a:moveTo>
                      <a:pt x="2471" y="1"/>
                    </a:moveTo>
                    <a:lnTo>
                      <a:pt x="0" y="11547"/>
                    </a:lnTo>
                  </a:path>
                </a:pathLst>
              </a:custGeom>
              <a:noFill/>
              <a:ln w="5175" cap="flat" cmpd="sng">
                <a:solidFill>
                  <a:schemeClr val="dk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516;p40"/>
              <p:cNvSpPr/>
              <p:nvPr/>
            </p:nvSpPr>
            <p:spPr>
              <a:xfrm flipH="1">
                <a:off x="2264661" y="3092003"/>
                <a:ext cx="336600" cy="191798"/>
              </a:xfrm>
              <a:custGeom>
                <a:avLst/>
                <a:gdLst/>
                <a:ahLst/>
                <a:cxnLst/>
                <a:rect l="l" t="t" r="r" b="b"/>
                <a:pathLst>
                  <a:path w="4942" h="2816" extrusionOk="0">
                    <a:moveTo>
                      <a:pt x="2471" y="1"/>
                    </a:moveTo>
                    <a:cubicBezTo>
                      <a:pt x="1107" y="1"/>
                      <a:pt x="0" y="222"/>
                      <a:pt x="0" y="492"/>
                    </a:cubicBezTo>
                    <a:cubicBezTo>
                      <a:pt x="0" y="762"/>
                      <a:pt x="339" y="2815"/>
                      <a:pt x="2471" y="2815"/>
                    </a:cubicBezTo>
                    <a:cubicBezTo>
                      <a:pt x="4603" y="2815"/>
                      <a:pt x="4942" y="762"/>
                      <a:pt x="4942" y="492"/>
                    </a:cubicBezTo>
                    <a:cubicBezTo>
                      <a:pt x="4942" y="222"/>
                      <a:pt x="3836" y="1"/>
                      <a:pt x="24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517;p40"/>
              <p:cNvSpPr/>
              <p:nvPr/>
            </p:nvSpPr>
            <p:spPr>
              <a:xfrm flipH="1">
                <a:off x="2264661" y="3092003"/>
                <a:ext cx="336600" cy="66884"/>
              </a:xfrm>
              <a:custGeom>
                <a:avLst/>
                <a:gdLst/>
                <a:ahLst/>
                <a:cxnLst/>
                <a:rect l="l" t="t" r="r" b="b"/>
                <a:pathLst>
                  <a:path w="4942" h="982" extrusionOk="0">
                    <a:moveTo>
                      <a:pt x="2471" y="1"/>
                    </a:moveTo>
                    <a:cubicBezTo>
                      <a:pt x="1107" y="1"/>
                      <a:pt x="0" y="222"/>
                      <a:pt x="0" y="492"/>
                    </a:cubicBezTo>
                    <a:cubicBezTo>
                      <a:pt x="0" y="762"/>
                      <a:pt x="1107" y="982"/>
                      <a:pt x="2471" y="982"/>
                    </a:cubicBezTo>
                    <a:cubicBezTo>
                      <a:pt x="3836" y="982"/>
                      <a:pt x="4942" y="762"/>
                      <a:pt x="4942" y="492"/>
                    </a:cubicBezTo>
                    <a:cubicBezTo>
                      <a:pt x="4942" y="222"/>
                      <a:pt x="3836" y="1"/>
                      <a:pt x="2471" y="1"/>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518;p40"/>
              <p:cNvSpPr/>
              <p:nvPr/>
            </p:nvSpPr>
            <p:spPr>
              <a:xfrm flipH="1">
                <a:off x="2292246" y="3101674"/>
                <a:ext cx="281294" cy="47609"/>
              </a:xfrm>
              <a:custGeom>
                <a:avLst/>
                <a:gdLst/>
                <a:ahLst/>
                <a:cxnLst/>
                <a:rect l="l" t="t" r="r" b="b"/>
                <a:pathLst>
                  <a:path w="4130" h="699" extrusionOk="0">
                    <a:moveTo>
                      <a:pt x="2064" y="0"/>
                    </a:moveTo>
                    <a:cubicBezTo>
                      <a:pt x="923" y="0"/>
                      <a:pt x="0" y="157"/>
                      <a:pt x="0" y="350"/>
                    </a:cubicBezTo>
                    <a:cubicBezTo>
                      <a:pt x="0" y="543"/>
                      <a:pt x="923" y="698"/>
                      <a:pt x="2064" y="698"/>
                    </a:cubicBezTo>
                    <a:cubicBezTo>
                      <a:pt x="3205" y="698"/>
                      <a:pt x="4129" y="543"/>
                      <a:pt x="4129" y="350"/>
                    </a:cubicBezTo>
                    <a:cubicBezTo>
                      <a:pt x="4129" y="157"/>
                      <a:pt x="3205" y="0"/>
                      <a:pt x="2064"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519;p40"/>
              <p:cNvSpPr/>
              <p:nvPr/>
            </p:nvSpPr>
            <p:spPr>
              <a:xfrm flipH="1">
                <a:off x="2359538" y="2272158"/>
                <a:ext cx="146981" cy="133904"/>
              </a:xfrm>
              <a:custGeom>
                <a:avLst/>
                <a:gdLst/>
                <a:ahLst/>
                <a:cxnLst/>
                <a:rect l="l" t="t" r="r" b="b"/>
                <a:pathLst>
                  <a:path w="2158" h="1966" extrusionOk="0">
                    <a:moveTo>
                      <a:pt x="1079" y="0"/>
                    </a:moveTo>
                    <a:cubicBezTo>
                      <a:pt x="827" y="0"/>
                      <a:pt x="576" y="96"/>
                      <a:pt x="384" y="288"/>
                    </a:cubicBezTo>
                    <a:cubicBezTo>
                      <a:pt x="0" y="672"/>
                      <a:pt x="0" y="1293"/>
                      <a:pt x="384" y="1677"/>
                    </a:cubicBezTo>
                    <a:cubicBezTo>
                      <a:pt x="576" y="1869"/>
                      <a:pt x="827" y="1965"/>
                      <a:pt x="1079" y="1965"/>
                    </a:cubicBezTo>
                    <a:cubicBezTo>
                      <a:pt x="1330" y="1965"/>
                      <a:pt x="1581" y="1869"/>
                      <a:pt x="1773" y="1677"/>
                    </a:cubicBezTo>
                    <a:cubicBezTo>
                      <a:pt x="2157" y="1293"/>
                      <a:pt x="2157" y="672"/>
                      <a:pt x="1773" y="288"/>
                    </a:cubicBezTo>
                    <a:cubicBezTo>
                      <a:pt x="1581" y="96"/>
                      <a:pt x="1330" y="0"/>
                      <a:pt x="107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520;p40"/>
              <p:cNvSpPr/>
              <p:nvPr/>
            </p:nvSpPr>
            <p:spPr>
              <a:xfrm flipH="1">
                <a:off x="2399586" y="2305737"/>
                <a:ext cx="66748" cy="66748"/>
              </a:xfrm>
              <a:custGeom>
                <a:avLst/>
                <a:gdLst/>
                <a:ahLst/>
                <a:cxnLst/>
                <a:rect l="l" t="t" r="r" b="b"/>
                <a:pathLst>
                  <a:path w="980" h="980" extrusionOk="0">
                    <a:moveTo>
                      <a:pt x="490" y="0"/>
                    </a:moveTo>
                    <a:cubicBezTo>
                      <a:pt x="220" y="0"/>
                      <a:pt x="1" y="219"/>
                      <a:pt x="1" y="490"/>
                    </a:cubicBezTo>
                    <a:cubicBezTo>
                      <a:pt x="1" y="760"/>
                      <a:pt x="220" y="979"/>
                      <a:pt x="490" y="979"/>
                    </a:cubicBezTo>
                    <a:cubicBezTo>
                      <a:pt x="761" y="979"/>
                      <a:pt x="980" y="760"/>
                      <a:pt x="980" y="490"/>
                    </a:cubicBezTo>
                    <a:cubicBezTo>
                      <a:pt x="980" y="219"/>
                      <a:pt x="761" y="0"/>
                      <a:pt x="49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521;p40"/>
              <p:cNvSpPr/>
              <p:nvPr/>
            </p:nvSpPr>
            <p:spPr>
              <a:xfrm flipH="1">
                <a:off x="2581101" y="3098201"/>
                <a:ext cx="40185" cy="40049"/>
              </a:xfrm>
              <a:custGeom>
                <a:avLst/>
                <a:gdLst/>
                <a:ahLst/>
                <a:cxnLst/>
                <a:rect l="l" t="t" r="r" b="b"/>
                <a:pathLst>
                  <a:path w="590" h="588" extrusionOk="0">
                    <a:moveTo>
                      <a:pt x="294" y="0"/>
                    </a:moveTo>
                    <a:cubicBezTo>
                      <a:pt x="133" y="0"/>
                      <a:pt x="1" y="132"/>
                      <a:pt x="1" y="294"/>
                    </a:cubicBezTo>
                    <a:cubicBezTo>
                      <a:pt x="1" y="457"/>
                      <a:pt x="133" y="588"/>
                      <a:pt x="294" y="588"/>
                    </a:cubicBezTo>
                    <a:cubicBezTo>
                      <a:pt x="457" y="588"/>
                      <a:pt x="589" y="457"/>
                      <a:pt x="589" y="294"/>
                    </a:cubicBezTo>
                    <a:cubicBezTo>
                      <a:pt x="589" y="132"/>
                      <a:pt x="457" y="0"/>
                      <a:pt x="29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522;p40"/>
              <p:cNvSpPr/>
              <p:nvPr/>
            </p:nvSpPr>
            <p:spPr>
              <a:xfrm flipH="1">
                <a:off x="2733738" y="2173535"/>
                <a:ext cx="146232" cy="132883"/>
              </a:xfrm>
              <a:custGeom>
                <a:avLst/>
                <a:gdLst/>
                <a:ahLst/>
                <a:cxnLst/>
                <a:rect l="l" t="t" r="r" b="b"/>
                <a:pathLst>
                  <a:path w="2147" h="1951" extrusionOk="0">
                    <a:moveTo>
                      <a:pt x="1072" y="0"/>
                    </a:moveTo>
                    <a:cubicBezTo>
                      <a:pt x="630" y="0"/>
                      <a:pt x="230" y="303"/>
                      <a:pt x="125" y="751"/>
                    </a:cubicBezTo>
                    <a:cubicBezTo>
                      <a:pt x="0" y="1276"/>
                      <a:pt x="325" y="1801"/>
                      <a:pt x="849" y="1924"/>
                    </a:cubicBezTo>
                    <a:cubicBezTo>
                      <a:pt x="925" y="1942"/>
                      <a:pt x="1000" y="1951"/>
                      <a:pt x="1075" y="1951"/>
                    </a:cubicBezTo>
                    <a:cubicBezTo>
                      <a:pt x="1517" y="1951"/>
                      <a:pt x="1917" y="1648"/>
                      <a:pt x="2022" y="1200"/>
                    </a:cubicBezTo>
                    <a:cubicBezTo>
                      <a:pt x="2147" y="676"/>
                      <a:pt x="1822" y="149"/>
                      <a:pt x="1298" y="27"/>
                    </a:cubicBezTo>
                    <a:cubicBezTo>
                      <a:pt x="1222" y="9"/>
                      <a:pt x="1147" y="0"/>
                      <a:pt x="107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523;p40"/>
              <p:cNvSpPr/>
              <p:nvPr/>
            </p:nvSpPr>
            <p:spPr>
              <a:xfrm flipH="1">
                <a:off x="2768746" y="2201119"/>
                <a:ext cx="76419" cy="76283"/>
              </a:xfrm>
              <a:custGeom>
                <a:avLst/>
                <a:gdLst/>
                <a:ahLst/>
                <a:cxnLst/>
                <a:rect l="l" t="t" r="r" b="b"/>
                <a:pathLst>
                  <a:path w="1122" h="1120" extrusionOk="0">
                    <a:moveTo>
                      <a:pt x="560" y="1"/>
                    </a:moveTo>
                    <a:cubicBezTo>
                      <a:pt x="251" y="1"/>
                      <a:pt x="1" y="251"/>
                      <a:pt x="1" y="560"/>
                    </a:cubicBezTo>
                    <a:cubicBezTo>
                      <a:pt x="1" y="869"/>
                      <a:pt x="251" y="1120"/>
                      <a:pt x="560" y="1120"/>
                    </a:cubicBezTo>
                    <a:cubicBezTo>
                      <a:pt x="869" y="1120"/>
                      <a:pt x="1121" y="869"/>
                      <a:pt x="1121" y="560"/>
                    </a:cubicBezTo>
                    <a:cubicBezTo>
                      <a:pt x="1121" y="251"/>
                      <a:pt x="869" y="1"/>
                      <a:pt x="56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524;p40"/>
              <p:cNvSpPr/>
              <p:nvPr/>
            </p:nvSpPr>
            <p:spPr>
              <a:xfrm flipH="1">
                <a:off x="2241376" y="3098201"/>
                <a:ext cx="40185" cy="40049"/>
              </a:xfrm>
              <a:custGeom>
                <a:avLst/>
                <a:gdLst/>
                <a:ahLst/>
                <a:cxnLst/>
                <a:rect l="l" t="t" r="r" b="b"/>
                <a:pathLst>
                  <a:path w="590" h="588" extrusionOk="0">
                    <a:moveTo>
                      <a:pt x="294" y="0"/>
                    </a:moveTo>
                    <a:cubicBezTo>
                      <a:pt x="133" y="0"/>
                      <a:pt x="1" y="132"/>
                      <a:pt x="1" y="294"/>
                    </a:cubicBezTo>
                    <a:cubicBezTo>
                      <a:pt x="1" y="457"/>
                      <a:pt x="133" y="588"/>
                      <a:pt x="294" y="588"/>
                    </a:cubicBezTo>
                    <a:cubicBezTo>
                      <a:pt x="457" y="588"/>
                      <a:pt x="589" y="457"/>
                      <a:pt x="589" y="294"/>
                    </a:cubicBezTo>
                    <a:cubicBezTo>
                      <a:pt x="589" y="132"/>
                      <a:pt x="457" y="0"/>
                      <a:pt x="29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7" name="Google Shape;525;p40"/>
            <p:cNvGrpSpPr/>
            <p:nvPr/>
          </p:nvGrpSpPr>
          <p:grpSpPr>
            <a:xfrm rot="-383972" flipH="1">
              <a:off x="6533789" y="3589652"/>
              <a:ext cx="862147" cy="1086191"/>
              <a:chOff x="3103876" y="3567413"/>
              <a:chExt cx="673883" cy="849128"/>
            </a:xfrm>
          </p:grpSpPr>
          <p:sp>
            <p:nvSpPr>
              <p:cNvPr id="62" name="Google Shape;526;p40"/>
              <p:cNvSpPr/>
              <p:nvPr/>
            </p:nvSpPr>
            <p:spPr>
              <a:xfrm flipH="1">
                <a:off x="3107965" y="3693349"/>
                <a:ext cx="669794" cy="723192"/>
              </a:xfrm>
              <a:custGeom>
                <a:avLst/>
                <a:gdLst/>
                <a:ahLst/>
                <a:cxnLst/>
                <a:rect l="l" t="t" r="r" b="b"/>
                <a:pathLst>
                  <a:path w="9834" h="10618" extrusionOk="0">
                    <a:moveTo>
                      <a:pt x="346" y="0"/>
                    </a:moveTo>
                    <a:cubicBezTo>
                      <a:pt x="346" y="0"/>
                      <a:pt x="1" y="1150"/>
                      <a:pt x="1985" y="3777"/>
                    </a:cubicBezTo>
                    <a:cubicBezTo>
                      <a:pt x="3970" y="6404"/>
                      <a:pt x="2161" y="8757"/>
                      <a:pt x="6997" y="10617"/>
                    </a:cubicBezTo>
                    <a:lnTo>
                      <a:pt x="9833" y="9607"/>
                    </a:lnTo>
                    <a:cubicBezTo>
                      <a:pt x="9833" y="9607"/>
                      <a:pt x="7953" y="8061"/>
                      <a:pt x="6845" y="5948"/>
                    </a:cubicBezTo>
                    <a:cubicBezTo>
                      <a:pt x="5735" y="3833"/>
                      <a:pt x="5101" y="3073"/>
                      <a:pt x="3221" y="2470"/>
                    </a:cubicBezTo>
                    <a:cubicBezTo>
                      <a:pt x="1340" y="1865"/>
                      <a:pt x="346" y="0"/>
                      <a:pt x="34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527;p40"/>
              <p:cNvSpPr/>
              <p:nvPr/>
            </p:nvSpPr>
            <p:spPr>
              <a:xfrm flipH="1">
                <a:off x="3107965" y="3693349"/>
                <a:ext cx="669794" cy="723192"/>
              </a:xfrm>
              <a:custGeom>
                <a:avLst/>
                <a:gdLst/>
                <a:ahLst/>
                <a:cxnLst/>
                <a:rect l="l" t="t" r="r" b="b"/>
                <a:pathLst>
                  <a:path w="9834" h="10618" extrusionOk="0">
                    <a:moveTo>
                      <a:pt x="346" y="0"/>
                    </a:moveTo>
                    <a:cubicBezTo>
                      <a:pt x="346" y="0"/>
                      <a:pt x="1" y="1150"/>
                      <a:pt x="1985" y="3777"/>
                    </a:cubicBezTo>
                    <a:cubicBezTo>
                      <a:pt x="3970" y="6404"/>
                      <a:pt x="2161" y="8757"/>
                      <a:pt x="6997" y="10617"/>
                    </a:cubicBezTo>
                    <a:lnTo>
                      <a:pt x="9833" y="9607"/>
                    </a:lnTo>
                    <a:cubicBezTo>
                      <a:pt x="9833" y="9607"/>
                      <a:pt x="7953" y="8061"/>
                      <a:pt x="6845" y="5948"/>
                    </a:cubicBezTo>
                    <a:cubicBezTo>
                      <a:pt x="5735" y="3833"/>
                      <a:pt x="5101" y="3073"/>
                      <a:pt x="3221" y="2470"/>
                    </a:cubicBezTo>
                    <a:cubicBezTo>
                      <a:pt x="1340" y="1865"/>
                      <a:pt x="346" y="0"/>
                      <a:pt x="346"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528;p40"/>
              <p:cNvSpPr/>
              <p:nvPr/>
            </p:nvSpPr>
            <p:spPr>
              <a:xfrm flipH="1">
                <a:off x="3224228" y="3693349"/>
                <a:ext cx="530032" cy="664754"/>
              </a:xfrm>
              <a:custGeom>
                <a:avLst/>
                <a:gdLst/>
                <a:ahLst/>
                <a:cxnLst/>
                <a:rect l="l" t="t" r="r" b="b"/>
                <a:pathLst>
                  <a:path w="7782" h="9760" fill="none" extrusionOk="0">
                    <a:moveTo>
                      <a:pt x="1" y="0"/>
                    </a:moveTo>
                    <a:cubicBezTo>
                      <a:pt x="1640" y="3777"/>
                      <a:pt x="3845" y="3831"/>
                      <a:pt x="4733" y="6467"/>
                    </a:cubicBezTo>
                    <a:cubicBezTo>
                      <a:pt x="5620" y="9104"/>
                      <a:pt x="7782" y="9760"/>
                      <a:pt x="7782" y="9760"/>
                    </a:cubicBezTo>
                  </a:path>
                </a:pathLst>
              </a:custGeom>
              <a:noFill/>
              <a:ln w="2600" cap="flat" cmpd="sng">
                <a:solidFill>
                  <a:schemeClr val="l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529;p40"/>
              <p:cNvSpPr/>
              <p:nvPr/>
            </p:nvSpPr>
            <p:spPr>
              <a:xfrm flipH="1">
                <a:off x="3103876" y="3567413"/>
                <a:ext cx="417582" cy="602297"/>
              </a:xfrm>
              <a:custGeom>
                <a:avLst/>
                <a:gdLst/>
                <a:ahLst/>
                <a:cxnLst/>
                <a:rect l="l" t="t" r="r" b="b"/>
                <a:pathLst>
                  <a:path w="6131" h="8843" extrusionOk="0">
                    <a:moveTo>
                      <a:pt x="420" y="0"/>
                    </a:moveTo>
                    <a:cubicBezTo>
                      <a:pt x="420" y="0"/>
                      <a:pt x="0" y="808"/>
                      <a:pt x="1108" y="3043"/>
                    </a:cubicBezTo>
                    <a:cubicBezTo>
                      <a:pt x="2216" y="5277"/>
                      <a:pt x="538" y="6777"/>
                      <a:pt x="3877" y="8842"/>
                    </a:cubicBezTo>
                    <a:lnTo>
                      <a:pt x="6131" y="8488"/>
                    </a:lnTo>
                    <a:cubicBezTo>
                      <a:pt x="6131" y="8488"/>
                      <a:pt x="4950" y="7072"/>
                      <a:pt x="4421" y="5343"/>
                    </a:cubicBezTo>
                    <a:cubicBezTo>
                      <a:pt x="3893" y="3613"/>
                      <a:pt x="3528" y="2957"/>
                      <a:pt x="2211" y="2242"/>
                    </a:cubicBezTo>
                    <a:cubicBezTo>
                      <a:pt x="897" y="1529"/>
                      <a:pt x="420" y="0"/>
                      <a:pt x="42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530;p40"/>
              <p:cNvSpPr/>
              <p:nvPr/>
            </p:nvSpPr>
            <p:spPr>
              <a:xfrm flipH="1">
                <a:off x="3191805" y="3567413"/>
                <a:ext cx="301114" cy="569604"/>
              </a:xfrm>
              <a:custGeom>
                <a:avLst/>
                <a:gdLst/>
                <a:ahLst/>
                <a:cxnLst/>
                <a:rect l="l" t="t" r="r" b="b"/>
                <a:pathLst>
                  <a:path w="4421" h="8363" fill="none" extrusionOk="0">
                    <a:moveTo>
                      <a:pt x="1" y="0"/>
                    </a:moveTo>
                    <a:cubicBezTo>
                      <a:pt x="689" y="3043"/>
                      <a:pt x="2324" y="3392"/>
                      <a:pt x="2613" y="5481"/>
                    </a:cubicBezTo>
                    <a:cubicBezTo>
                      <a:pt x="2904" y="7570"/>
                      <a:pt x="4420" y="8362"/>
                      <a:pt x="4420" y="8362"/>
                    </a:cubicBezTo>
                  </a:path>
                </a:pathLst>
              </a:custGeom>
              <a:noFill/>
              <a:ln w="2600" cap="flat" cmpd="sng">
                <a:solidFill>
                  <a:schemeClr val="l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8" name="Google Shape;533;p40"/>
            <p:cNvGrpSpPr/>
            <p:nvPr/>
          </p:nvGrpSpPr>
          <p:grpSpPr>
            <a:xfrm>
              <a:off x="7295291" y="2514797"/>
              <a:ext cx="1047594" cy="244571"/>
              <a:chOff x="5942217" y="4142332"/>
              <a:chExt cx="1279583" cy="298731"/>
            </a:xfrm>
          </p:grpSpPr>
          <p:sp>
            <p:nvSpPr>
              <p:cNvPr id="54" name="Google Shape;534;p40"/>
              <p:cNvSpPr/>
              <p:nvPr/>
            </p:nvSpPr>
            <p:spPr>
              <a:xfrm flipH="1">
                <a:off x="5942217" y="4142332"/>
                <a:ext cx="1279583" cy="298730"/>
              </a:xfrm>
              <a:custGeom>
                <a:avLst/>
                <a:gdLst/>
                <a:ahLst/>
                <a:cxnLst/>
                <a:rect l="l" t="t" r="r" b="b"/>
                <a:pathLst>
                  <a:path w="18787" h="4386" extrusionOk="0">
                    <a:moveTo>
                      <a:pt x="0" y="0"/>
                    </a:moveTo>
                    <a:lnTo>
                      <a:pt x="0" y="4386"/>
                    </a:lnTo>
                    <a:lnTo>
                      <a:pt x="18381" y="4386"/>
                    </a:lnTo>
                    <a:cubicBezTo>
                      <a:pt x="18605" y="4386"/>
                      <a:pt x="18787" y="4204"/>
                      <a:pt x="18787" y="3980"/>
                    </a:cubicBezTo>
                    <a:lnTo>
                      <a:pt x="18787" y="406"/>
                    </a:lnTo>
                    <a:cubicBezTo>
                      <a:pt x="18787" y="182"/>
                      <a:pt x="18605" y="0"/>
                      <a:pt x="1838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35;p40"/>
              <p:cNvSpPr/>
              <p:nvPr/>
            </p:nvSpPr>
            <p:spPr>
              <a:xfrm flipH="1">
                <a:off x="6046486" y="4142332"/>
                <a:ext cx="270669" cy="298730"/>
              </a:xfrm>
              <a:custGeom>
                <a:avLst/>
                <a:gdLst/>
                <a:ahLst/>
                <a:cxnLst/>
                <a:rect l="l" t="t" r="r" b="b"/>
                <a:pathLst>
                  <a:path w="3974" h="4386" extrusionOk="0">
                    <a:moveTo>
                      <a:pt x="0" y="0"/>
                    </a:moveTo>
                    <a:cubicBezTo>
                      <a:pt x="1211" y="0"/>
                      <a:pt x="2191" y="983"/>
                      <a:pt x="2191" y="2193"/>
                    </a:cubicBezTo>
                    <a:cubicBezTo>
                      <a:pt x="2191" y="2799"/>
                      <a:pt x="1946" y="3346"/>
                      <a:pt x="1550" y="3744"/>
                    </a:cubicBezTo>
                    <a:cubicBezTo>
                      <a:pt x="1153" y="4140"/>
                      <a:pt x="605" y="4386"/>
                      <a:pt x="0" y="4386"/>
                    </a:cubicBezTo>
                    <a:lnTo>
                      <a:pt x="1781" y="4386"/>
                    </a:lnTo>
                    <a:cubicBezTo>
                      <a:pt x="2387" y="4386"/>
                      <a:pt x="2934" y="4140"/>
                      <a:pt x="3332" y="3744"/>
                    </a:cubicBezTo>
                    <a:cubicBezTo>
                      <a:pt x="3728" y="3346"/>
                      <a:pt x="3974" y="2799"/>
                      <a:pt x="3974" y="2193"/>
                    </a:cubicBezTo>
                    <a:cubicBezTo>
                      <a:pt x="3974" y="983"/>
                      <a:pt x="2992" y="0"/>
                      <a:pt x="1781"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36;p40"/>
              <p:cNvSpPr/>
              <p:nvPr/>
            </p:nvSpPr>
            <p:spPr>
              <a:xfrm flipH="1">
                <a:off x="5942217" y="4221681"/>
                <a:ext cx="1279514" cy="219382"/>
              </a:xfrm>
              <a:custGeom>
                <a:avLst/>
                <a:gdLst/>
                <a:ahLst/>
                <a:cxnLst/>
                <a:rect l="l" t="t" r="r" b="b"/>
                <a:pathLst>
                  <a:path w="18786" h="3221" extrusionOk="0">
                    <a:moveTo>
                      <a:pt x="18531" y="1"/>
                    </a:moveTo>
                    <a:cubicBezTo>
                      <a:pt x="18428" y="195"/>
                      <a:pt x="18298" y="371"/>
                      <a:pt x="18144" y="525"/>
                    </a:cubicBezTo>
                    <a:cubicBezTo>
                      <a:pt x="17746" y="921"/>
                      <a:pt x="17199" y="1166"/>
                      <a:pt x="16593" y="1166"/>
                    </a:cubicBezTo>
                    <a:lnTo>
                      <a:pt x="1" y="1166"/>
                    </a:lnTo>
                    <a:lnTo>
                      <a:pt x="1" y="3221"/>
                    </a:lnTo>
                    <a:lnTo>
                      <a:pt x="16593" y="3221"/>
                    </a:lnTo>
                    <a:cubicBezTo>
                      <a:pt x="17199" y="3221"/>
                      <a:pt x="17746" y="2975"/>
                      <a:pt x="18144" y="2579"/>
                    </a:cubicBezTo>
                    <a:cubicBezTo>
                      <a:pt x="18540" y="2181"/>
                      <a:pt x="18786" y="1634"/>
                      <a:pt x="18786" y="1028"/>
                    </a:cubicBezTo>
                    <a:cubicBezTo>
                      <a:pt x="18786" y="657"/>
                      <a:pt x="18694" y="307"/>
                      <a:pt x="18531"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37;p40"/>
              <p:cNvSpPr/>
              <p:nvPr/>
            </p:nvSpPr>
            <p:spPr>
              <a:xfrm flipH="1">
                <a:off x="6319002" y="4142332"/>
                <a:ext cx="902730" cy="298730"/>
              </a:xfrm>
              <a:custGeom>
                <a:avLst/>
                <a:gdLst/>
                <a:ahLst/>
                <a:cxnLst/>
                <a:rect l="l" t="t" r="r" b="b"/>
                <a:pathLst>
                  <a:path w="13254" h="4386" extrusionOk="0">
                    <a:moveTo>
                      <a:pt x="1" y="0"/>
                    </a:moveTo>
                    <a:lnTo>
                      <a:pt x="1" y="4386"/>
                    </a:lnTo>
                    <a:lnTo>
                      <a:pt x="11061" y="4386"/>
                    </a:lnTo>
                    <a:cubicBezTo>
                      <a:pt x="11667" y="4386"/>
                      <a:pt x="12215" y="4140"/>
                      <a:pt x="12611" y="3744"/>
                    </a:cubicBezTo>
                    <a:cubicBezTo>
                      <a:pt x="13008" y="3346"/>
                      <a:pt x="13253" y="2799"/>
                      <a:pt x="13253" y="2193"/>
                    </a:cubicBezTo>
                    <a:cubicBezTo>
                      <a:pt x="13253" y="983"/>
                      <a:pt x="12273" y="0"/>
                      <a:pt x="11061"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38;p40"/>
              <p:cNvSpPr/>
              <p:nvPr/>
            </p:nvSpPr>
            <p:spPr>
              <a:xfrm flipH="1">
                <a:off x="6366951" y="4183403"/>
                <a:ext cx="854849" cy="216590"/>
              </a:xfrm>
              <a:custGeom>
                <a:avLst/>
                <a:gdLst/>
                <a:ahLst/>
                <a:cxnLst/>
                <a:rect l="l" t="t" r="r" b="b"/>
                <a:pathLst>
                  <a:path w="12551" h="3180" extrusionOk="0">
                    <a:moveTo>
                      <a:pt x="0" y="0"/>
                    </a:moveTo>
                    <a:lnTo>
                      <a:pt x="0" y="3180"/>
                    </a:lnTo>
                    <a:lnTo>
                      <a:pt x="12257" y="3180"/>
                    </a:lnTo>
                    <a:cubicBezTo>
                      <a:pt x="12418" y="3180"/>
                      <a:pt x="12550" y="3048"/>
                      <a:pt x="12550" y="2885"/>
                    </a:cubicBezTo>
                    <a:lnTo>
                      <a:pt x="12550" y="296"/>
                    </a:lnTo>
                    <a:cubicBezTo>
                      <a:pt x="12550" y="133"/>
                      <a:pt x="12418" y="0"/>
                      <a:pt x="1225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39;p40"/>
              <p:cNvSpPr/>
              <p:nvPr/>
            </p:nvSpPr>
            <p:spPr>
              <a:xfrm flipH="1">
                <a:off x="6501196" y="4221681"/>
                <a:ext cx="687843" cy="24043"/>
              </a:xfrm>
              <a:custGeom>
                <a:avLst/>
                <a:gdLst/>
                <a:ahLst/>
                <a:cxnLst/>
                <a:rect l="l" t="t" r="r" b="b"/>
                <a:pathLst>
                  <a:path w="10099" h="353" extrusionOk="0">
                    <a:moveTo>
                      <a:pt x="33" y="1"/>
                    </a:moveTo>
                    <a:cubicBezTo>
                      <a:pt x="16" y="1"/>
                      <a:pt x="1" y="15"/>
                      <a:pt x="1" y="34"/>
                    </a:cubicBezTo>
                    <a:lnTo>
                      <a:pt x="1" y="320"/>
                    </a:lnTo>
                    <a:cubicBezTo>
                      <a:pt x="1" y="338"/>
                      <a:pt x="16" y="352"/>
                      <a:pt x="33" y="352"/>
                    </a:cubicBezTo>
                    <a:lnTo>
                      <a:pt x="10066" y="352"/>
                    </a:lnTo>
                    <a:cubicBezTo>
                      <a:pt x="10085" y="352"/>
                      <a:pt x="10099" y="338"/>
                      <a:pt x="10099" y="320"/>
                    </a:cubicBezTo>
                    <a:lnTo>
                      <a:pt x="10099" y="34"/>
                    </a:lnTo>
                    <a:cubicBezTo>
                      <a:pt x="10099" y="15"/>
                      <a:pt x="10085" y="1"/>
                      <a:pt x="100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540;p40"/>
              <p:cNvSpPr/>
              <p:nvPr/>
            </p:nvSpPr>
            <p:spPr>
              <a:xfrm flipH="1">
                <a:off x="6501196" y="4279711"/>
                <a:ext cx="687843" cy="23975"/>
              </a:xfrm>
              <a:custGeom>
                <a:avLst/>
                <a:gdLst/>
                <a:ahLst/>
                <a:cxnLst/>
                <a:rect l="l" t="t" r="r" b="b"/>
                <a:pathLst>
                  <a:path w="10099" h="352" extrusionOk="0">
                    <a:moveTo>
                      <a:pt x="33" y="1"/>
                    </a:moveTo>
                    <a:cubicBezTo>
                      <a:pt x="16" y="1"/>
                      <a:pt x="1" y="15"/>
                      <a:pt x="1" y="33"/>
                    </a:cubicBezTo>
                    <a:lnTo>
                      <a:pt x="1" y="319"/>
                    </a:lnTo>
                    <a:cubicBezTo>
                      <a:pt x="1" y="338"/>
                      <a:pt x="16" y="352"/>
                      <a:pt x="33" y="352"/>
                    </a:cubicBezTo>
                    <a:lnTo>
                      <a:pt x="10066" y="352"/>
                    </a:lnTo>
                    <a:cubicBezTo>
                      <a:pt x="10085" y="352"/>
                      <a:pt x="10099" y="338"/>
                      <a:pt x="10099" y="319"/>
                    </a:cubicBezTo>
                    <a:lnTo>
                      <a:pt x="10099" y="33"/>
                    </a:lnTo>
                    <a:cubicBezTo>
                      <a:pt x="10099" y="15"/>
                      <a:pt x="10085" y="1"/>
                      <a:pt x="100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541;p40"/>
              <p:cNvSpPr/>
              <p:nvPr/>
            </p:nvSpPr>
            <p:spPr>
              <a:xfrm flipH="1">
                <a:off x="6501196" y="4337741"/>
                <a:ext cx="687843" cy="24043"/>
              </a:xfrm>
              <a:custGeom>
                <a:avLst/>
                <a:gdLst/>
                <a:ahLst/>
                <a:cxnLst/>
                <a:rect l="l" t="t" r="r" b="b"/>
                <a:pathLst>
                  <a:path w="10099" h="353" extrusionOk="0">
                    <a:moveTo>
                      <a:pt x="33" y="0"/>
                    </a:moveTo>
                    <a:cubicBezTo>
                      <a:pt x="16" y="0"/>
                      <a:pt x="1" y="16"/>
                      <a:pt x="1" y="33"/>
                    </a:cubicBezTo>
                    <a:lnTo>
                      <a:pt x="1" y="320"/>
                    </a:lnTo>
                    <a:cubicBezTo>
                      <a:pt x="1" y="337"/>
                      <a:pt x="16" y="353"/>
                      <a:pt x="33" y="353"/>
                    </a:cubicBezTo>
                    <a:lnTo>
                      <a:pt x="10066" y="353"/>
                    </a:lnTo>
                    <a:cubicBezTo>
                      <a:pt x="10085" y="353"/>
                      <a:pt x="10099" y="337"/>
                      <a:pt x="10099" y="320"/>
                    </a:cubicBezTo>
                    <a:lnTo>
                      <a:pt x="10099" y="33"/>
                    </a:lnTo>
                    <a:cubicBezTo>
                      <a:pt x="10099" y="16"/>
                      <a:pt x="10085" y="0"/>
                      <a:pt x="1006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9" name="Google Shape;542;p40"/>
            <p:cNvGrpSpPr/>
            <p:nvPr/>
          </p:nvGrpSpPr>
          <p:grpSpPr>
            <a:xfrm flipH="1">
              <a:off x="7045655" y="2278887"/>
              <a:ext cx="1047594" cy="244571"/>
              <a:chOff x="5942217" y="4142332"/>
              <a:chExt cx="1279583" cy="298731"/>
            </a:xfrm>
          </p:grpSpPr>
          <p:sp>
            <p:nvSpPr>
              <p:cNvPr id="46" name="Google Shape;543;p40"/>
              <p:cNvSpPr/>
              <p:nvPr/>
            </p:nvSpPr>
            <p:spPr>
              <a:xfrm flipH="1">
                <a:off x="5942217" y="4142332"/>
                <a:ext cx="1279583" cy="298730"/>
              </a:xfrm>
              <a:custGeom>
                <a:avLst/>
                <a:gdLst/>
                <a:ahLst/>
                <a:cxnLst/>
                <a:rect l="l" t="t" r="r" b="b"/>
                <a:pathLst>
                  <a:path w="18787" h="4386" extrusionOk="0">
                    <a:moveTo>
                      <a:pt x="0" y="0"/>
                    </a:moveTo>
                    <a:lnTo>
                      <a:pt x="0" y="4386"/>
                    </a:lnTo>
                    <a:lnTo>
                      <a:pt x="18381" y="4386"/>
                    </a:lnTo>
                    <a:cubicBezTo>
                      <a:pt x="18605" y="4386"/>
                      <a:pt x="18787" y="4204"/>
                      <a:pt x="18787" y="3980"/>
                    </a:cubicBezTo>
                    <a:lnTo>
                      <a:pt x="18787" y="406"/>
                    </a:lnTo>
                    <a:cubicBezTo>
                      <a:pt x="18787" y="182"/>
                      <a:pt x="18605" y="0"/>
                      <a:pt x="1838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544;p40"/>
              <p:cNvSpPr/>
              <p:nvPr/>
            </p:nvSpPr>
            <p:spPr>
              <a:xfrm flipH="1">
                <a:off x="6046486" y="4142332"/>
                <a:ext cx="270669" cy="298730"/>
              </a:xfrm>
              <a:custGeom>
                <a:avLst/>
                <a:gdLst/>
                <a:ahLst/>
                <a:cxnLst/>
                <a:rect l="l" t="t" r="r" b="b"/>
                <a:pathLst>
                  <a:path w="3974" h="4386" extrusionOk="0">
                    <a:moveTo>
                      <a:pt x="0" y="0"/>
                    </a:moveTo>
                    <a:cubicBezTo>
                      <a:pt x="1211" y="0"/>
                      <a:pt x="2191" y="983"/>
                      <a:pt x="2191" y="2193"/>
                    </a:cubicBezTo>
                    <a:cubicBezTo>
                      <a:pt x="2191" y="2799"/>
                      <a:pt x="1946" y="3346"/>
                      <a:pt x="1550" y="3744"/>
                    </a:cubicBezTo>
                    <a:cubicBezTo>
                      <a:pt x="1153" y="4140"/>
                      <a:pt x="605" y="4386"/>
                      <a:pt x="0" y="4386"/>
                    </a:cubicBezTo>
                    <a:lnTo>
                      <a:pt x="1781" y="4386"/>
                    </a:lnTo>
                    <a:cubicBezTo>
                      <a:pt x="2387" y="4386"/>
                      <a:pt x="2934" y="4140"/>
                      <a:pt x="3332" y="3744"/>
                    </a:cubicBezTo>
                    <a:cubicBezTo>
                      <a:pt x="3728" y="3346"/>
                      <a:pt x="3974" y="2799"/>
                      <a:pt x="3974" y="2193"/>
                    </a:cubicBezTo>
                    <a:cubicBezTo>
                      <a:pt x="3974" y="983"/>
                      <a:pt x="2992" y="0"/>
                      <a:pt x="1781"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545;p40"/>
              <p:cNvSpPr/>
              <p:nvPr/>
            </p:nvSpPr>
            <p:spPr>
              <a:xfrm flipH="1">
                <a:off x="5942217" y="4221681"/>
                <a:ext cx="1279514" cy="219382"/>
              </a:xfrm>
              <a:custGeom>
                <a:avLst/>
                <a:gdLst/>
                <a:ahLst/>
                <a:cxnLst/>
                <a:rect l="l" t="t" r="r" b="b"/>
                <a:pathLst>
                  <a:path w="18786" h="3221" extrusionOk="0">
                    <a:moveTo>
                      <a:pt x="18531" y="1"/>
                    </a:moveTo>
                    <a:cubicBezTo>
                      <a:pt x="18428" y="195"/>
                      <a:pt x="18298" y="371"/>
                      <a:pt x="18144" y="525"/>
                    </a:cubicBezTo>
                    <a:cubicBezTo>
                      <a:pt x="17746" y="921"/>
                      <a:pt x="17199" y="1166"/>
                      <a:pt x="16593" y="1166"/>
                    </a:cubicBezTo>
                    <a:lnTo>
                      <a:pt x="1" y="1166"/>
                    </a:lnTo>
                    <a:lnTo>
                      <a:pt x="1" y="3221"/>
                    </a:lnTo>
                    <a:lnTo>
                      <a:pt x="16593" y="3221"/>
                    </a:lnTo>
                    <a:cubicBezTo>
                      <a:pt x="17199" y="3221"/>
                      <a:pt x="17746" y="2975"/>
                      <a:pt x="18144" y="2579"/>
                    </a:cubicBezTo>
                    <a:cubicBezTo>
                      <a:pt x="18540" y="2181"/>
                      <a:pt x="18786" y="1634"/>
                      <a:pt x="18786" y="1028"/>
                    </a:cubicBezTo>
                    <a:cubicBezTo>
                      <a:pt x="18786" y="657"/>
                      <a:pt x="18694" y="307"/>
                      <a:pt x="18531"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546;p40"/>
              <p:cNvSpPr/>
              <p:nvPr/>
            </p:nvSpPr>
            <p:spPr>
              <a:xfrm flipH="1">
                <a:off x="6319002" y="4142332"/>
                <a:ext cx="902730" cy="298730"/>
              </a:xfrm>
              <a:custGeom>
                <a:avLst/>
                <a:gdLst/>
                <a:ahLst/>
                <a:cxnLst/>
                <a:rect l="l" t="t" r="r" b="b"/>
                <a:pathLst>
                  <a:path w="13254" h="4386" extrusionOk="0">
                    <a:moveTo>
                      <a:pt x="1" y="0"/>
                    </a:moveTo>
                    <a:lnTo>
                      <a:pt x="1" y="4386"/>
                    </a:lnTo>
                    <a:lnTo>
                      <a:pt x="11061" y="4386"/>
                    </a:lnTo>
                    <a:cubicBezTo>
                      <a:pt x="11667" y="4386"/>
                      <a:pt x="12215" y="4140"/>
                      <a:pt x="12611" y="3744"/>
                    </a:cubicBezTo>
                    <a:cubicBezTo>
                      <a:pt x="13008" y="3346"/>
                      <a:pt x="13253" y="2799"/>
                      <a:pt x="13253" y="2193"/>
                    </a:cubicBezTo>
                    <a:cubicBezTo>
                      <a:pt x="13253" y="983"/>
                      <a:pt x="12273" y="0"/>
                      <a:pt x="11061"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547;p40"/>
              <p:cNvSpPr/>
              <p:nvPr/>
            </p:nvSpPr>
            <p:spPr>
              <a:xfrm flipH="1">
                <a:off x="6366951" y="4183403"/>
                <a:ext cx="854849" cy="216590"/>
              </a:xfrm>
              <a:custGeom>
                <a:avLst/>
                <a:gdLst/>
                <a:ahLst/>
                <a:cxnLst/>
                <a:rect l="l" t="t" r="r" b="b"/>
                <a:pathLst>
                  <a:path w="12551" h="3180" extrusionOk="0">
                    <a:moveTo>
                      <a:pt x="0" y="0"/>
                    </a:moveTo>
                    <a:lnTo>
                      <a:pt x="0" y="3180"/>
                    </a:lnTo>
                    <a:lnTo>
                      <a:pt x="12257" y="3180"/>
                    </a:lnTo>
                    <a:cubicBezTo>
                      <a:pt x="12418" y="3180"/>
                      <a:pt x="12550" y="3048"/>
                      <a:pt x="12550" y="2885"/>
                    </a:cubicBezTo>
                    <a:lnTo>
                      <a:pt x="12550" y="296"/>
                    </a:lnTo>
                    <a:cubicBezTo>
                      <a:pt x="12550" y="133"/>
                      <a:pt x="12418" y="0"/>
                      <a:pt x="1225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48;p40"/>
              <p:cNvSpPr/>
              <p:nvPr/>
            </p:nvSpPr>
            <p:spPr>
              <a:xfrm flipH="1">
                <a:off x="6501196" y="4221681"/>
                <a:ext cx="687843" cy="24043"/>
              </a:xfrm>
              <a:custGeom>
                <a:avLst/>
                <a:gdLst/>
                <a:ahLst/>
                <a:cxnLst/>
                <a:rect l="l" t="t" r="r" b="b"/>
                <a:pathLst>
                  <a:path w="10099" h="353" extrusionOk="0">
                    <a:moveTo>
                      <a:pt x="33" y="1"/>
                    </a:moveTo>
                    <a:cubicBezTo>
                      <a:pt x="16" y="1"/>
                      <a:pt x="1" y="15"/>
                      <a:pt x="1" y="34"/>
                    </a:cubicBezTo>
                    <a:lnTo>
                      <a:pt x="1" y="320"/>
                    </a:lnTo>
                    <a:cubicBezTo>
                      <a:pt x="1" y="338"/>
                      <a:pt x="16" y="352"/>
                      <a:pt x="33" y="352"/>
                    </a:cubicBezTo>
                    <a:lnTo>
                      <a:pt x="10066" y="352"/>
                    </a:lnTo>
                    <a:cubicBezTo>
                      <a:pt x="10085" y="352"/>
                      <a:pt x="10099" y="338"/>
                      <a:pt x="10099" y="320"/>
                    </a:cubicBezTo>
                    <a:lnTo>
                      <a:pt x="10099" y="34"/>
                    </a:lnTo>
                    <a:cubicBezTo>
                      <a:pt x="10099" y="15"/>
                      <a:pt x="10085" y="1"/>
                      <a:pt x="100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549;p40"/>
              <p:cNvSpPr/>
              <p:nvPr/>
            </p:nvSpPr>
            <p:spPr>
              <a:xfrm flipH="1">
                <a:off x="6501196" y="4279711"/>
                <a:ext cx="687843" cy="23975"/>
              </a:xfrm>
              <a:custGeom>
                <a:avLst/>
                <a:gdLst/>
                <a:ahLst/>
                <a:cxnLst/>
                <a:rect l="l" t="t" r="r" b="b"/>
                <a:pathLst>
                  <a:path w="10099" h="352" extrusionOk="0">
                    <a:moveTo>
                      <a:pt x="33" y="1"/>
                    </a:moveTo>
                    <a:cubicBezTo>
                      <a:pt x="16" y="1"/>
                      <a:pt x="1" y="15"/>
                      <a:pt x="1" y="33"/>
                    </a:cubicBezTo>
                    <a:lnTo>
                      <a:pt x="1" y="319"/>
                    </a:lnTo>
                    <a:cubicBezTo>
                      <a:pt x="1" y="338"/>
                      <a:pt x="16" y="352"/>
                      <a:pt x="33" y="352"/>
                    </a:cubicBezTo>
                    <a:lnTo>
                      <a:pt x="10066" y="352"/>
                    </a:lnTo>
                    <a:cubicBezTo>
                      <a:pt x="10085" y="352"/>
                      <a:pt x="10099" y="338"/>
                      <a:pt x="10099" y="319"/>
                    </a:cubicBezTo>
                    <a:lnTo>
                      <a:pt x="10099" y="33"/>
                    </a:lnTo>
                    <a:cubicBezTo>
                      <a:pt x="10099" y="15"/>
                      <a:pt x="10085" y="1"/>
                      <a:pt x="100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50;p40"/>
              <p:cNvSpPr/>
              <p:nvPr/>
            </p:nvSpPr>
            <p:spPr>
              <a:xfrm flipH="1">
                <a:off x="6501196" y="4337741"/>
                <a:ext cx="687843" cy="24043"/>
              </a:xfrm>
              <a:custGeom>
                <a:avLst/>
                <a:gdLst/>
                <a:ahLst/>
                <a:cxnLst/>
                <a:rect l="l" t="t" r="r" b="b"/>
                <a:pathLst>
                  <a:path w="10099" h="353" extrusionOk="0">
                    <a:moveTo>
                      <a:pt x="33" y="0"/>
                    </a:moveTo>
                    <a:cubicBezTo>
                      <a:pt x="16" y="0"/>
                      <a:pt x="1" y="16"/>
                      <a:pt x="1" y="33"/>
                    </a:cubicBezTo>
                    <a:lnTo>
                      <a:pt x="1" y="320"/>
                    </a:lnTo>
                    <a:cubicBezTo>
                      <a:pt x="1" y="337"/>
                      <a:pt x="16" y="353"/>
                      <a:pt x="33" y="353"/>
                    </a:cubicBezTo>
                    <a:lnTo>
                      <a:pt x="10066" y="353"/>
                    </a:lnTo>
                    <a:cubicBezTo>
                      <a:pt x="10085" y="353"/>
                      <a:pt x="10099" y="337"/>
                      <a:pt x="10099" y="320"/>
                    </a:cubicBezTo>
                    <a:lnTo>
                      <a:pt x="10099" y="33"/>
                    </a:lnTo>
                    <a:cubicBezTo>
                      <a:pt x="10099" y="16"/>
                      <a:pt x="10085" y="0"/>
                      <a:pt x="1006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0" name="Google Shape;551;p40"/>
            <p:cNvGrpSpPr/>
            <p:nvPr/>
          </p:nvGrpSpPr>
          <p:grpSpPr>
            <a:xfrm>
              <a:off x="7027953" y="2759961"/>
              <a:ext cx="1404447" cy="1831089"/>
              <a:chOff x="5373725" y="1934250"/>
              <a:chExt cx="492875" cy="642600"/>
            </a:xfrm>
          </p:grpSpPr>
          <p:sp>
            <p:nvSpPr>
              <p:cNvPr id="31" name="Google Shape;552;p40"/>
              <p:cNvSpPr/>
              <p:nvPr/>
            </p:nvSpPr>
            <p:spPr>
              <a:xfrm>
                <a:off x="5373725" y="1934250"/>
                <a:ext cx="492875" cy="37700"/>
              </a:xfrm>
              <a:custGeom>
                <a:avLst/>
                <a:gdLst/>
                <a:ahLst/>
                <a:cxnLst/>
                <a:rect l="l" t="t" r="r" b="b"/>
                <a:pathLst>
                  <a:path w="19715" h="1508" extrusionOk="0">
                    <a:moveTo>
                      <a:pt x="0" y="0"/>
                    </a:moveTo>
                    <a:lnTo>
                      <a:pt x="0" y="1508"/>
                    </a:lnTo>
                    <a:lnTo>
                      <a:pt x="19714" y="1508"/>
                    </a:lnTo>
                    <a:lnTo>
                      <a:pt x="19714"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553;p40"/>
              <p:cNvSpPr/>
              <p:nvPr/>
            </p:nvSpPr>
            <p:spPr>
              <a:xfrm>
                <a:off x="5412500" y="1971925"/>
                <a:ext cx="415325" cy="604925"/>
              </a:xfrm>
              <a:custGeom>
                <a:avLst/>
                <a:gdLst/>
                <a:ahLst/>
                <a:cxnLst/>
                <a:rect l="l" t="t" r="r" b="b"/>
                <a:pathLst>
                  <a:path w="16613" h="24197" extrusionOk="0">
                    <a:moveTo>
                      <a:pt x="0" y="1"/>
                    </a:moveTo>
                    <a:lnTo>
                      <a:pt x="0" y="24197"/>
                    </a:lnTo>
                    <a:lnTo>
                      <a:pt x="16613" y="24197"/>
                    </a:lnTo>
                    <a:lnTo>
                      <a:pt x="16613"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554;p40"/>
              <p:cNvSpPr/>
              <p:nvPr/>
            </p:nvSpPr>
            <p:spPr>
              <a:xfrm>
                <a:off x="5632625" y="1971925"/>
                <a:ext cx="194925" cy="604925"/>
              </a:xfrm>
              <a:custGeom>
                <a:avLst/>
                <a:gdLst/>
                <a:ahLst/>
                <a:cxnLst/>
                <a:rect l="l" t="t" r="r" b="b"/>
                <a:pathLst>
                  <a:path w="7797" h="24197" extrusionOk="0">
                    <a:moveTo>
                      <a:pt x="0" y="1"/>
                    </a:moveTo>
                    <a:lnTo>
                      <a:pt x="0" y="24197"/>
                    </a:lnTo>
                    <a:lnTo>
                      <a:pt x="7797" y="24197"/>
                    </a:lnTo>
                    <a:lnTo>
                      <a:pt x="7797" y="1"/>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555;p40"/>
              <p:cNvSpPr/>
              <p:nvPr/>
            </p:nvSpPr>
            <p:spPr>
              <a:xfrm>
                <a:off x="5494000" y="2112075"/>
                <a:ext cx="252325" cy="257900"/>
              </a:xfrm>
              <a:custGeom>
                <a:avLst/>
                <a:gdLst/>
                <a:ahLst/>
                <a:cxnLst/>
                <a:rect l="l" t="t" r="r" b="b"/>
                <a:pathLst>
                  <a:path w="10093" h="10316" extrusionOk="0">
                    <a:moveTo>
                      <a:pt x="2664" y="0"/>
                    </a:moveTo>
                    <a:lnTo>
                      <a:pt x="2544" y="106"/>
                    </a:lnTo>
                    <a:cubicBezTo>
                      <a:pt x="2248" y="370"/>
                      <a:pt x="1310" y="1089"/>
                      <a:pt x="560" y="1240"/>
                    </a:cubicBezTo>
                    <a:lnTo>
                      <a:pt x="260" y="1301"/>
                    </a:lnTo>
                    <a:lnTo>
                      <a:pt x="226" y="1604"/>
                    </a:lnTo>
                    <a:cubicBezTo>
                      <a:pt x="0" y="3630"/>
                      <a:pt x="774" y="5462"/>
                      <a:pt x="1463" y="6642"/>
                    </a:cubicBezTo>
                    <a:cubicBezTo>
                      <a:pt x="2331" y="8132"/>
                      <a:pt x="3559" y="9424"/>
                      <a:pt x="4832" y="10187"/>
                    </a:cubicBezTo>
                    <a:lnTo>
                      <a:pt x="5046" y="10316"/>
                    </a:lnTo>
                    <a:lnTo>
                      <a:pt x="5261" y="10187"/>
                    </a:lnTo>
                    <a:cubicBezTo>
                      <a:pt x="6532" y="9424"/>
                      <a:pt x="7760" y="8131"/>
                      <a:pt x="8630" y="6642"/>
                    </a:cubicBezTo>
                    <a:cubicBezTo>
                      <a:pt x="9318" y="5462"/>
                      <a:pt x="10092" y="3630"/>
                      <a:pt x="9865" y="1604"/>
                    </a:cubicBezTo>
                    <a:lnTo>
                      <a:pt x="9833" y="1301"/>
                    </a:lnTo>
                    <a:lnTo>
                      <a:pt x="9533" y="1240"/>
                    </a:lnTo>
                    <a:cubicBezTo>
                      <a:pt x="8630" y="1060"/>
                      <a:pt x="7558" y="115"/>
                      <a:pt x="7548" y="106"/>
                    </a:cubicBezTo>
                    <a:lnTo>
                      <a:pt x="7429"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556;p40"/>
              <p:cNvSpPr/>
              <p:nvPr/>
            </p:nvSpPr>
            <p:spPr>
              <a:xfrm>
                <a:off x="5412500" y="1971925"/>
                <a:ext cx="415325" cy="29275"/>
              </a:xfrm>
              <a:custGeom>
                <a:avLst/>
                <a:gdLst/>
                <a:ahLst/>
                <a:cxnLst/>
                <a:rect l="l" t="t" r="r" b="b"/>
                <a:pathLst>
                  <a:path w="16613" h="1171" extrusionOk="0">
                    <a:moveTo>
                      <a:pt x="0" y="1"/>
                    </a:moveTo>
                    <a:lnTo>
                      <a:pt x="0" y="1171"/>
                    </a:lnTo>
                    <a:lnTo>
                      <a:pt x="16613" y="1171"/>
                    </a:lnTo>
                    <a:lnTo>
                      <a:pt x="16613" y="1"/>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557;p40"/>
              <p:cNvSpPr/>
              <p:nvPr/>
            </p:nvSpPr>
            <p:spPr>
              <a:xfrm>
                <a:off x="5500925" y="2122475"/>
                <a:ext cx="119250" cy="235350"/>
              </a:xfrm>
              <a:custGeom>
                <a:avLst/>
                <a:gdLst/>
                <a:ahLst/>
                <a:cxnLst/>
                <a:rect l="l" t="t" r="r" b="b"/>
                <a:pathLst>
                  <a:path w="4770" h="9414" extrusionOk="0">
                    <a:moveTo>
                      <a:pt x="2546" y="1"/>
                    </a:moveTo>
                    <a:cubicBezTo>
                      <a:pt x="2546" y="1"/>
                      <a:pt x="1392" y="1028"/>
                      <a:pt x="364" y="1233"/>
                    </a:cubicBezTo>
                    <a:cubicBezTo>
                      <a:pt x="0" y="4496"/>
                      <a:pt x="2412" y="7998"/>
                      <a:pt x="4769" y="9413"/>
                    </a:cubicBezTo>
                    <a:lnTo>
                      <a:pt x="4769" y="1"/>
                    </a:ln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558;p40"/>
              <p:cNvSpPr/>
              <p:nvPr/>
            </p:nvSpPr>
            <p:spPr>
              <a:xfrm>
                <a:off x="5620150" y="2122475"/>
                <a:ext cx="119250" cy="235350"/>
              </a:xfrm>
              <a:custGeom>
                <a:avLst/>
                <a:gdLst/>
                <a:ahLst/>
                <a:cxnLst/>
                <a:rect l="l" t="t" r="r" b="b"/>
                <a:pathLst>
                  <a:path w="4770" h="9414" extrusionOk="0">
                    <a:moveTo>
                      <a:pt x="0" y="1"/>
                    </a:moveTo>
                    <a:lnTo>
                      <a:pt x="0" y="9413"/>
                    </a:lnTo>
                    <a:cubicBezTo>
                      <a:pt x="2356" y="7998"/>
                      <a:pt x="4770" y="4496"/>
                      <a:pt x="4406" y="1233"/>
                    </a:cubicBezTo>
                    <a:cubicBezTo>
                      <a:pt x="3377" y="1028"/>
                      <a:pt x="2224" y="1"/>
                      <a:pt x="2224"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559;p40"/>
              <p:cNvSpPr/>
              <p:nvPr/>
            </p:nvSpPr>
            <p:spPr>
              <a:xfrm>
                <a:off x="5559025" y="2168050"/>
                <a:ext cx="122250" cy="122250"/>
              </a:xfrm>
              <a:custGeom>
                <a:avLst/>
                <a:gdLst/>
                <a:ahLst/>
                <a:cxnLst/>
                <a:rect l="l" t="t" r="r" b="b"/>
                <a:pathLst>
                  <a:path w="4890" h="4890" extrusionOk="0">
                    <a:moveTo>
                      <a:pt x="2445" y="0"/>
                    </a:moveTo>
                    <a:cubicBezTo>
                      <a:pt x="1095" y="0"/>
                      <a:pt x="1" y="1094"/>
                      <a:pt x="1" y="2445"/>
                    </a:cubicBezTo>
                    <a:cubicBezTo>
                      <a:pt x="1" y="3795"/>
                      <a:pt x="1095" y="4889"/>
                      <a:pt x="2445" y="4889"/>
                    </a:cubicBezTo>
                    <a:cubicBezTo>
                      <a:pt x="3796" y="4889"/>
                      <a:pt x="4890" y="3795"/>
                      <a:pt x="4890" y="2445"/>
                    </a:cubicBezTo>
                    <a:cubicBezTo>
                      <a:pt x="4890" y="1094"/>
                      <a:pt x="3796" y="0"/>
                      <a:pt x="244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560;p40"/>
              <p:cNvSpPr/>
              <p:nvPr/>
            </p:nvSpPr>
            <p:spPr>
              <a:xfrm>
                <a:off x="5578975" y="2188025"/>
                <a:ext cx="82375" cy="82350"/>
              </a:xfrm>
              <a:custGeom>
                <a:avLst/>
                <a:gdLst/>
                <a:ahLst/>
                <a:cxnLst/>
                <a:rect l="l" t="t" r="r" b="b"/>
                <a:pathLst>
                  <a:path w="3295" h="3294" fill="none" extrusionOk="0">
                    <a:moveTo>
                      <a:pt x="3295" y="1646"/>
                    </a:moveTo>
                    <a:cubicBezTo>
                      <a:pt x="3295" y="2151"/>
                      <a:pt x="3066" y="2603"/>
                      <a:pt x="2707" y="2905"/>
                    </a:cubicBezTo>
                    <a:cubicBezTo>
                      <a:pt x="2421" y="3147"/>
                      <a:pt x="2051" y="3293"/>
                      <a:pt x="1647" y="3293"/>
                    </a:cubicBezTo>
                    <a:cubicBezTo>
                      <a:pt x="1243" y="3293"/>
                      <a:pt x="873" y="3147"/>
                      <a:pt x="587" y="2905"/>
                    </a:cubicBezTo>
                    <a:cubicBezTo>
                      <a:pt x="228" y="2605"/>
                      <a:pt x="0" y="2152"/>
                      <a:pt x="0" y="1646"/>
                    </a:cubicBezTo>
                    <a:cubicBezTo>
                      <a:pt x="0" y="1141"/>
                      <a:pt x="228" y="689"/>
                      <a:pt x="587" y="387"/>
                    </a:cubicBezTo>
                    <a:cubicBezTo>
                      <a:pt x="873" y="146"/>
                      <a:pt x="1243" y="0"/>
                      <a:pt x="1647" y="0"/>
                    </a:cubicBezTo>
                    <a:cubicBezTo>
                      <a:pt x="2051" y="0"/>
                      <a:pt x="2421" y="146"/>
                      <a:pt x="2707" y="387"/>
                    </a:cubicBezTo>
                    <a:cubicBezTo>
                      <a:pt x="3066" y="690"/>
                      <a:pt x="3295" y="1141"/>
                      <a:pt x="3295" y="1646"/>
                    </a:cubicBezTo>
                    <a:close/>
                  </a:path>
                </a:pathLst>
              </a:custGeom>
              <a:solidFill>
                <a:schemeClr val="accent1"/>
              </a:solidFill>
              <a:ln w="5200" cap="flat" cmpd="sng">
                <a:solidFill>
                  <a:schemeClr val="accen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561;p40"/>
              <p:cNvSpPr/>
              <p:nvPr/>
            </p:nvSpPr>
            <p:spPr>
              <a:xfrm>
                <a:off x="5578975" y="2197700"/>
                <a:ext cx="29300" cy="62950"/>
              </a:xfrm>
              <a:custGeom>
                <a:avLst/>
                <a:gdLst/>
                <a:ahLst/>
                <a:cxnLst/>
                <a:rect l="l" t="t" r="r" b="b"/>
                <a:pathLst>
                  <a:path w="1172" h="2518" fill="none" extrusionOk="0">
                    <a:moveTo>
                      <a:pt x="1172" y="1259"/>
                    </a:moveTo>
                    <a:cubicBezTo>
                      <a:pt x="1172" y="1764"/>
                      <a:pt x="945" y="2216"/>
                      <a:pt x="587" y="2518"/>
                    </a:cubicBezTo>
                    <a:cubicBezTo>
                      <a:pt x="228" y="2218"/>
                      <a:pt x="0" y="1765"/>
                      <a:pt x="0" y="1259"/>
                    </a:cubicBezTo>
                    <a:cubicBezTo>
                      <a:pt x="0" y="754"/>
                      <a:pt x="228" y="302"/>
                      <a:pt x="587" y="0"/>
                    </a:cubicBezTo>
                    <a:cubicBezTo>
                      <a:pt x="945" y="303"/>
                      <a:pt x="1172" y="754"/>
                      <a:pt x="1172" y="1259"/>
                    </a:cubicBezTo>
                    <a:close/>
                  </a:path>
                </a:pathLst>
              </a:custGeom>
              <a:solidFill>
                <a:schemeClr val="accent1"/>
              </a:solidFill>
              <a:ln w="5200" cap="flat" cmpd="sng">
                <a:solidFill>
                  <a:schemeClr val="accen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562;p40"/>
              <p:cNvSpPr/>
              <p:nvPr/>
            </p:nvSpPr>
            <p:spPr>
              <a:xfrm>
                <a:off x="5632025" y="2197700"/>
                <a:ext cx="29325" cy="62950"/>
              </a:xfrm>
              <a:custGeom>
                <a:avLst/>
                <a:gdLst/>
                <a:ahLst/>
                <a:cxnLst/>
                <a:rect l="l" t="t" r="r" b="b"/>
                <a:pathLst>
                  <a:path w="1173" h="2518" fill="none" extrusionOk="0">
                    <a:moveTo>
                      <a:pt x="1173" y="1259"/>
                    </a:moveTo>
                    <a:cubicBezTo>
                      <a:pt x="1173" y="1764"/>
                      <a:pt x="944" y="2216"/>
                      <a:pt x="585" y="2518"/>
                    </a:cubicBezTo>
                    <a:cubicBezTo>
                      <a:pt x="228" y="2216"/>
                      <a:pt x="1" y="1764"/>
                      <a:pt x="1" y="1259"/>
                    </a:cubicBezTo>
                    <a:cubicBezTo>
                      <a:pt x="1" y="754"/>
                      <a:pt x="228" y="303"/>
                      <a:pt x="585" y="0"/>
                    </a:cubicBezTo>
                    <a:cubicBezTo>
                      <a:pt x="944" y="303"/>
                      <a:pt x="1173" y="754"/>
                      <a:pt x="1173" y="1259"/>
                    </a:cubicBezTo>
                    <a:close/>
                  </a:path>
                </a:pathLst>
              </a:custGeom>
              <a:solidFill>
                <a:schemeClr val="accent1"/>
              </a:solidFill>
              <a:ln w="5200" cap="flat" cmpd="sng">
                <a:solidFill>
                  <a:schemeClr val="accen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563;p40"/>
              <p:cNvSpPr/>
              <p:nvPr/>
            </p:nvSpPr>
            <p:spPr>
              <a:xfrm>
                <a:off x="5620150" y="2188025"/>
                <a:ext cx="25" cy="82350"/>
              </a:xfrm>
              <a:custGeom>
                <a:avLst/>
                <a:gdLst/>
                <a:ahLst/>
                <a:cxnLst/>
                <a:rect l="l" t="t" r="r" b="b"/>
                <a:pathLst>
                  <a:path w="1" h="3294" fill="none" extrusionOk="0">
                    <a:moveTo>
                      <a:pt x="0" y="0"/>
                    </a:moveTo>
                    <a:lnTo>
                      <a:pt x="0" y="3293"/>
                    </a:lnTo>
                  </a:path>
                </a:pathLst>
              </a:custGeom>
              <a:solidFill>
                <a:schemeClr val="accent1"/>
              </a:solidFill>
              <a:ln w="5200" cap="flat" cmpd="sng">
                <a:solidFill>
                  <a:schemeClr val="accen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564;p40"/>
              <p:cNvSpPr/>
              <p:nvPr/>
            </p:nvSpPr>
            <p:spPr>
              <a:xfrm>
                <a:off x="5578975" y="2229150"/>
                <a:ext cx="82375" cy="25"/>
              </a:xfrm>
              <a:custGeom>
                <a:avLst/>
                <a:gdLst/>
                <a:ahLst/>
                <a:cxnLst/>
                <a:rect l="l" t="t" r="r" b="b"/>
                <a:pathLst>
                  <a:path w="3295" h="1" fill="none" extrusionOk="0">
                    <a:moveTo>
                      <a:pt x="0" y="1"/>
                    </a:moveTo>
                    <a:lnTo>
                      <a:pt x="3295" y="1"/>
                    </a:lnTo>
                  </a:path>
                </a:pathLst>
              </a:custGeom>
              <a:solidFill>
                <a:schemeClr val="accent1"/>
              </a:solidFill>
              <a:ln w="5200" cap="flat" cmpd="sng">
                <a:solidFill>
                  <a:schemeClr val="accen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92" name="Google Shape;565;p40"/>
          <p:cNvSpPr/>
          <p:nvPr/>
        </p:nvSpPr>
        <p:spPr>
          <a:xfrm flipH="1">
            <a:off x="6681377" y="4372478"/>
            <a:ext cx="2207282" cy="292842"/>
          </a:xfrm>
          <a:custGeom>
            <a:avLst/>
            <a:gdLst/>
            <a:ahLst/>
            <a:cxnLst/>
            <a:rect l="l" t="t" r="r" b="b"/>
            <a:pathLst>
              <a:path w="46329" h="2845" extrusionOk="0">
                <a:moveTo>
                  <a:pt x="263" y="0"/>
                </a:moveTo>
                <a:cubicBezTo>
                  <a:pt x="119" y="0"/>
                  <a:pt x="1" y="118"/>
                  <a:pt x="1" y="264"/>
                </a:cubicBezTo>
                <a:lnTo>
                  <a:pt x="1" y="2581"/>
                </a:lnTo>
                <a:cubicBezTo>
                  <a:pt x="1" y="2726"/>
                  <a:pt x="119" y="2844"/>
                  <a:pt x="263" y="2844"/>
                </a:cubicBezTo>
                <a:lnTo>
                  <a:pt x="46065" y="2844"/>
                </a:lnTo>
                <a:cubicBezTo>
                  <a:pt x="46211" y="2844"/>
                  <a:pt x="46329" y="2726"/>
                  <a:pt x="46329" y="2581"/>
                </a:cubicBezTo>
                <a:lnTo>
                  <a:pt x="46329" y="264"/>
                </a:lnTo>
                <a:cubicBezTo>
                  <a:pt x="46329" y="118"/>
                  <a:pt x="46211" y="0"/>
                  <a:pt x="4606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4"/>
                                        </p:tgtEl>
                                        <p:attrNameLst>
                                          <p:attrName>style.visibility</p:attrName>
                                        </p:attrNameLst>
                                      </p:cBhvr>
                                      <p:to>
                                        <p:strVal val="visible"/>
                                      </p:to>
                                    </p:set>
                                    <p:animEffect transition="in" filter="fade">
                                      <p:cBhvr>
                                        <p:cTn id="7" dur="500"/>
                                        <p:tgtEl>
                                          <p:spTgt spid="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 grpId="0"/>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Shape 217"/>
        <p:cNvGrpSpPr/>
        <p:nvPr/>
      </p:nvGrpSpPr>
      <p:grpSpPr>
        <a:xfrm>
          <a:off x="0" y="0"/>
          <a:ext cx="0" cy="0"/>
          <a:chOff x="0" y="0"/>
          <a:chExt cx="0" cy="0"/>
        </a:xfrm>
      </p:grpSpPr>
      <p:sp>
        <p:nvSpPr>
          <p:cNvPr id="220" name="Google Shape;220;p37"/>
          <p:cNvSpPr/>
          <p:nvPr/>
        </p:nvSpPr>
        <p:spPr>
          <a:xfrm rot="353429" flipH="1">
            <a:off x="6321606" y="2274802"/>
            <a:ext cx="4708771" cy="4018937"/>
          </a:xfrm>
          <a:custGeom>
            <a:avLst/>
            <a:gdLst/>
            <a:ahLst/>
            <a:cxnLst/>
            <a:rect l="l" t="t" r="r" b="b"/>
            <a:pathLst>
              <a:path w="45611" h="38929" extrusionOk="0">
                <a:moveTo>
                  <a:pt x="26741" y="1"/>
                </a:moveTo>
                <a:cubicBezTo>
                  <a:pt x="24763" y="1"/>
                  <a:pt x="22797" y="680"/>
                  <a:pt x="21273" y="2151"/>
                </a:cubicBezTo>
                <a:cubicBezTo>
                  <a:pt x="19977" y="3402"/>
                  <a:pt x="18818" y="4971"/>
                  <a:pt x="17082" y="5450"/>
                </a:cubicBezTo>
                <a:cubicBezTo>
                  <a:pt x="16694" y="5557"/>
                  <a:pt x="16304" y="5602"/>
                  <a:pt x="15913" y="5602"/>
                </a:cubicBezTo>
                <a:cubicBezTo>
                  <a:pt x="13693" y="5602"/>
                  <a:pt x="11435" y="4134"/>
                  <a:pt x="9202" y="4134"/>
                </a:cubicBezTo>
                <a:cubicBezTo>
                  <a:pt x="8850" y="4134"/>
                  <a:pt x="8499" y="4170"/>
                  <a:pt x="8148" y="4255"/>
                </a:cubicBezTo>
                <a:cubicBezTo>
                  <a:pt x="7138" y="4499"/>
                  <a:pt x="6263" y="5122"/>
                  <a:pt x="5461" y="5781"/>
                </a:cubicBezTo>
                <a:cubicBezTo>
                  <a:pt x="4513" y="6561"/>
                  <a:pt x="3609" y="7430"/>
                  <a:pt x="3018" y="8503"/>
                </a:cubicBezTo>
                <a:cubicBezTo>
                  <a:pt x="1542" y="11186"/>
                  <a:pt x="2282" y="14521"/>
                  <a:pt x="1620" y="17509"/>
                </a:cubicBezTo>
                <a:cubicBezTo>
                  <a:pt x="1158" y="19594"/>
                  <a:pt x="0" y="21689"/>
                  <a:pt x="588" y="23744"/>
                </a:cubicBezTo>
                <a:cubicBezTo>
                  <a:pt x="965" y="25069"/>
                  <a:pt x="2041" y="26163"/>
                  <a:pt x="2188" y="27534"/>
                </a:cubicBezTo>
                <a:cubicBezTo>
                  <a:pt x="2317" y="28748"/>
                  <a:pt x="1693" y="29902"/>
                  <a:pt x="1456" y="31100"/>
                </a:cubicBezTo>
                <a:cubicBezTo>
                  <a:pt x="1158" y="32623"/>
                  <a:pt x="1525" y="34264"/>
                  <a:pt x="2443" y="35515"/>
                </a:cubicBezTo>
                <a:lnTo>
                  <a:pt x="35000" y="38928"/>
                </a:lnTo>
                <a:cubicBezTo>
                  <a:pt x="38019" y="38912"/>
                  <a:pt x="41404" y="38721"/>
                  <a:pt x="43463" y="36153"/>
                </a:cubicBezTo>
                <a:cubicBezTo>
                  <a:pt x="45087" y="34125"/>
                  <a:pt x="45420" y="31147"/>
                  <a:pt x="45533" y="28378"/>
                </a:cubicBezTo>
                <a:cubicBezTo>
                  <a:pt x="45611" y="26441"/>
                  <a:pt x="45609" y="24429"/>
                  <a:pt x="44927" y="22662"/>
                </a:cubicBezTo>
                <a:cubicBezTo>
                  <a:pt x="43684" y="19447"/>
                  <a:pt x="40557" y="17851"/>
                  <a:pt x="38688" y="15075"/>
                </a:cubicBezTo>
                <a:cubicBezTo>
                  <a:pt x="36453" y="11759"/>
                  <a:pt x="36212" y="7063"/>
                  <a:pt x="33971" y="3750"/>
                </a:cubicBezTo>
                <a:cubicBezTo>
                  <a:pt x="32355" y="1358"/>
                  <a:pt x="29537" y="1"/>
                  <a:pt x="2674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2" name="Google Shape;342;p37"/>
          <p:cNvSpPr/>
          <p:nvPr/>
        </p:nvSpPr>
        <p:spPr>
          <a:xfrm rot="-9218220" flipH="1">
            <a:off x="-1184994" y="-1141200"/>
            <a:ext cx="2574022" cy="2196928"/>
          </a:xfrm>
          <a:custGeom>
            <a:avLst/>
            <a:gdLst/>
            <a:ahLst/>
            <a:cxnLst/>
            <a:rect l="l" t="t" r="r" b="b"/>
            <a:pathLst>
              <a:path w="45611" h="38929" extrusionOk="0">
                <a:moveTo>
                  <a:pt x="26741" y="1"/>
                </a:moveTo>
                <a:cubicBezTo>
                  <a:pt x="24763" y="1"/>
                  <a:pt x="22797" y="680"/>
                  <a:pt x="21273" y="2151"/>
                </a:cubicBezTo>
                <a:cubicBezTo>
                  <a:pt x="19977" y="3402"/>
                  <a:pt x="18818" y="4971"/>
                  <a:pt x="17082" y="5450"/>
                </a:cubicBezTo>
                <a:cubicBezTo>
                  <a:pt x="16694" y="5557"/>
                  <a:pt x="16304" y="5602"/>
                  <a:pt x="15913" y="5602"/>
                </a:cubicBezTo>
                <a:cubicBezTo>
                  <a:pt x="13693" y="5602"/>
                  <a:pt x="11435" y="4134"/>
                  <a:pt x="9202" y="4134"/>
                </a:cubicBezTo>
                <a:cubicBezTo>
                  <a:pt x="8850" y="4134"/>
                  <a:pt x="8499" y="4170"/>
                  <a:pt x="8148" y="4255"/>
                </a:cubicBezTo>
                <a:cubicBezTo>
                  <a:pt x="7138" y="4499"/>
                  <a:pt x="6263" y="5122"/>
                  <a:pt x="5461" y="5781"/>
                </a:cubicBezTo>
                <a:cubicBezTo>
                  <a:pt x="4513" y="6561"/>
                  <a:pt x="3609" y="7430"/>
                  <a:pt x="3018" y="8503"/>
                </a:cubicBezTo>
                <a:cubicBezTo>
                  <a:pt x="1542" y="11186"/>
                  <a:pt x="2282" y="14521"/>
                  <a:pt x="1620" y="17509"/>
                </a:cubicBezTo>
                <a:cubicBezTo>
                  <a:pt x="1158" y="19594"/>
                  <a:pt x="0" y="21689"/>
                  <a:pt x="588" y="23744"/>
                </a:cubicBezTo>
                <a:cubicBezTo>
                  <a:pt x="965" y="25069"/>
                  <a:pt x="2041" y="26163"/>
                  <a:pt x="2188" y="27534"/>
                </a:cubicBezTo>
                <a:cubicBezTo>
                  <a:pt x="2317" y="28748"/>
                  <a:pt x="1693" y="29902"/>
                  <a:pt x="1456" y="31100"/>
                </a:cubicBezTo>
                <a:cubicBezTo>
                  <a:pt x="1158" y="32623"/>
                  <a:pt x="1525" y="34264"/>
                  <a:pt x="2443" y="35515"/>
                </a:cubicBezTo>
                <a:lnTo>
                  <a:pt x="35000" y="38928"/>
                </a:lnTo>
                <a:cubicBezTo>
                  <a:pt x="38019" y="38912"/>
                  <a:pt x="41404" y="38721"/>
                  <a:pt x="43463" y="36153"/>
                </a:cubicBezTo>
                <a:cubicBezTo>
                  <a:pt x="45087" y="34125"/>
                  <a:pt x="45420" y="31147"/>
                  <a:pt x="45533" y="28378"/>
                </a:cubicBezTo>
                <a:cubicBezTo>
                  <a:pt x="45611" y="26441"/>
                  <a:pt x="45609" y="24429"/>
                  <a:pt x="44927" y="22662"/>
                </a:cubicBezTo>
                <a:cubicBezTo>
                  <a:pt x="43684" y="19447"/>
                  <a:pt x="40557" y="17851"/>
                  <a:pt x="38688" y="15075"/>
                </a:cubicBezTo>
                <a:cubicBezTo>
                  <a:pt x="36453" y="11759"/>
                  <a:pt x="36212" y="7063"/>
                  <a:pt x="33971" y="3750"/>
                </a:cubicBezTo>
                <a:cubicBezTo>
                  <a:pt x="32355" y="1358"/>
                  <a:pt x="29537" y="1"/>
                  <a:pt x="2674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43" name="Google Shape;343;p37"/>
          <p:cNvGrpSpPr/>
          <p:nvPr/>
        </p:nvGrpSpPr>
        <p:grpSpPr>
          <a:xfrm rot="707990">
            <a:off x="-132709" y="109610"/>
            <a:ext cx="1422983" cy="390747"/>
            <a:chOff x="6913312" y="2687868"/>
            <a:chExt cx="1422936" cy="390734"/>
          </a:xfrm>
        </p:grpSpPr>
        <p:sp>
          <p:nvSpPr>
            <p:cNvPr id="344" name="Google Shape;344;p37"/>
            <p:cNvSpPr/>
            <p:nvPr/>
          </p:nvSpPr>
          <p:spPr>
            <a:xfrm flipH="1">
              <a:off x="6913312" y="2687868"/>
              <a:ext cx="1422936" cy="390662"/>
            </a:xfrm>
            <a:custGeom>
              <a:avLst/>
              <a:gdLst/>
              <a:ahLst/>
              <a:cxnLst/>
              <a:rect l="l" t="t" r="r" b="b"/>
              <a:pathLst>
                <a:path w="19443" h="5338" extrusionOk="0">
                  <a:moveTo>
                    <a:pt x="2072" y="0"/>
                  </a:moveTo>
                  <a:cubicBezTo>
                    <a:pt x="1052" y="0"/>
                    <a:pt x="185" y="781"/>
                    <a:pt x="95" y="1817"/>
                  </a:cubicBezTo>
                  <a:cubicBezTo>
                    <a:pt x="0" y="2909"/>
                    <a:pt x="808" y="3873"/>
                    <a:pt x="1902" y="3968"/>
                  </a:cubicBezTo>
                  <a:lnTo>
                    <a:pt x="17196" y="5330"/>
                  </a:lnTo>
                  <a:cubicBezTo>
                    <a:pt x="17254" y="5336"/>
                    <a:pt x="17312" y="5338"/>
                    <a:pt x="17370" y="5338"/>
                  </a:cubicBezTo>
                  <a:cubicBezTo>
                    <a:pt x="18390" y="5338"/>
                    <a:pt x="19257" y="4559"/>
                    <a:pt x="19348" y="3523"/>
                  </a:cubicBezTo>
                  <a:cubicBezTo>
                    <a:pt x="19443" y="2431"/>
                    <a:pt x="18633" y="1467"/>
                    <a:pt x="17539" y="1372"/>
                  </a:cubicBezTo>
                  <a:lnTo>
                    <a:pt x="2246" y="8"/>
                  </a:lnTo>
                  <a:cubicBezTo>
                    <a:pt x="2188" y="3"/>
                    <a:pt x="2130" y="0"/>
                    <a:pt x="207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5" name="Google Shape;345;p37"/>
            <p:cNvSpPr/>
            <p:nvPr/>
          </p:nvSpPr>
          <p:spPr>
            <a:xfrm flipH="1">
              <a:off x="6917410" y="2811257"/>
              <a:ext cx="1414886" cy="267345"/>
            </a:xfrm>
            <a:custGeom>
              <a:avLst/>
              <a:gdLst/>
              <a:ahLst/>
              <a:cxnLst/>
              <a:rect l="l" t="t" r="r" b="b"/>
              <a:pathLst>
                <a:path w="19333" h="3653" extrusionOk="0">
                  <a:moveTo>
                    <a:pt x="57" y="0"/>
                  </a:moveTo>
                  <a:cubicBezTo>
                    <a:pt x="50" y="42"/>
                    <a:pt x="44" y="86"/>
                    <a:pt x="41" y="131"/>
                  </a:cubicBezTo>
                  <a:cubicBezTo>
                    <a:pt x="1" y="580"/>
                    <a:pt x="116" y="1007"/>
                    <a:pt x="340" y="1362"/>
                  </a:cubicBezTo>
                  <a:cubicBezTo>
                    <a:pt x="660" y="1870"/>
                    <a:pt x="1205" y="2226"/>
                    <a:pt x="1848" y="2282"/>
                  </a:cubicBezTo>
                  <a:lnTo>
                    <a:pt x="17142" y="3644"/>
                  </a:lnTo>
                  <a:cubicBezTo>
                    <a:pt x="17201" y="3650"/>
                    <a:pt x="17260" y="3652"/>
                    <a:pt x="17318" y="3652"/>
                  </a:cubicBezTo>
                  <a:cubicBezTo>
                    <a:pt x="18337" y="3652"/>
                    <a:pt x="19203" y="2871"/>
                    <a:pt x="19294" y="1837"/>
                  </a:cubicBezTo>
                  <a:cubicBezTo>
                    <a:pt x="19333" y="1386"/>
                    <a:pt x="19218" y="959"/>
                    <a:pt x="18994" y="605"/>
                  </a:cubicBezTo>
                  <a:cubicBezTo>
                    <a:pt x="18964" y="558"/>
                    <a:pt x="18933" y="513"/>
                    <a:pt x="18901" y="471"/>
                  </a:cubicBezTo>
                  <a:cubicBezTo>
                    <a:pt x="18754" y="1441"/>
                    <a:pt x="17918" y="2157"/>
                    <a:pt x="16941" y="2157"/>
                  </a:cubicBezTo>
                  <a:cubicBezTo>
                    <a:pt x="16883" y="2157"/>
                    <a:pt x="16824" y="2155"/>
                    <a:pt x="16766" y="2149"/>
                  </a:cubicBezTo>
                  <a:lnTo>
                    <a:pt x="1472" y="787"/>
                  </a:lnTo>
                  <a:cubicBezTo>
                    <a:pt x="887" y="735"/>
                    <a:pt x="383" y="435"/>
                    <a:pt x="57"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6" name="Google Shape;346;p37"/>
            <p:cNvSpPr/>
            <p:nvPr/>
          </p:nvSpPr>
          <p:spPr>
            <a:xfrm flipH="1">
              <a:off x="7601837" y="2715019"/>
              <a:ext cx="319379" cy="304084"/>
            </a:xfrm>
            <a:custGeom>
              <a:avLst/>
              <a:gdLst/>
              <a:ahLst/>
              <a:cxnLst/>
              <a:rect l="l" t="t" r="r" b="b"/>
              <a:pathLst>
                <a:path w="4364" h="4155" extrusionOk="0">
                  <a:moveTo>
                    <a:pt x="343" y="1"/>
                  </a:moveTo>
                  <a:lnTo>
                    <a:pt x="350" y="1"/>
                  </a:lnTo>
                  <a:lnTo>
                    <a:pt x="350" y="1"/>
                  </a:lnTo>
                  <a:cubicBezTo>
                    <a:pt x="348" y="1"/>
                    <a:pt x="346" y="1"/>
                    <a:pt x="343" y="1"/>
                  </a:cubicBezTo>
                  <a:close/>
                  <a:moveTo>
                    <a:pt x="350" y="1"/>
                  </a:moveTo>
                  <a:cubicBezTo>
                    <a:pt x="894" y="49"/>
                    <a:pt x="1367" y="314"/>
                    <a:pt x="1692" y="701"/>
                  </a:cubicBezTo>
                  <a:cubicBezTo>
                    <a:pt x="2020" y="1091"/>
                    <a:pt x="2197" y="1606"/>
                    <a:pt x="2151" y="2151"/>
                  </a:cubicBezTo>
                  <a:cubicBezTo>
                    <a:pt x="2061" y="3187"/>
                    <a:pt x="1193" y="3966"/>
                    <a:pt x="174" y="3966"/>
                  </a:cubicBezTo>
                  <a:cubicBezTo>
                    <a:pt x="116" y="3966"/>
                    <a:pt x="58" y="3964"/>
                    <a:pt x="0" y="3959"/>
                  </a:cubicBezTo>
                  <a:lnTo>
                    <a:pt x="0" y="3959"/>
                  </a:lnTo>
                  <a:lnTo>
                    <a:pt x="2166" y="4147"/>
                  </a:lnTo>
                  <a:cubicBezTo>
                    <a:pt x="2225" y="4152"/>
                    <a:pt x="2283" y="4154"/>
                    <a:pt x="2340" y="4154"/>
                  </a:cubicBezTo>
                  <a:cubicBezTo>
                    <a:pt x="3359" y="4154"/>
                    <a:pt x="4227" y="3375"/>
                    <a:pt x="4317" y="2339"/>
                  </a:cubicBezTo>
                  <a:cubicBezTo>
                    <a:pt x="4364" y="1794"/>
                    <a:pt x="4185" y="1280"/>
                    <a:pt x="3859" y="889"/>
                  </a:cubicBezTo>
                  <a:cubicBezTo>
                    <a:pt x="3531" y="499"/>
                    <a:pt x="3057" y="235"/>
                    <a:pt x="2510" y="189"/>
                  </a:cubicBezTo>
                  <a:lnTo>
                    <a:pt x="350"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7" name="Google Shape;347;p37"/>
            <p:cNvSpPr/>
            <p:nvPr/>
          </p:nvSpPr>
          <p:spPr>
            <a:xfrm flipH="1">
              <a:off x="7543289" y="2754027"/>
              <a:ext cx="284397" cy="249780"/>
            </a:xfrm>
            <a:custGeom>
              <a:avLst/>
              <a:gdLst/>
              <a:ahLst/>
              <a:cxnLst/>
              <a:rect l="l" t="t" r="r" b="b"/>
              <a:pathLst>
                <a:path w="3886" h="3413" extrusionOk="0">
                  <a:moveTo>
                    <a:pt x="1946" y="0"/>
                  </a:moveTo>
                  <a:cubicBezTo>
                    <a:pt x="1300" y="0"/>
                    <a:pt x="681" y="369"/>
                    <a:pt x="394" y="994"/>
                  </a:cubicBezTo>
                  <a:cubicBezTo>
                    <a:pt x="1" y="1850"/>
                    <a:pt x="375" y="2863"/>
                    <a:pt x="1232" y="3256"/>
                  </a:cubicBezTo>
                  <a:cubicBezTo>
                    <a:pt x="1463" y="3362"/>
                    <a:pt x="1705" y="3412"/>
                    <a:pt x="1943" y="3412"/>
                  </a:cubicBezTo>
                  <a:cubicBezTo>
                    <a:pt x="2589" y="3412"/>
                    <a:pt x="3206" y="3044"/>
                    <a:pt x="3493" y="2419"/>
                  </a:cubicBezTo>
                  <a:cubicBezTo>
                    <a:pt x="3886" y="1562"/>
                    <a:pt x="3511" y="549"/>
                    <a:pt x="2655" y="156"/>
                  </a:cubicBezTo>
                  <a:cubicBezTo>
                    <a:pt x="2425" y="50"/>
                    <a:pt x="2183" y="0"/>
                    <a:pt x="194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8" name="Google Shape;348;p37"/>
            <p:cNvSpPr/>
            <p:nvPr/>
          </p:nvSpPr>
          <p:spPr>
            <a:xfrm flipH="1">
              <a:off x="7577613" y="2781544"/>
              <a:ext cx="216042" cy="194892"/>
            </a:xfrm>
            <a:custGeom>
              <a:avLst/>
              <a:gdLst/>
              <a:ahLst/>
              <a:cxnLst/>
              <a:rect l="l" t="t" r="r" b="b"/>
              <a:pathLst>
                <a:path w="2952" h="2663" extrusionOk="0">
                  <a:moveTo>
                    <a:pt x="1477" y="0"/>
                  </a:moveTo>
                  <a:cubicBezTo>
                    <a:pt x="1364" y="0"/>
                    <a:pt x="1248" y="15"/>
                    <a:pt x="1133" y="46"/>
                  </a:cubicBezTo>
                  <a:cubicBezTo>
                    <a:pt x="423" y="235"/>
                    <a:pt x="1" y="966"/>
                    <a:pt x="190" y="1676"/>
                  </a:cubicBezTo>
                  <a:cubicBezTo>
                    <a:pt x="350" y="2270"/>
                    <a:pt x="888" y="2663"/>
                    <a:pt x="1477" y="2663"/>
                  </a:cubicBezTo>
                  <a:cubicBezTo>
                    <a:pt x="1590" y="2663"/>
                    <a:pt x="1705" y="2648"/>
                    <a:pt x="1820" y="2618"/>
                  </a:cubicBezTo>
                  <a:cubicBezTo>
                    <a:pt x="2529" y="2428"/>
                    <a:pt x="2952" y="1698"/>
                    <a:pt x="2762" y="989"/>
                  </a:cubicBezTo>
                  <a:cubicBezTo>
                    <a:pt x="2603" y="394"/>
                    <a:pt x="2065" y="0"/>
                    <a:pt x="1477"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9" name="Google Shape;349;p37"/>
            <p:cNvSpPr/>
            <p:nvPr/>
          </p:nvSpPr>
          <p:spPr>
            <a:xfrm flipH="1">
              <a:off x="7614205" y="2810964"/>
              <a:ext cx="142564" cy="136636"/>
            </a:xfrm>
            <a:custGeom>
              <a:avLst/>
              <a:gdLst/>
              <a:ahLst/>
              <a:cxnLst/>
              <a:rect l="l" t="t" r="r" b="b"/>
              <a:pathLst>
                <a:path w="1948" h="1867" extrusionOk="0">
                  <a:moveTo>
                    <a:pt x="971" y="1"/>
                  </a:moveTo>
                  <a:cubicBezTo>
                    <a:pt x="493" y="1"/>
                    <a:pt x="86" y="368"/>
                    <a:pt x="44" y="853"/>
                  </a:cubicBezTo>
                  <a:cubicBezTo>
                    <a:pt x="0" y="1366"/>
                    <a:pt x="379" y="1818"/>
                    <a:pt x="892" y="1863"/>
                  </a:cubicBezTo>
                  <a:cubicBezTo>
                    <a:pt x="919" y="1865"/>
                    <a:pt x="946" y="1866"/>
                    <a:pt x="972" y="1866"/>
                  </a:cubicBezTo>
                  <a:cubicBezTo>
                    <a:pt x="1453" y="1866"/>
                    <a:pt x="1860" y="1500"/>
                    <a:pt x="1902" y="1014"/>
                  </a:cubicBezTo>
                  <a:cubicBezTo>
                    <a:pt x="1947" y="500"/>
                    <a:pt x="1567" y="49"/>
                    <a:pt x="1054" y="4"/>
                  </a:cubicBezTo>
                  <a:cubicBezTo>
                    <a:pt x="1026" y="2"/>
                    <a:pt x="999" y="1"/>
                    <a:pt x="97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0" name="Google Shape;350;p37"/>
            <p:cNvSpPr/>
            <p:nvPr/>
          </p:nvSpPr>
          <p:spPr>
            <a:xfrm flipH="1">
              <a:off x="8047679" y="2693430"/>
              <a:ext cx="284616" cy="279494"/>
            </a:xfrm>
            <a:custGeom>
              <a:avLst/>
              <a:gdLst/>
              <a:ahLst/>
              <a:cxnLst/>
              <a:rect l="l" t="t" r="r" b="b"/>
              <a:pathLst>
                <a:path w="3889" h="3819" extrusionOk="0">
                  <a:moveTo>
                    <a:pt x="1946" y="1"/>
                  </a:moveTo>
                  <a:cubicBezTo>
                    <a:pt x="921" y="1"/>
                    <a:pt x="73" y="813"/>
                    <a:pt x="38" y="1843"/>
                  </a:cubicBezTo>
                  <a:cubicBezTo>
                    <a:pt x="1" y="2897"/>
                    <a:pt x="826" y="3781"/>
                    <a:pt x="1880" y="3817"/>
                  </a:cubicBezTo>
                  <a:cubicBezTo>
                    <a:pt x="1903" y="3818"/>
                    <a:pt x="1925" y="3818"/>
                    <a:pt x="1948" y="3818"/>
                  </a:cubicBezTo>
                  <a:cubicBezTo>
                    <a:pt x="2971" y="3818"/>
                    <a:pt x="3817" y="3006"/>
                    <a:pt x="3853" y="1975"/>
                  </a:cubicBezTo>
                  <a:cubicBezTo>
                    <a:pt x="3889" y="922"/>
                    <a:pt x="3065" y="39"/>
                    <a:pt x="2012" y="2"/>
                  </a:cubicBezTo>
                  <a:cubicBezTo>
                    <a:pt x="1990" y="1"/>
                    <a:pt x="1968" y="1"/>
                    <a:pt x="1946"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1" name="Google Shape;351;p37"/>
            <p:cNvSpPr/>
            <p:nvPr/>
          </p:nvSpPr>
          <p:spPr>
            <a:xfrm flipH="1">
              <a:off x="8106666" y="2752929"/>
              <a:ext cx="166935" cy="159909"/>
            </a:xfrm>
            <a:custGeom>
              <a:avLst/>
              <a:gdLst/>
              <a:ahLst/>
              <a:cxnLst/>
              <a:rect l="l" t="t" r="r" b="b"/>
              <a:pathLst>
                <a:path w="2281" h="2185" extrusionOk="0">
                  <a:moveTo>
                    <a:pt x="1138" y="0"/>
                  </a:moveTo>
                  <a:cubicBezTo>
                    <a:pt x="577" y="0"/>
                    <a:pt x="102" y="430"/>
                    <a:pt x="52" y="998"/>
                  </a:cubicBezTo>
                  <a:cubicBezTo>
                    <a:pt x="1" y="1599"/>
                    <a:pt x="445" y="2128"/>
                    <a:pt x="1045" y="2180"/>
                  </a:cubicBezTo>
                  <a:cubicBezTo>
                    <a:pt x="1077" y="2183"/>
                    <a:pt x="1108" y="2184"/>
                    <a:pt x="1139" y="2184"/>
                  </a:cubicBezTo>
                  <a:cubicBezTo>
                    <a:pt x="1701" y="2184"/>
                    <a:pt x="2177" y="1756"/>
                    <a:pt x="2228" y="1187"/>
                  </a:cubicBezTo>
                  <a:cubicBezTo>
                    <a:pt x="2280" y="586"/>
                    <a:pt x="1834" y="58"/>
                    <a:pt x="1235" y="5"/>
                  </a:cubicBezTo>
                  <a:cubicBezTo>
                    <a:pt x="1202" y="2"/>
                    <a:pt x="1170" y="0"/>
                    <a:pt x="1138"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52" name="Google Shape;352;p37"/>
          <p:cNvGrpSpPr/>
          <p:nvPr/>
        </p:nvGrpSpPr>
        <p:grpSpPr>
          <a:xfrm rot="-3153970">
            <a:off x="-200010" y="823489"/>
            <a:ext cx="964991" cy="508142"/>
            <a:chOff x="7001573" y="2060164"/>
            <a:chExt cx="1368559" cy="720653"/>
          </a:xfrm>
        </p:grpSpPr>
        <p:sp>
          <p:nvSpPr>
            <p:cNvPr id="353" name="Google Shape;353;p37"/>
            <p:cNvSpPr/>
            <p:nvPr/>
          </p:nvSpPr>
          <p:spPr>
            <a:xfrm flipH="1">
              <a:off x="7001573" y="2060164"/>
              <a:ext cx="1368340" cy="720653"/>
            </a:xfrm>
            <a:custGeom>
              <a:avLst/>
              <a:gdLst/>
              <a:ahLst/>
              <a:cxnLst/>
              <a:rect l="l" t="t" r="r" b="b"/>
              <a:pathLst>
                <a:path w="18697" h="9847" extrusionOk="0">
                  <a:moveTo>
                    <a:pt x="2256" y="0"/>
                  </a:moveTo>
                  <a:cubicBezTo>
                    <a:pt x="1474" y="0"/>
                    <a:pt x="733" y="464"/>
                    <a:pt x="417" y="1233"/>
                  </a:cubicBezTo>
                  <a:cubicBezTo>
                    <a:pt x="0" y="2248"/>
                    <a:pt x="485" y="3409"/>
                    <a:pt x="1500" y="3825"/>
                  </a:cubicBezTo>
                  <a:lnTo>
                    <a:pt x="15687" y="9696"/>
                  </a:lnTo>
                  <a:cubicBezTo>
                    <a:pt x="15934" y="9798"/>
                    <a:pt x="16190" y="9846"/>
                    <a:pt x="16442" y="9846"/>
                  </a:cubicBezTo>
                  <a:cubicBezTo>
                    <a:pt x="17223" y="9846"/>
                    <a:pt x="17964" y="9382"/>
                    <a:pt x="18280" y="8614"/>
                  </a:cubicBezTo>
                  <a:cubicBezTo>
                    <a:pt x="18697" y="7600"/>
                    <a:pt x="18213" y="6439"/>
                    <a:pt x="17199" y="6021"/>
                  </a:cubicBezTo>
                  <a:lnTo>
                    <a:pt x="3011" y="150"/>
                  </a:lnTo>
                  <a:cubicBezTo>
                    <a:pt x="2763" y="48"/>
                    <a:pt x="2508" y="0"/>
                    <a:pt x="225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4" name="Google Shape;354;p37"/>
            <p:cNvSpPr/>
            <p:nvPr/>
          </p:nvSpPr>
          <p:spPr>
            <a:xfrm flipH="1">
              <a:off x="7018039" y="2141618"/>
              <a:ext cx="1335260" cy="639198"/>
            </a:xfrm>
            <a:custGeom>
              <a:avLst/>
              <a:gdLst/>
              <a:ahLst/>
              <a:cxnLst/>
              <a:rect l="l" t="t" r="r" b="b"/>
              <a:pathLst>
                <a:path w="18245" h="8734" extrusionOk="0">
                  <a:moveTo>
                    <a:pt x="244" y="0"/>
                  </a:moveTo>
                  <a:cubicBezTo>
                    <a:pt x="226" y="39"/>
                    <a:pt x="209" y="78"/>
                    <a:pt x="190" y="120"/>
                  </a:cubicBezTo>
                  <a:cubicBezTo>
                    <a:pt x="19" y="536"/>
                    <a:pt x="0" y="979"/>
                    <a:pt x="108" y="1385"/>
                  </a:cubicBezTo>
                  <a:cubicBezTo>
                    <a:pt x="263" y="1964"/>
                    <a:pt x="675" y="2466"/>
                    <a:pt x="1273" y="2712"/>
                  </a:cubicBezTo>
                  <a:lnTo>
                    <a:pt x="15460" y="8583"/>
                  </a:lnTo>
                  <a:cubicBezTo>
                    <a:pt x="15707" y="8685"/>
                    <a:pt x="15963" y="8733"/>
                    <a:pt x="16215" y="8733"/>
                  </a:cubicBezTo>
                  <a:cubicBezTo>
                    <a:pt x="16996" y="8733"/>
                    <a:pt x="17737" y="8269"/>
                    <a:pt x="18053" y="7501"/>
                  </a:cubicBezTo>
                  <a:cubicBezTo>
                    <a:pt x="18226" y="7083"/>
                    <a:pt x="18244" y="6641"/>
                    <a:pt x="18136" y="6236"/>
                  </a:cubicBezTo>
                  <a:cubicBezTo>
                    <a:pt x="18122" y="6184"/>
                    <a:pt x="18106" y="6131"/>
                    <a:pt x="18088" y="6081"/>
                  </a:cubicBezTo>
                  <a:cubicBezTo>
                    <a:pt x="17748" y="6778"/>
                    <a:pt x="17044" y="7195"/>
                    <a:pt x="16303" y="7195"/>
                  </a:cubicBezTo>
                  <a:cubicBezTo>
                    <a:pt x="16052" y="7195"/>
                    <a:pt x="15796" y="7146"/>
                    <a:pt x="15548" y="7045"/>
                  </a:cubicBezTo>
                  <a:lnTo>
                    <a:pt x="1360" y="1174"/>
                  </a:lnTo>
                  <a:cubicBezTo>
                    <a:pt x="816" y="950"/>
                    <a:pt x="426" y="513"/>
                    <a:pt x="244"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5" name="Google Shape;355;p37"/>
            <p:cNvSpPr/>
            <p:nvPr/>
          </p:nvSpPr>
          <p:spPr>
            <a:xfrm flipH="1">
              <a:off x="7652627" y="2178869"/>
              <a:ext cx="352313" cy="340457"/>
            </a:xfrm>
            <a:custGeom>
              <a:avLst/>
              <a:gdLst/>
              <a:ahLst/>
              <a:cxnLst/>
              <a:rect l="l" t="t" r="r" b="b"/>
              <a:pathLst>
                <a:path w="4814" h="4652" extrusionOk="0">
                  <a:moveTo>
                    <a:pt x="1512" y="1"/>
                  </a:moveTo>
                  <a:lnTo>
                    <a:pt x="1513" y="1"/>
                  </a:lnTo>
                  <a:lnTo>
                    <a:pt x="1513" y="1"/>
                  </a:lnTo>
                  <a:cubicBezTo>
                    <a:pt x="1512" y="1"/>
                    <a:pt x="1512" y="1"/>
                    <a:pt x="1512" y="1"/>
                  </a:cubicBezTo>
                  <a:close/>
                  <a:moveTo>
                    <a:pt x="1513" y="1"/>
                  </a:moveTo>
                  <a:cubicBezTo>
                    <a:pt x="2019" y="209"/>
                    <a:pt x="2395" y="604"/>
                    <a:pt x="2589" y="1073"/>
                  </a:cubicBezTo>
                  <a:cubicBezTo>
                    <a:pt x="2785" y="1543"/>
                    <a:pt x="2802" y="2086"/>
                    <a:pt x="2594" y="2593"/>
                  </a:cubicBezTo>
                  <a:cubicBezTo>
                    <a:pt x="2278" y="3361"/>
                    <a:pt x="1536" y="3825"/>
                    <a:pt x="754" y="3825"/>
                  </a:cubicBezTo>
                  <a:cubicBezTo>
                    <a:pt x="503" y="3825"/>
                    <a:pt x="247" y="3778"/>
                    <a:pt x="0" y="3676"/>
                  </a:cubicBezTo>
                  <a:lnTo>
                    <a:pt x="0" y="3676"/>
                  </a:lnTo>
                  <a:lnTo>
                    <a:pt x="2011" y="4501"/>
                  </a:lnTo>
                  <a:cubicBezTo>
                    <a:pt x="2259" y="4603"/>
                    <a:pt x="2515" y="4652"/>
                    <a:pt x="2766" y="4652"/>
                  </a:cubicBezTo>
                  <a:cubicBezTo>
                    <a:pt x="3548" y="4652"/>
                    <a:pt x="4288" y="4187"/>
                    <a:pt x="4603" y="3420"/>
                  </a:cubicBezTo>
                  <a:cubicBezTo>
                    <a:pt x="4813" y="2913"/>
                    <a:pt x="4796" y="2369"/>
                    <a:pt x="4600" y="1900"/>
                  </a:cubicBezTo>
                  <a:cubicBezTo>
                    <a:pt x="4404" y="1429"/>
                    <a:pt x="4030" y="1036"/>
                    <a:pt x="3523" y="828"/>
                  </a:cubicBezTo>
                  <a:lnTo>
                    <a:pt x="1513"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6" name="Google Shape;356;p37"/>
            <p:cNvSpPr/>
            <p:nvPr/>
          </p:nvSpPr>
          <p:spPr>
            <a:xfrm flipH="1">
              <a:off x="7610326" y="2273790"/>
              <a:ext cx="263978" cy="249707"/>
            </a:xfrm>
            <a:custGeom>
              <a:avLst/>
              <a:gdLst/>
              <a:ahLst/>
              <a:cxnLst/>
              <a:rect l="l" t="t" r="r" b="b"/>
              <a:pathLst>
                <a:path w="3607" h="3412" extrusionOk="0">
                  <a:moveTo>
                    <a:pt x="1800" y="1"/>
                  </a:moveTo>
                  <a:cubicBezTo>
                    <a:pt x="947" y="1"/>
                    <a:pt x="209" y="642"/>
                    <a:pt x="110" y="1510"/>
                  </a:cubicBezTo>
                  <a:cubicBezTo>
                    <a:pt x="1" y="2446"/>
                    <a:pt x="672" y="3293"/>
                    <a:pt x="1608" y="3400"/>
                  </a:cubicBezTo>
                  <a:cubicBezTo>
                    <a:pt x="1674" y="3408"/>
                    <a:pt x="1741" y="3412"/>
                    <a:pt x="1806" y="3412"/>
                  </a:cubicBezTo>
                  <a:cubicBezTo>
                    <a:pt x="2660" y="3412"/>
                    <a:pt x="3398" y="2771"/>
                    <a:pt x="3497" y="1902"/>
                  </a:cubicBezTo>
                  <a:cubicBezTo>
                    <a:pt x="3606" y="967"/>
                    <a:pt x="2935" y="120"/>
                    <a:pt x="1999" y="12"/>
                  </a:cubicBezTo>
                  <a:cubicBezTo>
                    <a:pt x="1932" y="5"/>
                    <a:pt x="1866" y="1"/>
                    <a:pt x="180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 name="Google Shape;357;p37"/>
            <p:cNvSpPr/>
            <p:nvPr/>
          </p:nvSpPr>
          <p:spPr>
            <a:xfrm flipH="1">
              <a:off x="7635575" y="2301087"/>
              <a:ext cx="213920" cy="194892"/>
            </a:xfrm>
            <a:custGeom>
              <a:avLst/>
              <a:gdLst/>
              <a:ahLst/>
              <a:cxnLst/>
              <a:rect l="l" t="t" r="r" b="b"/>
              <a:pathLst>
                <a:path w="2923" h="2663" extrusionOk="0">
                  <a:moveTo>
                    <a:pt x="1461" y="1"/>
                  </a:moveTo>
                  <a:cubicBezTo>
                    <a:pt x="1121" y="1"/>
                    <a:pt x="780" y="130"/>
                    <a:pt x="520" y="390"/>
                  </a:cubicBezTo>
                  <a:cubicBezTo>
                    <a:pt x="1" y="911"/>
                    <a:pt x="1" y="1753"/>
                    <a:pt x="520" y="2272"/>
                  </a:cubicBezTo>
                  <a:cubicBezTo>
                    <a:pt x="780" y="2532"/>
                    <a:pt x="1121" y="2662"/>
                    <a:pt x="1461" y="2662"/>
                  </a:cubicBezTo>
                  <a:cubicBezTo>
                    <a:pt x="1802" y="2662"/>
                    <a:pt x="2142" y="2532"/>
                    <a:pt x="2402" y="2272"/>
                  </a:cubicBezTo>
                  <a:cubicBezTo>
                    <a:pt x="2922" y="1753"/>
                    <a:pt x="2922" y="911"/>
                    <a:pt x="2402" y="390"/>
                  </a:cubicBezTo>
                  <a:cubicBezTo>
                    <a:pt x="2142" y="130"/>
                    <a:pt x="1802" y="1"/>
                    <a:pt x="1461" y="1"/>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8" name="Google Shape;358;p37"/>
            <p:cNvSpPr/>
            <p:nvPr/>
          </p:nvSpPr>
          <p:spPr>
            <a:xfrm flipH="1">
              <a:off x="7664923" y="2330215"/>
              <a:ext cx="155006" cy="136636"/>
            </a:xfrm>
            <a:custGeom>
              <a:avLst/>
              <a:gdLst/>
              <a:ahLst/>
              <a:cxnLst/>
              <a:rect l="l" t="t" r="r" b="b"/>
              <a:pathLst>
                <a:path w="2118" h="1867" extrusionOk="0">
                  <a:moveTo>
                    <a:pt x="1058" y="1"/>
                  </a:moveTo>
                  <a:cubicBezTo>
                    <a:pt x="692" y="1"/>
                    <a:pt x="345" y="219"/>
                    <a:pt x="196" y="579"/>
                  </a:cubicBezTo>
                  <a:cubicBezTo>
                    <a:pt x="1" y="1055"/>
                    <a:pt x="228" y="1600"/>
                    <a:pt x="705" y="1796"/>
                  </a:cubicBezTo>
                  <a:cubicBezTo>
                    <a:pt x="821" y="1844"/>
                    <a:pt x="941" y="1867"/>
                    <a:pt x="1059" y="1867"/>
                  </a:cubicBezTo>
                  <a:cubicBezTo>
                    <a:pt x="1425" y="1867"/>
                    <a:pt x="1773" y="1649"/>
                    <a:pt x="1921" y="1288"/>
                  </a:cubicBezTo>
                  <a:cubicBezTo>
                    <a:pt x="2117" y="811"/>
                    <a:pt x="1889" y="267"/>
                    <a:pt x="1413" y="71"/>
                  </a:cubicBezTo>
                  <a:cubicBezTo>
                    <a:pt x="1297" y="24"/>
                    <a:pt x="1177" y="1"/>
                    <a:pt x="105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9" name="Google Shape;359;p37"/>
            <p:cNvSpPr/>
            <p:nvPr/>
          </p:nvSpPr>
          <p:spPr>
            <a:xfrm flipH="1">
              <a:off x="8051046" y="2063677"/>
              <a:ext cx="319087" cy="279494"/>
            </a:xfrm>
            <a:custGeom>
              <a:avLst/>
              <a:gdLst/>
              <a:ahLst/>
              <a:cxnLst/>
              <a:rect l="l" t="t" r="r" b="b"/>
              <a:pathLst>
                <a:path w="4360" h="3819" extrusionOk="0">
                  <a:moveTo>
                    <a:pt x="2179" y="1"/>
                  </a:moveTo>
                  <a:cubicBezTo>
                    <a:pt x="1850" y="1"/>
                    <a:pt x="1517" y="86"/>
                    <a:pt x="1212" y="265"/>
                  </a:cubicBezTo>
                  <a:cubicBezTo>
                    <a:pt x="305" y="799"/>
                    <a:pt x="0" y="1970"/>
                    <a:pt x="535" y="2877"/>
                  </a:cubicBezTo>
                  <a:cubicBezTo>
                    <a:pt x="891" y="3482"/>
                    <a:pt x="1528" y="3819"/>
                    <a:pt x="2182" y="3819"/>
                  </a:cubicBezTo>
                  <a:cubicBezTo>
                    <a:pt x="2510" y="3819"/>
                    <a:pt x="2844" y="3734"/>
                    <a:pt x="3147" y="3555"/>
                  </a:cubicBezTo>
                  <a:cubicBezTo>
                    <a:pt x="4056" y="3020"/>
                    <a:pt x="4359" y="1852"/>
                    <a:pt x="3825" y="942"/>
                  </a:cubicBezTo>
                  <a:cubicBezTo>
                    <a:pt x="3469" y="338"/>
                    <a:pt x="2833" y="1"/>
                    <a:pt x="2179"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0" name="Google Shape;360;p37"/>
            <p:cNvSpPr/>
            <p:nvPr/>
          </p:nvSpPr>
          <p:spPr>
            <a:xfrm flipH="1">
              <a:off x="8119547" y="2123469"/>
              <a:ext cx="181352" cy="159909"/>
            </a:xfrm>
            <a:custGeom>
              <a:avLst/>
              <a:gdLst/>
              <a:ahLst/>
              <a:cxnLst/>
              <a:rect l="l" t="t" r="r" b="b"/>
              <a:pathLst>
                <a:path w="2478" h="2185" extrusionOk="0">
                  <a:moveTo>
                    <a:pt x="1240" y="1"/>
                  </a:moveTo>
                  <a:cubicBezTo>
                    <a:pt x="811" y="1"/>
                    <a:pt x="403" y="256"/>
                    <a:pt x="231" y="677"/>
                  </a:cubicBezTo>
                  <a:cubicBezTo>
                    <a:pt x="1" y="1235"/>
                    <a:pt x="266" y="1874"/>
                    <a:pt x="824" y="2102"/>
                  </a:cubicBezTo>
                  <a:cubicBezTo>
                    <a:pt x="960" y="2158"/>
                    <a:pt x="1101" y="2185"/>
                    <a:pt x="1239" y="2185"/>
                  </a:cubicBezTo>
                  <a:cubicBezTo>
                    <a:pt x="1669" y="2185"/>
                    <a:pt x="2075" y="1929"/>
                    <a:pt x="2249" y="1509"/>
                  </a:cubicBezTo>
                  <a:cubicBezTo>
                    <a:pt x="2478" y="951"/>
                    <a:pt x="2212" y="312"/>
                    <a:pt x="1654" y="83"/>
                  </a:cubicBezTo>
                  <a:cubicBezTo>
                    <a:pt x="1519" y="27"/>
                    <a:pt x="1378" y="1"/>
                    <a:pt x="1240"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71" name="Google Shape;775;p42"/>
          <p:cNvSpPr/>
          <p:nvPr/>
        </p:nvSpPr>
        <p:spPr>
          <a:xfrm rot="-2144863" flipH="1">
            <a:off x="7471175" y="3901760"/>
            <a:ext cx="2181124" cy="1891496"/>
          </a:xfrm>
          <a:custGeom>
            <a:avLst/>
            <a:gdLst/>
            <a:ahLst/>
            <a:cxnLst/>
            <a:rect l="l" t="t" r="r" b="b"/>
            <a:pathLst>
              <a:path w="45611" h="38929" extrusionOk="0">
                <a:moveTo>
                  <a:pt x="26741" y="1"/>
                </a:moveTo>
                <a:cubicBezTo>
                  <a:pt x="24763" y="1"/>
                  <a:pt x="22797" y="680"/>
                  <a:pt x="21273" y="2151"/>
                </a:cubicBezTo>
                <a:cubicBezTo>
                  <a:pt x="19977" y="3402"/>
                  <a:pt x="18818" y="4971"/>
                  <a:pt x="17082" y="5450"/>
                </a:cubicBezTo>
                <a:cubicBezTo>
                  <a:pt x="16694" y="5557"/>
                  <a:pt x="16304" y="5602"/>
                  <a:pt x="15913" y="5602"/>
                </a:cubicBezTo>
                <a:cubicBezTo>
                  <a:pt x="13693" y="5602"/>
                  <a:pt x="11435" y="4134"/>
                  <a:pt x="9202" y="4134"/>
                </a:cubicBezTo>
                <a:cubicBezTo>
                  <a:pt x="8850" y="4134"/>
                  <a:pt x="8499" y="4170"/>
                  <a:pt x="8148" y="4255"/>
                </a:cubicBezTo>
                <a:cubicBezTo>
                  <a:pt x="7138" y="4499"/>
                  <a:pt x="6263" y="5122"/>
                  <a:pt x="5461" y="5781"/>
                </a:cubicBezTo>
                <a:cubicBezTo>
                  <a:pt x="4513" y="6561"/>
                  <a:pt x="3609" y="7430"/>
                  <a:pt x="3018" y="8503"/>
                </a:cubicBezTo>
                <a:cubicBezTo>
                  <a:pt x="1542" y="11186"/>
                  <a:pt x="2282" y="14521"/>
                  <a:pt x="1620" y="17509"/>
                </a:cubicBezTo>
                <a:cubicBezTo>
                  <a:pt x="1158" y="19594"/>
                  <a:pt x="0" y="21689"/>
                  <a:pt x="588" y="23744"/>
                </a:cubicBezTo>
                <a:cubicBezTo>
                  <a:pt x="965" y="25069"/>
                  <a:pt x="2041" y="26163"/>
                  <a:pt x="2188" y="27534"/>
                </a:cubicBezTo>
                <a:cubicBezTo>
                  <a:pt x="2317" y="28748"/>
                  <a:pt x="1693" y="29902"/>
                  <a:pt x="1456" y="31100"/>
                </a:cubicBezTo>
                <a:cubicBezTo>
                  <a:pt x="1158" y="32623"/>
                  <a:pt x="1525" y="34264"/>
                  <a:pt x="2443" y="35515"/>
                </a:cubicBezTo>
                <a:lnTo>
                  <a:pt x="35000" y="38928"/>
                </a:lnTo>
                <a:cubicBezTo>
                  <a:pt x="38019" y="38912"/>
                  <a:pt x="41404" y="38721"/>
                  <a:pt x="43463" y="36153"/>
                </a:cubicBezTo>
                <a:cubicBezTo>
                  <a:pt x="45087" y="34125"/>
                  <a:pt x="45420" y="31147"/>
                  <a:pt x="45533" y="28378"/>
                </a:cubicBezTo>
                <a:cubicBezTo>
                  <a:pt x="45611" y="26441"/>
                  <a:pt x="45609" y="24429"/>
                  <a:pt x="44927" y="22662"/>
                </a:cubicBezTo>
                <a:cubicBezTo>
                  <a:pt x="43684" y="19447"/>
                  <a:pt x="40557" y="17851"/>
                  <a:pt x="38688" y="15075"/>
                </a:cubicBezTo>
                <a:cubicBezTo>
                  <a:pt x="36453" y="11759"/>
                  <a:pt x="36212" y="7063"/>
                  <a:pt x="33971" y="3750"/>
                </a:cubicBezTo>
                <a:cubicBezTo>
                  <a:pt x="32355" y="1358"/>
                  <a:pt x="29537" y="1"/>
                  <a:pt x="2674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72" name="Google Shape;776;p42"/>
          <p:cNvGrpSpPr/>
          <p:nvPr/>
        </p:nvGrpSpPr>
        <p:grpSpPr>
          <a:xfrm rot="-10092041">
            <a:off x="7644810" y="4703951"/>
            <a:ext cx="1029185" cy="282611"/>
            <a:chOff x="6913312" y="2687868"/>
            <a:chExt cx="1422936" cy="390734"/>
          </a:xfrm>
        </p:grpSpPr>
        <p:sp>
          <p:nvSpPr>
            <p:cNvPr id="173" name="Google Shape;777;p42"/>
            <p:cNvSpPr/>
            <p:nvPr/>
          </p:nvSpPr>
          <p:spPr>
            <a:xfrm flipH="1">
              <a:off x="6913312" y="2687868"/>
              <a:ext cx="1422936" cy="390662"/>
            </a:xfrm>
            <a:custGeom>
              <a:avLst/>
              <a:gdLst/>
              <a:ahLst/>
              <a:cxnLst/>
              <a:rect l="l" t="t" r="r" b="b"/>
              <a:pathLst>
                <a:path w="19443" h="5338" extrusionOk="0">
                  <a:moveTo>
                    <a:pt x="2072" y="0"/>
                  </a:moveTo>
                  <a:cubicBezTo>
                    <a:pt x="1052" y="0"/>
                    <a:pt x="185" y="781"/>
                    <a:pt x="95" y="1817"/>
                  </a:cubicBezTo>
                  <a:cubicBezTo>
                    <a:pt x="0" y="2909"/>
                    <a:pt x="808" y="3873"/>
                    <a:pt x="1902" y="3968"/>
                  </a:cubicBezTo>
                  <a:lnTo>
                    <a:pt x="17196" y="5330"/>
                  </a:lnTo>
                  <a:cubicBezTo>
                    <a:pt x="17254" y="5336"/>
                    <a:pt x="17312" y="5338"/>
                    <a:pt x="17370" y="5338"/>
                  </a:cubicBezTo>
                  <a:cubicBezTo>
                    <a:pt x="18390" y="5338"/>
                    <a:pt x="19257" y="4559"/>
                    <a:pt x="19348" y="3523"/>
                  </a:cubicBezTo>
                  <a:cubicBezTo>
                    <a:pt x="19443" y="2431"/>
                    <a:pt x="18633" y="1467"/>
                    <a:pt x="17539" y="1372"/>
                  </a:cubicBezTo>
                  <a:lnTo>
                    <a:pt x="2246" y="8"/>
                  </a:lnTo>
                  <a:cubicBezTo>
                    <a:pt x="2188" y="3"/>
                    <a:pt x="2130" y="0"/>
                    <a:pt x="207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778;p42"/>
            <p:cNvSpPr/>
            <p:nvPr/>
          </p:nvSpPr>
          <p:spPr>
            <a:xfrm flipH="1">
              <a:off x="6917410" y="2811257"/>
              <a:ext cx="1414886" cy="267345"/>
            </a:xfrm>
            <a:custGeom>
              <a:avLst/>
              <a:gdLst/>
              <a:ahLst/>
              <a:cxnLst/>
              <a:rect l="l" t="t" r="r" b="b"/>
              <a:pathLst>
                <a:path w="19333" h="3653" extrusionOk="0">
                  <a:moveTo>
                    <a:pt x="57" y="0"/>
                  </a:moveTo>
                  <a:cubicBezTo>
                    <a:pt x="50" y="42"/>
                    <a:pt x="44" y="86"/>
                    <a:pt x="41" y="131"/>
                  </a:cubicBezTo>
                  <a:cubicBezTo>
                    <a:pt x="1" y="580"/>
                    <a:pt x="116" y="1007"/>
                    <a:pt x="340" y="1362"/>
                  </a:cubicBezTo>
                  <a:cubicBezTo>
                    <a:pt x="660" y="1870"/>
                    <a:pt x="1205" y="2226"/>
                    <a:pt x="1848" y="2282"/>
                  </a:cubicBezTo>
                  <a:lnTo>
                    <a:pt x="17142" y="3644"/>
                  </a:lnTo>
                  <a:cubicBezTo>
                    <a:pt x="17201" y="3650"/>
                    <a:pt x="17260" y="3652"/>
                    <a:pt x="17318" y="3652"/>
                  </a:cubicBezTo>
                  <a:cubicBezTo>
                    <a:pt x="18337" y="3652"/>
                    <a:pt x="19203" y="2871"/>
                    <a:pt x="19294" y="1837"/>
                  </a:cubicBezTo>
                  <a:cubicBezTo>
                    <a:pt x="19333" y="1386"/>
                    <a:pt x="19218" y="959"/>
                    <a:pt x="18994" y="605"/>
                  </a:cubicBezTo>
                  <a:cubicBezTo>
                    <a:pt x="18964" y="558"/>
                    <a:pt x="18933" y="513"/>
                    <a:pt x="18901" y="471"/>
                  </a:cubicBezTo>
                  <a:cubicBezTo>
                    <a:pt x="18754" y="1441"/>
                    <a:pt x="17918" y="2157"/>
                    <a:pt x="16941" y="2157"/>
                  </a:cubicBezTo>
                  <a:cubicBezTo>
                    <a:pt x="16883" y="2157"/>
                    <a:pt x="16824" y="2155"/>
                    <a:pt x="16766" y="2149"/>
                  </a:cubicBezTo>
                  <a:lnTo>
                    <a:pt x="1472" y="787"/>
                  </a:lnTo>
                  <a:cubicBezTo>
                    <a:pt x="887" y="735"/>
                    <a:pt x="383" y="435"/>
                    <a:pt x="57"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 name="Google Shape;779;p42"/>
            <p:cNvSpPr/>
            <p:nvPr/>
          </p:nvSpPr>
          <p:spPr>
            <a:xfrm flipH="1">
              <a:off x="7601837" y="2715019"/>
              <a:ext cx="319379" cy="304084"/>
            </a:xfrm>
            <a:custGeom>
              <a:avLst/>
              <a:gdLst/>
              <a:ahLst/>
              <a:cxnLst/>
              <a:rect l="l" t="t" r="r" b="b"/>
              <a:pathLst>
                <a:path w="4364" h="4155" extrusionOk="0">
                  <a:moveTo>
                    <a:pt x="343" y="1"/>
                  </a:moveTo>
                  <a:lnTo>
                    <a:pt x="350" y="1"/>
                  </a:lnTo>
                  <a:lnTo>
                    <a:pt x="350" y="1"/>
                  </a:lnTo>
                  <a:cubicBezTo>
                    <a:pt x="348" y="1"/>
                    <a:pt x="346" y="1"/>
                    <a:pt x="343" y="1"/>
                  </a:cubicBezTo>
                  <a:close/>
                  <a:moveTo>
                    <a:pt x="350" y="1"/>
                  </a:moveTo>
                  <a:cubicBezTo>
                    <a:pt x="894" y="49"/>
                    <a:pt x="1367" y="314"/>
                    <a:pt x="1692" y="701"/>
                  </a:cubicBezTo>
                  <a:cubicBezTo>
                    <a:pt x="2020" y="1091"/>
                    <a:pt x="2197" y="1606"/>
                    <a:pt x="2151" y="2151"/>
                  </a:cubicBezTo>
                  <a:cubicBezTo>
                    <a:pt x="2061" y="3187"/>
                    <a:pt x="1193" y="3966"/>
                    <a:pt x="174" y="3966"/>
                  </a:cubicBezTo>
                  <a:cubicBezTo>
                    <a:pt x="116" y="3966"/>
                    <a:pt x="58" y="3964"/>
                    <a:pt x="0" y="3959"/>
                  </a:cubicBezTo>
                  <a:lnTo>
                    <a:pt x="0" y="3959"/>
                  </a:lnTo>
                  <a:lnTo>
                    <a:pt x="2166" y="4147"/>
                  </a:lnTo>
                  <a:cubicBezTo>
                    <a:pt x="2225" y="4152"/>
                    <a:pt x="2283" y="4154"/>
                    <a:pt x="2340" y="4154"/>
                  </a:cubicBezTo>
                  <a:cubicBezTo>
                    <a:pt x="3359" y="4154"/>
                    <a:pt x="4227" y="3375"/>
                    <a:pt x="4317" y="2339"/>
                  </a:cubicBezTo>
                  <a:cubicBezTo>
                    <a:pt x="4364" y="1794"/>
                    <a:pt x="4185" y="1280"/>
                    <a:pt x="3859" y="889"/>
                  </a:cubicBezTo>
                  <a:cubicBezTo>
                    <a:pt x="3531" y="499"/>
                    <a:pt x="3057" y="235"/>
                    <a:pt x="2510" y="189"/>
                  </a:cubicBezTo>
                  <a:lnTo>
                    <a:pt x="350"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780;p42"/>
            <p:cNvSpPr/>
            <p:nvPr/>
          </p:nvSpPr>
          <p:spPr>
            <a:xfrm flipH="1">
              <a:off x="7543289" y="2754027"/>
              <a:ext cx="284397" cy="249780"/>
            </a:xfrm>
            <a:custGeom>
              <a:avLst/>
              <a:gdLst/>
              <a:ahLst/>
              <a:cxnLst/>
              <a:rect l="l" t="t" r="r" b="b"/>
              <a:pathLst>
                <a:path w="3886" h="3413" extrusionOk="0">
                  <a:moveTo>
                    <a:pt x="1946" y="0"/>
                  </a:moveTo>
                  <a:cubicBezTo>
                    <a:pt x="1300" y="0"/>
                    <a:pt x="681" y="369"/>
                    <a:pt x="394" y="994"/>
                  </a:cubicBezTo>
                  <a:cubicBezTo>
                    <a:pt x="1" y="1850"/>
                    <a:pt x="375" y="2863"/>
                    <a:pt x="1232" y="3256"/>
                  </a:cubicBezTo>
                  <a:cubicBezTo>
                    <a:pt x="1463" y="3362"/>
                    <a:pt x="1705" y="3412"/>
                    <a:pt x="1943" y="3412"/>
                  </a:cubicBezTo>
                  <a:cubicBezTo>
                    <a:pt x="2589" y="3412"/>
                    <a:pt x="3206" y="3044"/>
                    <a:pt x="3493" y="2419"/>
                  </a:cubicBezTo>
                  <a:cubicBezTo>
                    <a:pt x="3886" y="1562"/>
                    <a:pt x="3511" y="549"/>
                    <a:pt x="2655" y="156"/>
                  </a:cubicBezTo>
                  <a:cubicBezTo>
                    <a:pt x="2425" y="50"/>
                    <a:pt x="2183" y="0"/>
                    <a:pt x="194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781;p42"/>
            <p:cNvSpPr/>
            <p:nvPr/>
          </p:nvSpPr>
          <p:spPr>
            <a:xfrm flipH="1">
              <a:off x="7577613" y="2781544"/>
              <a:ext cx="216042" cy="194892"/>
            </a:xfrm>
            <a:custGeom>
              <a:avLst/>
              <a:gdLst/>
              <a:ahLst/>
              <a:cxnLst/>
              <a:rect l="l" t="t" r="r" b="b"/>
              <a:pathLst>
                <a:path w="2952" h="2663" extrusionOk="0">
                  <a:moveTo>
                    <a:pt x="1477" y="0"/>
                  </a:moveTo>
                  <a:cubicBezTo>
                    <a:pt x="1364" y="0"/>
                    <a:pt x="1248" y="15"/>
                    <a:pt x="1133" y="46"/>
                  </a:cubicBezTo>
                  <a:cubicBezTo>
                    <a:pt x="423" y="235"/>
                    <a:pt x="1" y="966"/>
                    <a:pt x="190" y="1676"/>
                  </a:cubicBezTo>
                  <a:cubicBezTo>
                    <a:pt x="350" y="2270"/>
                    <a:pt x="888" y="2663"/>
                    <a:pt x="1477" y="2663"/>
                  </a:cubicBezTo>
                  <a:cubicBezTo>
                    <a:pt x="1590" y="2663"/>
                    <a:pt x="1705" y="2648"/>
                    <a:pt x="1820" y="2618"/>
                  </a:cubicBezTo>
                  <a:cubicBezTo>
                    <a:pt x="2529" y="2428"/>
                    <a:pt x="2952" y="1698"/>
                    <a:pt x="2762" y="989"/>
                  </a:cubicBezTo>
                  <a:cubicBezTo>
                    <a:pt x="2603" y="394"/>
                    <a:pt x="2065" y="0"/>
                    <a:pt x="1477"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 name="Google Shape;782;p42"/>
            <p:cNvSpPr/>
            <p:nvPr/>
          </p:nvSpPr>
          <p:spPr>
            <a:xfrm flipH="1">
              <a:off x="7614205" y="2810964"/>
              <a:ext cx="142564" cy="136636"/>
            </a:xfrm>
            <a:custGeom>
              <a:avLst/>
              <a:gdLst/>
              <a:ahLst/>
              <a:cxnLst/>
              <a:rect l="l" t="t" r="r" b="b"/>
              <a:pathLst>
                <a:path w="1948" h="1867" extrusionOk="0">
                  <a:moveTo>
                    <a:pt x="971" y="1"/>
                  </a:moveTo>
                  <a:cubicBezTo>
                    <a:pt x="493" y="1"/>
                    <a:pt x="86" y="368"/>
                    <a:pt x="44" y="853"/>
                  </a:cubicBezTo>
                  <a:cubicBezTo>
                    <a:pt x="0" y="1366"/>
                    <a:pt x="379" y="1818"/>
                    <a:pt x="892" y="1863"/>
                  </a:cubicBezTo>
                  <a:cubicBezTo>
                    <a:pt x="919" y="1865"/>
                    <a:pt x="946" y="1866"/>
                    <a:pt x="972" y="1866"/>
                  </a:cubicBezTo>
                  <a:cubicBezTo>
                    <a:pt x="1453" y="1866"/>
                    <a:pt x="1860" y="1500"/>
                    <a:pt x="1902" y="1014"/>
                  </a:cubicBezTo>
                  <a:cubicBezTo>
                    <a:pt x="1947" y="500"/>
                    <a:pt x="1567" y="49"/>
                    <a:pt x="1054" y="4"/>
                  </a:cubicBezTo>
                  <a:cubicBezTo>
                    <a:pt x="1026" y="2"/>
                    <a:pt x="999" y="1"/>
                    <a:pt x="97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 name="Google Shape;783;p42"/>
            <p:cNvSpPr/>
            <p:nvPr/>
          </p:nvSpPr>
          <p:spPr>
            <a:xfrm flipH="1">
              <a:off x="8047679" y="2693430"/>
              <a:ext cx="284616" cy="279494"/>
            </a:xfrm>
            <a:custGeom>
              <a:avLst/>
              <a:gdLst/>
              <a:ahLst/>
              <a:cxnLst/>
              <a:rect l="l" t="t" r="r" b="b"/>
              <a:pathLst>
                <a:path w="3889" h="3819" extrusionOk="0">
                  <a:moveTo>
                    <a:pt x="1946" y="1"/>
                  </a:moveTo>
                  <a:cubicBezTo>
                    <a:pt x="921" y="1"/>
                    <a:pt x="73" y="813"/>
                    <a:pt x="38" y="1843"/>
                  </a:cubicBezTo>
                  <a:cubicBezTo>
                    <a:pt x="1" y="2897"/>
                    <a:pt x="826" y="3781"/>
                    <a:pt x="1880" y="3817"/>
                  </a:cubicBezTo>
                  <a:cubicBezTo>
                    <a:pt x="1903" y="3818"/>
                    <a:pt x="1925" y="3818"/>
                    <a:pt x="1948" y="3818"/>
                  </a:cubicBezTo>
                  <a:cubicBezTo>
                    <a:pt x="2971" y="3818"/>
                    <a:pt x="3817" y="3006"/>
                    <a:pt x="3853" y="1975"/>
                  </a:cubicBezTo>
                  <a:cubicBezTo>
                    <a:pt x="3889" y="922"/>
                    <a:pt x="3065" y="39"/>
                    <a:pt x="2012" y="2"/>
                  </a:cubicBezTo>
                  <a:cubicBezTo>
                    <a:pt x="1990" y="1"/>
                    <a:pt x="1968" y="1"/>
                    <a:pt x="1946"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 name="Google Shape;784;p42"/>
            <p:cNvSpPr/>
            <p:nvPr/>
          </p:nvSpPr>
          <p:spPr>
            <a:xfrm flipH="1">
              <a:off x="8106666" y="2752929"/>
              <a:ext cx="166935" cy="159909"/>
            </a:xfrm>
            <a:custGeom>
              <a:avLst/>
              <a:gdLst/>
              <a:ahLst/>
              <a:cxnLst/>
              <a:rect l="l" t="t" r="r" b="b"/>
              <a:pathLst>
                <a:path w="2281" h="2185" extrusionOk="0">
                  <a:moveTo>
                    <a:pt x="1138" y="0"/>
                  </a:moveTo>
                  <a:cubicBezTo>
                    <a:pt x="577" y="0"/>
                    <a:pt x="102" y="430"/>
                    <a:pt x="52" y="998"/>
                  </a:cubicBezTo>
                  <a:cubicBezTo>
                    <a:pt x="1" y="1599"/>
                    <a:pt x="445" y="2128"/>
                    <a:pt x="1045" y="2180"/>
                  </a:cubicBezTo>
                  <a:cubicBezTo>
                    <a:pt x="1077" y="2183"/>
                    <a:pt x="1108" y="2184"/>
                    <a:pt x="1139" y="2184"/>
                  </a:cubicBezTo>
                  <a:cubicBezTo>
                    <a:pt x="1701" y="2184"/>
                    <a:pt x="2177" y="1756"/>
                    <a:pt x="2228" y="1187"/>
                  </a:cubicBezTo>
                  <a:cubicBezTo>
                    <a:pt x="2280" y="586"/>
                    <a:pt x="1834" y="58"/>
                    <a:pt x="1235" y="5"/>
                  </a:cubicBezTo>
                  <a:cubicBezTo>
                    <a:pt x="1202" y="2"/>
                    <a:pt x="1170" y="0"/>
                    <a:pt x="1138"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1" name="Google Shape;785;p42"/>
          <p:cNvGrpSpPr/>
          <p:nvPr/>
        </p:nvGrpSpPr>
        <p:grpSpPr>
          <a:xfrm rot="7646074">
            <a:off x="8308829" y="3982423"/>
            <a:ext cx="930730" cy="497975"/>
            <a:chOff x="7001573" y="2060164"/>
            <a:chExt cx="1368559" cy="720653"/>
          </a:xfrm>
        </p:grpSpPr>
        <p:sp>
          <p:nvSpPr>
            <p:cNvPr id="182" name="Google Shape;786;p42"/>
            <p:cNvSpPr/>
            <p:nvPr/>
          </p:nvSpPr>
          <p:spPr>
            <a:xfrm flipH="1">
              <a:off x="7001573" y="2060164"/>
              <a:ext cx="1368340" cy="720653"/>
            </a:xfrm>
            <a:custGeom>
              <a:avLst/>
              <a:gdLst/>
              <a:ahLst/>
              <a:cxnLst/>
              <a:rect l="l" t="t" r="r" b="b"/>
              <a:pathLst>
                <a:path w="18697" h="9847" extrusionOk="0">
                  <a:moveTo>
                    <a:pt x="2256" y="0"/>
                  </a:moveTo>
                  <a:cubicBezTo>
                    <a:pt x="1474" y="0"/>
                    <a:pt x="733" y="464"/>
                    <a:pt x="417" y="1233"/>
                  </a:cubicBezTo>
                  <a:cubicBezTo>
                    <a:pt x="0" y="2248"/>
                    <a:pt x="485" y="3409"/>
                    <a:pt x="1500" y="3825"/>
                  </a:cubicBezTo>
                  <a:lnTo>
                    <a:pt x="15687" y="9696"/>
                  </a:lnTo>
                  <a:cubicBezTo>
                    <a:pt x="15934" y="9798"/>
                    <a:pt x="16190" y="9846"/>
                    <a:pt x="16442" y="9846"/>
                  </a:cubicBezTo>
                  <a:cubicBezTo>
                    <a:pt x="17223" y="9846"/>
                    <a:pt x="17964" y="9382"/>
                    <a:pt x="18280" y="8614"/>
                  </a:cubicBezTo>
                  <a:cubicBezTo>
                    <a:pt x="18697" y="7600"/>
                    <a:pt x="18213" y="6439"/>
                    <a:pt x="17199" y="6021"/>
                  </a:cubicBezTo>
                  <a:lnTo>
                    <a:pt x="3011" y="150"/>
                  </a:lnTo>
                  <a:cubicBezTo>
                    <a:pt x="2763" y="48"/>
                    <a:pt x="2508" y="0"/>
                    <a:pt x="225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 name="Google Shape;787;p42"/>
            <p:cNvSpPr/>
            <p:nvPr/>
          </p:nvSpPr>
          <p:spPr>
            <a:xfrm flipH="1">
              <a:off x="7018039" y="2141618"/>
              <a:ext cx="1335260" cy="639198"/>
            </a:xfrm>
            <a:custGeom>
              <a:avLst/>
              <a:gdLst/>
              <a:ahLst/>
              <a:cxnLst/>
              <a:rect l="l" t="t" r="r" b="b"/>
              <a:pathLst>
                <a:path w="18245" h="8734" extrusionOk="0">
                  <a:moveTo>
                    <a:pt x="244" y="0"/>
                  </a:moveTo>
                  <a:cubicBezTo>
                    <a:pt x="226" y="39"/>
                    <a:pt x="209" y="78"/>
                    <a:pt x="190" y="120"/>
                  </a:cubicBezTo>
                  <a:cubicBezTo>
                    <a:pt x="19" y="536"/>
                    <a:pt x="0" y="979"/>
                    <a:pt x="108" y="1385"/>
                  </a:cubicBezTo>
                  <a:cubicBezTo>
                    <a:pt x="263" y="1964"/>
                    <a:pt x="675" y="2466"/>
                    <a:pt x="1273" y="2712"/>
                  </a:cubicBezTo>
                  <a:lnTo>
                    <a:pt x="15460" y="8583"/>
                  </a:lnTo>
                  <a:cubicBezTo>
                    <a:pt x="15707" y="8685"/>
                    <a:pt x="15963" y="8733"/>
                    <a:pt x="16215" y="8733"/>
                  </a:cubicBezTo>
                  <a:cubicBezTo>
                    <a:pt x="16996" y="8733"/>
                    <a:pt x="17737" y="8269"/>
                    <a:pt x="18053" y="7501"/>
                  </a:cubicBezTo>
                  <a:cubicBezTo>
                    <a:pt x="18226" y="7083"/>
                    <a:pt x="18244" y="6641"/>
                    <a:pt x="18136" y="6236"/>
                  </a:cubicBezTo>
                  <a:cubicBezTo>
                    <a:pt x="18122" y="6184"/>
                    <a:pt x="18106" y="6131"/>
                    <a:pt x="18088" y="6081"/>
                  </a:cubicBezTo>
                  <a:cubicBezTo>
                    <a:pt x="17748" y="6778"/>
                    <a:pt x="17044" y="7195"/>
                    <a:pt x="16303" y="7195"/>
                  </a:cubicBezTo>
                  <a:cubicBezTo>
                    <a:pt x="16052" y="7195"/>
                    <a:pt x="15796" y="7146"/>
                    <a:pt x="15548" y="7045"/>
                  </a:cubicBezTo>
                  <a:lnTo>
                    <a:pt x="1360" y="1174"/>
                  </a:lnTo>
                  <a:cubicBezTo>
                    <a:pt x="816" y="950"/>
                    <a:pt x="426" y="513"/>
                    <a:pt x="244"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788;p42"/>
            <p:cNvSpPr/>
            <p:nvPr/>
          </p:nvSpPr>
          <p:spPr>
            <a:xfrm flipH="1">
              <a:off x="7652627" y="2178869"/>
              <a:ext cx="352313" cy="340457"/>
            </a:xfrm>
            <a:custGeom>
              <a:avLst/>
              <a:gdLst/>
              <a:ahLst/>
              <a:cxnLst/>
              <a:rect l="l" t="t" r="r" b="b"/>
              <a:pathLst>
                <a:path w="4814" h="4652" extrusionOk="0">
                  <a:moveTo>
                    <a:pt x="1512" y="1"/>
                  </a:moveTo>
                  <a:lnTo>
                    <a:pt x="1513" y="1"/>
                  </a:lnTo>
                  <a:lnTo>
                    <a:pt x="1513" y="1"/>
                  </a:lnTo>
                  <a:cubicBezTo>
                    <a:pt x="1512" y="1"/>
                    <a:pt x="1512" y="1"/>
                    <a:pt x="1512" y="1"/>
                  </a:cubicBezTo>
                  <a:close/>
                  <a:moveTo>
                    <a:pt x="1513" y="1"/>
                  </a:moveTo>
                  <a:cubicBezTo>
                    <a:pt x="2019" y="209"/>
                    <a:pt x="2395" y="604"/>
                    <a:pt x="2589" y="1073"/>
                  </a:cubicBezTo>
                  <a:cubicBezTo>
                    <a:pt x="2785" y="1543"/>
                    <a:pt x="2802" y="2086"/>
                    <a:pt x="2594" y="2593"/>
                  </a:cubicBezTo>
                  <a:cubicBezTo>
                    <a:pt x="2278" y="3361"/>
                    <a:pt x="1536" y="3825"/>
                    <a:pt x="754" y="3825"/>
                  </a:cubicBezTo>
                  <a:cubicBezTo>
                    <a:pt x="503" y="3825"/>
                    <a:pt x="247" y="3778"/>
                    <a:pt x="0" y="3676"/>
                  </a:cubicBezTo>
                  <a:lnTo>
                    <a:pt x="0" y="3676"/>
                  </a:lnTo>
                  <a:lnTo>
                    <a:pt x="2011" y="4501"/>
                  </a:lnTo>
                  <a:cubicBezTo>
                    <a:pt x="2259" y="4603"/>
                    <a:pt x="2515" y="4652"/>
                    <a:pt x="2766" y="4652"/>
                  </a:cubicBezTo>
                  <a:cubicBezTo>
                    <a:pt x="3548" y="4652"/>
                    <a:pt x="4288" y="4187"/>
                    <a:pt x="4603" y="3420"/>
                  </a:cubicBezTo>
                  <a:cubicBezTo>
                    <a:pt x="4813" y="2913"/>
                    <a:pt x="4796" y="2369"/>
                    <a:pt x="4600" y="1900"/>
                  </a:cubicBezTo>
                  <a:cubicBezTo>
                    <a:pt x="4404" y="1429"/>
                    <a:pt x="4030" y="1036"/>
                    <a:pt x="3523" y="828"/>
                  </a:cubicBezTo>
                  <a:lnTo>
                    <a:pt x="1513"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 name="Google Shape;789;p42"/>
            <p:cNvSpPr/>
            <p:nvPr/>
          </p:nvSpPr>
          <p:spPr>
            <a:xfrm flipH="1">
              <a:off x="7610326" y="2273790"/>
              <a:ext cx="263978" cy="249707"/>
            </a:xfrm>
            <a:custGeom>
              <a:avLst/>
              <a:gdLst/>
              <a:ahLst/>
              <a:cxnLst/>
              <a:rect l="l" t="t" r="r" b="b"/>
              <a:pathLst>
                <a:path w="3607" h="3412" extrusionOk="0">
                  <a:moveTo>
                    <a:pt x="1800" y="1"/>
                  </a:moveTo>
                  <a:cubicBezTo>
                    <a:pt x="947" y="1"/>
                    <a:pt x="209" y="642"/>
                    <a:pt x="110" y="1510"/>
                  </a:cubicBezTo>
                  <a:cubicBezTo>
                    <a:pt x="1" y="2446"/>
                    <a:pt x="672" y="3293"/>
                    <a:pt x="1608" y="3400"/>
                  </a:cubicBezTo>
                  <a:cubicBezTo>
                    <a:pt x="1674" y="3408"/>
                    <a:pt x="1741" y="3412"/>
                    <a:pt x="1806" y="3412"/>
                  </a:cubicBezTo>
                  <a:cubicBezTo>
                    <a:pt x="2660" y="3412"/>
                    <a:pt x="3398" y="2771"/>
                    <a:pt x="3497" y="1902"/>
                  </a:cubicBezTo>
                  <a:cubicBezTo>
                    <a:pt x="3606" y="967"/>
                    <a:pt x="2935" y="120"/>
                    <a:pt x="1999" y="12"/>
                  </a:cubicBezTo>
                  <a:cubicBezTo>
                    <a:pt x="1932" y="5"/>
                    <a:pt x="1866" y="1"/>
                    <a:pt x="180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 name="Google Shape;790;p42"/>
            <p:cNvSpPr/>
            <p:nvPr/>
          </p:nvSpPr>
          <p:spPr>
            <a:xfrm flipH="1">
              <a:off x="7635575" y="2301087"/>
              <a:ext cx="213920" cy="194892"/>
            </a:xfrm>
            <a:custGeom>
              <a:avLst/>
              <a:gdLst/>
              <a:ahLst/>
              <a:cxnLst/>
              <a:rect l="l" t="t" r="r" b="b"/>
              <a:pathLst>
                <a:path w="2923" h="2663" extrusionOk="0">
                  <a:moveTo>
                    <a:pt x="1461" y="1"/>
                  </a:moveTo>
                  <a:cubicBezTo>
                    <a:pt x="1121" y="1"/>
                    <a:pt x="780" y="130"/>
                    <a:pt x="520" y="390"/>
                  </a:cubicBezTo>
                  <a:cubicBezTo>
                    <a:pt x="1" y="911"/>
                    <a:pt x="1" y="1753"/>
                    <a:pt x="520" y="2272"/>
                  </a:cubicBezTo>
                  <a:cubicBezTo>
                    <a:pt x="780" y="2532"/>
                    <a:pt x="1121" y="2662"/>
                    <a:pt x="1461" y="2662"/>
                  </a:cubicBezTo>
                  <a:cubicBezTo>
                    <a:pt x="1802" y="2662"/>
                    <a:pt x="2142" y="2532"/>
                    <a:pt x="2402" y="2272"/>
                  </a:cubicBezTo>
                  <a:cubicBezTo>
                    <a:pt x="2922" y="1753"/>
                    <a:pt x="2922" y="911"/>
                    <a:pt x="2402" y="390"/>
                  </a:cubicBezTo>
                  <a:cubicBezTo>
                    <a:pt x="2142" y="130"/>
                    <a:pt x="1802" y="1"/>
                    <a:pt x="1461" y="1"/>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791;p42"/>
            <p:cNvSpPr/>
            <p:nvPr/>
          </p:nvSpPr>
          <p:spPr>
            <a:xfrm flipH="1">
              <a:off x="7664923" y="2330215"/>
              <a:ext cx="155006" cy="136636"/>
            </a:xfrm>
            <a:custGeom>
              <a:avLst/>
              <a:gdLst/>
              <a:ahLst/>
              <a:cxnLst/>
              <a:rect l="l" t="t" r="r" b="b"/>
              <a:pathLst>
                <a:path w="2118" h="1867" extrusionOk="0">
                  <a:moveTo>
                    <a:pt x="1058" y="1"/>
                  </a:moveTo>
                  <a:cubicBezTo>
                    <a:pt x="692" y="1"/>
                    <a:pt x="345" y="219"/>
                    <a:pt x="196" y="579"/>
                  </a:cubicBezTo>
                  <a:cubicBezTo>
                    <a:pt x="1" y="1055"/>
                    <a:pt x="228" y="1600"/>
                    <a:pt x="705" y="1796"/>
                  </a:cubicBezTo>
                  <a:cubicBezTo>
                    <a:pt x="821" y="1844"/>
                    <a:pt x="941" y="1867"/>
                    <a:pt x="1059" y="1867"/>
                  </a:cubicBezTo>
                  <a:cubicBezTo>
                    <a:pt x="1425" y="1867"/>
                    <a:pt x="1773" y="1649"/>
                    <a:pt x="1921" y="1288"/>
                  </a:cubicBezTo>
                  <a:cubicBezTo>
                    <a:pt x="2117" y="811"/>
                    <a:pt x="1889" y="267"/>
                    <a:pt x="1413" y="71"/>
                  </a:cubicBezTo>
                  <a:cubicBezTo>
                    <a:pt x="1297" y="24"/>
                    <a:pt x="1177" y="1"/>
                    <a:pt x="105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792;p42"/>
            <p:cNvSpPr/>
            <p:nvPr/>
          </p:nvSpPr>
          <p:spPr>
            <a:xfrm flipH="1">
              <a:off x="8051046" y="2063677"/>
              <a:ext cx="319087" cy="279494"/>
            </a:xfrm>
            <a:custGeom>
              <a:avLst/>
              <a:gdLst/>
              <a:ahLst/>
              <a:cxnLst/>
              <a:rect l="l" t="t" r="r" b="b"/>
              <a:pathLst>
                <a:path w="4360" h="3819" extrusionOk="0">
                  <a:moveTo>
                    <a:pt x="2179" y="1"/>
                  </a:moveTo>
                  <a:cubicBezTo>
                    <a:pt x="1850" y="1"/>
                    <a:pt x="1517" y="86"/>
                    <a:pt x="1212" y="265"/>
                  </a:cubicBezTo>
                  <a:cubicBezTo>
                    <a:pt x="305" y="799"/>
                    <a:pt x="0" y="1970"/>
                    <a:pt x="535" y="2877"/>
                  </a:cubicBezTo>
                  <a:cubicBezTo>
                    <a:pt x="891" y="3482"/>
                    <a:pt x="1528" y="3819"/>
                    <a:pt x="2182" y="3819"/>
                  </a:cubicBezTo>
                  <a:cubicBezTo>
                    <a:pt x="2510" y="3819"/>
                    <a:pt x="2844" y="3734"/>
                    <a:pt x="3147" y="3555"/>
                  </a:cubicBezTo>
                  <a:cubicBezTo>
                    <a:pt x="4056" y="3020"/>
                    <a:pt x="4359" y="1852"/>
                    <a:pt x="3825" y="942"/>
                  </a:cubicBezTo>
                  <a:cubicBezTo>
                    <a:pt x="3469" y="338"/>
                    <a:pt x="2833" y="1"/>
                    <a:pt x="2179"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 name="Google Shape;793;p42"/>
            <p:cNvSpPr/>
            <p:nvPr/>
          </p:nvSpPr>
          <p:spPr>
            <a:xfrm flipH="1">
              <a:off x="8119547" y="2123469"/>
              <a:ext cx="181352" cy="159909"/>
            </a:xfrm>
            <a:custGeom>
              <a:avLst/>
              <a:gdLst/>
              <a:ahLst/>
              <a:cxnLst/>
              <a:rect l="l" t="t" r="r" b="b"/>
              <a:pathLst>
                <a:path w="2478" h="2185" extrusionOk="0">
                  <a:moveTo>
                    <a:pt x="1240" y="1"/>
                  </a:moveTo>
                  <a:cubicBezTo>
                    <a:pt x="811" y="1"/>
                    <a:pt x="403" y="256"/>
                    <a:pt x="231" y="677"/>
                  </a:cubicBezTo>
                  <a:cubicBezTo>
                    <a:pt x="1" y="1235"/>
                    <a:pt x="266" y="1874"/>
                    <a:pt x="824" y="2102"/>
                  </a:cubicBezTo>
                  <a:cubicBezTo>
                    <a:pt x="960" y="2158"/>
                    <a:pt x="1101" y="2185"/>
                    <a:pt x="1239" y="2185"/>
                  </a:cubicBezTo>
                  <a:cubicBezTo>
                    <a:pt x="1669" y="2185"/>
                    <a:pt x="2075" y="1929"/>
                    <a:pt x="2249" y="1509"/>
                  </a:cubicBezTo>
                  <a:cubicBezTo>
                    <a:pt x="2478" y="951"/>
                    <a:pt x="2212" y="312"/>
                    <a:pt x="1654" y="83"/>
                  </a:cubicBezTo>
                  <a:cubicBezTo>
                    <a:pt x="1519" y="27"/>
                    <a:pt x="1378" y="1"/>
                    <a:pt x="1240"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5" name="Rectangle 44"/>
          <p:cNvSpPr/>
          <p:nvPr/>
        </p:nvSpPr>
        <p:spPr>
          <a:xfrm>
            <a:off x="3124270" y="530683"/>
            <a:ext cx="2690472" cy="63634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algn="ctr"/>
            <a:r>
              <a:rPr lang="en-US" sz="2800" b="1" smtClean="0"/>
              <a:t>GỢI Ý </a:t>
            </a:r>
            <a:endParaRPr lang="en-US" sz="2800" b="1"/>
          </a:p>
        </p:txBody>
      </p:sp>
      <p:sp>
        <p:nvSpPr>
          <p:cNvPr id="2" name="Rectangle 1"/>
          <p:cNvSpPr/>
          <p:nvPr/>
        </p:nvSpPr>
        <p:spPr>
          <a:xfrm>
            <a:off x="696266" y="1365783"/>
            <a:ext cx="7536339" cy="3153492"/>
          </a:xfrm>
          <a:prstGeom prst="rect">
            <a:avLst/>
          </a:prstGeom>
        </p:spPr>
        <p:txBody>
          <a:bodyPr wrap="square">
            <a:spAutoFit/>
          </a:bodyPr>
          <a:lstStyle/>
          <a:p>
            <a:pPr marL="342900" indent="-342900" algn="just">
              <a:lnSpc>
                <a:spcPct val="150000"/>
              </a:lnSpc>
              <a:spcBef>
                <a:spcPts val="100"/>
              </a:spcBef>
              <a:spcAft>
                <a:spcPts val="100"/>
              </a:spcAft>
              <a:buFont typeface="Arial" panose="020B0604020202020204" pitchFamily="34" charset="0"/>
              <a:buChar char="•"/>
            </a:pPr>
            <a:r>
              <a:rPr lang="en-US" sz="2200" smtClean="0">
                <a:solidFill>
                  <a:schemeClr val="dk1"/>
                </a:solidFill>
                <a:latin typeface="+mn-lt"/>
                <a:ea typeface="Pontano Sans"/>
                <a:cs typeface="Pontano Sans"/>
              </a:rPr>
              <a:t>Xác </a:t>
            </a:r>
            <a:r>
              <a:rPr lang="en-US" sz="2200">
                <a:solidFill>
                  <a:schemeClr val="dk1"/>
                </a:solidFill>
                <a:latin typeface="+mn-lt"/>
                <a:ea typeface="Pontano Sans"/>
                <a:cs typeface="Pontano Sans"/>
              </a:rPr>
              <a:t>định nội dung nhóm muốn xây dựng kịch bản.</a:t>
            </a:r>
          </a:p>
          <a:p>
            <a:pPr marL="342900" indent="-342900" algn="just">
              <a:lnSpc>
                <a:spcPct val="150000"/>
              </a:lnSpc>
              <a:spcBef>
                <a:spcPts val="100"/>
              </a:spcBef>
              <a:spcAft>
                <a:spcPts val="100"/>
              </a:spcAft>
              <a:buFont typeface="Arial" panose="020B0604020202020204" pitchFamily="34" charset="0"/>
              <a:buChar char="•"/>
            </a:pPr>
            <a:r>
              <a:rPr lang="en-US" sz="2200" smtClean="0">
                <a:solidFill>
                  <a:schemeClr val="dk1"/>
                </a:solidFill>
                <a:latin typeface="+mn-lt"/>
                <a:ea typeface="Pontano Sans"/>
                <a:cs typeface="Pontano Sans"/>
              </a:rPr>
              <a:t>Dựa </a:t>
            </a:r>
            <a:r>
              <a:rPr lang="en-US" sz="2200">
                <a:solidFill>
                  <a:schemeClr val="dk1"/>
                </a:solidFill>
                <a:latin typeface="+mn-lt"/>
                <a:ea typeface="Pontano Sans"/>
                <a:cs typeface="Pontano Sans"/>
              </a:rPr>
              <a:t>vào hiểu biết của bản thân, liên hệ, tham khảo internet, sách, báo,... để lên nội dung kịch bản.</a:t>
            </a:r>
          </a:p>
          <a:p>
            <a:pPr marL="342900" indent="-342900" algn="just">
              <a:lnSpc>
                <a:spcPct val="150000"/>
              </a:lnSpc>
              <a:spcBef>
                <a:spcPts val="100"/>
              </a:spcBef>
              <a:spcAft>
                <a:spcPts val="100"/>
              </a:spcAft>
              <a:buFont typeface="Arial" panose="020B0604020202020204" pitchFamily="34" charset="0"/>
              <a:buChar char="•"/>
            </a:pPr>
            <a:r>
              <a:rPr lang="en-US" sz="2200" smtClean="0">
                <a:solidFill>
                  <a:schemeClr val="dk1"/>
                </a:solidFill>
                <a:latin typeface="+mn-lt"/>
                <a:ea typeface="Pontano Sans"/>
                <a:cs typeface="Pontano Sans"/>
              </a:rPr>
              <a:t>Nêu </a:t>
            </a:r>
            <a:r>
              <a:rPr lang="en-US" sz="2200">
                <a:solidFill>
                  <a:schemeClr val="dk1"/>
                </a:solidFill>
                <a:latin typeface="+mn-lt"/>
                <a:ea typeface="Pontano Sans"/>
                <a:cs typeface="Pontano Sans"/>
              </a:rPr>
              <a:t>trách nhiệm của bản thân trước những vấn đề đó.</a:t>
            </a:r>
          </a:p>
          <a:p>
            <a:pPr marL="342900" indent="-342900" algn="just">
              <a:lnSpc>
                <a:spcPct val="150000"/>
              </a:lnSpc>
              <a:spcBef>
                <a:spcPts val="100"/>
              </a:spcBef>
              <a:spcAft>
                <a:spcPts val="100"/>
              </a:spcAft>
              <a:buFont typeface="Arial" panose="020B0604020202020204" pitchFamily="34" charset="0"/>
              <a:buChar char="•"/>
            </a:pPr>
            <a:r>
              <a:rPr lang="en-US" sz="2200" smtClean="0">
                <a:solidFill>
                  <a:schemeClr val="dk1"/>
                </a:solidFill>
                <a:latin typeface="+mn-lt"/>
                <a:ea typeface="Pontano Sans"/>
                <a:cs typeface="Pontano Sans"/>
              </a:rPr>
              <a:t>Phân </a:t>
            </a:r>
            <a:r>
              <a:rPr lang="en-US" sz="2200">
                <a:solidFill>
                  <a:schemeClr val="dk1"/>
                </a:solidFill>
                <a:latin typeface="+mn-lt"/>
                <a:ea typeface="Pontano Sans"/>
                <a:cs typeface="Pontano Sans"/>
              </a:rPr>
              <a:t>chia nhiệm vụ cho các thành viên, đóng vai và diễn kịch.</a:t>
            </a:r>
          </a:p>
        </p:txBody>
      </p:sp>
    </p:spTree>
    <p:extLst>
      <p:ext uri="{BB962C8B-B14F-4D97-AF65-F5344CB8AC3E}">
        <p14:creationId xmlns:p14="http://schemas.microsoft.com/office/powerpoint/2010/main" val="4982335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Google Shape;1292;p57"/>
          <p:cNvSpPr txBox="1">
            <a:spLocks/>
          </p:cNvSpPr>
          <p:nvPr/>
        </p:nvSpPr>
        <p:spPr>
          <a:xfrm>
            <a:off x="1913438" y="299094"/>
            <a:ext cx="5298900" cy="589200"/>
          </a:xfrm>
          <a:prstGeom prst="rect">
            <a:avLst/>
          </a:prstGeom>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vi-VN" sz="3200" b="1" smtClean="0">
                <a:latin typeface="Arial" panose="020B0604020202020204" pitchFamily="34" charset="0"/>
                <a:ea typeface="Calibri" panose="020F0502020204030204" pitchFamily="34" charset="0"/>
                <a:cs typeface="Arial" panose="020B0604020202020204" pitchFamily="34" charset="0"/>
              </a:rPr>
              <a:t>HƯỚNG DẪN VỀ NHÀ</a:t>
            </a:r>
            <a:endParaRPr lang="vi-VN" sz="3200" b="1">
              <a:latin typeface="Arial" panose="020B0604020202020204" pitchFamily="34" charset="0"/>
              <a:ea typeface="Calibri" panose="020F0502020204030204" pitchFamily="34" charset="0"/>
              <a:cs typeface="Arial" panose="020B0604020202020204" pitchFamily="34" charset="0"/>
            </a:endParaRPr>
          </a:p>
        </p:txBody>
      </p:sp>
      <p:sp>
        <p:nvSpPr>
          <p:cNvPr id="6" name="Freeform 9">
            <a:extLst>
              <a:ext uri="{FF2B5EF4-FFF2-40B4-BE49-F238E27FC236}">
                <a16:creationId xmlns:a16="http://schemas.microsoft.com/office/drawing/2014/main" id="{D8F86FB1-AEE8-CDCC-BADC-518CA0BC6FB9}"/>
              </a:ext>
            </a:extLst>
          </p:cNvPr>
          <p:cNvSpPr/>
          <p:nvPr/>
        </p:nvSpPr>
        <p:spPr>
          <a:xfrm rot="5400000">
            <a:off x="4027381" y="-2195569"/>
            <a:ext cx="1038912" cy="7659707"/>
          </a:xfrm>
          <a:prstGeom prst="roundRect">
            <a:avLst/>
          </a:prstGeom>
          <a:solidFill>
            <a:srgbClr val="FFFFFF"/>
          </a:solidFill>
          <a:ln w="38100">
            <a:solidFill>
              <a:schemeClr val="bg2">
                <a:lumMod val="25000"/>
              </a:schemeClr>
            </a:solidFill>
          </a:ln>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lang="en-US"/>
          </a:p>
        </p:txBody>
      </p:sp>
      <p:sp>
        <p:nvSpPr>
          <p:cNvPr id="7" name="TextBox 12">
            <a:extLst>
              <a:ext uri="{FF2B5EF4-FFF2-40B4-BE49-F238E27FC236}">
                <a16:creationId xmlns:a16="http://schemas.microsoft.com/office/drawing/2014/main" id="{4A7180F8-B199-EE94-62C2-A863755ED707}"/>
              </a:ext>
            </a:extLst>
          </p:cNvPr>
          <p:cNvSpPr txBox="1"/>
          <p:nvPr/>
        </p:nvSpPr>
        <p:spPr>
          <a:xfrm>
            <a:off x="956839" y="1068334"/>
            <a:ext cx="7342965" cy="1208842"/>
          </a:xfrm>
          <a:prstGeom prst="roundRect">
            <a:avLst/>
          </a:prstGeom>
          <a:noFill/>
        </p:spPr>
        <p:txBody>
          <a:bodyPr wrap="squar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lnSpc>
                <a:spcPct val="150000"/>
              </a:lnSpc>
              <a:spcBef>
                <a:spcPts val="300"/>
              </a:spcBef>
              <a:spcAft>
                <a:spcPts val="300"/>
              </a:spcAft>
            </a:pPr>
            <a:r>
              <a:rPr lang="nl-NL" sz="2000">
                <a:latin typeface="Arial" panose="020B0604020202020204" pitchFamily="34" charset="0"/>
                <a:ea typeface="Calibri" panose="020F0502020204030204" pitchFamily="34" charset="0"/>
                <a:cs typeface="Arial" panose="020B0604020202020204" pitchFamily="34" charset="0"/>
              </a:rPr>
              <a:t>Ôn lại kiến thức đã </a:t>
            </a:r>
            <a:r>
              <a:rPr lang="nl-NL" sz="2000" smtClean="0">
                <a:latin typeface="Arial" panose="020B0604020202020204" pitchFamily="34" charset="0"/>
                <a:ea typeface="Calibri" panose="020F0502020204030204" pitchFamily="34" charset="0"/>
                <a:cs typeface="Arial" panose="020B0604020202020204" pitchFamily="34" charset="0"/>
              </a:rPr>
              <a:t>học: </a:t>
            </a:r>
          </a:p>
          <a:p>
            <a:pPr algn="ctr">
              <a:lnSpc>
                <a:spcPct val="150000"/>
              </a:lnSpc>
              <a:spcBef>
                <a:spcPts val="300"/>
              </a:spcBef>
              <a:spcAft>
                <a:spcPts val="300"/>
              </a:spcAft>
            </a:pPr>
            <a:r>
              <a:rPr lang="vi-VN" sz="2000" b="1" smtClean="0">
                <a:solidFill>
                  <a:schemeClr val="tx2"/>
                </a:solidFill>
                <a:latin typeface="Arial" panose="020B0604020202020204" pitchFamily="34" charset="0"/>
                <a:ea typeface="Calibri" panose="020F0502020204030204" pitchFamily="34" charset="0"/>
                <a:cs typeface="Arial" panose="020B0604020202020204" pitchFamily="34" charset="0"/>
              </a:rPr>
              <a:t>Bài 9:</a:t>
            </a:r>
            <a:r>
              <a:rPr lang="en-US" sz="2000" b="1" smtClean="0">
                <a:solidFill>
                  <a:schemeClr val="tx2"/>
                </a:solidFill>
                <a:latin typeface="Arial" panose="020B0604020202020204" pitchFamily="34" charset="0"/>
                <a:ea typeface="Calibri" panose="020F0502020204030204" pitchFamily="34" charset="0"/>
                <a:cs typeface="Arial" panose="020B0604020202020204" pitchFamily="34" charset="0"/>
              </a:rPr>
              <a:t> Q</a:t>
            </a:r>
            <a:r>
              <a:rPr lang="vi-VN" sz="2000" b="1" smtClean="0">
                <a:solidFill>
                  <a:schemeClr val="tx2"/>
                </a:solidFill>
                <a:latin typeface="Arial" panose="020B0604020202020204" pitchFamily="34" charset="0"/>
                <a:ea typeface="Calibri" panose="020F0502020204030204" pitchFamily="34" charset="0"/>
                <a:cs typeface="Arial" panose="020B0604020202020204" pitchFamily="34" charset="0"/>
              </a:rPr>
              <a:t>uyền bình đẳng của công dân trước pháp luật</a:t>
            </a:r>
            <a:endParaRPr lang="vi-VN" sz="2000" b="1">
              <a:solidFill>
                <a:schemeClr val="tx2"/>
              </a:solidFill>
              <a:latin typeface="Arial" panose="020B0604020202020204" pitchFamily="34" charset="0"/>
              <a:ea typeface="Calibri" panose="020F0502020204030204" pitchFamily="34" charset="0"/>
              <a:cs typeface="Arial" panose="020B0604020202020204" pitchFamily="34" charset="0"/>
            </a:endParaRPr>
          </a:p>
        </p:txBody>
      </p:sp>
      <p:sp>
        <p:nvSpPr>
          <p:cNvPr id="8" name="Freeform 9">
            <a:extLst>
              <a:ext uri="{FF2B5EF4-FFF2-40B4-BE49-F238E27FC236}">
                <a16:creationId xmlns:a16="http://schemas.microsoft.com/office/drawing/2014/main" id="{324C7525-B644-0EBB-5A10-1A65B529C2A8}"/>
              </a:ext>
            </a:extLst>
          </p:cNvPr>
          <p:cNvSpPr/>
          <p:nvPr/>
        </p:nvSpPr>
        <p:spPr>
          <a:xfrm rot="5400000">
            <a:off x="4253784" y="-1261966"/>
            <a:ext cx="586106" cy="7659705"/>
          </a:xfrm>
          <a:prstGeom prst="roundRect">
            <a:avLst/>
          </a:prstGeom>
          <a:solidFill>
            <a:srgbClr val="FFFFFF"/>
          </a:solidFill>
          <a:ln w="38100">
            <a:solidFill>
              <a:schemeClr val="bg2">
                <a:lumMod val="25000"/>
              </a:schemeClr>
            </a:solidFill>
          </a:ln>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lang="en-US"/>
          </a:p>
        </p:txBody>
      </p:sp>
      <p:sp>
        <p:nvSpPr>
          <p:cNvPr id="9" name="TextBox 14">
            <a:extLst>
              <a:ext uri="{FF2B5EF4-FFF2-40B4-BE49-F238E27FC236}">
                <a16:creationId xmlns:a16="http://schemas.microsoft.com/office/drawing/2014/main" id="{5D19B8CE-59FC-5193-BD37-1418679128FF}"/>
              </a:ext>
            </a:extLst>
          </p:cNvPr>
          <p:cNvSpPr txBox="1"/>
          <p:nvPr/>
        </p:nvSpPr>
        <p:spPr>
          <a:xfrm>
            <a:off x="938103" y="2248258"/>
            <a:ext cx="7249571" cy="549867"/>
          </a:xfrm>
          <a:prstGeom prst="roundRect">
            <a:avLst/>
          </a:prstGeom>
          <a:noFill/>
        </p:spPr>
        <p:txBody>
          <a:bodyPr wrap="squar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lnSpc>
                <a:spcPct val="150000"/>
              </a:lnSpc>
              <a:spcBef>
                <a:spcPts val="300"/>
              </a:spcBef>
              <a:spcAft>
                <a:spcPts val="300"/>
              </a:spcAft>
            </a:pPr>
            <a:r>
              <a:rPr lang="vi-VN" sz="2000">
                <a:latin typeface="Arial" panose="020B0604020202020204" pitchFamily="34" charset="0"/>
                <a:ea typeface="Calibri" panose="020F0502020204030204" pitchFamily="34" charset="0"/>
                <a:cs typeface="Arial" panose="020B0604020202020204" pitchFamily="34" charset="0"/>
              </a:rPr>
              <a:t>Làm </a:t>
            </a:r>
            <a:r>
              <a:rPr lang="vi-VN" sz="2000" b="1">
                <a:solidFill>
                  <a:schemeClr val="tx2"/>
                </a:solidFill>
                <a:latin typeface="Arial" panose="020B0604020202020204" pitchFamily="34" charset="0"/>
                <a:ea typeface="Calibri" panose="020F0502020204030204" pitchFamily="34" charset="0"/>
                <a:cs typeface="Arial" panose="020B0604020202020204" pitchFamily="34" charset="0"/>
              </a:rPr>
              <a:t>bài </a:t>
            </a:r>
            <a:r>
              <a:rPr lang="vi-VN" sz="2000" b="1" smtClean="0">
                <a:solidFill>
                  <a:schemeClr val="tx2"/>
                </a:solidFill>
                <a:latin typeface="Arial" panose="020B0604020202020204" pitchFamily="34" charset="0"/>
                <a:ea typeface="Calibri" panose="020F0502020204030204" pitchFamily="34" charset="0"/>
                <a:cs typeface="Arial" panose="020B0604020202020204" pitchFamily="34" charset="0"/>
              </a:rPr>
              <a:t>tập </a:t>
            </a:r>
            <a:r>
              <a:rPr lang="vi-VN" sz="2000" b="1">
                <a:solidFill>
                  <a:schemeClr val="tx2"/>
                </a:solidFill>
                <a:latin typeface="Arial" panose="020B0604020202020204" pitchFamily="34" charset="0"/>
                <a:ea typeface="Calibri" panose="020F0502020204030204" pitchFamily="34" charset="0"/>
                <a:cs typeface="Arial" panose="020B0604020202020204" pitchFamily="34" charset="0"/>
              </a:rPr>
              <a:t>Luyện </a:t>
            </a:r>
            <a:r>
              <a:rPr lang="vi-VN" sz="2000" b="1" smtClean="0">
                <a:solidFill>
                  <a:schemeClr val="tx2"/>
                </a:solidFill>
                <a:latin typeface="Arial" panose="020B0604020202020204" pitchFamily="34" charset="0"/>
                <a:ea typeface="Calibri" panose="020F0502020204030204" pitchFamily="34" charset="0"/>
                <a:cs typeface="Arial" panose="020B0604020202020204" pitchFamily="34" charset="0"/>
              </a:rPr>
              <a:t>tập</a:t>
            </a:r>
            <a:endParaRPr lang="en-US" sz="2000" dirty="0">
              <a:solidFill>
                <a:schemeClr val="tx2"/>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10" name="Freeform 9">
            <a:extLst>
              <a:ext uri="{FF2B5EF4-FFF2-40B4-BE49-F238E27FC236}">
                <a16:creationId xmlns:a16="http://schemas.microsoft.com/office/drawing/2014/main" id="{BA4EF70B-803E-FDFF-401B-8D0D91F25E75}"/>
              </a:ext>
            </a:extLst>
          </p:cNvPr>
          <p:cNvSpPr/>
          <p:nvPr/>
        </p:nvSpPr>
        <p:spPr>
          <a:xfrm rot="5400000">
            <a:off x="4016515" y="469421"/>
            <a:ext cx="1060646" cy="7659705"/>
          </a:xfrm>
          <a:prstGeom prst="roundRect">
            <a:avLst/>
          </a:prstGeom>
          <a:solidFill>
            <a:srgbClr val="FFFFFF"/>
          </a:solidFill>
          <a:ln w="38100">
            <a:solidFill>
              <a:schemeClr val="bg2">
                <a:lumMod val="25000"/>
              </a:schemeClr>
            </a:solidFill>
          </a:ln>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lang="en-US"/>
          </a:p>
        </p:txBody>
      </p:sp>
      <p:sp>
        <p:nvSpPr>
          <p:cNvPr id="11" name="TextBox 16">
            <a:extLst>
              <a:ext uri="{FF2B5EF4-FFF2-40B4-BE49-F238E27FC236}">
                <a16:creationId xmlns:a16="http://schemas.microsoft.com/office/drawing/2014/main" id="{2ED2231A-5838-2B0E-B207-3743C80D15FB}"/>
              </a:ext>
            </a:extLst>
          </p:cNvPr>
          <p:cNvSpPr txBox="1"/>
          <p:nvPr/>
        </p:nvSpPr>
        <p:spPr>
          <a:xfrm>
            <a:off x="736846" y="3720694"/>
            <a:ext cx="7652084" cy="1123712"/>
          </a:xfrm>
          <a:prstGeom prst="roundRect">
            <a:avLst/>
          </a:prstGeom>
          <a:noFill/>
        </p:spPr>
        <p:txBody>
          <a:bodyPr wrap="squar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lnSpc>
                <a:spcPct val="150000"/>
              </a:lnSpc>
            </a:pPr>
            <a:r>
              <a:rPr lang="vi-VN" sz="2000">
                <a:latin typeface="Arial" panose="020B0604020202020204" pitchFamily="34" charset="0"/>
                <a:ea typeface="Calibri" panose="020F0502020204030204" pitchFamily="34" charset="0"/>
                <a:cs typeface="Arial" panose="020B0604020202020204" pitchFamily="34" charset="0"/>
              </a:rPr>
              <a:t>Đọc và tìm hiểu trước nội dung </a:t>
            </a:r>
            <a:endParaRPr lang="en-US" sz="2000" smtClean="0">
              <a:latin typeface="Arial" panose="020B0604020202020204" pitchFamily="34" charset="0"/>
              <a:ea typeface="Calibri" panose="020F0502020204030204" pitchFamily="34" charset="0"/>
              <a:cs typeface="Arial" panose="020B0604020202020204" pitchFamily="34" charset="0"/>
            </a:endParaRPr>
          </a:p>
          <a:p>
            <a:pPr algn="ctr">
              <a:lnSpc>
                <a:spcPct val="150000"/>
              </a:lnSpc>
            </a:pPr>
            <a:r>
              <a:rPr lang="vi-VN" sz="2000" b="1">
                <a:solidFill>
                  <a:schemeClr val="tx2"/>
                </a:solidFill>
                <a:latin typeface="Arial" panose="020B0604020202020204" pitchFamily="34" charset="0"/>
                <a:ea typeface="Calibri" panose="020F0502020204030204" pitchFamily="34" charset="0"/>
                <a:cs typeface="Arial" panose="020B0604020202020204" pitchFamily="34" charset="0"/>
              </a:rPr>
              <a:t>Bài 10: Bình đẳng giới trong các lĩnh vực</a:t>
            </a:r>
            <a:r>
              <a:rPr lang="vi-VN" sz="2000" b="1" smtClean="0">
                <a:solidFill>
                  <a:schemeClr val="tx2"/>
                </a:solidFill>
                <a:latin typeface="Arial" panose="020B0604020202020204" pitchFamily="34" charset="0"/>
                <a:ea typeface="Calibri" panose="020F0502020204030204" pitchFamily="34" charset="0"/>
                <a:cs typeface="Arial" panose="020B0604020202020204" pitchFamily="34" charset="0"/>
              </a:rPr>
              <a:t>.</a:t>
            </a:r>
            <a:endParaRPr lang="en-US" sz="2000" b="1" i="1" dirty="0">
              <a:solidFill>
                <a:schemeClr val="tx2"/>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12" name="Freeform 9">
            <a:extLst>
              <a:ext uri="{FF2B5EF4-FFF2-40B4-BE49-F238E27FC236}">
                <a16:creationId xmlns:a16="http://schemas.microsoft.com/office/drawing/2014/main" id="{324C7525-B644-0EBB-5A10-1A65B529C2A8}"/>
              </a:ext>
            </a:extLst>
          </p:cNvPr>
          <p:cNvSpPr/>
          <p:nvPr/>
        </p:nvSpPr>
        <p:spPr>
          <a:xfrm rot="5400000">
            <a:off x="4304111" y="-523523"/>
            <a:ext cx="586105" cy="7659705"/>
          </a:xfrm>
          <a:prstGeom prst="roundRect">
            <a:avLst/>
          </a:prstGeom>
          <a:solidFill>
            <a:srgbClr val="FFFFFF"/>
          </a:solidFill>
          <a:ln w="38100">
            <a:solidFill>
              <a:schemeClr val="bg2">
                <a:lumMod val="25000"/>
              </a:schemeClr>
            </a:solidFill>
          </a:ln>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lang="en-US"/>
          </a:p>
        </p:txBody>
      </p:sp>
      <p:sp>
        <p:nvSpPr>
          <p:cNvPr id="13" name="TextBox 18">
            <a:extLst>
              <a:ext uri="{FF2B5EF4-FFF2-40B4-BE49-F238E27FC236}">
                <a16:creationId xmlns:a16="http://schemas.microsoft.com/office/drawing/2014/main" id="{5D19B8CE-59FC-5193-BD37-1418679128FF}"/>
              </a:ext>
            </a:extLst>
          </p:cNvPr>
          <p:cNvSpPr txBox="1"/>
          <p:nvPr/>
        </p:nvSpPr>
        <p:spPr>
          <a:xfrm>
            <a:off x="1003535" y="3008511"/>
            <a:ext cx="7249571" cy="549867"/>
          </a:xfrm>
          <a:prstGeom prst="roundRect">
            <a:avLst/>
          </a:prstGeom>
          <a:noFill/>
        </p:spPr>
        <p:txBody>
          <a:bodyPr wrap="squar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lnSpc>
                <a:spcPct val="150000"/>
              </a:lnSpc>
              <a:spcBef>
                <a:spcPts val="300"/>
              </a:spcBef>
              <a:spcAft>
                <a:spcPts val="300"/>
              </a:spcAft>
            </a:pPr>
            <a:r>
              <a:rPr lang="vi-VN" sz="2000">
                <a:latin typeface="Arial" panose="020B0604020202020204" pitchFamily="34" charset="0"/>
                <a:ea typeface="Calibri" panose="020F0502020204030204" pitchFamily="34" charset="0"/>
                <a:cs typeface="Arial" panose="020B0604020202020204" pitchFamily="34" charset="0"/>
              </a:rPr>
              <a:t>Làm bài tập </a:t>
            </a:r>
            <a:r>
              <a:rPr lang="vi-VN" sz="2000" b="1" smtClean="0">
                <a:solidFill>
                  <a:schemeClr val="tx2"/>
                </a:solidFill>
                <a:latin typeface="Arial" panose="020B0604020202020204" pitchFamily="34" charset="0"/>
                <a:ea typeface="Calibri" panose="020F0502020204030204" pitchFamily="34" charset="0"/>
                <a:cs typeface="Arial" panose="020B0604020202020204" pitchFamily="34" charset="0"/>
              </a:rPr>
              <a:t>Bài </a:t>
            </a:r>
            <a:r>
              <a:rPr lang="en-US" sz="2000" b="1" smtClean="0">
                <a:solidFill>
                  <a:schemeClr val="tx2"/>
                </a:solidFill>
                <a:latin typeface="Arial" panose="020B0604020202020204" pitchFamily="34" charset="0"/>
                <a:ea typeface="Calibri" panose="020F0502020204030204" pitchFamily="34" charset="0"/>
                <a:cs typeface="Arial" panose="020B0604020202020204" pitchFamily="34" charset="0"/>
              </a:rPr>
              <a:t>trong</a:t>
            </a:r>
            <a:r>
              <a:rPr lang="vi-VN" sz="2000" b="1" smtClean="0">
                <a:solidFill>
                  <a:schemeClr val="tx2"/>
                </a:solidFill>
                <a:latin typeface="Arial" panose="020B0604020202020204" pitchFamily="34" charset="0"/>
                <a:ea typeface="Calibri" panose="020F0502020204030204" pitchFamily="34" charset="0"/>
                <a:cs typeface="Arial" panose="020B0604020202020204" pitchFamily="34" charset="0"/>
              </a:rPr>
              <a:t> Sách bài tập Giáo dục công dân 8.</a:t>
            </a:r>
            <a:endParaRPr lang="en-US" sz="2000" b="1" dirty="0">
              <a:solidFill>
                <a:schemeClr val="tx2"/>
              </a:solidFill>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811873745"/>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Shape 1783"/>
        <p:cNvGrpSpPr/>
        <p:nvPr/>
      </p:nvGrpSpPr>
      <p:grpSpPr>
        <a:xfrm>
          <a:off x="0" y="0"/>
          <a:ext cx="0" cy="0"/>
          <a:chOff x="0" y="0"/>
          <a:chExt cx="0" cy="0"/>
        </a:xfrm>
      </p:grpSpPr>
      <p:sp>
        <p:nvSpPr>
          <p:cNvPr id="1787" name="Google Shape;1787;p57"/>
          <p:cNvSpPr/>
          <p:nvPr/>
        </p:nvSpPr>
        <p:spPr>
          <a:xfrm rot="-497581">
            <a:off x="7261002" y="2675933"/>
            <a:ext cx="2483951" cy="2688528"/>
          </a:xfrm>
          <a:custGeom>
            <a:avLst/>
            <a:gdLst/>
            <a:ahLst/>
            <a:cxnLst/>
            <a:rect l="l" t="t" r="r" b="b"/>
            <a:pathLst>
              <a:path w="45611" h="38929" extrusionOk="0">
                <a:moveTo>
                  <a:pt x="26741" y="1"/>
                </a:moveTo>
                <a:cubicBezTo>
                  <a:pt x="24763" y="1"/>
                  <a:pt x="22797" y="680"/>
                  <a:pt x="21273" y="2151"/>
                </a:cubicBezTo>
                <a:cubicBezTo>
                  <a:pt x="19977" y="3402"/>
                  <a:pt x="18818" y="4971"/>
                  <a:pt x="17082" y="5450"/>
                </a:cubicBezTo>
                <a:cubicBezTo>
                  <a:pt x="16694" y="5557"/>
                  <a:pt x="16304" y="5602"/>
                  <a:pt x="15913" y="5602"/>
                </a:cubicBezTo>
                <a:cubicBezTo>
                  <a:pt x="13693" y="5602"/>
                  <a:pt x="11435" y="4134"/>
                  <a:pt x="9202" y="4134"/>
                </a:cubicBezTo>
                <a:cubicBezTo>
                  <a:pt x="8850" y="4134"/>
                  <a:pt x="8499" y="4170"/>
                  <a:pt x="8148" y="4255"/>
                </a:cubicBezTo>
                <a:cubicBezTo>
                  <a:pt x="7138" y="4499"/>
                  <a:pt x="6263" y="5122"/>
                  <a:pt x="5461" y="5781"/>
                </a:cubicBezTo>
                <a:cubicBezTo>
                  <a:pt x="4513" y="6561"/>
                  <a:pt x="3609" y="7430"/>
                  <a:pt x="3018" y="8503"/>
                </a:cubicBezTo>
                <a:cubicBezTo>
                  <a:pt x="1542" y="11186"/>
                  <a:pt x="2282" y="14521"/>
                  <a:pt x="1620" y="17509"/>
                </a:cubicBezTo>
                <a:cubicBezTo>
                  <a:pt x="1158" y="19594"/>
                  <a:pt x="0" y="21689"/>
                  <a:pt x="588" y="23744"/>
                </a:cubicBezTo>
                <a:cubicBezTo>
                  <a:pt x="965" y="25069"/>
                  <a:pt x="2041" y="26163"/>
                  <a:pt x="2188" y="27534"/>
                </a:cubicBezTo>
                <a:cubicBezTo>
                  <a:pt x="2317" y="28748"/>
                  <a:pt x="1693" y="29902"/>
                  <a:pt x="1456" y="31100"/>
                </a:cubicBezTo>
                <a:cubicBezTo>
                  <a:pt x="1158" y="32623"/>
                  <a:pt x="1525" y="34264"/>
                  <a:pt x="2443" y="35515"/>
                </a:cubicBezTo>
                <a:lnTo>
                  <a:pt x="35000" y="38928"/>
                </a:lnTo>
                <a:cubicBezTo>
                  <a:pt x="38019" y="38912"/>
                  <a:pt x="41404" y="38721"/>
                  <a:pt x="43463" y="36153"/>
                </a:cubicBezTo>
                <a:cubicBezTo>
                  <a:pt x="45087" y="34125"/>
                  <a:pt x="45420" y="31147"/>
                  <a:pt x="45533" y="28378"/>
                </a:cubicBezTo>
                <a:cubicBezTo>
                  <a:pt x="45611" y="26441"/>
                  <a:pt x="45609" y="24429"/>
                  <a:pt x="44927" y="22662"/>
                </a:cubicBezTo>
                <a:cubicBezTo>
                  <a:pt x="43684" y="19447"/>
                  <a:pt x="40557" y="17851"/>
                  <a:pt x="38688" y="15075"/>
                </a:cubicBezTo>
                <a:cubicBezTo>
                  <a:pt x="36453" y="11759"/>
                  <a:pt x="36212" y="7063"/>
                  <a:pt x="33971" y="3750"/>
                </a:cubicBezTo>
                <a:cubicBezTo>
                  <a:pt x="32355" y="1358"/>
                  <a:pt x="29537" y="1"/>
                  <a:pt x="2674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788" name="Google Shape;1788;p57"/>
          <p:cNvGrpSpPr/>
          <p:nvPr/>
        </p:nvGrpSpPr>
        <p:grpSpPr>
          <a:xfrm>
            <a:off x="7526951" y="2083549"/>
            <a:ext cx="1117073" cy="1763642"/>
            <a:chOff x="2241376" y="2173535"/>
            <a:chExt cx="1127901" cy="1780737"/>
          </a:xfrm>
        </p:grpSpPr>
        <p:sp>
          <p:nvSpPr>
            <p:cNvPr id="1789" name="Google Shape;1789;p57"/>
            <p:cNvSpPr/>
            <p:nvPr/>
          </p:nvSpPr>
          <p:spPr>
            <a:xfrm flipH="1">
              <a:off x="2805256" y="2214469"/>
              <a:ext cx="379645" cy="149093"/>
            </a:xfrm>
            <a:custGeom>
              <a:avLst/>
              <a:gdLst/>
              <a:ahLst/>
              <a:cxnLst/>
              <a:rect l="l" t="t" r="r" b="b"/>
              <a:pathLst>
                <a:path w="5574" h="2189" extrusionOk="0">
                  <a:moveTo>
                    <a:pt x="4964" y="1"/>
                  </a:moveTo>
                  <a:cubicBezTo>
                    <a:pt x="2453" y="1439"/>
                    <a:pt x="1106" y="1690"/>
                    <a:pt x="473" y="1690"/>
                  </a:cubicBezTo>
                  <a:cubicBezTo>
                    <a:pt x="135" y="1690"/>
                    <a:pt x="0" y="1618"/>
                    <a:pt x="0" y="1618"/>
                  </a:cubicBezTo>
                  <a:lnTo>
                    <a:pt x="0" y="2189"/>
                  </a:lnTo>
                  <a:lnTo>
                    <a:pt x="5573" y="2189"/>
                  </a:lnTo>
                  <a:lnTo>
                    <a:pt x="5573"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0" name="Google Shape;1790;p57"/>
            <p:cNvSpPr/>
            <p:nvPr/>
          </p:nvSpPr>
          <p:spPr>
            <a:xfrm flipH="1">
              <a:off x="2428877" y="2214469"/>
              <a:ext cx="379645" cy="149093"/>
            </a:xfrm>
            <a:custGeom>
              <a:avLst/>
              <a:gdLst/>
              <a:ahLst/>
              <a:cxnLst/>
              <a:rect l="l" t="t" r="r" b="b"/>
              <a:pathLst>
                <a:path w="5574" h="2189" extrusionOk="0">
                  <a:moveTo>
                    <a:pt x="0" y="1"/>
                  </a:moveTo>
                  <a:lnTo>
                    <a:pt x="0" y="2189"/>
                  </a:lnTo>
                  <a:lnTo>
                    <a:pt x="5573" y="2189"/>
                  </a:lnTo>
                  <a:lnTo>
                    <a:pt x="5573" y="1618"/>
                  </a:lnTo>
                  <a:cubicBezTo>
                    <a:pt x="5573" y="1618"/>
                    <a:pt x="5438" y="1690"/>
                    <a:pt x="5100" y="1690"/>
                  </a:cubicBezTo>
                  <a:cubicBezTo>
                    <a:pt x="4467" y="1690"/>
                    <a:pt x="3120" y="1439"/>
                    <a:pt x="61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1" name="Google Shape;1791;p57"/>
            <p:cNvSpPr/>
            <p:nvPr/>
          </p:nvSpPr>
          <p:spPr>
            <a:xfrm flipH="1">
              <a:off x="2763774" y="2363494"/>
              <a:ext cx="83094" cy="1590777"/>
            </a:xfrm>
            <a:custGeom>
              <a:avLst/>
              <a:gdLst/>
              <a:ahLst/>
              <a:cxnLst/>
              <a:rect l="l" t="t" r="r" b="b"/>
              <a:pathLst>
                <a:path w="1220" h="23356" extrusionOk="0">
                  <a:moveTo>
                    <a:pt x="1" y="1"/>
                  </a:moveTo>
                  <a:lnTo>
                    <a:pt x="1" y="23356"/>
                  </a:lnTo>
                  <a:lnTo>
                    <a:pt x="1219" y="23356"/>
                  </a:lnTo>
                  <a:lnTo>
                    <a:pt x="121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2" name="Google Shape;1792;p57"/>
            <p:cNvSpPr/>
            <p:nvPr/>
          </p:nvSpPr>
          <p:spPr>
            <a:xfrm flipH="1">
              <a:off x="2805256" y="2214469"/>
              <a:ext cx="379645" cy="149093"/>
            </a:xfrm>
            <a:custGeom>
              <a:avLst/>
              <a:gdLst/>
              <a:ahLst/>
              <a:cxnLst/>
              <a:rect l="l" t="t" r="r" b="b"/>
              <a:pathLst>
                <a:path w="5574" h="2189" extrusionOk="0">
                  <a:moveTo>
                    <a:pt x="4964" y="1"/>
                  </a:moveTo>
                  <a:cubicBezTo>
                    <a:pt x="2453" y="1439"/>
                    <a:pt x="1106" y="1690"/>
                    <a:pt x="473" y="1690"/>
                  </a:cubicBezTo>
                  <a:cubicBezTo>
                    <a:pt x="135" y="1690"/>
                    <a:pt x="0" y="1618"/>
                    <a:pt x="0" y="1618"/>
                  </a:cubicBezTo>
                  <a:lnTo>
                    <a:pt x="0" y="2189"/>
                  </a:lnTo>
                  <a:lnTo>
                    <a:pt x="5573" y="2189"/>
                  </a:lnTo>
                  <a:lnTo>
                    <a:pt x="5573" y="1"/>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3" name="Google Shape;1793;p57"/>
            <p:cNvSpPr/>
            <p:nvPr/>
          </p:nvSpPr>
          <p:spPr>
            <a:xfrm flipH="1">
              <a:off x="3180952" y="2339043"/>
              <a:ext cx="168232" cy="786534"/>
            </a:xfrm>
            <a:custGeom>
              <a:avLst/>
              <a:gdLst/>
              <a:ahLst/>
              <a:cxnLst/>
              <a:rect l="l" t="t" r="r" b="b"/>
              <a:pathLst>
                <a:path w="2470" h="11548" fill="none" extrusionOk="0">
                  <a:moveTo>
                    <a:pt x="2470" y="1"/>
                  </a:moveTo>
                  <a:lnTo>
                    <a:pt x="1" y="11547"/>
                  </a:lnTo>
                </a:path>
              </a:pathLst>
            </a:custGeom>
            <a:noFill/>
            <a:ln w="5175" cap="flat" cmpd="sng">
              <a:solidFill>
                <a:schemeClr val="dk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4" name="Google Shape;1794;p57"/>
            <p:cNvSpPr/>
            <p:nvPr/>
          </p:nvSpPr>
          <p:spPr>
            <a:xfrm flipH="1">
              <a:off x="3012651" y="2339043"/>
              <a:ext cx="168368" cy="786534"/>
            </a:xfrm>
            <a:custGeom>
              <a:avLst/>
              <a:gdLst/>
              <a:ahLst/>
              <a:cxnLst/>
              <a:rect l="l" t="t" r="r" b="b"/>
              <a:pathLst>
                <a:path w="2472" h="11548" fill="none" extrusionOk="0">
                  <a:moveTo>
                    <a:pt x="1" y="1"/>
                  </a:moveTo>
                  <a:lnTo>
                    <a:pt x="2472" y="11547"/>
                  </a:lnTo>
                </a:path>
              </a:pathLst>
            </a:custGeom>
            <a:noFill/>
            <a:ln w="5175" cap="flat" cmpd="sng">
              <a:solidFill>
                <a:schemeClr val="dk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5" name="Google Shape;1795;p57"/>
            <p:cNvSpPr/>
            <p:nvPr/>
          </p:nvSpPr>
          <p:spPr>
            <a:xfrm flipH="1">
              <a:off x="3012652" y="3092003"/>
              <a:ext cx="336532" cy="191798"/>
            </a:xfrm>
            <a:custGeom>
              <a:avLst/>
              <a:gdLst/>
              <a:ahLst/>
              <a:cxnLst/>
              <a:rect l="l" t="t" r="r" b="b"/>
              <a:pathLst>
                <a:path w="4941" h="2816" extrusionOk="0">
                  <a:moveTo>
                    <a:pt x="2470" y="1"/>
                  </a:moveTo>
                  <a:cubicBezTo>
                    <a:pt x="1105" y="1"/>
                    <a:pt x="1" y="222"/>
                    <a:pt x="1" y="492"/>
                  </a:cubicBezTo>
                  <a:cubicBezTo>
                    <a:pt x="1" y="762"/>
                    <a:pt x="338" y="2815"/>
                    <a:pt x="2470" y="2815"/>
                  </a:cubicBezTo>
                  <a:cubicBezTo>
                    <a:pt x="4604" y="2815"/>
                    <a:pt x="4941" y="762"/>
                    <a:pt x="4941" y="492"/>
                  </a:cubicBezTo>
                  <a:cubicBezTo>
                    <a:pt x="4941" y="222"/>
                    <a:pt x="3834" y="1"/>
                    <a:pt x="247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6" name="Google Shape;1796;p57"/>
            <p:cNvSpPr/>
            <p:nvPr/>
          </p:nvSpPr>
          <p:spPr>
            <a:xfrm flipH="1">
              <a:off x="3012652" y="3092003"/>
              <a:ext cx="336532" cy="66884"/>
            </a:xfrm>
            <a:custGeom>
              <a:avLst/>
              <a:gdLst/>
              <a:ahLst/>
              <a:cxnLst/>
              <a:rect l="l" t="t" r="r" b="b"/>
              <a:pathLst>
                <a:path w="4941" h="982" extrusionOk="0">
                  <a:moveTo>
                    <a:pt x="2470" y="1"/>
                  </a:moveTo>
                  <a:cubicBezTo>
                    <a:pt x="1105" y="1"/>
                    <a:pt x="1" y="222"/>
                    <a:pt x="1" y="492"/>
                  </a:cubicBezTo>
                  <a:cubicBezTo>
                    <a:pt x="1" y="762"/>
                    <a:pt x="1105" y="982"/>
                    <a:pt x="2470" y="982"/>
                  </a:cubicBezTo>
                  <a:cubicBezTo>
                    <a:pt x="3834" y="982"/>
                    <a:pt x="4941" y="762"/>
                    <a:pt x="4941" y="492"/>
                  </a:cubicBezTo>
                  <a:cubicBezTo>
                    <a:pt x="4941" y="222"/>
                    <a:pt x="3834" y="1"/>
                    <a:pt x="2470" y="1"/>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7" name="Google Shape;1797;p57"/>
            <p:cNvSpPr/>
            <p:nvPr/>
          </p:nvSpPr>
          <p:spPr>
            <a:xfrm flipH="1">
              <a:off x="3040237" y="3101674"/>
              <a:ext cx="281294" cy="47609"/>
            </a:xfrm>
            <a:custGeom>
              <a:avLst/>
              <a:gdLst/>
              <a:ahLst/>
              <a:cxnLst/>
              <a:rect l="l" t="t" r="r" b="b"/>
              <a:pathLst>
                <a:path w="4130" h="699" extrusionOk="0">
                  <a:moveTo>
                    <a:pt x="2064" y="0"/>
                  </a:moveTo>
                  <a:cubicBezTo>
                    <a:pt x="925" y="0"/>
                    <a:pt x="0" y="157"/>
                    <a:pt x="0" y="350"/>
                  </a:cubicBezTo>
                  <a:cubicBezTo>
                    <a:pt x="0" y="543"/>
                    <a:pt x="925" y="698"/>
                    <a:pt x="2064" y="698"/>
                  </a:cubicBezTo>
                  <a:cubicBezTo>
                    <a:pt x="3204" y="698"/>
                    <a:pt x="4129" y="543"/>
                    <a:pt x="4129" y="350"/>
                  </a:cubicBezTo>
                  <a:cubicBezTo>
                    <a:pt x="4129" y="157"/>
                    <a:pt x="3204" y="0"/>
                    <a:pt x="2064"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8" name="Google Shape;1798;p57"/>
            <p:cNvSpPr/>
            <p:nvPr/>
          </p:nvSpPr>
          <p:spPr>
            <a:xfrm flipH="1">
              <a:off x="3104600" y="2272090"/>
              <a:ext cx="152090" cy="133904"/>
            </a:xfrm>
            <a:custGeom>
              <a:avLst/>
              <a:gdLst/>
              <a:ahLst/>
              <a:cxnLst/>
              <a:rect l="l" t="t" r="r" b="b"/>
              <a:pathLst>
                <a:path w="2233" h="1966" extrusionOk="0">
                  <a:moveTo>
                    <a:pt x="1116" y="0"/>
                  </a:moveTo>
                  <a:cubicBezTo>
                    <a:pt x="991" y="0"/>
                    <a:pt x="863" y="24"/>
                    <a:pt x="740" y="75"/>
                  </a:cubicBezTo>
                  <a:cubicBezTo>
                    <a:pt x="238" y="283"/>
                    <a:pt x="1" y="858"/>
                    <a:pt x="209" y="1358"/>
                  </a:cubicBezTo>
                  <a:cubicBezTo>
                    <a:pt x="365" y="1737"/>
                    <a:pt x="731" y="1966"/>
                    <a:pt x="1118" y="1966"/>
                  </a:cubicBezTo>
                  <a:cubicBezTo>
                    <a:pt x="1243" y="1966"/>
                    <a:pt x="1370" y="1942"/>
                    <a:pt x="1493" y="1891"/>
                  </a:cubicBezTo>
                  <a:cubicBezTo>
                    <a:pt x="1995" y="1683"/>
                    <a:pt x="2232" y="1108"/>
                    <a:pt x="2024" y="606"/>
                  </a:cubicBezTo>
                  <a:cubicBezTo>
                    <a:pt x="1868" y="228"/>
                    <a:pt x="1502" y="0"/>
                    <a:pt x="111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9" name="Google Shape;1799;p57"/>
            <p:cNvSpPr/>
            <p:nvPr/>
          </p:nvSpPr>
          <p:spPr>
            <a:xfrm flipH="1">
              <a:off x="3147577" y="2305737"/>
              <a:ext cx="66748" cy="66748"/>
            </a:xfrm>
            <a:custGeom>
              <a:avLst/>
              <a:gdLst/>
              <a:ahLst/>
              <a:cxnLst/>
              <a:rect l="l" t="t" r="r" b="b"/>
              <a:pathLst>
                <a:path w="980" h="980" extrusionOk="0">
                  <a:moveTo>
                    <a:pt x="490" y="0"/>
                  </a:moveTo>
                  <a:cubicBezTo>
                    <a:pt x="219" y="0"/>
                    <a:pt x="0" y="219"/>
                    <a:pt x="0" y="490"/>
                  </a:cubicBezTo>
                  <a:cubicBezTo>
                    <a:pt x="0" y="760"/>
                    <a:pt x="219" y="979"/>
                    <a:pt x="490" y="979"/>
                  </a:cubicBezTo>
                  <a:cubicBezTo>
                    <a:pt x="760" y="979"/>
                    <a:pt x="979" y="760"/>
                    <a:pt x="979" y="490"/>
                  </a:cubicBezTo>
                  <a:cubicBezTo>
                    <a:pt x="979" y="219"/>
                    <a:pt x="760" y="0"/>
                    <a:pt x="49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0" name="Google Shape;1800;p57"/>
            <p:cNvSpPr/>
            <p:nvPr/>
          </p:nvSpPr>
          <p:spPr>
            <a:xfrm flipH="1">
              <a:off x="3329092" y="3098201"/>
              <a:ext cx="40185" cy="40049"/>
            </a:xfrm>
            <a:custGeom>
              <a:avLst/>
              <a:gdLst/>
              <a:ahLst/>
              <a:cxnLst/>
              <a:rect l="l" t="t" r="r" b="b"/>
              <a:pathLst>
                <a:path w="590" h="588" extrusionOk="0">
                  <a:moveTo>
                    <a:pt x="296" y="0"/>
                  </a:moveTo>
                  <a:cubicBezTo>
                    <a:pt x="132" y="0"/>
                    <a:pt x="0" y="132"/>
                    <a:pt x="0" y="294"/>
                  </a:cubicBezTo>
                  <a:cubicBezTo>
                    <a:pt x="0" y="457"/>
                    <a:pt x="132" y="588"/>
                    <a:pt x="296" y="588"/>
                  </a:cubicBezTo>
                  <a:cubicBezTo>
                    <a:pt x="457" y="588"/>
                    <a:pt x="589" y="457"/>
                    <a:pt x="589" y="294"/>
                  </a:cubicBezTo>
                  <a:cubicBezTo>
                    <a:pt x="589" y="132"/>
                    <a:pt x="457" y="0"/>
                    <a:pt x="29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1" name="Google Shape;1801;p57"/>
            <p:cNvSpPr/>
            <p:nvPr/>
          </p:nvSpPr>
          <p:spPr>
            <a:xfrm flipH="1">
              <a:off x="2992625" y="3098201"/>
              <a:ext cx="40049" cy="40049"/>
            </a:xfrm>
            <a:custGeom>
              <a:avLst/>
              <a:gdLst/>
              <a:ahLst/>
              <a:cxnLst/>
              <a:rect l="l" t="t" r="r" b="b"/>
              <a:pathLst>
                <a:path w="588" h="588" extrusionOk="0">
                  <a:moveTo>
                    <a:pt x="294" y="0"/>
                  </a:moveTo>
                  <a:cubicBezTo>
                    <a:pt x="132" y="0"/>
                    <a:pt x="0" y="132"/>
                    <a:pt x="0" y="294"/>
                  </a:cubicBezTo>
                  <a:cubicBezTo>
                    <a:pt x="0" y="457"/>
                    <a:pt x="132" y="588"/>
                    <a:pt x="294" y="588"/>
                  </a:cubicBezTo>
                  <a:cubicBezTo>
                    <a:pt x="457" y="588"/>
                    <a:pt x="587" y="457"/>
                    <a:pt x="587" y="294"/>
                  </a:cubicBezTo>
                  <a:cubicBezTo>
                    <a:pt x="587" y="132"/>
                    <a:pt x="457" y="0"/>
                    <a:pt x="29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2" name="Google Shape;1802;p57"/>
            <p:cNvSpPr/>
            <p:nvPr/>
          </p:nvSpPr>
          <p:spPr>
            <a:xfrm flipH="1">
              <a:off x="2428877" y="2214469"/>
              <a:ext cx="379645" cy="149093"/>
            </a:xfrm>
            <a:custGeom>
              <a:avLst/>
              <a:gdLst/>
              <a:ahLst/>
              <a:cxnLst/>
              <a:rect l="l" t="t" r="r" b="b"/>
              <a:pathLst>
                <a:path w="5574" h="2189" extrusionOk="0">
                  <a:moveTo>
                    <a:pt x="0" y="1"/>
                  </a:moveTo>
                  <a:lnTo>
                    <a:pt x="0" y="2189"/>
                  </a:lnTo>
                  <a:lnTo>
                    <a:pt x="5573" y="2189"/>
                  </a:lnTo>
                  <a:lnTo>
                    <a:pt x="5573" y="1618"/>
                  </a:lnTo>
                  <a:cubicBezTo>
                    <a:pt x="5573" y="1618"/>
                    <a:pt x="5438" y="1690"/>
                    <a:pt x="5100" y="1690"/>
                  </a:cubicBezTo>
                  <a:cubicBezTo>
                    <a:pt x="4467" y="1690"/>
                    <a:pt x="3120" y="1439"/>
                    <a:pt x="610"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3" name="Google Shape;1803;p57"/>
            <p:cNvSpPr/>
            <p:nvPr/>
          </p:nvSpPr>
          <p:spPr>
            <a:xfrm flipH="1">
              <a:off x="2264660" y="2339043"/>
              <a:ext cx="168300" cy="786534"/>
            </a:xfrm>
            <a:custGeom>
              <a:avLst/>
              <a:gdLst/>
              <a:ahLst/>
              <a:cxnLst/>
              <a:rect l="l" t="t" r="r" b="b"/>
              <a:pathLst>
                <a:path w="2471" h="11548" fill="none" extrusionOk="0">
                  <a:moveTo>
                    <a:pt x="0" y="1"/>
                  </a:moveTo>
                  <a:lnTo>
                    <a:pt x="2471" y="11547"/>
                  </a:lnTo>
                </a:path>
              </a:pathLst>
            </a:custGeom>
            <a:noFill/>
            <a:ln w="5175" cap="flat" cmpd="sng">
              <a:solidFill>
                <a:schemeClr val="dk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4" name="Google Shape;1804;p57"/>
            <p:cNvSpPr/>
            <p:nvPr/>
          </p:nvSpPr>
          <p:spPr>
            <a:xfrm flipH="1">
              <a:off x="2432893" y="2339043"/>
              <a:ext cx="168368" cy="786534"/>
            </a:xfrm>
            <a:custGeom>
              <a:avLst/>
              <a:gdLst/>
              <a:ahLst/>
              <a:cxnLst/>
              <a:rect l="l" t="t" r="r" b="b"/>
              <a:pathLst>
                <a:path w="2472" h="11548" fill="none" extrusionOk="0">
                  <a:moveTo>
                    <a:pt x="2471" y="1"/>
                  </a:moveTo>
                  <a:lnTo>
                    <a:pt x="0" y="11547"/>
                  </a:lnTo>
                </a:path>
              </a:pathLst>
            </a:custGeom>
            <a:noFill/>
            <a:ln w="5175" cap="flat" cmpd="sng">
              <a:solidFill>
                <a:schemeClr val="dk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5" name="Google Shape;1805;p57"/>
            <p:cNvSpPr/>
            <p:nvPr/>
          </p:nvSpPr>
          <p:spPr>
            <a:xfrm flipH="1">
              <a:off x="2264661" y="3092003"/>
              <a:ext cx="336600" cy="191798"/>
            </a:xfrm>
            <a:custGeom>
              <a:avLst/>
              <a:gdLst/>
              <a:ahLst/>
              <a:cxnLst/>
              <a:rect l="l" t="t" r="r" b="b"/>
              <a:pathLst>
                <a:path w="4942" h="2816" extrusionOk="0">
                  <a:moveTo>
                    <a:pt x="2471" y="1"/>
                  </a:moveTo>
                  <a:cubicBezTo>
                    <a:pt x="1107" y="1"/>
                    <a:pt x="0" y="222"/>
                    <a:pt x="0" y="492"/>
                  </a:cubicBezTo>
                  <a:cubicBezTo>
                    <a:pt x="0" y="762"/>
                    <a:pt x="339" y="2815"/>
                    <a:pt x="2471" y="2815"/>
                  </a:cubicBezTo>
                  <a:cubicBezTo>
                    <a:pt x="4603" y="2815"/>
                    <a:pt x="4942" y="762"/>
                    <a:pt x="4942" y="492"/>
                  </a:cubicBezTo>
                  <a:cubicBezTo>
                    <a:pt x="4942" y="222"/>
                    <a:pt x="3836" y="1"/>
                    <a:pt x="24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6" name="Google Shape;1806;p57"/>
            <p:cNvSpPr/>
            <p:nvPr/>
          </p:nvSpPr>
          <p:spPr>
            <a:xfrm flipH="1">
              <a:off x="2264661" y="3092003"/>
              <a:ext cx="336600" cy="66884"/>
            </a:xfrm>
            <a:custGeom>
              <a:avLst/>
              <a:gdLst/>
              <a:ahLst/>
              <a:cxnLst/>
              <a:rect l="l" t="t" r="r" b="b"/>
              <a:pathLst>
                <a:path w="4942" h="982" extrusionOk="0">
                  <a:moveTo>
                    <a:pt x="2471" y="1"/>
                  </a:moveTo>
                  <a:cubicBezTo>
                    <a:pt x="1107" y="1"/>
                    <a:pt x="0" y="222"/>
                    <a:pt x="0" y="492"/>
                  </a:cubicBezTo>
                  <a:cubicBezTo>
                    <a:pt x="0" y="762"/>
                    <a:pt x="1107" y="982"/>
                    <a:pt x="2471" y="982"/>
                  </a:cubicBezTo>
                  <a:cubicBezTo>
                    <a:pt x="3836" y="982"/>
                    <a:pt x="4942" y="762"/>
                    <a:pt x="4942" y="492"/>
                  </a:cubicBezTo>
                  <a:cubicBezTo>
                    <a:pt x="4942" y="222"/>
                    <a:pt x="3836" y="1"/>
                    <a:pt x="2471" y="1"/>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7" name="Google Shape;1807;p57"/>
            <p:cNvSpPr/>
            <p:nvPr/>
          </p:nvSpPr>
          <p:spPr>
            <a:xfrm flipH="1">
              <a:off x="2292246" y="3101674"/>
              <a:ext cx="281294" cy="47609"/>
            </a:xfrm>
            <a:custGeom>
              <a:avLst/>
              <a:gdLst/>
              <a:ahLst/>
              <a:cxnLst/>
              <a:rect l="l" t="t" r="r" b="b"/>
              <a:pathLst>
                <a:path w="4130" h="699" extrusionOk="0">
                  <a:moveTo>
                    <a:pt x="2064" y="0"/>
                  </a:moveTo>
                  <a:cubicBezTo>
                    <a:pt x="923" y="0"/>
                    <a:pt x="0" y="157"/>
                    <a:pt x="0" y="350"/>
                  </a:cubicBezTo>
                  <a:cubicBezTo>
                    <a:pt x="0" y="543"/>
                    <a:pt x="923" y="698"/>
                    <a:pt x="2064" y="698"/>
                  </a:cubicBezTo>
                  <a:cubicBezTo>
                    <a:pt x="3205" y="698"/>
                    <a:pt x="4129" y="543"/>
                    <a:pt x="4129" y="350"/>
                  </a:cubicBezTo>
                  <a:cubicBezTo>
                    <a:pt x="4129" y="157"/>
                    <a:pt x="3205" y="0"/>
                    <a:pt x="2064"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8" name="Google Shape;1808;p57"/>
            <p:cNvSpPr/>
            <p:nvPr/>
          </p:nvSpPr>
          <p:spPr>
            <a:xfrm flipH="1">
              <a:off x="2359538" y="2272158"/>
              <a:ext cx="146981" cy="133904"/>
            </a:xfrm>
            <a:custGeom>
              <a:avLst/>
              <a:gdLst/>
              <a:ahLst/>
              <a:cxnLst/>
              <a:rect l="l" t="t" r="r" b="b"/>
              <a:pathLst>
                <a:path w="2158" h="1966" extrusionOk="0">
                  <a:moveTo>
                    <a:pt x="1079" y="0"/>
                  </a:moveTo>
                  <a:cubicBezTo>
                    <a:pt x="827" y="0"/>
                    <a:pt x="576" y="96"/>
                    <a:pt x="384" y="288"/>
                  </a:cubicBezTo>
                  <a:cubicBezTo>
                    <a:pt x="0" y="672"/>
                    <a:pt x="0" y="1293"/>
                    <a:pt x="384" y="1677"/>
                  </a:cubicBezTo>
                  <a:cubicBezTo>
                    <a:pt x="576" y="1869"/>
                    <a:pt x="827" y="1965"/>
                    <a:pt x="1079" y="1965"/>
                  </a:cubicBezTo>
                  <a:cubicBezTo>
                    <a:pt x="1330" y="1965"/>
                    <a:pt x="1581" y="1869"/>
                    <a:pt x="1773" y="1677"/>
                  </a:cubicBezTo>
                  <a:cubicBezTo>
                    <a:pt x="2157" y="1293"/>
                    <a:pt x="2157" y="672"/>
                    <a:pt x="1773" y="288"/>
                  </a:cubicBezTo>
                  <a:cubicBezTo>
                    <a:pt x="1581" y="96"/>
                    <a:pt x="1330" y="0"/>
                    <a:pt x="107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9" name="Google Shape;1809;p57"/>
            <p:cNvSpPr/>
            <p:nvPr/>
          </p:nvSpPr>
          <p:spPr>
            <a:xfrm flipH="1">
              <a:off x="2399586" y="2305737"/>
              <a:ext cx="66748" cy="66748"/>
            </a:xfrm>
            <a:custGeom>
              <a:avLst/>
              <a:gdLst/>
              <a:ahLst/>
              <a:cxnLst/>
              <a:rect l="l" t="t" r="r" b="b"/>
              <a:pathLst>
                <a:path w="980" h="980" extrusionOk="0">
                  <a:moveTo>
                    <a:pt x="490" y="0"/>
                  </a:moveTo>
                  <a:cubicBezTo>
                    <a:pt x="220" y="0"/>
                    <a:pt x="1" y="219"/>
                    <a:pt x="1" y="490"/>
                  </a:cubicBezTo>
                  <a:cubicBezTo>
                    <a:pt x="1" y="760"/>
                    <a:pt x="220" y="979"/>
                    <a:pt x="490" y="979"/>
                  </a:cubicBezTo>
                  <a:cubicBezTo>
                    <a:pt x="761" y="979"/>
                    <a:pt x="980" y="760"/>
                    <a:pt x="980" y="490"/>
                  </a:cubicBezTo>
                  <a:cubicBezTo>
                    <a:pt x="980" y="219"/>
                    <a:pt x="761" y="0"/>
                    <a:pt x="49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0" name="Google Shape;1810;p57"/>
            <p:cNvSpPr/>
            <p:nvPr/>
          </p:nvSpPr>
          <p:spPr>
            <a:xfrm flipH="1">
              <a:off x="2581101" y="3098201"/>
              <a:ext cx="40185" cy="40049"/>
            </a:xfrm>
            <a:custGeom>
              <a:avLst/>
              <a:gdLst/>
              <a:ahLst/>
              <a:cxnLst/>
              <a:rect l="l" t="t" r="r" b="b"/>
              <a:pathLst>
                <a:path w="590" h="588" extrusionOk="0">
                  <a:moveTo>
                    <a:pt x="294" y="0"/>
                  </a:moveTo>
                  <a:cubicBezTo>
                    <a:pt x="133" y="0"/>
                    <a:pt x="1" y="132"/>
                    <a:pt x="1" y="294"/>
                  </a:cubicBezTo>
                  <a:cubicBezTo>
                    <a:pt x="1" y="457"/>
                    <a:pt x="133" y="588"/>
                    <a:pt x="294" y="588"/>
                  </a:cubicBezTo>
                  <a:cubicBezTo>
                    <a:pt x="457" y="588"/>
                    <a:pt x="589" y="457"/>
                    <a:pt x="589" y="294"/>
                  </a:cubicBezTo>
                  <a:cubicBezTo>
                    <a:pt x="589" y="132"/>
                    <a:pt x="457" y="0"/>
                    <a:pt x="29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1" name="Google Shape;1811;p57"/>
            <p:cNvSpPr/>
            <p:nvPr/>
          </p:nvSpPr>
          <p:spPr>
            <a:xfrm flipH="1">
              <a:off x="2733738" y="2173535"/>
              <a:ext cx="146232" cy="132883"/>
            </a:xfrm>
            <a:custGeom>
              <a:avLst/>
              <a:gdLst/>
              <a:ahLst/>
              <a:cxnLst/>
              <a:rect l="l" t="t" r="r" b="b"/>
              <a:pathLst>
                <a:path w="2147" h="1951" extrusionOk="0">
                  <a:moveTo>
                    <a:pt x="1072" y="0"/>
                  </a:moveTo>
                  <a:cubicBezTo>
                    <a:pt x="630" y="0"/>
                    <a:pt x="230" y="303"/>
                    <a:pt x="125" y="751"/>
                  </a:cubicBezTo>
                  <a:cubicBezTo>
                    <a:pt x="0" y="1276"/>
                    <a:pt x="325" y="1801"/>
                    <a:pt x="849" y="1924"/>
                  </a:cubicBezTo>
                  <a:cubicBezTo>
                    <a:pt x="925" y="1942"/>
                    <a:pt x="1000" y="1951"/>
                    <a:pt x="1075" y="1951"/>
                  </a:cubicBezTo>
                  <a:cubicBezTo>
                    <a:pt x="1517" y="1951"/>
                    <a:pt x="1917" y="1648"/>
                    <a:pt x="2022" y="1200"/>
                  </a:cubicBezTo>
                  <a:cubicBezTo>
                    <a:pt x="2147" y="676"/>
                    <a:pt x="1822" y="149"/>
                    <a:pt x="1298" y="27"/>
                  </a:cubicBezTo>
                  <a:cubicBezTo>
                    <a:pt x="1222" y="9"/>
                    <a:pt x="1147" y="0"/>
                    <a:pt x="107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2" name="Google Shape;1812;p57"/>
            <p:cNvSpPr/>
            <p:nvPr/>
          </p:nvSpPr>
          <p:spPr>
            <a:xfrm flipH="1">
              <a:off x="2768746" y="2201119"/>
              <a:ext cx="76419" cy="76283"/>
            </a:xfrm>
            <a:custGeom>
              <a:avLst/>
              <a:gdLst/>
              <a:ahLst/>
              <a:cxnLst/>
              <a:rect l="l" t="t" r="r" b="b"/>
              <a:pathLst>
                <a:path w="1122" h="1120" extrusionOk="0">
                  <a:moveTo>
                    <a:pt x="560" y="1"/>
                  </a:moveTo>
                  <a:cubicBezTo>
                    <a:pt x="251" y="1"/>
                    <a:pt x="1" y="251"/>
                    <a:pt x="1" y="560"/>
                  </a:cubicBezTo>
                  <a:cubicBezTo>
                    <a:pt x="1" y="869"/>
                    <a:pt x="251" y="1120"/>
                    <a:pt x="560" y="1120"/>
                  </a:cubicBezTo>
                  <a:cubicBezTo>
                    <a:pt x="869" y="1120"/>
                    <a:pt x="1121" y="869"/>
                    <a:pt x="1121" y="560"/>
                  </a:cubicBezTo>
                  <a:cubicBezTo>
                    <a:pt x="1121" y="251"/>
                    <a:pt x="869" y="1"/>
                    <a:pt x="56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3" name="Google Shape;1813;p57"/>
            <p:cNvSpPr/>
            <p:nvPr/>
          </p:nvSpPr>
          <p:spPr>
            <a:xfrm flipH="1">
              <a:off x="2241376" y="3098201"/>
              <a:ext cx="40185" cy="40049"/>
            </a:xfrm>
            <a:custGeom>
              <a:avLst/>
              <a:gdLst/>
              <a:ahLst/>
              <a:cxnLst/>
              <a:rect l="l" t="t" r="r" b="b"/>
              <a:pathLst>
                <a:path w="590" h="588" extrusionOk="0">
                  <a:moveTo>
                    <a:pt x="294" y="0"/>
                  </a:moveTo>
                  <a:cubicBezTo>
                    <a:pt x="133" y="0"/>
                    <a:pt x="1" y="132"/>
                    <a:pt x="1" y="294"/>
                  </a:cubicBezTo>
                  <a:cubicBezTo>
                    <a:pt x="1" y="457"/>
                    <a:pt x="133" y="588"/>
                    <a:pt x="294" y="588"/>
                  </a:cubicBezTo>
                  <a:cubicBezTo>
                    <a:pt x="457" y="588"/>
                    <a:pt x="589" y="457"/>
                    <a:pt x="589" y="294"/>
                  </a:cubicBezTo>
                  <a:cubicBezTo>
                    <a:pt x="589" y="132"/>
                    <a:pt x="457" y="0"/>
                    <a:pt x="29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14" name="Google Shape;1814;p57"/>
          <p:cNvGrpSpPr/>
          <p:nvPr/>
        </p:nvGrpSpPr>
        <p:grpSpPr>
          <a:xfrm rot="-384012" flipH="1">
            <a:off x="7081619" y="3447412"/>
            <a:ext cx="774400" cy="975711"/>
            <a:chOff x="3103876" y="3567413"/>
            <a:chExt cx="673883" cy="849128"/>
          </a:xfrm>
        </p:grpSpPr>
        <p:sp>
          <p:nvSpPr>
            <p:cNvPr id="1815" name="Google Shape;1815;p57"/>
            <p:cNvSpPr/>
            <p:nvPr/>
          </p:nvSpPr>
          <p:spPr>
            <a:xfrm flipH="1">
              <a:off x="3107965" y="3693349"/>
              <a:ext cx="669794" cy="723192"/>
            </a:xfrm>
            <a:custGeom>
              <a:avLst/>
              <a:gdLst/>
              <a:ahLst/>
              <a:cxnLst/>
              <a:rect l="l" t="t" r="r" b="b"/>
              <a:pathLst>
                <a:path w="9834" h="10618" extrusionOk="0">
                  <a:moveTo>
                    <a:pt x="346" y="0"/>
                  </a:moveTo>
                  <a:cubicBezTo>
                    <a:pt x="346" y="0"/>
                    <a:pt x="1" y="1150"/>
                    <a:pt x="1985" y="3777"/>
                  </a:cubicBezTo>
                  <a:cubicBezTo>
                    <a:pt x="3970" y="6404"/>
                    <a:pt x="2161" y="8757"/>
                    <a:pt x="6997" y="10617"/>
                  </a:cubicBezTo>
                  <a:lnTo>
                    <a:pt x="9833" y="9607"/>
                  </a:lnTo>
                  <a:cubicBezTo>
                    <a:pt x="9833" y="9607"/>
                    <a:pt x="7953" y="8061"/>
                    <a:pt x="6845" y="5948"/>
                  </a:cubicBezTo>
                  <a:cubicBezTo>
                    <a:pt x="5735" y="3833"/>
                    <a:pt x="5101" y="3073"/>
                    <a:pt x="3221" y="2470"/>
                  </a:cubicBezTo>
                  <a:cubicBezTo>
                    <a:pt x="1340" y="1865"/>
                    <a:pt x="346" y="0"/>
                    <a:pt x="34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6" name="Google Shape;1816;p57"/>
            <p:cNvSpPr/>
            <p:nvPr/>
          </p:nvSpPr>
          <p:spPr>
            <a:xfrm flipH="1">
              <a:off x="3107965" y="3693349"/>
              <a:ext cx="669794" cy="723192"/>
            </a:xfrm>
            <a:custGeom>
              <a:avLst/>
              <a:gdLst/>
              <a:ahLst/>
              <a:cxnLst/>
              <a:rect l="l" t="t" r="r" b="b"/>
              <a:pathLst>
                <a:path w="9834" h="10618" extrusionOk="0">
                  <a:moveTo>
                    <a:pt x="346" y="0"/>
                  </a:moveTo>
                  <a:cubicBezTo>
                    <a:pt x="346" y="0"/>
                    <a:pt x="1" y="1150"/>
                    <a:pt x="1985" y="3777"/>
                  </a:cubicBezTo>
                  <a:cubicBezTo>
                    <a:pt x="3970" y="6404"/>
                    <a:pt x="2161" y="8757"/>
                    <a:pt x="6997" y="10617"/>
                  </a:cubicBezTo>
                  <a:lnTo>
                    <a:pt x="9833" y="9607"/>
                  </a:lnTo>
                  <a:cubicBezTo>
                    <a:pt x="9833" y="9607"/>
                    <a:pt x="7953" y="8061"/>
                    <a:pt x="6845" y="5948"/>
                  </a:cubicBezTo>
                  <a:cubicBezTo>
                    <a:pt x="5735" y="3833"/>
                    <a:pt x="5101" y="3073"/>
                    <a:pt x="3221" y="2470"/>
                  </a:cubicBezTo>
                  <a:cubicBezTo>
                    <a:pt x="1340" y="1865"/>
                    <a:pt x="346" y="0"/>
                    <a:pt x="346"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7" name="Google Shape;1817;p57"/>
            <p:cNvSpPr/>
            <p:nvPr/>
          </p:nvSpPr>
          <p:spPr>
            <a:xfrm flipH="1">
              <a:off x="3224228" y="3693349"/>
              <a:ext cx="530032" cy="664754"/>
            </a:xfrm>
            <a:custGeom>
              <a:avLst/>
              <a:gdLst/>
              <a:ahLst/>
              <a:cxnLst/>
              <a:rect l="l" t="t" r="r" b="b"/>
              <a:pathLst>
                <a:path w="7782" h="9760" fill="none" extrusionOk="0">
                  <a:moveTo>
                    <a:pt x="1" y="0"/>
                  </a:moveTo>
                  <a:cubicBezTo>
                    <a:pt x="1640" y="3777"/>
                    <a:pt x="3845" y="3831"/>
                    <a:pt x="4733" y="6467"/>
                  </a:cubicBezTo>
                  <a:cubicBezTo>
                    <a:pt x="5620" y="9104"/>
                    <a:pt x="7782" y="9760"/>
                    <a:pt x="7782" y="9760"/>
                  </a:cubicBezTo>
                </a:path>
              </a:pathLst>
            </a:custGeom>
            <a:noFill/>
            <a:ln w="2600" cap="flat" cmpd="sng">
              <a:solidFill>
                <a:schemeClr val="l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8" name="Google Shape;1818;p57"/>
            <p:cNvSpPr/>
            <p:nvPr/>
          </p:nvSpPr>
          <p:spPr>
            <a:xfrm flipH="1">
              <a:off x="3103876" y="3567413"/>
              <a:ext cx="417582" cy="602297"/>
            </a:xfrm>
            <a:custGeom>
              <a:avLst/>
              <a:gdLst/>
              <a:ahLst/>
              <a:cxnLst/>
              <a:rect l="l" t="t" r="r" b="b"/>
              <a:pathLst>
                <a:path w="6131" h="8843" extrusionOk="0">
                  <a:moveTo>
                    <a:pt x="420" y="0"/>
                  </a:moveTo>
                  <a:cubicBezTo>
                    <a:pt x="420" y="0"/>
                    <a:pt x="0" y="808"/>
                    <a:pt x="1108" y="3043"/>
                  </a:cubicBezTo>
                  <a:cubicBezTo>
                    <a:pt x="2216" y="5277"/>
                    <a:pt x="538" y="6777"/>
                    <a:pt x="3877" y="8842"/>
                  </a:cubicBezTo>
                  <a:lnTo>
                    <a:pt x="6131" y="8488"/>
                  </a:lnTo>
                  <a:cubicBezTo>
                    <a:pt x="6131" y="8488"/>
                    <a:pt x="4950" y="7072"/>
                    <a:pt x="4421" y="5343"/>
                  </a:cubicBezTo>
                  <a:cubicBezTo>
                    <a:pt x="3893" y="3613"/>
                    <a:pt x="3528" y="2957"/>
                    <a:pt x="2211" y="2242"/>
                  </a:cubicBezTo>
                  <a:cubicBezTo>
                    <a:pt x="897" y="1529"/>
                    <a:pt x="420" y="0"/>
                    <a:pt x="42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9" name="Google Shape;1819;p57"/>
            <p:cNvSpPr/>
            <p:nvPr/>
          </p:nvSpPr>
          <p:spPr>
            <a:xfrm flipH="1">
              <a:off x="3191805" y="3567413"/>
              <a:ext cx="301114" cy="569604"/>
            </a:xfrm>
            <a:custGeom>
              <a:avLst/>
              <a:gdLst/>
              <a:ahLst/>
              <a:cxnLst/>
              <a:rect l="l" t="t" r="r" b="b"/>
              <a:pathLst>
                <a:path w="4421" h="8363" fill="none" extrusionOk="0">
                  <a:moveTo>
                    <a:pt x="1" y="0"/>
                  </a:moveTo>
                  <a:cubicBezTo>
                    <a:pt x="689" y="3043"/>
                    <a:pt x="2324" y="3392"/>
                    <a:pt x="2613" y="5481"/>
                  </a:cubicBezTo>
                  <a:cubicBezTo>
                    <a:pt x="2904" y="7570"/>
                    <a:pt x="4420" y="8362"/>
                    <a:pt x="4420" y="8362"/>
                  </a:cubicBezTo>
                </a:path>
              </a:pathLst>
            </a:custGeom>
            <a:noFill/>
            <a:ln w="2600" cap="flat" cmpd="sng">
              <a:solidFill>
                <a:schemeClr val="l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20" name="Google Shape;1820;p57"/>
          <p:cNvGrpSpPr/>
          <p:nvPr/>
        </p:nvGrpSpPr>
        <p:grpSpPr>
          <a:xfrm>
            <a:off x="7649066" y="4159397"/>
            <a:ext cx="1129488" cy="263690"/>
            <a:chOff x="5942217" y="4142332"/>
            <a:chExt cx="1279583" cy="298731"/>
          </a:xfrm>
        </p:grpSpPr>
        <p:sp>
          <p:nvSpPr>
            <p:cNvPr id="1821" name="Google Shape;1821;p57"/>
            <p:cNvSpPr/>
            <p:nvPr/>
          </p:nvSpPr>
          <p:spPr>
            <a:xfrm flipH="1">
              <a:off x="5942217" y="4142332"/>
              <a:ext cx="1279583" cy="298730"/>
            </a:xfrm>
            <a:custGeom>
              <a:avLst/>
              <a:gdLst/>
              <a:ahLst/>
              <a:cxnLst/>
              <a:rect l="l" t="t" r="r" b="b"/>
              <a:pathLst>
                <a:path w="18787" h="4386" extrusionOk="0">
                  <a:moveTo>
                    <a:pt x="0" y="0"/>
                  </a:moveTo>
                  <a:lnTo>
                    <a:pt x="0" y="4386"/>
                  </a:lnTo>
                  <a:lnTo>
                    <a:pt x="18381" y="4386"/>
                  </a:lnTo>
                  <a:cubicBezTo>
                    <a:pt x="18605" y="4386"/>
                    <a:pt x="18787" y="4204"/>
                    <a:pt x="18787" y="3980"/>
                  </a:cubicBezTo>
                  <a:lnTo>
                    <a:pt x="18787" y="406"/>
                  </a:lnTo>
                  <a:cubicBezTo>
                    <a:pt x="18787" y="182"/>
                    <a:pt x="18605" y="0"/>
                    <a:pt x="1838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2" name="Google Shape;1822;p57"/>
            <p:cNvSpPr/>
            <p:nvPr/>
          </p:nvSpPr>
          <p:spPr>
            <a:xfrm flipH="1">
              <a:off x="6046486" y="4142332"/>
              <a:ext cx="270669" cy="298730"/>
            </a:xfrm>
            <a:custGeom>
              <a:avLst/>
              <a:gdLst/>
              <a:ahLst/>
              <a:cxnLst/>
              <a:rect l="l" t="t" r="r" b="b"/>
              <a:pathLst>
                <a:path w="3974" h="4386" extrusionOk="0">
                  <a:moveTo>
                    <a:pt x="0" y="0"/>
                  </a:moveTo>
                  <a:cubicBezTo>
                    <a:pt x="1211" y="0"/>
                    <a:pt x="2191" y="983"/>
                    <a:pt x="2191" y="2193"/>
                  </a:cubicBezTo>
                  <a:cubicBezTo>
                    <a:pt x="2191" y="2799"/>
                    <a:pt x="1946" y="3346"/>
                    <a:pt x="1550" y="3744"/>
                  </a:cubicBezTo>
                  <a:cubicBezTo>
                    <a:pt x="1153" y="4140"/>
                    <a:pt x="605" y="4386"/>
                    <a:pt x="0" y="4386"/>
                  </a:cubicBezTo>
                  <a:lnTo>
                    <a:pt x="1781" y="4386"/>
                  </a:lnTo>
                  <a:cubicBezTo>
                    <a:pt x="2387" y="4386"/>
                    <a:pt x="2934" y="4140"/>
                    <a:pt x="3332" y="3744"/>
                  </a:cubicBezTo>
                  <a:cubicBezTo>
                    <a:pt x="3728" y="3346"/>
                    <a:pt x="3974" y="2799"/>
                    <a:pt x="3974" y="2193"/>
                  </a:cubicBezTo>
                  <a:cubicBezTo>
                    <a:pt x="3974" y="983"/>
                    <a:pt x="2992" y="0"/>
                    <a:pt x="1781"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3" name="Google Shape;1823;p57"/>
            <p:cNvSpPr/>
            <p:nvPr/>
          </p:nvSpPr>
          <p:spPr>
            <a:xfrm flipH="1">
              <a:off x="5942217" y="4221681"/>
              <a:ext cx="1279514" cy="219382"/>
            </a:xfrm>
            <a:custGeom>
              <a:avLst/>
              <a:gdLst/>
              <a:ahLst/>
              <a:cxnLst/>
              <a:rect l="l" t="t" r="r" b="b"/>
              <a:pathLst>
                <a:path w="18786" h="3221" extrusionOk="0">
                  <a:moveTo>
                    <a:pt x="18531" y="1"/>
                  </a:moveTo>
                  <a:cubicBezTo>
                    <a:pt x="18428" y="195"/>
                    <a:pt x="18298" y="371"/>
                    <a:pt x="18144" y="525"/>
                  </a:cubicBezTo>
                  <a:cubicBezTo>
                    <a:pt x="17746" y="921"/>
                    <a:pt x="17199" y="1166"/>
                    <a:pt x="16593" y="1166"/>
                  </a:cubicBezTo>
                  <a:lnTo>
                    <a:pt x="1" y="1166"/>
                  </a:lnTo>
                  <a:lnTo>
                    <a:pt x="1" y="3221"/>
                  </a:lnTo>
                  <a:lnTo>
                    <a:pt x="16593" y="3221"/>
                  </a:lnTo>
                  <a:cubicBezTo>
                    <a:pt x="17199" y="3221"/>
                    <a:pt x="17746" y="2975"/>
                    <a:pt x="18144" y="2579"/>
                  </a:cubicBezTo>
                  <a:cubicBezTo>
                    <a:pt x="18540" y="2181"/>
                    <a:pt x="18786" y="1634"/>
                    <a:pt x="18786" y="1028"/>
                  </a:cubicBezTo>
                  <a:cubicBezTo>
                    <a:pt x="18786" y="657"/>
                    <a:pt x="18694" y="307"/>
                    <a:pt x="18531"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4" name="Google Shape;1824;p57"/>
            <p:cNvSpPr/>
            <p:nvPr/>
          </p:nvSpPr>
          <p:spPr>
            <a:xfrm flipH="1">
              <a:off x="6319002" y="4142332"/>
              <a:ext cx="902730" cy="298730"/>
            </a:xfrm>
            <a:custGeom>
              <a:avLst/>
              <a:gdLst/>
              <a:ahLst/>
              <a:cxnLst/>
              <a:rect l="l" t="t" r="r" b="b"/>
              <a:pathLst>
                <a:path w="13254" h="4386" extrusionOk="0">
                  <a:moveTo>
                    <a:pt x="1" y="0"/>
                  </a:moveTo>
                  <a:lnTo>
                    <a:pt x="1" y="4386"/>
                  </a:lnTo>
                  <a:lnTo>
                    <a:pt x="11061" y="4386"/>
                  </a:lnTo>
                  <a:cubicBezTo>
                    <a:pt x="11667" y="4386"/>
                    <a:pt x="12215" y="4140"/>
                    <a:pt x="12611" y="3744"/>
                  </a:cubicBezTo>
                  <a:cubicBezTo>
                    <a:pt x="13008" y="3346"/>
                    <a:pt x="13253" y="2799"/>
                    <a:pt x="13253" y="2193"/>
                  </a:cubicBezTo>
                  <a:cubicBezTo>
                    <a:pt x="13253" y="983"/>
                    <a:pt x="12273" y="0"/>
                    <a:pt x="11061"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5" name="Google Shape;1825;p57"/>
            <p:cNvSpPr/>
            <p:nvPr/>
          </p:nvSpPr>
          <p:spPr>
            <a:xfrm flipH="1">
              <a:off x="6366951" y="4183403"/>
              <a:ext cx="854849" cy="216590"/>
            </a:xfrm>
            <a:custGeom>
              <a:avLst/>
              <a:gdLst/>
              <a:ahLst/>
              <a:cxnLst/>
              <a:rect l="l" t="t" r="r" b="b"/>
              <a:pathLst>
                <a:path w="12551" h="3180" extrusionOk="0">
                  <a:moveTo>
                    <a:pt x="0" y="0"/>
                  </a:moveTo>
                  <a:lnTo>
                    <a:pt x="0" y="3180"/>
                  </a:lnTo>
                  <a:lnTo>
                    <a:pt x="12257" y="3180"/>
                  </a:lnTo>
                  <a:cubicBezTo>
                    <a:pt x="12418" y="3180"/>
                    <a:pt x="12550" y="3048"/>
                    <a:pt x="12550" y="2885"/>
                  </a:cubicBezTo>
                  <a:lnTo>
                    <a:pt x="12550" y="296"/>
                  </a:lnTo>
                  <a:cubicBezTo>
                    <a:pt x="12550" y="133"/>
                    <a:pt x="12418" y="0"/>
                    <a:pt x="1225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6" name="Google Shape;1826;p57"/>
            <p:cNvSpPr/>
            <p:nvPr/>
          </p:nvSpPr>
          <p:spPr>
            <a:xfrm flipH="1">
              <a:off x="6501196" y="4221681"/>
              <a:ext cx="687843" cy="24043"/>
            </a:xfrm>
            <a:custGeom>
              <a:avLst/>
              <a:gdLst/>
              <a:ahLst/>
              <a:cxnLst/>
              <a:rect l="l" t="t" r="r" b="b"/>
              <a:pathLst>
                <a:path w="10099" h="353" extrusionOk="0">
                  <a:moveTo>
                    <a:pt x="33" y="1"/>
                  </a:moveTo>
                  <a:cubicBezTo>
                    <a:pt x="16" y="1"/>
                    <a:pt x="1" y="15"/>
                    <a:pt x="1" y="34"/>
                  </a:cubicBezTo>
                  <a:lnTo>
                    <a:pt x="1" y="320"/>
                  </a:lnTo>
                  <a:cubicBezTo>
                    <a:pt x="1" y="338"/>
                    <a:pt x="16" y="352"/>
                    <a:pt x="33" y="352"/>
                  </a:cubicBezTo>
                  <a:lnTo>
                    <a:pt x="10066" y="352"/>
                  </a:lnTo>
                  <a:cubicBezTo>
                    <a:pt x="10085" y="352"/>
                    <a:pt x="10099" y="338"/>
                    <a:pt x="10099" y="320"/>
                  </a:cubicBezTo>
                  <a:lnTo>
                    <a:pt x="10099" y="34"/>
                  </a:lnTo>
                  <a:cubicBezTo>
                    <a:pt x="10099" y="15"/>
                    <a:pt x="10085" y="1"/>
                    <a:pt x="100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7" name="Google Shape;1827;p57"/>
            <p:cNvSpPr/>
            <p:nvPr/>
          </p:nvSpPr>
          <p:spPr>
            <a:xfrm flipH="1">
              <a:off x="6501196" y="4279711"/>
              <a:ext cx="687843" cy="23975"/>
            </a:xfrm>
            <a:custGeom>
              <a:avLst/>
              <a:gdLst/>
              <a:ahLst/>
              <a:cxnLst/>
              <a:rect l="l" t="t" r="r" b="b"/>
              <a:pathLst>
                <a:path w="10099" h="352" extrusionOk="0">
                  <a:moveTo>
                    <a:pt x="33" y="1"/>
                  </a:moveTo>
                  <a:cubicBezTo>
                    <a:pt x="16" y="1"/>
                    <a:pt x="1" y="15"/>
                    <a:pt x="1" y="33"/>
                  </a:cubicBezTo>
                  <a:lnTo>
                    <a:pt x="1" y="319"/>
                  </a:lnTo>
                  <a:cubicBezTo>
                    <a:pt x="1" y="338"/>
                    <a:pt x="16" y="352"/>
                    <a:pt x="33" y="352"/>
                  </a:cubicBezTo>
                  <a:lnTo>
                    <a:pt x="10066" y="352"/>
                  </a:lnTo>
                  <a:cubicBezTo>
                    <a:pt x="10085" y="352"/>
                    <a:pt x="10099" y="338"/>
                    <a:pt x="10099" y="319"/>
                  </a:cubicBezTo>
                  <a:lnTo>
                    <a:pt x="10099" y="33"/>
                  </a:lnTo>
                  <a:cubicBezTo>
                    <a:pt x="10099" y="15"/>
                    <a:pt x="10085" y="1"/>
                    <a:pt x="100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8" name="Google Shape;1828;p57"/>
            <p:cNvSpPr/>
            <p:nvPr/>
          </p:nvSpPr>
          <p:spPr>
            <a:xfrm flipH="1">
              <a:off x="6501196" y="4337741"/>
              <a:ext cx="687843" cy="24043"/>
            </a:xfrm>
            <a:custGeom>
              <a:avLst/>
              <a:gdLst/>
              <a:ahLst/>
              <a:cxnLst/>
              <a:rect l="l" t="t" r="r" b="b"/>
              <a:pathLst>
                <a:path w="10099" h="353" extrusionOk="0">
                  <a:moveTo>
                    <a:pt x="33" y="0"/>
                  </a:moveTo>
                  <a:cubicBezTo>
                    <a:pt x="16" y="0"/>
                    <a:pt x="1" y="16"/>
                    <a:pt x="1" y="33"/>
                  </a:cubicBezTo>
                  <a:lnTo>
                    <a:pt x="1" y="320"/>
                  </a:lnTo>
                  <a:cubicBezTo>
                    <a:pt x="1" y="337"/>
                    <a:pt x="16" y="353"/>
                    <a:pt x="33" y="353"/>
                  </a:cubicBezTo>
                  <a:lnTo>
                    <a:pt x="10066" y="353"/>
                  </a:lnTo>
                  <a:cubicBezTo>
                    <a:pt x="10085" y="353"/>
                    <a:pt x="10099" y="337"/>
                    <a:pt x="10099" y="320"/>
                  </a:cubicBezTo>
                  <a:lnTo>
                    <a:pt x="10099" y="33"/>
                  </a:lnTo>
                  <a:cubicBezTo>
                    <a:pt x="10099" y="16"/>
                    <a:pt x="10085" y="0"/>
                    <a:pt x="1006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29" name="Google Shape;1829;p57"/>
          <p:cNvGrpSpPr/>
          <p:nvPr/>
        </p:nvGrpSpPr>
        <p:grpSpPr>
          <a:xfrm flipH="1">
            <a:off x="7379807" y="3905050"/>
            <a:ext cx="1129488" cy="263690"/>
            <a:chOff x="5942217" y="4142332"/>
            <a:chExt cx="1279583" cy="298731"/>
          </a:xfrm>
        </p:grpSpPr>
        <p:sp>
          <p:nvSpPr>
            <p:cNvPr id="1830" name="Google Shape;1830;p57"/>
            <p:cNvSpPr/>
            <p:nvPr/>
          </p:nvSpPr>
          <p:spPr>
            <a:xfrm flipH="1">
              <a:off x="5942217" y="4142332"/>
              <a:ext cx="1279583" cy="298730"/>
            </a:xfrm>
            <a:custGeom>
              <a:avLst/>
              <a:gdLst/>
              <a:ahLst/>
              <a:cxnLst/>
              <a:rect l="l" t="t" r="r" b="b"/>
              <a:pathLst>
                <a:path w="18787" h="4386" extrusionOk="0">
                  <a:moveTo>
                    <a:pt x="0" y="0"/>
                  </a:moveTo>
                  <a:lnTo>
                    <a:pt x="0" y="4386"/>
                  </a:lnTo>
                  <a:lnTo>
                    <a:pt x="18381" y="4386"/>
                  </a:lnTo>
                  <a:cubicBezTo>
                    <a:pt x="18605" y="4386"/>
                    <a:pt x="18787" y="4204"/>
                    <a:pt x="18787" y="3980"/>
                  </a:cubicBezTo>
                  <a:lnTo>
                    <a:pt x="18787" y="406"/>
                  </a:lnTo>
                  <a:cubicBezTo>
                    <a:pt x="18787" y="182"/>
                    <a:pt x="18605" y="0"/>
                    <a:pt x="1838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1" name="Google Shape;1831;p57"/>
            <p:cNvSpPr/>
            <p:nvPr/>
          </p:nvSpPr>
          <p:spPr>
            <a:xfrm flipH="1">
              <a:off x="6046486" y="4142332"/>
              <a:ext cx="270669" cy="298730"/>
            </a:xfrm>
            <a:custGeom>
              <a:avLst/>
              <a:gdLst/>
              <a:ahLst/>
              <a:cxnLst/>
              <a:rect l="l" t="t" r="r" b="b"/>
              <a:pathLst>
                <a:path w="3974" h="4386" extrusionOk="0">
                  <a:moveTo>
                    <a:pt x="0" y="0"/>
                  </a:moveTo>
                  <a:cubicBezTo>
                    <a:pt x="1211" y="0"/>
                    <a:pt x="2191" y="983"/>
                    <a:pt x="2191" y="2193"/>
                  </a:cubicBezTo>
                  <a:cubicBezTo>
                    <a:pt x="2191" y="2799"/>
                    <a:pt x="1946" y="3346"/>
                    <a:pt x="1550" y="3744"/>
                  </a:cubicBezTo>
                  <a:cubicBezTo>
                    <a:pt x="1153" y="4140"/>
                    <a:pt x="605" y="4386"/>
                    <a:pt x="0" y="4386"/>
                  </a:cubicBezTo>
                  <a:lnTo>
                    <a:pt x="1781" y="4386"/>
                  </a:lnTo>
                  <a:cubicBezTo>
                    <a:pt x="2387" y="4386"/>
                    <a:pt x="2934" y="4140"/>
                    <a:pt x="3332" y="3744"/>
                  </a:cubicBezTo>
                  <a:cubicBezTo>
                    <a:pt x="3728" y="3346"/>
                    <a:pt x="3974" y="2799"/>
                    <a:pt x="3974" y="2193"/>
                  </a:cubicBezTo>
                  <a:cubicBezTo>
                    <a:pt x="3974" y="983"/>
                    <a:pt x="2992" y="0"/>
                    <a:pt x="1781"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2" name="Google Shape;1832;p57"/>
            <p:cNvSpPr/>
            <p:nvPr/>
          </p:nvSpPr>
          <p:spPr>
            <a:xfrm flipH="1">
              <a:off x="5942217" y="4221681"/>
              <a:ext cx="1279514" cy="219382"/>
            </a:xfrm>
            <a:custGeom>
              <a:avLst/>
              <a:gdLst/>
              <a:ahLst/>
              <a:cxnLst/>
              <a:rect l="l" t="t" r="r" b="b"/>
              <a:pathLst>
                <a:path w="18786" h="3221" extrusionOk="0">
                  <a:moveTo>
                    <a:pt x="18531" y="1"/>
                  </a:moveTo>
                  <a:cubicBezTo>
                    <a:pt x="18428" y="195"/>
                    <a:pt x="18298" y="371"/>
                    <a:pt x="18144" y="525"/>
                  </a:cubicBezTo>
                  <a:cubicBezTo>
                    <a:pt x="17746" y="921"/>
                    <a:pt x="17199" y="1166"/>
                    <a:pt x="16593" y="1166"/>
                  </a:cubicBezTo>
                  <a:lnTo>
                    <a:pt x="1" y="1166"/>
                  </a:lnTo>
                  <a:lnTo>
                    <a:pt x="1" y="3221"/>
                  </a:lnTo>
                  <a:lnTo>
                    <a:pt x="16593" y="3221"/>
                  </a:lnTo>
                  <a:cubicBezTo>
                    <a:pt x="17199" y="3221"/>
                    <a:pt x="17746" y="2975"/>
                    <a:pt x="18144" y="2579"/>
                  </a:cubicBezTo>
                  <a:cubicBezTo>
                    <a:pt x="18540" y="2181"/>
                    <a:pt x="18786" y="1634"/>
                    <a:pt x="18786" y="1028"/>
                  </a:cubicBezTo>
                  <a:cubicBezTo>
                    <a:pt x="18786" y="657"/>
                    <a:pt x="18694" y="307"/>
                    <a:pt x="18531"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3" name="Google Shape;1833;p57"/>
            <p:cNvSpPr/>
            <p:nvPr/>
          </p:nvSpPr>
          <p:spPr>
            <a:xfrm flipH="1">
              <a:off x="6319002" y="4142332"/>
              <a:ext cx="902730" cy="298730"/>
            </a:xfrm>
            <a:custGeom>
              <a:avLst/>
              <a:gdLst/>
              <a:ahLst/>
              <a:cxnLst/>
              <a:rect l="l" t="t" r="r" b="b"/>
              <a:pathLst>
                <a:path w="13254" h="4386" extrusionOk="0">
                  <a:moveTo>
                    <a:pt x="1" y="0"/>
                  </a:moveTo>
                  <a:lnTo>
                    <a:pt x="1" y="4386"/>
                  </a:lnTo>
                  <a:lnTo>
                    <a:pt x="11061" y="4386"/>
                  </a:lnTo>
                  <a:cubicBezTo>
                    <a:pt x="11667" y="4386"/>
                    <a:pt x="12215" y="4140"/>
                    <a:pt x="12611" y="3744"/>
                  </a:cubicBezTo>
                  <a:cubicBezTo>
                    <a:pt x="13008" y="3346"/>
                    <a:pt x="13253" y="2799"/>
                    <a:pt x="13253" y="2193"/>
                  </a:cubicBezTo>
                  <a:cubicBezTo>
                    <a:pt x="13253" y="983"/>
                    <a:pt x="12273" y="0"/>
                    <a:pt x="11061"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4" name="Google Shape;1834;p57"/>
            <p:cNvSpPr/>
            <p:nvPr/>
          </p:nvSpPr>
          <p:spPr>
            <a:xfrm flipH="1">
              <a:off x="6366951" y="4183403"/>
              <a:ext cx="854849" cy="216590"/>
            </a:xfrm>
            <a:custGeom>
              <a:avLst/>
              <a:gdLst/>
              <a:ahLst/>
              <a:cxnLst/>
              <a:rect l="l" t="t" r="r" b="b"/>
              <a:pathLst>
                <a:path w="12551" h="3180" extrusionOk="0">
                  <a:moveTo>
                    <a:pt x="0" y="0"/>
                  </a:moveTo>
                  <a:lnTo>
                    <a:pt x="0" y="3180"/>
                  </a:lnTo>
                  <a:lnTo>
                    <a:pt x="12257" y="3180"/>
                  </a:lnTo>
                  <a:cubicBezTo>
                    <a:pt x="12418" y="3180"/>
                    <a:pt x="12550" y="3048"/>
                    <a:pt x="12550" y="2885"/>
                  </a:cubicBezTo>
                  <a:lnTo>
                    <a:pt x="12550" y="296"/>
                  </a:lnTo>
                  <a:cubicBezTo>
                    <a:pt x="12550" y="133"/>
                    <a:pt x="12418" y="0"/>
                    <a:pt x="1225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5" name="Google Shape;1835;p57"/>
            <p:cNvSpPr/>
            <p:nvPr/>
          </p:nvSpPr>
          <p:spPr>
            <a:xfrm flipH="1">
              <a:off x="6501196" y="4221681"/>
              <a:ext cx="687843" cy="24043"/>
            </a:xfrm>
            <a:custGeom>
              <a:avLst/>
              <a:gdLst/>
              <a:ahLst/>
              <a:cxnLst/>
              <a:rect l="l" t="t" r="r" b="b"/>
              <a:pathLst>
                <a:path w="10099" h="353" extrusionOk="0">
                  <a:moveTo>
                    <a:pt x="33" y="1"/>
                  </a:moveTo>
                  <a:cubicBezTo>
                    <a:pt x="16" y="1"/>
                    <a:pt x="1" y="15"/>
                    <a:pt x="1" y="34"/>
                  </a:cubicBezTo>
                  <a:lnTo>
                    <a:pt x="1" y="320"/>
                  </a:lnTo>
                  <a:cubicBezTo>
                    <a:pt x="1" y="338"/>
                    <a:pt x="16" y="352"/>
                    <a:pt x="33" y="352"/>
                  </a:cubicBezTo>
                  <a:lnTo>
                    <a:pt x="10066" y="352"/>
                  </a:lnTo>
                  <a:cubicBezTo>
                    <a:pt x="10085" y="352"/>
                    <a:pt x="10099" y="338"/>
                    <a:pt x="10099" y="320"/>
                  </a:cubicBezTo>
                  <a:lnTo>
                    <a:pt x="10099" y="34"/>
                  </a:lnTo>
                  <a:cubicBezTo>
                    <a:pt x="10099" y="15"/>
                    <a:pt x="10085" y="1"/>
                    <a:pt x="100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6" name="Google Shape;1836;p57"/>
            <p:cNvSpPr/>
            <p:nvPr/>
          </p:nvSpPr>
          <p:spPr>
            <a:xfrm flipH="1">
              <a:off x="6501196" y="4279711"/>
              <a:ext cx="687843" cy="23975"/>
            </a:xfrm>
            <a:custGeom>
              <a:avLst/>
              <a:gdLst/>
              <a:ahLst/>
              <a:cxnLst/>
              <a:rect l="l" t="t" r="r" b="b"/>
              <a:pathLst>
                <a:path w="10099" h="352" extrusionOk="0">
                  <a:moveTo>
                    <a:pt x="33" y="1"/>
                  </a:moveTo>
                  <a:cubicBezTo>
                    <a:pt x="16" y="1"/>
                    <a:pt x="1" y="15"/>
                    <a:pt x="1" y="33"/>
                  </a:cubicBezTo>
                  <a:lnTo>
                    <a:pt x="1" y="319"/>
                  </a:lnTo>
                  <a:cubicBezTo>
                    <a:pt x="1" y="338"/>
                    <a:pt x="16" y="352"/>
                    <a:pt x="33" y="352"/>
                  </a:cubicBezTo>
                  <a:lnTo>
                    <a:pt x="10066" y="352"/>
                  </a:lnTo>
                  <a:cubicBezTo>
                    <a:pt x="10085" y="352"/>
                    <a:pt x="10099" y="338"/>
                    <a:pt x="10099" y="319"/>
                  </a:cubicBezTo>
                  <a:lnTo>
                    <a:pt x="10099" y="33"/>
                  </a:lnTo>
                  <a:cubicBezTo>
                    <a:pt x="10099" y="15"/>
                    <a:pt x="10085" y="1"/>
                    <a:pt x="100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7" name="Google Shape;1837;p57"/>
            <p:cNvSpPr/>
            <p:nvPr/>
          </p:nvSpPr>
          <p:spPr>
            <a:xfrm flipH="1">
              <a:off x="6501196" y="4337741"/>
              <a:ext cx="687843" cy="24043"/>
            </a:xfrm>
            <a:custGeom>
              <a:avLst/>
              <a:gdLst/>
              <a:ahLst/>
              <a:cxnLst/>
              <a:rect l="l" t="t" r="r" b="b"/>
              <a:pathLst>
                <a:path w="10099" h="353" extrusionOk="0">
                  <a:moveTo>
                    <a:pt x="33" y="0"/>
                  </a:moveTo>
                  <a:cubicBezTo>
                    <a:pt x="16" y="0"/>
                    <a:pt x="1" y="16"/>
                    <a:pt x="1" y="33"/>
                  </a:cubicBezTo>
                  <a:lnTo>
                    <a:pt x="1" y="320"/>
                  </a:lnTo>
                  <a:cubicBezTo>
                    <a:pt x="1" y="337"/>
                    <a:pt x="16" y="353"/>
                    <a:pt x="33" y="353"/>
                  </a:cubicBezTo>
                  <a:lnTo>
                    <a:pt x="10066" y="353"/>
                  </a:lnTo>
                  <a:cubicBezTo>
                    <a:pt x="10085" y="353"/>
                    <a:pt x="10099" y="337"/>
                    <a:pt x="10099" y="320"/>
                  </a:cubicBezTo>
                  <a:lnTo>
                    <a:pt x="10099" y="33"/>
                  </a:lnTo>
                  <a:cubicBezTo>
                    <a:pt x="10099" y="16"/>
                    <a:pt x="10085" y="0"/>
                    <a:pt x="1006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38" name="Google Shape;1838;p57"/>
          <p:cNvGrpSpPr/>
          <p:nvPr/>
        </p:nvGrpSpPr>
        <p:grpSpPr>
          <a:xfrm>
            <a:off x="7581805" y="3640796"/>
            <a:ext cx="1129488" cy="263690"/>
            <a:chOff x="5942217" y="4142332"/>
            <a:chExt cx="1279583" cy="298731"/>
          </a:xfrm>
        </p:grpSpPr>
        <p:sp>
          <p:nvSpPr>
            <p:cNvPr id="1839" name="Google Shape;1839;p57"/>
            <p:cNvSpPr/>
            <p:nvPr/>
          </p:nvSpPr>
          <p:spPr>
            <a:xfrm flipH="1">
              <a:off x="5942217" y="4142332"/>
              <a:ext cx="1279583" cy="298730"/>
            </a:xfrm>
            <a:custGeom>
              <a:avLst/>
              <a:gdLst/>
              <a:ahLst/>
              <a:cxnLst/>
              <a:rect l="l" t="t" r="r" b="b"/>
              <a:pathLst>
                <a:path w="18787" h="4386" extrusionOk="0">
                  <a:moveTo>
                    <a:pt x="0" y="0"/>
                  </a:moveTo>
                  <a:lnTo>
                    <a:pt x="0" y="4386"/>
                  </a:lnTo>
                  <a:lnTo>
                    <a:pt x="18381" y="4386"/>
                  </a:lnTo>
                  <a:cubicBezTo>
                    <a:pt x="18605" y="4386"/>
                    <a:pt x="18787" y="4204"/>
                    <a:pt x="18787" y="3980"/>
                  </a:cubicBezTo>
                  <a:lnTo>
                    <a:pt x="18787" y="406"/>
                  </a:lnTo>
                  <a:cubicBezTo>
                    <a:pt x="18787" y="182"/>
                    <a:pt x="18605" y="0"/>
                    <a:pt x="1838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0" name="Google Shape;1840;p57"/>
            <p:cNvSpPr/>
            <p:nvPr/>
          </p:nvSpPr>
          <p:spPr>
            <a:xfrm flipH="1">
              <a:off x="6046486" y="4142332"/>
              <a:ext cx="270669" cy="298730"/>
            </a:xfrm>
            <a:custGeom>
              <a:avLst/>
              <a:gdLst/>
              <a:ahLst/>
              <a:cxnLst/>
              <a:rect l="l" t="t" r="r" b="b"/>
              <a:pathLst>
                <a:path w="3974" h="4386" extrusionOk="0">
                  <a:moveTo>
                    <a:pt x="0" y="0"/>
                  </a:moveTo>
                  <a:cubicBezTo>
                    <a:pt x="1211" y="0"/>
                    <a:pt x="2191" y="983"/>
                    <a:pt x="2191" y="2193"/>
                  </a:cubicBezTo>
                  <a:cubicBezTo>
                    <a:pt x="2191" y="2799"/>
                    <a:pt x="1946" y="3346"/>
                    <a:pt x="1550" y="3744"/>
                  </a:cubicBezTo>
                  <a:cubicBezTo>
                    <a:pt x="1153" y="4140"/>
                    <a:pt x="605" y="4386"/>
                    <a:pt x="0" y="4386"/>
                  </a:cubicBezTo>
                  <a:lnTo>
                    <a:pt x="1781" y="4386"/>
                  </a:lnTo>
                  <a:cubicBezTo>
                    <a:pt x="2387" y="4386"/>
                    <a:pt x="2934" y="4140"/>
                    <a:pt x="3332" y="3744"/>
                  </a:cubicBezTo>
                  <a:cubicBezTo>
                    <a:pt x="3728" y="3346"/>
                    <a:pt x="3974" y="2799"/>
                    <a:pt x="3974" y="2193"/>
                  </a:cubicBezTo>
                  <a:cubicBezTo>
                    <a:pt x="3974" y="983"/>
                    <a:pt x="2992" y="0"/>
                    <a:pt x="1781"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1" name="Google Shape;1841;p57"/>
            <p:cNvSpPr/>
            <p:nvPr/>
          </p:nvSpPr>
          <p:spPr>
            <a:xfrm flipH="1">
              <a:off x="5942217" y="4221681"/>
              <a:ext cx="1279514" cy="219382"/>
            </a:xfrm>
            <a:custGeom>
              <a:avLst/>
              <a:gdLst/>
              <a:ahLst/>
              <a:cxnLst/>
              <a:rect l="l" t="t" r="r" b="b"/>
              <a:pathLst>
                <a:path w="18786" h="3221" extrusionOk="0">
                  <a:moveTo>
                    <a:pt x="18531" y="1"/>
                  </a:moveTo>
                  <a:cubicBezTo>
                    <a:pt x="18428" y="195"/>
                    <a:pt x="18298" y="371"/>
                    <a:pt x="18144" y="525"/>
                  </a:cubicBezTo>
                  <a:cubicBezTo>
                    <a:pt x="17746" y="921"/>
                    <a:pt x="17199" y="1166"/>
                    <a:pt x="16593" y="1166"/>
                  </a:cubicBezTo>
                  <a:lnTo>
                    <a:pt x="1" y="1166"/>
                  </a:lnTo>
                  <a:lnTo>
                    <a:pt x="1" y="3221"/>
                  </a:lnTo>
                  <a:lnTo>
                    <a:pt x="16593" y="3221"/>
                  </a:lnTo>
                  <a:cubicBezTo>
                    <a:pt x="17199" y="3221"/>
                    <a:pt x="17746" y="2975"/>
                    <a:pt x="18144" y="2579"/>
                  </a:cubicBezTo>
                  <a:cubicBezTo>
                    <a:pt x="18540" y="2181"/>
                    <a:pt x="18786" y="1634"/>
                    <a:pt x="18786" y="1028"/>
                  </a:cubicBezTo>
                  <a:cubicBezTo>
                    <a:pt x="18786" y="657"/>
                    <a:pt x="18694" y="307"/>
                    <a:pt x="18531"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2" name="Google Shape;1842;p57"/>
            <p:cNvSpPr/>
            <p:nvPr/>
          </p:nvSpPr>
          <p:spPr>
            <a:xfrm flipH="1">
              <a:off x="6319002" y="4142332"/>
              <a:ext cx="902730" cy="298730"/>
            </a:xfrm>
            <a:custGeom>
              <a:avLst/>
              <a:gdLst/>
              <a:ahLst/>
              <a:cxnLst/>
              <a:rect l="l" t="t" r="r" b="b"/>
              <a:pathLst>
                <a:path w="13254" h="4386" extrusionOk="0">
                  <a:moveTo>
                    <a:pt x="1" y="0"/>
                  </a:moveTo>
                  <a:lnTo>
                    <a:pt x="1" y="4386"/>
                  </a:lnTo>
                  <a:lnTo>
                    <a:pt x="11061" y="4386"/>
                  </a:lnTo>
                  <a:cubicBezTo>
                    <a:pt x="11667" y="4386"/>
                    <a:pt x="12215" y="4140"/>
                    <a:pt x="12611" y="3744"/>
                  </a:cubicBezTo>
                  <a:cubicBezTo>
                    <a:pt x="13008" y="3346"/>
                    <a:pt x="13253" y="2799"/>
                    <a:pt x="13253" y="2193"/>
                  </a:cubicBezTo>
                  <a:cubicBezTo>
                    <a:pt x="13253" y="983"/>
                    <a:pt x="12273" y="0"/>
                    <a:pt x="11061"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3" name="Google Shape;1843;p57"/>
            <p:cNvSpPr/>
            <p:nvPr/>
          </p:nvSpPr>
          <p:spPr>
            <a:xfrm flipH="1">
              <a:off x="6366951" y="4183403"/>
              <a:ext cx="854849" cy="216590"/>
            </a:xfrm>
            <a:custGeom>
              <a:avLst/>
              <a:gdLst/>
              <a:ahLst/>
              <a:cxnLst/>
              <a:rect l="l" t="t" r="r" b="b"/>
              <a:pathLst>
                <a:path w="12551" h="3180" extrusionOk="0">
                  <a:moveTo>
                    <a:pt x="0" y="0"/>
                  </a:moveTo>
                  <a:lnTo>
                    <a:pt x="0" y="3180"/>
                  </a:lnTo>
                  <a:lnTo>
                    <a:pt x="12257" y="3180"/>
                  </a:lnTo>
                  <a:cubicBezTo>
                    <a:pt x="12418" y="3180"/>
                    <a:pt x="12550" y="3048"/>
                    <a:pt x="12550" y="2885"/>
                  </a:cubicBezTo>
                  <a:lnTo>
                    <a:pt x="12550" y="296"/>
                  </a:lnTo>
                  <a:cubicBezTo>
                    <a:pt x="12550" y="133"/>
                    <a:pt x="12418" y="0"/>
                    <a:pt x="1225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4" name="Google Shape;1844;p57"/>
            <p:cNvSpPr/>
            <p:nvPr/>
          </p:nvSpPr>
          <p:spPr>
            <a:xfrm flipH="1">
              <a:off x="6501196" y="4221681"/>
              <a:ext cx="687843" cy="24043"/>
            </a:xfrm>
            <a:custGeom>
              <a:avLst/>
              <a:gdLst/>
              <a:ahLst/>
              <a:cxnLst/>
              <a:rect l="l" t="t" r="r" b="b"/>
              <a:pathLst>
                <a:path w="10099" h="353" extrusionOk="0">
                  <a:moveTo>
                    <a:pt x="33" y="1"/>
                  </a:moveTo>
                  <a:cubicBezTo>
                    <a:pt x="16" y="1"/>
                    <a:pt x="1" y="15"/>
                    <a:pt x="1" y="34"/>
                  </a:cubicBezTo>
                  <a:lnTo>
                    <a:pt x="1" y="320"/>
                  </a:lnTo>
                  <a:cubicBezTo>
                    <a:pt x="1" y="338"/>
                    <a:pt x="16" y="352"/>
                    <a:pt x="33" y="352"/>
                  </a:cubicBezTo>
                  <a:lnTo>
                    <a:pt x="10066" y="352"/>
                  </a:lnTo>
                  <a:cubicBezTo>
                    <a:pt x="10085" y="352"/>
                    <a:pt x="10099" y="338"/>
                    <a:pt x="10099" y="320"/>
                  </a:cubicBezTo>
                  <a:lnTo>
                    <a:pt x="10099" y="34"/>
                  </a:lnTo>
                  <a:cubicBezTo>
                    <a:pt x="10099" y="15"/>
                    <a:pt x="10085" y="1"/>
                    <a:pt x="100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5" name="Google Shape;1845;p57"/>
            <p:cNvSpPr/>
            <p:nvPr/>
          </p:nvSpPr>
          <p:spPr>
            <a:xfrm flipH="1">
              <a:off x="6501196" y="4279711"/>
              <a:ext cx="687843" cy="23975"/>
            </a:xfrm>
            <a:custGeom>
              <a:avLst/>
              <a:gdLst/>
              <a:ahLst/>
              <a:cxnLst/>
              <a:rect l="l" t="t" r="r" b="b"/>
              <a:pathLst>
                <a:path w="10099" h="352" extrusionOk="0">
                  <a:moveTo>
                    <a:pt x="33" y="1"/>
                  </a:moveTo>
                  <a:cubicBezTo>
                    <a:pt x="16" y="1"/>
                    <a:pt x="1" y="15"/>
                    <a:pt x="1" y="33"/>
                  </a:cubicBezTo>
                  <a:lnTo>
                    <a:pt x="1" y="319"/>
                  </a:lnTo>
                  <a:cubicBezTo>
                    <a:pt x="1" y="338"/>
                    <a:pt x="16" y="352"/>
                    <a:pt x="33" y="352"/>
                  </a:cubicBezTo>
                  <a:lnTo>
                    <a:pt x="10066" y="352"/>
                  </a:lnTo>
                  <a:cubicBezTo>
                    <a:pt x="10085" y="352"/>
                    <a:pt x="10099" y="338"/>
                    <a:pt x="10099" y="319"/>
                  </a:cubicBezTo>
                  <a:lnTo>
                    <a:pt x="10099" y="33"/>
                  </a:lnTo>
                  <a:cubicBezTo>
                    <a:pt x="10099" y="15"/>
                    <a:pt x="10085" y="1"/>
                    <a:pt x="100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6" name="Google Shape;1846;p57"/>
            <p:cNvSpPr/>
            <p:nvPr/>
          </p:nvSpPr>
          <p:spPr>
            <a:xfrm flipH="1">
              <a:off x="6501196" y="4337741"/>
              <a:ext cx="687843" cy="24043"/>
            </a:xfrm>
            <a:custGeom>
              <a:avLst/>
              <a:gdLst/>
              <a:ahLst/>
              <a:cxnLst/>
              <a:rect l="l" t="t" r="r" b="b"/>
              <a:pathLst>
                <a:path w="10099" h="353" extrusionOk="0">
                  <a:moveTo>
                    <a:pt x="33" y="0"/>
                  </a:moveTo>
                  <a:cubicBezTo>
                    <a:pt x="16" y="0"/>
                    <a:pt x="1" y="16"/>
                    <a:pt x="1" y="33"/>
                  </a:cubicBezTo>
                  <a:lnTo>
                    <a:pt x="1" y="320"/>
                  </a:lnTo>
                  <a:cubicBezTo>
                    <a:pt x="1" y="337"/>
                    <a:pt x="16" y="353"/>
                    <a:pt x="33" y="353"/>
                  </a:cubicBezTo>
                  <a:lnTo>
                    <a:pt x="10066" y="353"/>
                  </a:lnTo>
                  <a:cubicBezTo>
                    <a:pt x="10085" y="353"/>
                    <a:pt x="10099" y="337"/>
                    <a:pt x="10099" y="320"/>
                  </a:cubicBezTo>
                  <a:lnTo>
                    <a:pt x="10099" y="33"/>
                  </a:lnTo>
                  <a:cubicBezTo>
                    <a:pt x="10099" y="16"/>
                    <a:pt x="10085" y="0"/>
                    <a:pt x="1006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847" name="Google Shape;1847;p57"/>
          <p:cNvSpPr/>
          <p:nvPr/>
        </p:nvSpPr>
        <p:spPr>
          <a:xfrm>
            <a:off x="7100165" y="4392325"/>
            <a:ext cx="1886169" cy="208197"/>
          </a:xfrm>
          <a:custGeom>
            <a:avLst/>
            <a:gdLst/>
            <a:ahLst/>
            <a:cxnLst/>
            <a:rect l="l" t="t" r="r" b="b"/>
            <a:pathLst>
              <a:path w="46329" h="2845" extrusionOk="0">
                <a:moveTo>
                  <a:pt x="263" y="0"/>
                </a:moveTo>
                <a:cubicBezTo>
                  <a:pt x="119" y="0"/>
                  <a:pt x="1" y="118"/>
                  <a:pt x="1" y="264"/>
                </a:cubicBezTo>
                <a:lnTo>
                  <a:pt x="1" y="2581"/>
                </a:lnTo>
                <a:cubicBezTo>
                  <a:pt x="1" y="2726"/>
                  <a:pt x="119" y="2844"/>
                  <a:pt x="263" y="2844"/>
                </a:cubicBezTo>
                <a:lnTo>
                  <a:pt x="46065" y="2844"/>
                </a:lnTo>
                <a:cubicBezTo>
                  <a:pt x="46211" y="2844"/>
                  <a:pt x="46329" y="2726"/>
                  <a:pt x="46329" y="2581"/>
                </a:cubicBezTo>
                <a:lnTo>
                  <a:pt x="46329" y="264"/>
                </a:lnTo>
                <a:cubicBezTo>
                  <a:pt x="46329" y="118"/>
                  <a:pt x="46211" y="0"/>
                  <a:pt x="4606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8" name="Google Shape;1848;p57"/>
          <p:cNvSpPr/>
          <p:nvPr/>
        </p:nvSpPr>
        <p:spPr>
          <a:xfrm rot="557390" flipH="1">
            <a:off x="-466040" y="2698849"/>
            <a:ext cx="2322528" cy="2663790"/>
          </a:xfrm>
          <a:custGeom>
            <a:avLst/>
            <a:gdLst/>
            <a:ahLst/>
            <a:cxnLst/>
            <a:rect l="l" t="t" r="r" b="b"/>
            <a:pathLst>
              <a:path w="45611" h="38929" extrusionOk="0">
                <a:moveTo>
                  <a:pt x="26741" y="1"/>
                </a:moveTo>
                <a:cubicBezTo>
                  <a:pt x="24763" y="1"/>
                  <a:pt x="22797" y="680"/>
                  <a:pt x="21273" y="2151"/>
                </a:cubicBezTo>
                <a:cubicBezTo>
                  <a:pt x="19977" y="3402"/>
                  <a:pt x="18818" y="4971"/>
                  <a:pt x="17082" y="5450"/>
                </a:cubicBezTo>
                <a:cubicBezTo>
                  <a:pt x="16694" y="5557"/>
                  <a:pt x="16304" y="5602"/>
                  <a:pt x="15913" y="5602"/>
                </a:cubicBezTo>
                <a:cubicBezTo>
                  <a:pt x="13693" y="5602"/>
                  <a:pt x="11435" y="4134"/>
                  <a:pt x="9202" y="4134"/>
                </a:cubicBezTo>
                <a:cubicBezTo>
                  <a:pt x="8850" y="4134"/>
                  <a:pt x="8499" y="4170"/>
                  <a:pt x="8148" y="4255"/>
                </a:cubicBezTo>
                <a:cubicBezTo>
                  <a:pt x="7138" y="4499"/>
                  <a:pt x="6263" y="5122"/>
                  <a:pt x="5461" y="5781"/>
                </a:cubicBezTo>
                <a:cubicBezTo>
                  <a:pt x="4513" y="6561"/>
                  <a:pt x="3609" y="7430"/>
                  <a:pt x="3018" y="8503"/>
                </a:cubicBezTo>
                <a:cubicBezTo>
                  <a:pt x="1542" y="11186"/>
                  <a:pt x="2282" y="14521"/>
                  <a:pt x="1620" y="17509"/>
                </a:cubicBezTo>
                <a:cubicBezTo>
                  <a:pt x="1158" y="19594"/>
                  <a:pt x="0" y="21689"/>
                  <a:pt x="588" y="23744"/>
                </a:cubicBezTo>
                <a:cubicBezTo>
                  <a:pt x="965" y="25069"/>
                  <a:pt x="2041" y="26163"/>
                  <a:pt x="2188" y="27534"/>
                </a:cubicBezTo>
                <a:cubicBezTo>
                  <a:pt x="2317" y="28748"/>
                  <a:pt x="1693" y="29902"/>
                  <a:pt x="1456" y="31100"/>
                </a:cubicBezTo>
                <a:cubicBezTo>
                  <a:pt x="1158" y="32623"/>
                  <a:pt x="1525" y="34264"/>
                  <a:pt x="2443" y="35515"/>
                </a:cubicBezTo>
                <a:lnTo>
                  <a:pt x="35000" y="38928"/>
                </a:lnTo>
                <a:cubicBezTo>
                  <a:pt x="38019" y="38912"/>
                  <a:pt x="41404" y="38721"/>
                  <a:pt x="43463" y="36153"/>
                </a:cubicBezTo>
                <a:cubicBezTo>
                  <a:pt x="45087" y="34125"/>
                  <a:pt x="45420" y="31147"/>
                  <a:pt x="45533" y="28378"/>
                </a:cubicBezTo>
                <a:cubicBezTo>
                  <a:pt x="45611" y="26441"/>
                  <a:pt x="45609" y="24429"/>
                  <a:pt x="44927" y="22662"/>
                </a:cubicBezTo>
                <a:cubicBezTo>
                  <a:pt x="43684" y="19447"/>
                  <a:pt x="40557" y="17851"/>
                  <a:pt x="38688" y="15075"/>
                </a:cubicBezTo>
                <a:cubicBezTo>
                  <a:pt x="36453" y="11759"/>
                  <a:pt x="36212" y="7063"/>
                  <a:pt x="33971" y="3750"/>
                </a:cubicBezTo>
                <a:cubicBezTo>
                  <a:pt x="32355" y="1358"/>
                  <a:pt x="29537" y="1"/>
                  <a:pt x="2674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849" name="Google Shape;1849;p57"/>
          <p:cNvGrpSpPr/>
          <p:nvPr/>
        </p:nvGrpSpPr>
        <p:grpSpPr>
          <a:xfrm rot="383825">
            <a:off x="1316957" y="3669499"/>
            <a:ext cx="667120" cy="840531"/>
            <a:chOff x="3103876" y="3567413"/>
            <a:chExt cx="673883" cy="849128"/>
          </a:xfrm>
        </p:grpSpPr>
        <p:sp>
          <p:nvSpPr>
            <p:cNvPr id="1850" name="Google Shape;1850;p57"/>
            <p:cNvSpPr/>
            <p:nvPr/>
          </p:nvSpPr>
          <p:spPr>
            <a:xfrm flipH="1">
              <a:off x="3107965" y="3693349"/>
              <a:ext cx="669794" cy="723192"/>
            </a:xfrm>
            <a:custGeom>
              <a:avLst/>
              <a:gdLst/>
              <a:ahLst/>
              <a:cxnLst/>
              <a:rect l="l" t="t" r="r" b="b"/>
              <a:pathLst>
                <a:path w="9834" h="10618" extrusionOk="0">
                  <a:moveTo>
                    <a:pt x="346" y="0"/>
                  </a:moveTo>
                  <a:cubicBezTo>
                    <a:pt x="346" y="0"/>
                    <a:pt x="1" y="1150"/>
                    <a:pt x="1985" y="3777"/>
                  </a:cubicBezTo>
                  <a:cubicBezTo>
                    <a:pt x="3970" y="6404"/>
                    <a:pt x="2161" y="8757"/>
                    <a:pt x="6997" y="10617"/>
                  </a:cubicBezTo>
                  <a:lnTo>
                    <a:pt x="9833" y="9607"/>
                  </a:lnTo>
                  <a:cubicBezTo>
                    <a:pt x="9833" y="9607"/>
                    <a:pt x="7953" y="8061"/>
                    <a:pt x="6845" y="5948"/>
                  </a:cubicBezTo>
                  <a:cubicBezTo>
                    <a:pt x="5735" y="3833"/>
                    <a:pt x="5101" y="3073"/>
                    <a:pt x="3221" y="2470"/>
                  </a:cubicBezTo>
                  <a:cubicBezTo>
                    <a:pt x="1340" y="1865"/>
                    <a:pt x="346" y="0"/>
                    <a:pt x="34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1" name="Google Shape;1851;p57"/>
            <p:cNvSpPr/>
            <p:nvPr/>
          </p:nvSpPr>
          <p:spPr>
            <a:xfrm flipH="1">
              <a:off x="3107965" y="3693349"/>
              <a:ext cx="669794" cy="723192"/>
            </a:xfrm>
            <a:custGeom>
              <a:avLst/>
              <a:gdLst/>
              <a:ahLst/>
              <a:cxnLst/>
              <a:rect l="l" t="t" r="r" b="b"/>
              <a:pathLst>
                <a:path w="9834" h="10618" extrusionOk="0">
                  <a:moveTo>
                    <a:pt x="346" y="0"/>
                  </a:moveTo>
                  <a:cubicBezTo>
                    <a:pt x="346" y="0"/>
                    <a:pt x="1" y="1150"/>
                    <a:pt x="1985" y="3777"/>
                  </a:cubicBezTo>
                  <a:cubicBezTo>
                    <a:pt x="3970" y="6404"/>
                    <a:pt x="2161" y="8757"/>
                    <a:pt x="6997" y="10617"/>
                  </a:cubicBezTo>
                  <a:lnTo>
                    <a:pt x="9833" y="9607"/>
                  </a:lnTo>
                  <a:cubicBezTo>
                    <a:pt x="9833" y="9607"/>
                    <a:pt x="7953" y="8061"/>
                    <a:pt x="6845" y="5948"/>
                  </a:cubicBezTo>
                  <a:cubicBezTo>
                    <a:pt x="5735" y="3833"/>
                    <a:pt x="5101" y="3073"/>
                    <a:pt x="3221" y="2470"/>
                  </a:cubicBezTo>
                  <a:cubicBezTo>
                    <a:pt x="1340" y="1865"/>
                    <a:pt x="346" y="0"/>
                    <a:pt x="346"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2" name="Google Shape;1852;p57"/>
            <p:cNvSpPr/>
            <p:nvPr/>
          </p:nvSpPr>
          <p:spPr>
            <a:xfrm flipH="1">
              <a:off x="3224228" y="3693349"/>
              <a:ext cx="530032" cy="664754"/>
            </a:xfrm>
            <a:custGeom>
              <a:avLst/>
              <a:gdLst/>
              <a:ahLst/>
              <a:cxnLst/>
              <a:rect l="l" t="t" r="r" b="b"/>
              <a:pathLst>
                <a:path w="7782" h="9760" fill="none" extrusionOk="0">
                  <a:moveTo>
                    <a:pt x="1" y="0"/>
                  </a:moveTo>
                  <a:cubicBezTo>
                    <a:pt x="1640" y="3777"/>
                    <a:pt x="3845" y="3831"/>
                    <a:pt x="4733" y="6467"/>
                  </a:cubicBezTo>
                  <a:cubicBezTo>
                    <a:pt x="5620" y="9104"/>
                    <a:pt x="7782" y="9760"/>
                    <a:pt x="7782" y="9760"/>
                  </a:cubicBezTo>
                </a:path>
              </a:pathLst>
            </a:custGeom>
            <a:noFill/>
            <a:ln w="2600" cap="flat" cmpd="sng">
              <a:solidFill>
                <a:schemeClr val="l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3" name="Google Shape;1853;p57"/>
            <p:cNvSpPr/>
            <p:nvPr/>
          </p:nvSpPr>
          <p:spPr>
            <a:xfrm flipH="1">
              <a:off x="3103876" y="3567413"/>
              <a:ext cx="417582" cy="602297"/>
            </a:xfrm>
            <a:custGeom>
              <a:avLst/>
              <a:gdLst/>
              <a:ahLst/>
              <a:cxnLst/>
              <a:rect l="l" t="t" r="r" b="b"/>
              <a:pathLst>
                <a:path w="6131" h="8843" extrusionOk="0">
                  <a:moveTo>
                    <a:pt x="420" y="0"/>
                  </a:moveTo>
                  <a:cubicBezTo>
                    <a:pt x="420" y="0"/>
                    <a:pt x="0" y="808"/>
                    <a:pt x="1108" y="3043"/>
                  </a:cubicBezTo>
                  <a:cubicBezTo>
                    <a:pt x="2216" y="5277"/>
                    <a:pt x="538" y="6777"/>
                    <a:pt x="3877" y="8842"/>
                  </a:cubicBezTo>
                  <a:lnTo>
                    <a:pt x="6131" y="8488"/>
                  </a:lnTo>
                  <a:cubicBezTo>
                    <a:pt x="6131" y="8488"/>
                    <a:pt x="4950" y="7072"/>
                    <a:pt x="4421" y="5343"/>
                  </a:cubicBezTo>
                  <a:cubicBezTo>
                    <a:pt x="3893" y="3613"/>
                    <a:pt x="3528" y="2957"/>
                    <a:pt x="2211" y="2242"/>
                  </a:cubicBezTo>
                  <a:cubicBezTo>
                    <a:pt x="897" y="1529"/>
                    <a:pt x="420" y="0"/>
                    <a:pt x="42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4" name="Google Shape;1854;p57"/>
            <p:cNvSpPr/>
            <p:nvPr/>
          </p:nvSpPr>
          <p:spPr>
            <a:xfrm flipH="1">
              <a:off x="3191805" y="3567413"/>
              <a:ext cx="301114" cy="569604"/>
            </a:xfrm>
            <a:custGeom>
              <a:avLst/>
              <a:gdLst/>
              <a:ahLst/>
              <a:cxnLst/>
              <a:rect l="l" t="t" r="r" b="b"/>
              <a:pathLst>
                <a:path w="4421" h="8363" fill="none" extrusionOk="0">
                  <a:moveTo>
                    <a:pt x="1" y="0"/>
                  </a:moveTo>
                  <a:cubicBezTo>
                    <a:pt x="689" y="3043"/>
                    <a:pt x="2324" y="3392"/>
                    <a:pt x="2613" y="5481"/>
                  </a:cubicBezTo>
                  <a:cubicBezTo>
                    <a:pt x="2904" y="7570"/>
                    <a:pt x="4420" y="8362"/>
                    <a:pt x="4420" y="8362"/>
                  </a:cubicBezTo>
                </a:path>
              </a:pathLst>
            </a:custGeom>
            <a:noFill/>
            <a:ln w="2600" cap="flat" cmpd="sng">
              <a:solidFill>
                <a:schemeClr val="l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855" name="Google Shape;1855;p57"/>
          <p:cNvSpPr/>
          <p:nvPr/>
        </p:nvSpPr>
        <p:spPr>
          <a:xfrm flipH="1">
            <a:off x="160787" y="4392325"/>
            <a:ext cx="1828837" cy="208197"/>
          </a:xfrm>
          <a:custGeom>
            <a:avLst/>
            <a:gdLst/>
            <a:ahLst/>
            <a:cxnLst/>
            <a:rect l="l" t="t" r="r" b="b"/>
            <a:pathLst>
              <a:path w="46329" h="2845" extrusionOk="0">
                <a:moveTo>
                  <a:pt x="263" y="0"/>
                </a:moveTo>
                <a:cubicBezTo>
                  <a:pt x="119" y="0"/>
                  <a:pt x="1" y="118"/>
                  <a:pt x="1" y="264"/>
                </a:cubicBezTo>
                <a:lnTo>
                  <a:pt x="1" y="2581"/>
                </a:lnTo>
                <a:cubicBezTo>
                  <a:pt x="1" y="2726"/>
                  <a:pt x="119" y="2844"/>
                  <a:pt x="263" y="2844"/>
                </a:cubicBezTo>
                <a:lnTo>
                  <a:pt x="46065" y="2844"/>
                </a:lnTo>
                <a:cubicBezTo>
                  <a:pt x="46211" y="2844"/>
                  <a:pt x="46329" y="2726"/>
                  <a:pt x="46329" y="2581"/>
                </a:cubicBezTo>
                <a:lnTo>
                  <a:pt x="46329" y="264"/>
                </a:lnTo>
                <a:cubicBezTo>
                  <a:pt x="46329" y="118"/>
                  <a:pt x="46211" y="0"/>
                  <a:pt x="4606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856" name="Google Shape;1856;p57"/>
          <p:cNvGrpSpPr/>
          <p:nvPr/>
        </p:nvGrpSpPr>
        <p:grpSpPr>
          <a:xfrm>
            <a:off x="516562" y="2935928"/>
            <a:ext cx="1117052" cy="1456389"/>
            <a:chOff x="5373725" y="1934250"/>
            <a:chExt cx="492875" cy="642600"/>
          </a:xfrm>
        </p:grpSpPr>
        <p:sp>
          <p:nvSpPr>
            <p:cNvPr id="1857" name="Google Shape;1857;p57"/>
            <p:cNvSpPr/>
            <p:nvPr/>
          </p:nvSpPr>
          <p:spPr>
            <a:xfrm>
              <a:off x="5373725" y="1934250"/>
              <a:ext cx="492875" cy="37700"/>
            </a:xfrm>
            <a:custGeom>
              <a:avLst/>
              <a:gdLst/>
              <a:ahLst/>
              <a:cxnLst/>
              <a:rect l="l" t="t" r="r" b="b"/>
              <a:pathLst>
                <a:path w="19715" h="1508" extrusionOk="0">
                  <a:moveTo>
                    <a:pt x="0" y="0"/>
                  </a:moveTo>
                  <a:lnTo>
                    <a:pt x="0" y="1508"/>
                  </a:lnTo>
                  <a:lnTo>
                    <a:pt x="19714" y="1508"/>
                  </a:lnTo>
                  <a:lnTo>
                    <a:pt x="19714"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8" name="Google Shape;1858;p57"/>
            <p:cNvSpPr/>
            <p:nvPr/>
          </p:nvSpPr>
          <p:spPr>
            <a:xfrm>
              <a:off x="5412500" y="1971925"/>
              <a:ext cx="415325" cy="604925"/>
            </a:xfrm>
            <a:custGeom>
              <a:avLst/>
              <a:gdLst/>
              <a:ahLst/>
              <a:cxnLst/>
              <a:rect l="l" t="t" r="r" b="b"/>
              <a:pathLst>
                <a:path w="16613" h="24197" extrusionOk="0">
                  <a:moveTo>
                    <a:pt x="0" y="1"/>
                  </a:moveTo>
                  <a:lnTo>
                    <a:pt x="0" y="24197"/>
                  </a:lnTo>
                  <a:lnTo>
                    <a:pt x="16613" y="24197"/>
                  </a:lnTo>
                  <a:lnTo>
                    <a:pt x="16613"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9" name="Google Shape;1859;p57"/>
            <p:cNvSpPr/>
            <p:nvPr/>
          </p:nvSpPr>
          <p:spPr>
            <a:xfrm>
              <a:off x="5632625" y="1971925"/>
              <a:ext cx="194925" cy="604925"/>
            </a:xfrm>
            <a:custGeom>
              <a:avLst/>
              <a:gdLst/>
              <a:ahLst/>
              <a:cxnLst/>
              <a:rect l="l" t="t" r="r" b="b"/>
              <a:pathLst>
                <a:path w="7797" h="24197" extrusionOk="0">
                  <a:moveTo>
                    <a:pt x="0" y="1"/>
                  </a:moveTo>
                  <a:lnTo>
                    <a:pt x="0" y="24197"/>
                  </a:lnTo>
                  <a:lnTo>
                    <a:pt x="7797" y="24197"/>
                  </a:lnTo>
                  <a:lnTo>
                    <a:pt x="7797" y="1"/>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0" name="Google Shape;1860;p57"/>
            <p:cNvSpPr/>
            <p:nvPr/>
          </p:nvSpPr>
          <p:spPr>
            <a:xfrm>
              <a:off x="5494000" y="2112075"/>
              <a:ext cx="252325" cy="257900"/>
            </a:xfrm>
            <a:custGeom>
              <a:avLst/>
              <a:gdLst/>
              <a:ahLst/>
              <a:cxnLst/>
              <a:rect l="l" t="t" r="r" b="b"/>
              <a:pathLst>
                <a:path w="10093" h="10316" extrusionOk="0">
                  <a:moveTo>
                    <a:pt x="2664" y="0"/>
                  </a:moveTo>
                  <a:lnTo>
                    <a:pt x="2544" y="106"/>
                  </a:lnTo>
                  <a:cubicBezTo>
                    <a:pt x="2248" y="370"/>
                    <a:pt x="1310" y="1089"/>
                    <a:pt x="560" y="1240"/>
                  </a:cubicBezTo>
                  <a:lnTo>
                    <a:pt x="260" y="1301"/>
                  </a:lnTo>
                  <a:lnTo>
                    <a:pt x="226" y="1604"/>
                  </a:lnTo>
                  <a:cubicBezTo>
                    <a:pt x="0" y="3630"/>
                    <a:pt x="774" y="5462"/>
                    <a:pt x="1463" y="6642"/>
                  </a:cubicBezTo>
                  <a:cubicBezTo>
                    <a:pt x="2331" y="8132"/>
                    <a:pt x="3559" y="9424"/>
                    <a:pt x="4832" y="10187"/>
                  </a:cubicBezTo>
                  <a:lnTo>
                    <a:pt x="5046" y="10316"/>
                  </a:lnTo>
                  <a:lnTo>
                    <a:pt x="5261" y="10187"/>
                  </a:lnTo>
                  <a:cubicBezTo>
                    <a:pt x="6532" y="9424"/>
                    <a:pt x="7760" y="8131"/>
                    <a:pt x="8630" y="6642"/>
                  </a:cubicBezTo>
                  <a:cubicBezTo>
                    <a:pt x="9318" y="5462"/>
                    <a:pt x="10092" y="3630"/>
                    <a:pt x="9865" y="1604"/>
                  </a:cubicBezTo>
                  <a:lnTo>
                    <a:pt x="9833" y="1301"/>
                  </a:lnTo>
                  <a:lnTo>
                    <a:pt x="9533" y="1240"/>
                  </a:lnTo>
                  <a:cubicBezTo>
                    <a:pt x="8630" y="1060"/>
                    <a:pt x="7558" y="115"/>
                    <a:pt x="7548" y="106"/>
                  </a:cubicBezTo>
                  <a:lnTo>
                    <a:pt x="7429"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1" name="Google Shape;1861;p57"/>
            <p:cNvSpPr/>
            <p:nvPr/>
          </p:nvSpPr>
          <p:spPr>
            <a:xfrm>
              <a:off x="5412500" y="1971925"/>
              <a:ext cx="415325" cy="29275"/>
            </a:xfrm>
            <a:custGeom>
              <a:avLst/>
              <a:gdLst/>
              <a:ahLst/>
              <a:cxnLst/>
              <a:rect l="l" t="t" r="r" b="b"/>
              <a:pathLst>
                <a:path w="16613" h="1171" extrusionOk="0">
                  <a:moveTo>
                    <a:pt x="0" y="1"/>
                  </a:moveTo>
                  <a:lnTo>
                    <a:pt x="0" y="1171"/>
                  </a:lnTo>
                  <a:lnTo>
                    <a:pt x="16613" y="1171"/>
                  </a:lnTo>
                  <a:lnTo>
                    <a:pt x="16613" y="1"/>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2" name="Google Shape;1862;p57"/>
            <p:cNvSpPr/>
            <p:nvPr/>
          </p:nvSpPr>
          <p:spPr>
            <a:xfrm>
              <a:off x="5500925" y="2122475"/>
              <a:ext cx="119250" cy="235350"/>
            </a:xfrm>
            <a:custGeom>
              <a:avLst/>
              <a:gdLst/>
              <a:ahLst/>
              <a:cxnLst/>
              <a:rect l="l" t="t" r="r" b="b"/>
              <a:pathLst>
                <a:path w="4770" h="9414" extrusionOk="0">
                  <a:moveTo>
                    <a:pt x="2546" y="1"/>
                  </a:moveTo>
                  <a:cubicBezTo>
                    <a:pt x="2546" y="1"/>
                    <a:pt x="1392" y="1028"/>
                    <a:pt x="364" y="1233"/>
                  </a:cubicBezTo>
                  <a:cubicBezTo>
                    <a:pt x="0" y="4496"/>
                    <a:pt x="2412" y="7998"/>
                    <a:pt x="4769" y="9413"/>
                  </a:cubicBezTo>
                  <a:lnTo>
                    <a:pt x="4769" y="1"/>
                  </a:ln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3" name="Google Shape;1863;p57"/>
            <p:cNvSpPr/>
            <p:nvPr/>
          </p:nvSpPr>
          <p:spPr>
            <a:xfrm>
              <a:off x="5620150" y="2122475"/>
              <a:ext cx="119250" cy="235350"/>
            </a:xfrm>
            <a:custGeom>
              <a:avLst/>
              <a:gdLst/>
              <a:ahLst/>
              <a:cxnLst/>
              <a:rect l="l" t="t" r="r" b="b"/>
              <a:pathLst>
                <a:path w="4770" h="9414" extrusionOk="0">
                  <a:moveTo>
                    <a:pt x="0" y="1"/>
                  </a:moveTo>
                  <a:lnTo>
                    <a:pt x="0" y="9413"/>
                  </a:lnTo>
                  <a:cubicBezTo>
                    <a:pt x="2356" y="7998"/>
                    <a:pt x="4770" y="4496"/>
                    <a:pt x="4406" y="1233"/>
                  </a:cubicBezTo>
                  <a:cubicBezTo>
                    <a:pt x="3377" y="1028"/>
                    <a:pt x="2224" y="1"/>
                    <a:pt x="2224"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4" name="Google Shape;1864;p57"/>
            <p:cNvSpPr/>
            <p:nvPr/>
          </p:nvSpPr>
          <p:spPr>
            <a:xfrm>
              <a:off x="5559025" y="2168050"/>
              <a:ext cx="122250" cy="122250"/>
            </a:xfrm>
            <a:custGeom>
              <a:avLst/>
              <a:gdLst/>
              <a:ahLst/>
              <a:cxnLst/>
              <a:rect l="l" t="t" r="r" b="b"/>
              <a:pathLst>
                <a:path w="4890" h="4890" extrusionOk="0">
                  <a:moveTo>
                    <a:pt x="2445" y="0"/>
                  </a:moveTo>
                  <a:cubicBezTo>
                    <a:pt x="1095" y="0"/>
                    <a:pt x="1" y="1094"/>
                    <a:pt x="1" y="2445"/>
                  </a:cubicBezTo>
                  <a:cubicBezTo>
                    <a:pt x="1" y="3795"/>
                    <a:pt x="1095" y="4889"/>
                    <a:pt x="2445" y="4889"/>
                  </a:cubicBezTo>
                  <a:cubicBezTo>
                    <a:pt x="3796" y="4889"/>
                    <a:pt x="4890" y="3795"/>
                    <a:pt x="4890" y="2445"/>
                  </a:cubicBezTo>
                  <a:cubicBezTo>
                    <a:pt x="4890" y="1094"/>
                    <a:pt x="3796" y="0"/>
                    <a:pt x="244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5" name="Google Shape;1865;p57"/>
            <p:cNvSpPr/>
            <p:nvPr/>
          </p:nvSpPr>
          <p:spPr>
            <a:xfrm>
              <a:off x="5578975" y="2188025"/>
              <a:ext cx="82375" cy="82350"/>
            </a:xfrm>
            <a:custGeom>
              <a:avLst/>
              <a:gdLst/>
              <a:ahLst/>
              <a:cxnLst/>
              <a:rect l="l" t="t" r="r" b="b"/>
              <a:pathLst>
                <a:path w="3295" h="3294" fill="none" extrusionOk="0">
                  <a:moveTo>
                    <a:pt x="3295" y="1646"/>
                  </a:moveTo>
                  <a:cubicBezTo>
                    <a:pt x="3295" y="2151"/>
                    <a:pt x="3066" y="2603"/>
                    <a:pt x="2707" y="2905"/>
                  </a:cubicBezTo>
                  <a:cubicBezTo>
                    <a:pt x="2421" y="3147"/>
                    <a:pt x="2051" y="3293"/>
                    <a:pt x="1647" y="3293"/>
                  </a:cubicBezTo>
                  <a:cubicBezTo>
                    <a:pt x="1243" y="3293"/>
                    <a:pt x="873" y="3147"/>
                    <a:pt x="587" y="2905"/>
                  </a:cubicBezTo>
                  <a:cubicBezTo>
                    <a:pt x="228" y="2605"/>
                    <a:pt x="0" y="2152"/>
                    <a:pt x="0" y="1646"/>
                  </a:cubicBezTo>
                  <a:cubicBezTo>
                    <a:pt x="0" y="1141"/>
                    <a:pt x="228" y="689"/>
                    <a:pt x="587" y="387"/>
                  </a:cubicBezTo>
                  <a:cubicBezTo>
                    <a:pt x="873" y="146"/>
                    <a:pt x="1243" y="0"/>
                    <a:pt x="1647" y="0"/>
                  </a:cubicBezTo>
                  <a:cubicBezTo>
                    <a:pt x="2051" y="0"/>
                    <a:pt x="2421" y="146"/>
                    <a:pt x="2707" y="387"/>
                  </a:cubicBezTo>
                  <a:cubicBezTo>
                    <a:pt x="3066" y="690"/>
                    <a:pt x="3295" y="1141"/>
                    <a:pt x="3295" y="1646"/>
                  </a:cubicBezTo>
                  <a:close/>
                </a:path>
              </a:pathLst>
            </a:custGeom>
            <a:solidFill>
              <a:schemeClr val="accent1"/>
            </a:solidFill>
            <a:ln w="5200" cap="flat" cmpd="sng">
              <a:solidFill>
                <a:schemeClr val="accen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6" name="Google Shape;1866;p57"/>
            <p:cNvSpPr/>
            <p:nvPr/>
          </p:nvSpPr>
          <p:spPr>
            <a:xfrm>
              <a:off x="5578975" y="2197700"/>
              <a:ext cx="29300" cy="62950"/>
            </a:xfrm>
            <a:custGeom>
              <a:avLst/>
              <a:gdLst/>
              <a:ahLst/>
              <a:cxnLst/>
              <a:rect l="l" t="t" r="r" b="b"/>
              <a:pathLst>
                <a:path w="1172" h="2518" fill="none" extrusionOk="0">
                  <a:moveTo>
                    <a:pt x="1172" y="1259"/>
                  </a:moveTo>
                  <a:cubicBezTo>
                    <a:pt x="1172" y="1764"/>
                    <a:pt x="945" y="2216"/>
                    <a:pt x="587" y="2518"/>
                  </a:cubicBezTo>
                  <a:cubicBezTo>
                    <a:pt x="228" y="2218"/>
                    <a:pt x="0" y="1765"/>
                    <a:pt x="0" y="1259"/>
                  </a:cubicBezTo>
                  <a:cubicBezTo>
                    <a:pt x="0" y="754"/>
                    <a:pt x="228" y="302"/>
                    <a:pt x="587" y="0"/>
                  </a:cubicBezTo>
                  <a:cubicBezTo>
                    <a:pt x="945" y="303"/>
                    <a:pt x="1172" y="754"/>
                    <a:pt x="1172" y="1259"/>
                  </a:cubicBezTo>
                  <a:close/>
                </a:path>
              </a:pathLst>
            </a:custGeom>
            <a:solidFill>
              <a:schemeClr val="accent1"/>
            </a:solidFill>
            <a:ln w="5200" cap="flat" cmpd="sng">
              <a:solidFill>
                <a:schemeClr val="accen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7" name="Google Shape;1867;p57"/>
            <p:cNvSpPr/>
            <p:nvPr/>
          </p:nvSpPr>
          <p:spPr>
            <a:xfrm>
              <a:off x="5632025" y="2197700"/>
              <a:ext cx="29325" cy="62950"/>
            </a:xfrm>
            <a:custGeom>
              <a:avLst/>
              <a:gdLst/>
              <a:ahLst/>
              <a:cxnLst/>
              <a:rect l="l" t="t" r="r" b="b"/>
              <a:pathLst>
                <a:path w="1173" h="2518" fill="none" extrusionOk="0">
                  <a:moveTo>
                    <a:pt x="1173" y="1259"/>
                  </a:moveTo>
                  <a:cubicBezTo>
                    <a:pt x="1173" y="1764"/>
                    <a:pt x="944" y="2216"/>
                    <a:pt x="585" y="2518"/>
                  </a:cubicBezTo>
                  <a:cubicBezTo>
                    <a:pt x="228" y="2216"/>
                    <a:pt x="1" y="1764"/>
                    <a:pt x="1" y="1259"/>
                  </a:cubicBezTo>
                  <a:cubicBezTo>
                    <a:pt x="1" y="754"/>
                    <a:pt x="228" y="303"/>
                    <a:pt x="585" y="0"/>
                  </a:cubicBezTo>
                  <a:cubicBezTo>
                    <a:pt x="944" y="303"/>
                    <a:pt x="1173" y="754"/>
                    <a:pt x="1173" y="1259"/>
                  </a:cubicBezTo>
                  <a:close/>
                </a:path>
              </a:pathLst>
            </a:custGeom>
            <a:solidFill>
              <a:schemeClr val="accent1"/>
            </a:solidFill>
            <a:ln w="5200" cap="flat" cmpd="sng">
              <a:solidFill>
                <a:schemeClr val="accen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8" name="Google Shape;1868;p57"/>
            <p:cNvSpPr/>
            <p:nvPr/>
          </p:nvSpPr>
          <p:spPr>
            <a:xfrm>
              <a:off x="5620150" y="2188025"/>
              <a:ext cx="25" cy="82350"/>
            </a:xfrm>
            <a:custGeom>
              <a:avLst/>
              <a:gdLst/>
              <a:ahLst/>
              <a:cxnLst/>
              <a:rect l="l" t="t" r="r" b="b"/>
              <a:pathLst>
                <a:path w="1" h="3294" fill="none" extrusionOk="0">
                  <a:moveTo>
                    <a:pt x="0" y="0"/>
                  </a:moveTo>
                  <a:lnTo>
                    <a:pt x="0" y="3293"/>
                  </a:lnTo>
                </a:path>
              </a:pathLst>
            </a:custGeom>
            <a:solidFill>
              <a:schemeClr val="accent1"/>
            </a:solidFill>
            <a:ln w="5200" cap="flat" cmpd="sng">
              <a:solidFill>
                <a:schemeClr val="accen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9" name="Google Shape;1869;p57"/>
            <p:cNvSpPr/>
            <p:nvPr/>
          </p:nvSpPr>
          <p:spPr>
            <a:xfrm>
              <a:off x="5578975" y="2229150"/>
              <a:ext cx="82375" cy="25"/>
            </a:xfrm>
            <a:custGeom>
              <a:avLst/>
              <a:gdLst/>
              <a:ahLst/>
              <a:cxnLst/>
              <a:rect l="l" t="t" r="r" b="b"/>
              <a:pathLst>
                <a:path w="3295" h="1" fill="none" extrusionOk="0">
                  <a:moveTo>
                    <a:pt x="0" y="1"/>
                  </a:moveTo>
                  <a:lnTo>
                    <a:pt x="3295" y="1"/>
                  </a:lnTo>
                </a:path>
              </a:pathLst>
            </a:custGeom>
            <a:solidFill>
              <a:schemeClr val="accent1"/>
            </a:solidFill>
            <a:ln w="5200" cap="flat" cmpd="sng">
              <a:solidFill>
                <a:schemeClr val="accent1"/>
              </a:solidFill>
              <a:prstDash val="solid"/>
              <a:miter lim="15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70" name="Google Shape;1870;p57"/>
          <p:cNvGrpSpPr/>
          <p:nvPr/>
        </p:nvGrpSpPr>
        <p:grpSpPr>
          <a:xfrm>
            <a:off x="1220601" y="2190005"/>
            <a:ext cx="408220" cy="548867"/>
            <a:chOff x="5463205" y="2028925"/>
            <a:chExt cx="332345" cy="446851"/>
          </a:xfrm>
        </p:grpSpPr>
        <p:sp>
          <p:nvSpPr>
            <p:cNvPr id="1871" name="Google Shape;1871;p57"/>
            <p:cNvSpPr/>
            <p:nvPr/>
          </p:nvSpPr>
          <p:spPr>
            <a:xfrm>
              <a:off x="5463205" y="2028925"/>
              <a:ext cx="332345" cy="446851"/>
            </a:xfrm>
            <a:custGeom>
              <a:avLst/>
              <a:gdLst/>
              <a:ahLst/>
              <a:cxnLst/>
              <a:rect l="l" t="t" r="r" b="b"/>
              <a:pathLst>
                <a:path w="6217" h="8359" extrusionOk="0">
                  <a:moveTo>
                    <a:pt x="1248" y="1"/>
                  </a:moveTo>
                  <a:lnTo>
                    <a:pt x="1248" y="1249"/>
                  </a:lnTo>
                  <a:lnTo>
                    <a:pt x="0" y="1249"/>
                  </a:lnTo>
                  <a:lnTo>
                    <a:pt x="0" y="8358"/>
                  </a:lnTo>
                  <a:lnTo>
                    <a:pt x="6216" y="8358"/>
                  </a:lnTo>
                  <a:lnTo>
                    <a:pt x="6216"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2" name="Google Shape;1872;p57"/>
            <p:cNvSpPr/>
            <p:nvPr/>
          </p:nvSpPr>
          <p:spPr>
            <a:xfrm>
              <a:off x="5463205" y="2028925"/>
              <a:ext cx="66768" cy="66768"/>
            </a:xfrm>
            <a:custGeom>
              <a:avLst/>
              <a:gdLst/>
              <a:ahLst/>
              <a:cxnLst/>
              <a:rect l="l" t="t" r="r" b="b"/>
              <a:pathLst>
                <a:path w="1249" h="1249" extrusionOk="0">
                  <a:moveTo>
                    <a:pt x="1248" y="1"/>
                  </a:moveTo>
                  <a:lnTo>
                    <a:pt x="0" y="1249"/>
                  </a:lnTo>
                  <a:lnTo>
                    <a:pt x="1248" y="1249"/>
                  </a:lnTo>
                  <a:lnTo>
                    <a:pt x="1248"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3" name="Google Shape;1873;p57"/>
            <p:cNvSpPr/>
            <p:nvPr/>
          </p:nvSpPr>
          <p:spPr>
            <a:xfrm>
              <a:off x="5512385" y="2143162"/>
              <a:ext cx="233877" cy="19726"/>
            </a:xfrm>
            <a:custGeom>
              <a:avLst/>
              <a:gdLst/>
              <a:ahLst/>
              <a:cxnLst/>
              <a:rect l="l" t="t" r="r" b="b"/>
              <a:pathLst>
                <a:path w="4375" h="369" extrusionOk="0">
                  <a:moveTo>
                    <a:pt x="0" y="0"/>
                  </a:moveTo>
                  <a:lnTo>
                    <a:pt x="0" y="369"/>
                  </a:lnTo>
                  <a:lnTo>
                    <a:pt x="4375" y="369"/>
                  </a:lnTo>
                  <a:lnTo>
                    <a:pt x="4375"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4" name="Google Shape;1874;p57"/>
            <p:cNvSpPr/>
            <p:nvPr/>
          </p:nvSpPr>
          <p:spPr>
            <a:xfrm>
              <a:off x="5512385" y="2182024"/>
              <a:ext cx="233877" cy="19726"/>
            </a:xfrm>
            <a:custGeom>
              <a:avLst/>
              <a:gdLst/>
              <a:ahLst/>
              <a:cxnLst/>
              <a:rect l="l" t="t" r="r" b="b"/>
              <a:pathLst>
                <a:path w="4375" h="369" extrusionOk="0">
                  <a:moveTo>
                    <a:pt x="0" y="1"/>
                  </a:moveTo>
                  <a:lnTo>
                    <a:pt x="0" y="369"/>
                  </a:lnTo>
                  <a:lnTo>
                    <a:pt x="4375" y="369"/>
                  </a:lnTo>
                  <a:lnTo>
                    <a:pt x="4375"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5" name="Google Shape;1875;p57"/>
            <p:cNvSpPr/>
            <p:nvPr/>
          </p:nvSpPr>
          <p:spPr>
            <a:xfrm>
              <a:off x="5512385" y="2220887"/>
              <a:ext cx="233877" cy="19779"/>
            </a:xfrm>
            <a:custGeom>
              <a:avLst/>
              <a:gdLst/>
              <a:ahLst/>
              <a:cxnLst/>
              <a:rect l="l" t="t" r="r" b="b"/>
              <a:pathLst>
                <a:path w="4375" h="370" extrusionOk="0">
                  <a:moveTo>
                    <a:pt x="0" y="1"/>
                  </a:moveTo>
                  <a:lnTo>
                    <a:pt x="0" y="369"/>
                  </a:lnTo>
                  <a:lnTo>
                    <a:pt x="4375" y="369"/>
                  </a:lnTo>
                  <a:lnTo>
                    <a:pt x="4375"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6" name="Google Shape;1876;p57"/>
            <p:cNvSpPr/>
            <p:nvPr/>
          </p:nvSpPr>
          <p:spPr>
            <a:xfrm>
              <a:off x="5512385" y="2259804"/>
              <a:ext cx="233877" cy="19726"/>
            </a:xfrm>
            <a:custGeom>
              <a:avLst/>
              <a:gdLst/>
              <a:ahLst/>
              <a:cxnLst/>
              <a:rect l="l" t="t" r="r" b="b"/>
              <a:pathLst>
                <a:path w="4375" h="369" extrusionOk="0">
                  <a:moveTo>
                    <a:pt x="0" y="0"/>
                  </a:moveTo>
                  <a:lnTo>
                    <a:pt x="0" y="369"/>
                  </a:lnTo>
                  <a:lnTo>
                    <a:pt x="4375" y="369"/>
                  </a:lnTo>
                  <a:lnTo>
                    <a:pt x="4375"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7" name="Google Shape;1877;p57"/>
            <p:cNvSpPr/>
            <p:nvPr/>
          </p:nvSpPr>
          <p:spPr>
            <a:xfrm>
              <a:off x="5512385" y="2298667"/>
              <a:ext cx="233877" cy="19726"/>
            </a:xfrm>
            <a:custGeom>
              <a:avLst/>
              <a:gdLst/>
              <a:ahLst/>
              <a:cxnLst/>
              <a:rect l="l" t="t" r="r" b="b"/>
              <a:pathLst>
                <a:path w="4375" h="369" extrusionOk="0">
                  <a:moveTo>
                    <a:pt x="0" y="1"/>
                  </a:moveTo>
                  <a:lnTo>
                    <a:pt x="0" y="369"/>
                  </a:lnTo>
                  <a:lnTo>
                    <a:pt x="4375" y="369"/>
                  </a:lnTo>
                  <a:lnTo>
                    <a:pt x="4375"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8" name="Google Shape;1878;p57"/>
            <p:cNvSpPr/>
            <p:nvPr/>
          </p:nvSpPr>
          <p:spPr>
            <a:xfrm>
              <a:off x="5512385" y="2337530"/>
              <a:ext cx="233877" cy="19779"/>
            </a:xfrm>
            <a:custGeom>
              <a:avLst/>
              <a:gdLst/>
              <a:ahLst/>
              <a:cxnLst/>
              <a:rect l="l" t="t" r="r" b="b"/>
              <a:pathLst>
                <a:path w="4375" h="370" extrusionOk="0">
                  <a:moveTo>
                    <a:pt x="0" y="1"/>
                  </a:moveTo>
                  <a:lnTo>
                    <a:pt x="0" y="369"/>
                  </a:lnTo>
                  <a:lnTo>
                    <a:pt x="4375" y="369"/>
                  </a:lnTo>
                  <a:lnTo>
                    <a:pt x="4375"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9" name="Google Shape;1879;p57"/>
            <p:cNvSpPr/>
            <p:nvPr/>
          </p:nvSpPr>
          <p:spPr>
            <a:xfrm>
              <a:off x="5652334" y="2397187"/>
              <a:ext cx="93925" cy="19726"/>
            </a:xfrm>
            <a:custGeom>
              <a:avLst/>
              <a:gdLst/>
              <a:ahLst/>
              <a:cxnLst/>
              <a:rect l="l" t="t" r="r" b="b"/>
              <a:pathLst>
                <a:path w="1757" h="369" extrusionOk="0">
                  <a:moveTo>
                    <a:pt x="1" y="1"/>
                  </a:moveTo>
                  <a:lnTo>
                    <a:pt x="1" y="369"/>
                  </a:lnTo>
                  <a:lnTo>
                    <a:pt x="1757" y="369"/>
                  </a:lnTo>
                  <a:lnTo>
                    <a:pt x="1757"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0" name="Google Shape;1880;p57"/>
            <p:cNvSpPr/>
            <p:nvPr/>
          </p:nvSpPr>
          <p:spPr>
            <a:xfrm>
              <a:off x="5693388" y="2070461"/>
              <a:ext cx="50304" cy="50410"/>
            </a:xfrm>
            <a:custGeom>
              <a:avLst/>
              <a:gdLst/>
              <a:ahLst/>
              <a:cxnLst/>
              <a:rect l="l" t="t" r="r" b="b"/>
              <a:pathLst>
                <a:path w="941" h="943" extrusionOk="0">
                  <a:moveTo>
                    <a:pt x="1" y="1"/>
                  </a:moveTo>
                  <a:lnTo>
                    <a:pt x="1" y="942"/>
                  </a:lnTo>
                  <a:lnTo>
                    <a:pt x="941" y="942"/>
                  </a:lnTo>
                  <a:lnTo>
                    <a:pt x="941"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1" name="Google Shape;1881;p57"/>
            <p:cNvSpPr/>
            <p:nvPr/>
          </p:nvSpPr>
          <p:spPr>
            <a:xfrm>
              <a:off x="5512385" y="2381631"/>
              <a:ext cx="49876" cy="49822"/>
            </a:xfrm>
            <a:custGeom>
              <a:avLst/>
              <a:gdLst/>
              <a:ahLst/>
              <a:cxnLst/>
              <a:rect l="l" t="t" r="r" b="b"/>
              <a:pathLst>
                <a:path w="933" h="932" extrusionOk="0">
                  <a:moveTo>
                    <a:pt x="467" y="1"/>
                  </a:moveTo>
                  <a:cubicBezTo>
                    <a:pt x="209" y="1"/>
                    <a:pt x="0" y="209"/>
                    <a:pt x="0" y="467"/>
                  </a:cubicBezTo>
                  <a:cubicBezTo>
                    <a:pt x="0" y="724"/>
                    <a:pt x="209" y="932"/>
                    <a:pt x="467" y="932"/>
                  </a:cubicBezTo>
                  <a:cubicBezTo>
                    <a:pt x="725" y="932"/>
                    <a:pt x="933" y="724"/>
                    <a:pt x="933" y="467"/>
                  </a:cubicBezTo>
                  <a:cubicBezTo>
                    <a:pt x="933" y="209"/>
                    <a:pt x="725" y="1"/>
                    <a:pt x="46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2" name="Google Shape;1882;p57"/>
            <p:cNvSpPr/>
            <p:nvPr/>
          </p:nvSpPr>
          <p:spPr>
            <a:xfrm>
              <a:off x="5463205" y="2028925"/>
              <a:ext cx="66768" cy="66768"/>
            </a:xfrm>
            <a:custGeom>
              <a:avLst/>
              <a:gdLst/>
              <a:ahLst/>
              <a:cxnLst/>
              <a:rect l="l" t="t" r="r" b="b"/>
              <a:pathLst>
                <a:path w="1249" h="1249" extrusionOk="0">
                  <a:moveTo>
                    <a:pt x="1248" y="1"/>
                  </a:moveTo>
                  <a:lnTo>
                    <a:pt x="0" y="1249"/>
                  </a:lnTo>
                  <a:lnTo>
                    <a:pt x="1248" y="1249"/>
                  </a:lnTo>
                  <a:lnTo>
                    <a:pt x="1248" y="1"/>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83" name="Google Shape;1883;p57"/>
          <p:cNvGrpSpPr/>
          <p:nvPr/>
        </p:nvGrpSpPr>
        <p:grpSpPr>
          <a:xfrm>
            <a:off x="630145" y="2785358"/>
            <a:ext cx="642734" cy="150053"/>
            <a:chOff x="5942217" y="4142332"/>
            <a:chExt cx="1279583" cy="298731"/>
          </a:xfrm>
        </p:grpSpPr>
        <p:sp>
          <p:nvSpPr>
            <p:cNvPr id="1884" name="Google Shape;1884;p57"/>
            <p:cNvSpPr/>
            <p:nvPr/>
          </p:nvSpPr>
          <p:spPr>
            <a:xfrm flipH="1">
              <a:off x="5942217" y="4142332"/>
              <a:ext cx="1279583" cy="298730"/>
            </a:xfrm>
            <a:custGeom>
              <a:avLst/>
              <a:gdLst/>
              <a:ahLst/>
              <a:cxnLst/>
              <a:rect l="l" t="t" r="r" b="b"/>
              <a:pathLst>
                <a:path w="18787" h="4386" extrusionOk="0">
                  <a:moveTo>
                    <a:pt x="0" y="0"/>
                  </a:moveTo>
                  <a:lnTo>
                    <a:pt x="0" y="4386"/>
                  </a:lnTo>
                  <a:lnTo>
                    <a:pt x="18381" y="4386"/>
                  </a:lnTo>
                  <a:cubicBezTo>
                    <a:pt x="18605" y="4386"/>
                    <a:pt x="18787" y="4204"/>
                    <a:pt x="18787" y="3980"/>
                  </a:cubicBezTo>
                  <a:lnTo>
                    <a:pt x="18787" y="406"/>
                  </a:lnTo>
                  <a:cubicBezTo>
                    <a:pt x="18787" y="182"/>
                    <a:pt x="18605" y="0"/>
                    <a:pt x="1838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5" name="Google Shape;1885;p57"/>
            <p:cNvSpPr/>
            <p:nvPr/>
          </p:nvSpPr>
          <p:spPr>
            <a:xfrm flipH="1">
              <a:off x="6046486" y="4142332"/>
              <a:ext cx="270669" cy="298730"/>
            </a:xfrm>
            <a:custGeom>
              <a:avLst/>
              <a:gdLst/>
              <a:ahLst/>
              <a:cxnLst/>
              <a:rect l="l" t="t" r="r" b="b"/>
              <a:pathLst>
                <a:path w="3974" h="4386" extrusionOk="0">
                  <a:moveTo>
                    <a:pt x="0" y="0"/>
                  </a:moveTo>
                  <a:cubicBezTo>
                    <a:pt x="1211" y="0"/>
                    <a:pt x="2191" y="983"/>
                    <a:pt x="2191" y="2193"/>
                  </a:cubicBezTo>
                  <a:cubicBezTo>
                    <a:pt x="2191" y="2799"/>
                    <a:pt x="1946" y="3346"/>
                    <a:pt x="1550" y="3744"/>
                  </a:cubicBezTo>
                  <a:cubicBezTo>
                    <a:pt x="1153" y="4140"/>
                    <a:pt x="605" y="4386"/>
                    <a:pt x="0" y="4386"/>
                  </a:cubicBezTo>
                  <a:lnTo>
                    <a:pt x="1781" y="4386"/>
                  </a:lnTo>
                  <a:cubicBezTo>
                    <a:pt x="2387" y="4386"/>
                    <a:pt x="2934" y="4140"/>
                    <a:pt x="3332" y="3744"/>
                  </a:cubicBezTo>
                  <a:cubicBezTo>
                    <a:pt x="3728" y="3346"/>
                    <a:pt x="3974" y="2799"/>
                    <a:pt x="3974" y="2193"/>
                  </a:cubicBezTo>
                  <a:cubicBezTo>
                    <a:pt x="3974" y="983"/>
                    <a:pt x="2992" y="0"/>
                    <a:pt x="1781"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6" name="Google Shape;1886;p57"/>
            <p:cNvSpPr/>
            <p:nvPr/>
          </p:nvSpPr>
          <p:spPr>
            <a:xfrm flipH="1">
              <a:off x="5942217" y="4221681"/>
              <a:ext cx="1279514" cy="219382"/>
            </a:xfrm>
            <a:custGeom>
              <a:avLst/>
              <a:gdLst/>
              <a:ahLst/>
              <a:cxnLst/>
              <a:rect l="l" t="t" r="r" b="b"/>
              <a:pathLst>
                <a:path w="18786" h="3221" extrusionOk="0">
                  <a:moveTo>
                    <a:pt x="18531" y="1"/>
                  </a:moveTo>
                  <a:cubicBezTo>
                    <a:pt x="18428" y="195"/>
                    <a:pt x="18298" y="371"/>
                    <a:pt x="18144" y="525"/>
                  </a:cubicBezTo>
                  <a:cubicBezTo>
                    <a:pt x="17746" y="921"/>
                    <a:pt x="17199" y="1166"/>
                    <a:pt x="16593" y="1166"/>
                  </a:cubicBezTo>
                  <a:lnTo>
                    <a:pt x="1" y="1166"/>
                  </a:lnTo>
                  <a:lnTo>
                    <a:pt x="1" y="3221"/>
                  </a:lnTo>
                  <a:lnTo>
                    <a:pt x="16593" y="3221"/>
                  </a:lnTo>
                  <a:cubicBezTo>
                    <a:pt x="17199" y="3221"/>
                    <a:pt x="17746" y="2975"/>
                    <a:pt x="18144" y="2579"/>
                  </a:cubicBezTo>
                  <a:cubicBezTo>
                    <a:pt x="18540" y="2181"/>
                    <a:pt x="18786" y="1634"/>
                    <a:pt x="18786" y="1028"/>
                  </a:cubicBezTo>
                  <a:cubicBezTo>
                    <a:pt x="18786" y="657"/>
                    <a:pt x="18694" y="307"/>
                    <a:pt x="18531"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7" name="Google Shape;1887;p57"/>
            <p:cNvSpPr/>
            <p:nvPr/>
          </p:nvSpPr>
          <p:spPr>
            <a:xfrm flipH="1">
              <a:off x="6319002" y="4142332"/>
              <a:ext cx="902730" cy="298730"/>
            </a:xfrm>
            <a:custGeom>
              <a:avLst/>
              <a:gdLst/>
              <a:ahLst/>
              <a:cxnLst/>
              <a:rect l="l" t="t" r="r" b="b"/>
              <a:pathLst>
                <a:path w="13254" h="4386" extrusionOk="0">
                  <a:moveTo>
                    <a:pt x="1" y="0"/>
                  </a:moveTo>
                  <a:lnTo>
                    <a:pt x="1" y="4386"/>
                  </a:lnTo>
                  <a:lnTo>
                    <a:pt x="11061" y="4386"/>
                  </a:lnTo>
                  <a:cubicBezTo>
                    <a:pt x="11667" y="4386"/>
                    <a:pt x="12215" y="4140"/>
                    <a:pt x="12611" y="3744"/>
                  </a:cubicBezTo>
                  <a:cubicBezTo>
                    <a:pt x="13008" y="3346"/>
                    <a:pt x="13253" y="2799"/>
                    <a:pt x="13253" y="2193"/>
                  </a:cubicBezTo>
                  <a:cubicBezTo>
                    <a:pt x="13253" y="983"/>
                    <a:pt x="12273" y="0"/>
                    <a:pt x="11061"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8" name="Google Shape;1888;p57"/>
            <p:cNvSpPr/>
            <p:nvPr/>
          </p:nvSpPr>
          <p:spPr>
            <a:xfrm flipH="1">
              <a:off x="6366951" y="4183403"/>
              <a:ext cx="854849" cy="216590"/>
            </a:xfrm>
            <a:custGeom>
              <a:avLst/>
              <a:gdLst/>
              <a:ahLst/>
              <a:cxnLst/>
              <a:rect l="l" t="t" r="r" b="b"/>
              <a:pathLst>
                <a:path w="12551" h="3180" extrusionOk="0">
                  <a:moveTo>
                    <a:pt x="0" y="0"/>
                  </a:moveTo>
                  <a:lnTo>
                    <a:pt x="0" y="3180"/>
                  </a:lnTo>
                  <a:lnTo>
                    <a:pt x="12257" y="3180"/>
                  </a:lnTo>
                  <a:cubicBezTo>
                    <a:pt x="12418" y="3180"/>
                    <a:pt x="12550" y="3048"/>
                    <a:pt x="12550" y="2885"/>
                  </a:cubicBezTo>
                  <a:lnTo>
                    <a:pt x="12550" y="296"/>
                  </a:lnTo>
                  <a:cubicBezTo>
                    <a:pt x="12550" y="133"/>
                    <a:pt x="12418" y="0"/>
                    <a:pt x="1225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9" name="Google Shape;1889;p57"/>
            <p:cNvSpPr/>
            <p:nvPr/>
          </p:nvSpPr>
          <p:spPr>
            <a:xfrm flipH="1">
              <a:off x="6501196" y="4221681"/>
              <a:ext cx="687843" cy="24043"/>
            </a:xfrm>
            <a:custGeom>
              <a:avLst/>
              <a:gdLst/>
              <a:ahLst/>
              <a:cxnLst/>
              <a:rect l="l" t="t" r="r" b="b"/>
              <a:pathLst>
                <a:path w="10099" h="353" extrusionOk="0">
                  <a:moveTo>
                    <a:pt x="33" y="1"/>
                  </a:moveTo>
                  <a:cubicBezTo>
                    <a:pt x="16" y="1"/>
                    <a:pt x="1" y="15"/>
                    <a:pt x="1" y="34"/>
                  </a:cubicBezTo>
                  <a:lnTo>
                    <a:pt x="1" y="320"/>
                  </a:lnTo>
                  <a:cubicBezTo>
                    <a:pt x="1" y="338"/>
                    <a:pt x="16" y="352"/>
                    <a:pt x="33" y="352"/>
                  </a:cubicBezTo>
                  <a:lnTo>
                    <a:pt x="10066" y="352"/>
                  </a:lnTo>
                  <a:cubicBezTo>
                    <a:pt x="10085" y="352"/>
                    <a:pt x="10099" y="338"/>
                    <a:pt x="10099" y="320"/>
                  </a:cubicBezTo>
                  <a:lnTo>
                    <a:pt x="10099" y="34"/>
                  </a:lnTo>
                  <a:cubicBezTo>
                    <a:pt x="10099" y="15"/>
                    <a:pt x="10085" y="1"/>
                    <a:pt x="100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0" name="Google Shape;1890;p57"/>
            <p:cNvSpPr/>
            <p:nvPr/>
          </p:nvSpPr>
          <p:spPr>
            <a:xfrm flipH="1">
              <a:off x="6501196" y="4279711"/>
              <a:ext cx="687843" cy="23975"/>
            </a:xfrm>
            <a:custGeom>
              <a:avLst/>
              <a:gdLst/>
              <a:ahLst/>
              <a:cxnLst/>
              <a:rect l="l" t="t" r="r" b="b"/>
              <a:pathLst>
                <a:path w="10099" h="352" extrusionOk="0">
                  <a:moveTo>
                    <a:pt x="33" y="1"/>
                  </a:moveTo>
                  <a:cubicBezTo>
                    <a:pt x="16" y="1"/>
                    <a:pt x="1" y="15"/>
                    <a:pt x="1" y="33"/>
                  </a:cubicBezTo>
                  <a:lnTo>
                    <a:pt x="1" y="319"/>
                  </a:lnTo>
                  <a:cubicBezTo>
                    <a:pt x="1" y="338"/>
                    <a:pt x="16" y="352"/>
                    <a:pt x="33" y="352"/>
                  </a:cubicBezTo>
                  <a:lnTo>
                    <a:pt x="10066" y="352"/>
                  </a:lnTo>
                  <a:cubicBezTo>
                    <a:pt x="10085" y="352"/>
                    <a:pt x="10099" y="338"/>
                    <a:pt x="10099" y="319"/>
                  </a:cubicBezTo>
                  <a:lnTo>
                    <a:pt x="10099" y="33"/>
                  </a:lnTo>
                  <a:cubicBezTo>
                    <a:pt x="10099" y="15"/>
                    <a:pt x="10085" y="1"/>
                    <a:pt x="100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1" name="Google Shape;1891;p57"/>
            <p:cNvSpPr/>
            <p:nvPr/>
          </p:nvSpPr>
          <p:spPr>
            <a:xfrm flipH="1">
              <a:off x="6501196" y="4337741"/>
              <a:ext cx="687843" cy="24043"/>
            </a:xfrm>
            <a:custGeom>
              <a:avLst/>
              <a:gdLst/>
              <a:ahLst/>
              <a:cxnLst/>
              <a:rect l="l" t="t" r="r" b="b"/>
              <a:pathLst>
                <a:path w="10099" h="353" extrusionOk="0">
                  <a:moveTo>
                    <a:pt x="33" y="0"/>
                  </a:moveTo>
                  <a:cubicBezTo>
                    <a:pt x="16" y="0"/>
                    <a:pt x="1" y="16"/>
                    <a:pt x="1" y="33"/>
                  </a:cubicBezTo>
                  <a:lnTo>
                    <a:pt x="1" y="320"/>
                  </a:lnTo>
                  <a:cubicBezTo>
                    <a:pt x="1" y="337"/>
                    <a:pt x="16" y="353"/>
                    <a:pt x="33" y="353"/>
                  </a:cubicBezTo>
                  <a:lnTo>
                    <a:pt x="10066" y="353"/>
                  </a:lnTo>
                  <a:cubicBezTo>
                    <a:pt x="10085" y="353"/>
                    <a:pt x="10099" y="337"/>
                    <a:pt x="10099" y="320"/>
                  </a:cubicBezTo>
                  <a:lnTo>
                    <a:pt x="10099" y="33"/>
                  </a:lnTo>
                  <a:cubicBezTo>
                    <a:pt x="10099" y="16"/>
                    <a:pt x="10085" y="0"/>
                    <a:pt x="1006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92" name="Google Shape;1892;p57"/>
          <p:cNvGrpSpPr/>
          <p:nvPr/>
        </p:nvGrpSpPr>
        <p:grpSpPr>
          <a:xfrm flipH="1">
            <a:off x="516550" y="2634949"/>
            <a:ext cx="642734" cy="150053"/>
            <a:chOff x="5942217" y="4142332"/>
            <a:chExt cx="1279583" cy="298731"/>
          </a:xfrm>
        </p:grpSpPr>
        <p:sp>
          <p:nvSpPr>
            <p:cNvPr id="1893" name="Google Shape;1893;p57"/>
            <p:cNvSpPr/>
            <p:nvPr/>
          </p:nvSpPr>
          <p:spPr>
            <a:xfrm flipH="1">
              <a:off x="5942217" y="4142332"/>
              <a:ext cx="1279583" cy="298730"/>
            </a:xfrm>
            <a:custGeom>
              <a:avLst/>
              <a:gdLst/>
              <a:ahLst/>
              <a:cxnLst/>
              <a:rect l="l" t="t" r="r" b="b"/>
              <a:pathLst>
                <a:path w="18787" h="4386" extrusionOk="0">
                  <a:moveTo>
                    <a:pt x="0" y="0"/>
                  </a:moveTo>
                  <a:lnTo>
                    <a:pt x="0" y="4386"/>
                  </a:lnTo>
                  <a:lnTo>
                    <a:pt x="18381" y="4386"/>
                  </a:lnTo>
                  <a:cubicBezTo>
                    <a:pt x="18605" y="4386"/>
                    <a:pt x="18787" y="4204"/>
                    <a:pt x="18787" y="3980"/>
                  </a:cubicBezTo>
                  <a:lnTo>
                    <a:pt x="18787" y="406"/>
                  </a:lnTo>
                  <a:cubicBezTo>
                    <a:pt x="18787" y="182"/>
                    <a:pt x="18605" y="0"/>
                    <a:pt x="1838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4" name="Google Shape;1894;p57"/>
            <p:cNvSpPr/>
            <p:nvPr/>
          </p:nvSpPr>
          <p:spPr>
            <a:xfrm flipH="1">
              <a:off x="6046486" y="4142332"/>
              <a:ext cx="270669" cy="298730"/>
            </a:xfrm>
            <a:custGeom>
              <a:avLst/>
              <a:gdLst/>
              <a:ahLst/>
              <a:cxnLst/>
              <a:rect l="l" t="t" r="r" b="b"/>
              <a:pathLst>
                <a:path w="3974" h="4386" extrusionOk="0">
                  <a:moveTo>
                    <a:pt x="0" y="0"/>
                  </a:moveTo>
                  <a:cubicBezTo>
                    <a:pt x="1211" y="0"/>
                    <a:pt x="2191" y="983"/>
                    <a:pt x="2191" y="2193"/>
                  </a:cubicBezTo>
                  <a:cubicBezTo>
                    <a:pt x="2191" y="2799"/>
                    <a:pt x="1946" y="3346"/>
                    <a:pt x="1550" y="3744"/>
                  </a:cubicBezTo>
                  <a:cubicBezTo>
                    <a:pt x="1153" y="4140"/>
                    <a:pt x="605" y="4386"/>
                    <a:pt x="0" y="4386"/>
                  </a:cubicBezTo>
                  <a:lnTo>
                    <a:pt x="1781" y="4386"/>
                  </a:lnTo>
                  <a:cubicBezTo>
                    <a:pt x="2387" y="4386"/>
                    <a:pt x="2934" y="4140"/>
                    <a:pt x="3332" y="3744"/>
                  </a:cubicBezTo>
                  <a:cubicBezTo>
                    <a:pt x="3728" y="3346"/>
                    <a:pt x="3974" y="2799"/>
                    <a:pt x="3974" y="2193"/>
                  </a:cubicBezTo>
                  <a:cubicBezTo>
                    <a:pt x="3974" y="983"/>
                    <a:pt x="2992" y="0"/>
                    <a:pt x="1781"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5" name="Google Shape;1895;p57"/>
            <p:cNvSpPr/>
            <p:nvPr/>
          </p:nvSpPr>
          <p:spPr>
            <a:xfrm flipH="1">
              <a:off x="5942217" y="4221681"/>
              <a:ext cx="1279514" cy="219382"/>
            </a:xfrm>
            <a:custGeom>
              <a:avLst/>
              <a:gdLst/>
              <a:ahLst/>
              <a:cxnLst/>
              <a:rect l="l" t="t" r="r" b="b"/>
              <a:pathLst>
                <a:path w="18786" h="3221" extrusionOk="0">
                  <a:moveTo>
                    <a:pt x="18531" y="1"/>
                  </a:moveTo>
                  <a:cubicBezTo>
                    <a:pt x="18428" y="195"/>
                    <a:pt x="18298" y="371"/>
                    <a:pt x="18144" y="525"/>
                  </a:cubicBezTo>
                  <a:cubicBezTo>
                    <a:pt x="17746" y="921"/>
                    <a:pt x="17199" y="1166"/>
                    <a:pt x="16593" y="1166"/>
                  </a:cubicBezTo>
                  <a:lnTo>
                    <a:pt x="1" y="1166"/>
                  </a:lnTo>
                  <a:lnTo>
                    <a:pt x="1" y="3221"/>
                  </a:lnTo>
                  <a:lnTo>
                    <a:pt x="16593" y="3221"/>
                  </a:lnTo>
                  <a:cubicBezTo>
                    <a:pt x="17199" y="3221"/>
                    <a:pt x="17746" y="2975"/>
                    <a:pt x="18144" y="2579"/>
                  </a:cubicBezTo>
                  <a:cubicBezTo>
                    <a:pt x="18540" y="2181"/>
                    <a:pt x="18786" y="1634"/>
                    <a:pt x="18786" y="1028"/>
                  </a:cubicBezTo>
                  <a:cubicBezTo>
                    <a:pt x="18786" y="657"/>
                    <a:pt x="18694" y="307"/>
                    <a:pt x="18531"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6" name="Google Shape;1896;p57"/>
            <p:cNvSpPr/>
            <p:nvPr/>
          </p:nvSpPr>
          <p:spPr>
            <a:xfrm flipH="1">
              <a:off x="6319002" y="4142332"/>
              <a:ext cx="902730" cy="298730"/>
            </a:xfrm>
            <a:custGeom>
              <a:avLst/>
              <a:gdLst/>
              <a:ahLst/>
              <a:cxnLst/>
              <a:rect l="l" t="t" r="r" b="b"/>
              <a:pathLst>
                <a:path w="13254" h="4386" extrusionOk="0">
                  <a:moveTo>
                    <a:pt x="1" y="0"/>
                  </a:moveTo>
                  <a:lnTo>
                    <a:pt x="1" y="4386"/>
                  </a:lnTo>
                  <a:lnTo>
                    <a:pt x="11061" y="4386"/>
                  </a:lnTo>
                  <a:cubicBezTo>
                    <a:pt x="11667" y="4386"/>
                    <a:pt x="12215" y="4140"/>
                    <a:pt x="12611" y="3744"/>
                  </a:cubicBezTo>
                  <a:cubicBezTo>
                    <a:pt x="13008" y="3346"/>
                    <a:pt x="13253" y="2799"/>
                    <a:pt x="13253" y="2193"/>
                  </a:cubicBezTo>
                  <a:cubicBezTo>
                    <a:pt x="13253" y="983"/>
                    <a:pt x="12273" y="0"/>
                    <a:pt x="11061"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7" name="Google Shape;1897;p57"/>
            <p:cNvSpPr/>
            <p:nvPr/>
          </p:nvSpPr>
          <p:spPr>
            <a:xfrm flipH="1">
              <a:off x="6366951" y="4183403"/>
              <a:ext cx="854849" cy="216590"/>
            </a:xfrm>
            <a:custGeom>
              <a:avLst/>
              <a:gdLst/>
              <a:ahLst/>
              <a:cxnLst/>
              <a:rect l="l" t="t" r="r" b="b"/>
              <a:pathLst>
                <a:path w="12551" h="3180" extrusionOk="0">
                  <a:moveTo>
                    <a:pt x="0" y="0"/>
                  </a:moveTo>
                  <a:lnTo>
                    <a:pt x="0" y="3180"/>
                  </a:lnTo>
                  <a:lnTo>
                    <a:pt x="12257" y="3180"/>
                  </a:lnTo>
                  <a:cubicBezTo>
                    <a:pt x="12418" y="3180"/>
                    <a:pt x="12550" y="3048"/>
                    <a:pt x="12550" y="2885"/>
                  </a:cubicBezTo>
                  <a:lnTo>
                    <a:pt x="12550" y="296"/>
                  </a:lnTo>
                  <a:cubicBezTo>
                    <a:pt x="12550" y="133"/>
                    <a:pt x="12418" y="0"/>
                    <a:pt x="1225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8" name="Google Shape;1898;p57"/>
            <p:cNvSpPr/>
            <p:nvPr/>
          </p:nvSpPr>
          <p:spPr>
            <a:xfrm flipH="1">
              <a:off x="6501196" y="4221681"/>
              <a:ext cx="687843" cy="24043"/>
            </a:xfrm>
            <a:custGeom>
              <a:avLst/>
              <a:gdLst/>
              <a:ahLst/>
              <a:cxnLst/>
              <a:rect l="l" t="t" r="r" b="b"/>
              <a:pathLst>
                <a:path w="10099" h="353" extrusionOk="0">
                  <a:moveTo>
                    <a:pt x="33" y="1"/>
                  </a:moveTo>
                  <a:cubicBezTo>
                    <a:pt x="16" y="1"/>
                    <a:pt x="1" y="15"/>
                    <a:pt x="1" y="34"/>
                  </a:cubicBezTo>
                  <a:lnTo>
                    <a:pt x="1" y="320"/>
                  </a:lnTo>
                  <a:cubicBezTo>
                    <a:pt x="1" y="338"/>
                    <a:pt x="16" y="352"/>
                    <a:pt x="33" y="352"/>
                  </a:cubicBezTo>
                  <a:lnTo>
                    <a:pt x="10066" y="352"/>
                  </a:lnTo>
                  <a:cubicBezTo>
                    <a:pt x="10085" y="352"/>
                    <a:pt x="10099" y="338"/>
                    <a:pt x="10099" y="320"/>
                  </a:cubicBezTo>
                  <a:lnTo>
                    <a:pt x="10099" y="34"/>
                  </a:lnTo>
                  <a:cubicBezTo>
                    <a:pt x="10099" y="15"/>
                    <a:pt x="10085" y="1"/>
                    <a:pt x="100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9" name="Google Shape;1899;p57"/>
            <p:cNvSpPr/>
            <p:nvPr/>
          </p:nvSpPr>
          <p:spPr>
            <a:xfrm flipH="1">
              <a:off x="6501196" y="4279711"/>
              <a:ext cx="687843" cy="23975"/>
            </a:xfrm>
            <a:custGeom>
              <a:avLst/>
              <a:gdLst/>
              <a:ahLst/>
              <a:cxnLst/>
              <a:rect l="l" t="t" r="r" b="b"/>
              <a:pathLst>
                <a:path w="10099" h="352" extrusionOk="0">
                  <a:moveTo>
                    <a:pt x="33" y="1"/>
                  </a:moveTo>
                  <a:cubicBezTo>
                    <a:pt x="16" y="1"/>
                    <a:pt x="1" y="15"/>
                    <a:pt x="1" y="33"/>
                  </a:cubicBezTo>
                  <a:lnTo>
                    <a:pt x="1" y="319"/>
                  </a:lnTo>
                  <a:cubicBezTo>
                    <a:pt x="1" y="338"/>
                    <a:pt x="16" y="352"/>
                    <a:pt x="33" y="352"/>
                  </a:cubicBezTo>
                  <a:lnTo>
                    <a:pt x="10066" y="352"/>
                  </a:lnTo>
                  <a:cubicBezTo>
                    <a:pt x="10085" y="352"/>
                    <a:pt x="10099" y="338"/>
                    <a:pt x="10099" y="319"/>
                  </a:cubicBezTo>
                  <a:lnTo>
                    <a:pt x="10099" y="33"/>
                  </a:lnTo>
                  <a:cubicBezTo>
                    <a:pt x="10099" y="15"/>
                    <a:pt x="10085" y="1"/>
                    <a:pt x="100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0" name="Google Shape;1900;p57"/>
            <p:cNvSpPr/>
            <p:nvPr/>
          </p:nvSpPr>
          <p:spPr>
            <a:xfrm flipH="1">
              <a:off x="6501196" y="4337741"/>
              <a:ext cx="687843" cy="24043"/>
            </a:xfrm>
            <a:custGeom>
              <a:avLst/>
              <a:gdLst/>
              <a:ahLst/>
              <a:cxnLst/>
              <a:rect l="l" t="t" r="r" b="b"/>
              <a:pathLst>
                <a:path w="10099" h="353" extrusionOk="0">
                  <a:moveTo>
                    <a:pt x="33" y="0"/>
                  </a:moveTo>
                  <a:cubicBezTo>
                    <a:pt x="16" y="0"/>
                    <a:pt x="1" y="16"/>
                    <a:pt x="1" y="33"/>
                  </a:cubicBezTo>
                  <a:lnTo>
                    <a:pt x="1" y="320"/>
                  </a:lnTo>
                  <a:cubicBezTo>
                    <a:pt x="1" y="337"/>
                    <a:pt x="16" y="353"/>
                    <a:pt x="33" y="353"/>
                  </a:cubicBezTo>
                  <a:lnTo>
                    <a:pt x="10066" y="353"/>
                  </a:lnTo>
                  <a:cubicBezTo>
                    <a:pt x="10085" y="353"/>
                    <a:pt x="10099" y="337"/>
                    <a:pt x="10099" y="320"/>
                  </a:cubicBezTo>
                  <a:lnTo>
                    <a:pt x="10099" y="33"/>
                  </a:lnTo>
                  <a:cubicBezTo>
                    <a:pt x="10099" y="16"/>
                    <a:pt x="10085" y="0"/>
                    <a:pt x="1006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0" name="TextBox 13">
            <a:extLst>
              <a:ext uri="{FF2B5EF4-FFF2-40B4-BE49-F238E27FC236}">
                <a16:creationId xmlns:a16="http://schemas.microsoft.com/office/drawing/2014/main" id="{C8847262-A7CB-23D9-08D4-F0C6EFCD0884}"/>
              </a:ext>
            </a:extLst>
          </p:cNvPr>
          <p:cNvSpPr txBox="1"/>
          <p:nvPr/>
        </p:nvSpPr>
        <p:spPr>
          <a:xfrm>
            <a:off x="1709927" y="877468"/>
            <a:ext cx="5584303" cy="3416320"/>
          </a:xfrm>
          <a:prstGeom prst="rect">
            <a:avLst/>
          </a:prstGeom>
          <a:noFill/>
        </p:spPr>
        <p:txBody>
          <a:bodyPr wrap="squar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lnSpc>
                <a:spcPct val="150000"/>
              </a:lnSpc>
            </a:pPr>
            <a:r>
              <a:rPr lang="vi-VN" sz="4800" b="1">
                <a:solidFill>
                  <a:schemeClr val="accent4">
                    <a:lumMod val="50000"/>
                  </a:schemeClr>
                </a:solidFill>
              </a:rPr>
              <a:t>CẢM ƠN CÁC EM </a:t>
            </a:r>
          </a:p>
          <a:p>
            <a:pPr algn="ctr">
              <a:lnSpc>
                <a:spcPct val="150000"/>
              </a:lnSpc>
            </a:pPr>
            <a:r>
              <a:rPr lang="vi-VN" sz="4800" b="1">
                <a:solidFill>
                  <a:schemeClr val="accent4">
                    <a:lumMod val="50000"/>
                  </a:schemeClr>
                </a:solidFill>
              </a:rPr>
              <a:t>ĐÃ LẮNG NGHE BÀI GIẢNG!</a:t>
            </a:r>
          </a:p>
        </p:txBody>
      </p:sp>
    </p:spTree>
    <p:extLst>
      <p:ext uri="{BB962C8B-B14F-4D97-AF65-F5344CB8AC3E}">
        <p14:creationId xmlns:p14="http://schemas.microsoft.com/office/powerpoint/2010/main" val="14053119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37"/>
        <p:cNvGrpSpPr/>
        <p:nvPr/>
      </p:nvGrpSpPr>
      <p:grpSpPr>
        <a:xfrm>
          <a:off x="0" y="0"/>
          <a:ext cx="0" cy="0"/>
          <a:chOff x="0" y="0"/>
          <a:chExt cx="0" cy="0"/>
        </a:xfrm>
      </p:grpSpPr>
      <p:sp>
        <p:nvSpPr>
          <p:cNvPr id="856" name="Google Shape;856;p44"/>
          <p:cNvSpPr/>
          <p:nvPr/>
        </p:nvSpPr>
        <p:spPr>
          <a:xfrm rot="2144863">
            <a:off x="-560390" y="4257793"/>
            <a:ext cx="1822395" cy="1555415"/>
          </a:xfrm>
          <a:custGeom>
            <a:avLst/>
            <a:gdLst/>
            <a:ahLst/>
            <a:cxnLst/>
            <a:rect l="l" t="t" r="r" b="b"/>
            <a:pathLst>
              <a:path w="45611" h="38929" extrusionOk="0">
                <a:moveTo>
                  <a:pt x="26741" y="1"/>
                </a:moveTo>
                <a:cubicBezTo>
                  <a:pt x="24763" y="1"/>
                  <a:pt x="22797" y="680"/>
                  <a:pt x="21273" y="2151"/>
                </a:cubicBezTo>
                <a:cubicBezTo>
                  <a:pt x="19977" y="3402"/>
                  <a:pt x="18818" y="4971"/>
                  <a:pt x="17082" y="5450"/>
                </a:cubicBezTo>
                <a:cubicBezTo>
                  <a:pt x="16694" y="5557"/>
                  <a:pt x="16304" y="5602"/>
                  <a:pt x="15913" y="5602"/>
                </a:cubicBezTo>
                <a:cubicBezTo>
                  <a:pt x="13693" y="5602"/>
                  <a:pt x="11435" y="4134"/>
                  <a:pt x="9202" y="4134"/>
                </a:cubicBezTo>
                <a:cubicBezTo>
                  <a:pt x="8850" y="4134"/>
                  <a:pt x="8499" y="4170"/>
                  <a:pt x="8148" y="4255"/>
                </a:cubicBezTo>
                <a:cubicBezTo>
                  <a:pt x="7138" y="4499"/>
                  <a:pt x="6263" y="5122"/>
                  <a:pt x="5461" y="5781"/>
                </a:cubicBezTo>
                <a:cubicBezTo>
                  <a:pt x="4513" y="6561"/>
                  <a:pt x="3609" y="7430"/>
                  <a:pt x="3018" y="8503"/>
                </a:cubicBezTo>
                <a:cubicBezTo>
                  <a:pt x="1542" y="11186"/>
                  <a:pt x="2282" y="14521"/>
                  <a:pt x="1620" y="17509"/>
                </a:cubicBezTo>
                <a:cubicBezTo>
                  <a:pt x="1158" y="19594"/>
                  <a:pt x="0" y="21689"/>
                  <a:pt x="588" y="23744"/>
                </a:cubicBezTo>
                <a:cubicBezTo>
                  <a:pt x="965" y="25069"/>
                  <a:pt x="2041" y="26163"/>
                  <a:pt x="2188" y="27534"/>
                </a:cubicBezTo>
                <a:cubicBezTo>
                  <a:pt x="2317" y="28748"/>
                  <a:pt x="1693" y="29902"/>
                  <a:pt x="1456" y="31100"/>
                </a:cubicBezTo>
                <a:cubicBezTo>
                  <a:pt x="1158" y="32623"/>
                  <a:pt x="1525" y="34264"/>
                  <a:pt x="2443" y="35515"/>
                </a:cubicBezTo>
                <a:lnTo>
                  <a:pt x="35000" y="38928"/>
                </a:lnTo>
                <a:cubicBezTo>
                  <a:pt x="38019" y="38912"/>
                  <a:pt x="41404" y="38721"/>
                  <a:pt x="43463" y="36153"/>
                </a:cubicBezTo>
                <a:cubicBezTo>
                  <a:pt x="45087" y="34125"/>
                  <a:pt x="45420" y="31147"/>
                  <a:pt x="45533" y="28378"/>
                </a:cubicBezTo>
                <a:cubicBezTo>
                  <a:pt x="45611" y="26441"/>
                  <a:pt x="45609" y="24429"/>
                  <a:pt x="44927" y="22662"/>
                </a:cubicBezTo>
                <a:cubicBezTo>
                  <a:pt x="43684" y="19447"/>
                  <a:pt x="40557" y="17851"/>
                  <a:pt x="38688" y="15075"/>
                </a:cubicBezTo>
                <a:cubicBezTo>
                  <a:pt x="36453" y="11759"/>
                  <a:pt x="36212" y="7063"/>
                  <a:pt x="33971" y="3750"/>
                </a:cubicBezTo>
                <a:cubicBezTo>
                  <a:pt x="32355" y="1358"/>
                  <a:pt x="29537" y="1"/>
                  <a:pt x="2674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57" name="Google Shape;857;p44"/>
          <p:cNvGrpSpPr/>
          <p:nvPr/>
        </p:nvGrpSpPr>
        <p:grpSpPr>
          <a:xfrm rot="10092041" flipH="1">
            <a:off x="299290" y="4823123"/>
            <a:ext cx="1029185" cy="282611"/>
            <a:chOff x="6913312" y="2687868"/>
            <a:chExt cx="1422936" cy="390734"/>
          </a:xfrm>
        </p:grpSpPr>
        <p:sp>
          <p:nvSpPr>
            <p:cNvPr id="858" name="Google Shape;858;p44"/>
            <p:cNvSpPr/>
            <p:nvPr/>
          </p:nvSpPr>
          <p:spPr>
            <a:xfrm flipH="1">
              <a:off x="6913312" y="2687868"/>
              <a:ext cx="1422936" cy="390662"/>
            </a:xfrm>
            <a:custGeom>
              <a:avLst/>
              <a:gdLst/>
              <a:ahLst/>
              <a:cxnLst/>
              <a:rect l="l" t="t" r="r" b="b"/>
              <a:pathLst>
                <a:path w="19443" h="5338" extrusionOk="0">
                  <a:moveTo>
                    <a:pt x="2072" y="0"/>
                  </a:moveTo>
                  <a:cubicBezTo>
                    <a:pt x="1052" y="0"/>
                    <a:pt x="185" y="781"/>
                    <a:pt x="95" y="1817"/>
                  </a:cubicBezTo>
                  <a:cubicBezTo>
                    <a:pt x="0" y="2909"/>
                    <a:pt x="808" y="3873"/>
                    <a:pt x="1902" y="3968"/>
                  </a:cubicBezTo>
                  <a:lnTo>
                    <a:pt x="17196" y="5330"/>
                  </a:lnTo>
                  <a:cubicBezTo>
                    <a:pt x="17254" y="5336"/>
                    <a:pt x="17312" y="5338"/>
                    <a:pt x="17370" y="5338"/>
                  </a:cubicBezTo>
                  <a:cubicBezTo>
                    <a:pt x="18390" y="5338"/>
                    <a:pt x="19257" y="4559"/>
                    <a:pt x="19348" y="3523"/>
                  </a:cubicBezTo>
                  <a:cubicBezTo>
                    <a:pt x="19443" y="2431"/>
                    <a:pt x="18633" y="1467"/>
                    <a:pt x="17539" y="1372"/>
                  </a:cubicBezTo>
                  <a:lnTo>
                    <a:pt x="2246" y="8"/>
                  </a:lnTo>
                  <a:cubicBezTo>
                    <a:pt x="2188" y="3"/>
                    <a:pt x="2130" y="0"/>
                    <a:pt x="207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9" name="Google Shape;859;p44"/>
            <p:cNvSpPr/>
            <p:nvPr/>
          </p:nvSpPr>
          <p:spPr>
            <a:xfrm flipH="1">
              <a:off x="6917410" y="2811257"/>
              <a:ext cx="1414886" cy="267345"/>
            </a:xfrm>
            <a:custGeom>
              <a:avLst/>
              <a:gdLst/>
              <a:ahLst/>
              <a:cxnLst/>
              <a:rect l="l" t="t" r="r" b="b"/>
              <a:pathLst>
                <a:path w="19333" h="3653" extrusionOk="0">
                  <a:moveTo>
                    <a:pt x="57" y="0"/>
                  </a:moveTo>
                  <a:cubicBezTo>
                    <a:pt x="50" y="42"/>
                    <a:pt x="44" y="86"/>
                    <a:pt x="41" y="131"/>
                  </a:cubicBezTo>
                  <a:cubicBezTo>
                    <a:pt x="1" y="580"/>
                    <a:pt x="116" y="1007"/>
                    <a:pt x="340" y="1362"/>
                  </a:cubicBezTo>
                  <a:cubicBezTo>
                    <a:pt x="660" y="1870"/>
                    <a:pt x="1205" y="2226"/>
                    <a:pt x="1848" y="2282"/>
                  </a:cubicBezTo>
                  <a:lnTo>
                    <a:pt x="17142" y="3644"/>
                  </a:lnTo>
                  <a:cubicBezTo>
                    <a:pt x="17201" y="3650"/>
                    <a:pt x="17260" y="3652"/>
                    <a:pt x="17318" y="3652"/>
                  </a:cubicBezTo>
                  <a:cubicBezTo>
                    <a:pt x="18337" y="3652"/>
                    <a:pt x="19203" y="2871"/>
                    <a:pt x="19294" y="1837"/>
                  </a:cubicBezTo>
                  <a:cubicBezTo>
                    <a:pt x="19333" y="1386"/>
                    <a:pt x="19218" y="959"/>
                    <a:pt x="18994" y="605"/>
                  </a:cubicBezTo>
                  <a:cubicBezTo>
                    <a:pt x="18964" y="558"/>
                    <a:pt x="18933" y="513"/>
                    <a:pt x="18901" y="471"/>
                  </a:cubicBezTo>
                  <a:cubicBezTo>
                    <a:pt x="18754" y="1441"/>
                    <a:pt x="17918" y="2157"/>
                    <a:pt x="16941" y="2157"/>
                  </a:cubicBezTo>
                  <a:cubicBezTo>
                    <a:pt x="16883" y="2157"/>
                    <a:pt x="16824" y="2155"/>
                    <a:pt x="16766" y="2149"/>
                  </a:cubicBezTo>
                  <a:lnTo>
                    <a:pt x="1472" y="787"/>
                  </a:lnTo>
                  <a:cubicBezTo>
                    <a:pt x="887" y="735"/>
                    <a:pt x="383" y="435"/>
                    <a:pt x="57"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0" name="Google Shape;860;p44"/>
            <p:cNvSpPr/>
            <p:nvPr/>
          </p:nvSpPr>
          <p:spPr>
            <a:xfrm flipH="1">
              <a:off x="7601837" y="2715019"/>
              <a:ext cx="319379" cy="304084"/>
            </a:xfrm>
            <a:custGeom>
              <a:avLst/>
              <a:gdLst/>
              <a:ahLst/>
              <a:cxnLst/>
              <a:rect l="l" t="t" r="r" b="b"/>
              <a:pathLst>
                <a:path w="4364" h="4155" extrusionOk="0">
                  <a:moveTo>
                    <a:pt x="343" y="1"/>
                  </a:moveTo>
                  <a:lnTo>
                    <a:pt x="350" y="1"/>
                  </a:lnTo>
                  <a:lnTo>
                    <a:pt x="350" y="1"/>
                  </a:lnTo>
                  <a:cubicBezTo>
                    <a:pt x="348" y="1"/>
                    <a:pt x="346" y="1"/>
                    <a:pt x="343" y="1"/>
                  </a:cubicBezTo>
                  <a:close/>
                  <a:moveTo>
                    <a:pt x="350" y="1"/>
                  </a:moveTo>
                  <a:cubicBezTo>
                    <a:pt x="894" y="49"/>
                    <a:pt x="1367" y="314"/>
                    <a:pt x="1692" y="701"/>
                  </a:cubicBezTo>
                  <a:cubicBezTo>
                    <a:pt x="2020" y="1091"/>
                    <a:pt x="2197" y="1606"/>
                    <a:pt x="2151" y="2151"/>
                  </a:cubicBezTo>
                  <a:cubicBezTo>
                    <a:pt x="2061" y="3187"/>
                    <a:pt x="1193" y="3966"/>
                    <a:pt x="174" y="3966"/>
                  </a:cubicBezTo>
                  <a:cubicBezTo>
                    <a:pt x="116" y="3966"/>
                    <a:pt x="58" y="3964"/>
                    <a:pt x="0" y="3959"/>
                  </a:cubicBezTo>
                  <a:lnTo>
                    <a:pt x="0" y="3959"/>
                  </a:lnTo>
                  <a:lnTo>
                    <a:pt x="2166" y="4147"/>
                  </a:lnTo>
                  <a:cubicBezTo>
                    <a:pt x="2225" y="4152"/>
                    <a:pt x="2283" y="4154"/>
                    <a:pt x="2340" y="4154"/>
                  </a:cubicBezTo>
                  <a:cubicBezTo>
                    <a:pt x="3359" y="4154"/>
                    <a:pt x="4227" y="3375"/>
                    <a:pt x="4317" y="2339"/>
                  </a:cubicBezTo>
                  <a:cubicBezTo>
                    <a:pt x="4364" y="1794"/>
                    <a:pt x="4185" y="1280"/>
                    <a:pt x="3859" y="889"/>
                  </a:cubicBezTo>
                  <a:cubicBezTo>
                    <a:pt x="3531" y="499"/>
                    <a:pt x="3057" y="235"/>
                    <a:pt x="2510" y="189"/>
                  </a:cubicBezTo>
                  <a:lnTo>
                    <a:pt x="350"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1" name="Google Shape;861;p44"/>
            <p:cNvSpPr/>
            <p:nvPr/>
          </p:nvSpPr>
          <p:spPr>
            <a:xfrm flipH="1">
              <a:off x="7543289" y="2754027"/>
              <a:ext cx="284397" cy="249780"/>
            </a:xfrm>
            <a:custGeom>
              <a:avLst/>
              <a:gdLst/>
              <a:ahLst/>
              <a:cxnLst/>
              <a:rect l="l" t="t" r="r" b="b"/>
              <a:pathLst>
                <a:path w="3886" h="3413" extrusionOk="0">
                  <a:moveTo>
                    <a:pt x="1946" y="0"/>
                  </a:moveTo>
                  <a:cubicBezTo>
                    <a:pt x="1300" y="0"/>
                    <a:pt x="681" y="369"/>
                    <a:pt x="394" y="994"/>
                  </a:cubicBezTo>
                  <a:cubicBezTo>
                    <a:pt x="1" y="1850"/>
                    <a:pt x="375" y="2863"/>
                    <a:pt x="1232" y="3256"/>
                  </a:cubicBezTo>
                  <a:cubicBezTo>
                    <a:pt x="1463" y="3362"/>
                    <a:pt x="1705" y="3412"/>
                    <a:pt x="1943" y="3412"/>
                  </a:cubicBezTo>
                  <a:cubicBezTo>
                    <a:pt x="2589" y="3412"/>
                    <a:pt x="3206" y="3044"/>
                    <a:pt x="3493" y="2419"/>
                  </a:cubicBezTo>
                  <a:cubicBezTo>
                    <a:pt x="3886" y="1562"/>
                    <a:pt x="3511" y="549"/>
                    <a:pt x="2655" y="156"/>
                  </a:cubicBezTo>
                  <a:cubicBezTo>
                    <a:pt x="2425" y="50"/>
                    <a:pt x="2183" y="0"/>
                    <a:pt x="194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2" name="Google Shape;862;p44"/>
            <p:cNvSpPr/>
            <p:nvPr/>
          </p:nvSpPr>
          <p:spPr>
            <a:xfrm flipH="1">
              <a:off x="7577613" y="2781544"/>
              <a:ext cx="216042" cy="194892"/>
            </a:xfrm>
            <a:custGeom>
              <a:avLst/>
              <a:gdLst/>
              <a:ahLst/>
              <a:cxnLst/>
              <a:rect l="l" t="t" r="r" b="b"/>
              <a:pathLst>
                <a:path w="2952" h="2663" extrusionOk="0">
                  <a:moveTo>
                    <a:pt x="1477" y="0"/>
                  </a:moveTo>
                  <a:cubicBezTo>
                    <a:pt x="1364" y="0"/>
                    <a:pt x="1248" y="15"/>
                    <a:pt x="1133" y="46"/>
                  </a:cubicBezTo>
                  <a:cubicBezTo>
                    <a:pt x="423" y="235"/>
                    <a:pt x="1" y="966"/>
                    <a:pt x="190" y="1676"/>
                  </a:cubicBezTo>
                  <a:cubicBezTo>
                    <a:pt x="350" y="2270"/>
                    <a:pt x="888" y="2663"/>
                    <a:pt x="1477" y="2663"/>
                  </a:cubicBezTo>
                  <a:cubicBezTo>
                    <a:pt x="1590" y="2663"/>
                    <a:pt x="1705" y="2648"/>
                    <a:pt x="1820" y="2618"/>
                  </a:cubicBezTo>
                  <a:cubicBezTo>
                    <a:pt x="2529" y="2428"/>
                    <a:pt x="2952" y="1698"/>
                    <a:pt x="2762" y="989"/>
                  </a:cubicBezTo>
                  <a:cubicBezTo>
                    <a:pt x="2603" y="394"/>
                    <a:pt x="2065" y="0"/>
                    <a:pt x="1477"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3" name="Google Shape;863;p44"/>
            <p:cNvSpPr/>
            <p:nvPr/>
          </p:nvSpPr>
          <p:spPr>
            <a:xfrm flipH="1">
              <a:off x="7614205" y="2810964"/>
              <a:ext cx="142564" cy="136636"/>
            </a:xfrm>
            <a:custGeom>
              <a:avLst/>
              <a:gdLst/>
              <a:ahLst/>
              <a:cxnLst/>
              <a:rect l="l" t="t" r="r" b="b"/>
              <a:pathLst>
                <a:path w="1948" h="1867" extrusionOk="0">
                  <a:moveTo>
                    <a:pt x="971" y="1"/>
                  </a:moveTo>
                  <a:cubicBezTo>
                    <a:pt x="493" y="1"/>
                    <a:pt x="86" y="368"/>
                    <a:pt x="44" y="853"/>
                  </a:cubicBezTo>
                  <a:cubicBezTo>
                    <a:pt x="0" y="1366"/>
                    <a:pt x="379" y="1818"/>
                    <a:pt x="892" y="1863"/>
                  </a:cubicBezTo>
                  <a:cubicBezTo>
                    <a:pt x="919" y="1865"/>
                    <a:pt x="946" y="1866"/>
                    <a:pt x="972" y="1866"/>
                  </a:cubicBezTo>
                  <a:cubicBezTo>
                    <a:pt x="1453" y="1866"/>
                    <a:pt x="1860" y="1500"/>
                    <a:pt x="1902" y="1014"/>
                  </a:cubicBezTo>
                  <a:cubicBezTo>
                    <a:pt x="1947" y="500"/>
                    <a:pt x="1567" y="49"/>
                    <a:pt x="1054" y="4"/>
                  </a:cubicBezTo>
                  <a:cubicBezTo>
                    <a:pt x="1026" y="2"/>
                    <a:pt x="999" y="1"/>
                    <a:pt x="97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4" name="Google Shape;864;p44"/>
            <p:cNvSpPr/>
            <p:nvPr/>
          </p:nvSpPr>
          <p:spPr>
            <a:xfrm flipH="1">
              <a:off x="8047679" y="2693430"/>
              <a:ext cx="284616" cy="279494"/>
            </a:xfrm>
            <a:custGeom>
              <a:avLst/>
              <a:gdLst/>
              <a:ahLst/>
              <a:cxnLst/>
              <a:rect l="l" t="t" r="r" b="b"/>
              <a:pathLst>
                <a:path w="3889" h="3819" extrusionOk="0">
                  <a:moveTo>
                    <a:pt x="1946" y="1"/>
                  </a:moveTo>
                  <a:cubicBezTo>
                    <a:pt x="921" y="1"/>
                    <a:pt x="73" y="813"/>
                    <a:pt x="38" y="1843"/>
                  </a:cubicBezTo>
                  <a:cubicBezTo>
                    <a:pt x="1" y="2897"/>
                    <a:pt x="826" y="3781"/>
                    <a:pt x="1880" y="3817"/>
                  </a:cubicBezTo>
                  <a:cubicBezTo>
                    <a:pt x="1903" y="3818"/>
                    <a:pt x="1925" y="3818"/>
                    <a:pt x="1948" y="3818"/>
                  </a:cubicBezTo>
                  <a:cubicBezTo>
                    <a:pt x="2971" y="3818"/>
                    <a:pt x="3817" y="3006"/>
                    <a:pt x="3853" y="1975"/>
                  </a:cubicBezTo>
                  <a:cubicBezTo>
                    <a:pt x="3889" y="922"/>
                    <a:pt x="3065" y="39"/>
                    <a:pt x="2012" y="2"/>
                  </a:cubicBezTo>
                  <a:cubicBezTo>
                    <a:pt x="1990" y="1"/>
                    <a:pt x="1968" y="1"/>
                    <a:pt x="1946"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5" name="Google Shape;865;p44"/>
            <p:cNvSpPr/>
            <p:nvPr/>
          </p:nvSpPr>
          <p:spPr>
            <a:xfrm flipH="1">
              <a:off x="8106666" y="2752929"/>
              <a:ext cx="166935" cy="159909"/>
            </a:xfrm>
            <a:custGeom>
              <a:avLst/>
              <a:gdLst/>
              <a:ahLst/>
              <a:cxnLst/>
              <a:rect l="l" t="t" r="r" b="b"/>
              <a:pathLst>
                <a:path w="2281" h="2185" extrusionOk="0">
                  <a:moveTo>
                    <a:pt x="1138" y="0"/>
                  </a:moveTo>
                  <a:cubicBezTo>
                    <a:pt x="577" y="0"/>
                    <a:pt x="102" y="430"/>
                    <a:pt x="52" y="998"/>
                  </a:cubicBezTo>
                  <a:cubicBezTo>
                    <a:pt x="1" y="1599"/>
                    <a:pt x="445" y="2128"/>
                    <a:pt x="1045" y="2180"/>
                  </a:cubicBezTo>
                  <a:cubicBezTo>
                    <a:pt x="1077" y="2183"/>
                    <a:pt x="1108" y="2184"/>
                    <a:pt x="1139" y="2184"/>
                  </a:cubicBezTo>
                  <a:cubicBezTo>
                    <a:pt x="1701" y="2184"/>
                    <a:pt x="2177" y="1756"/>
                    <a:pt x="2228" y="1187"/>
                  </a:cubicBezTo>
                  <a:cubicBezTo>
                    <a:pt x="2280" y="586"/>
                    <a:pt x="1834" y="58"/>
                    <a:pt x="1235" y="5"/>
                  </a:cubicBezTo>
                  <a:cubicBezTo>
                    <a:pt x="1202" y="2"/>
                    <a:pt x="1170" y="0"/>
                    <a:pt x="1138"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66" name="Google Shape;866;p44"/>
          <p:cNvGrpSpPr/>
          <p:nvPr/>
        </p:nvGrpSpPr>
        <p:grpSpPr>
          <a:xfrm rot="-7646074" flipH="1">
            <a:off x="-88386" y="4149180"/>
            <a:ext cx="777653" cy="409495"/>
            <a:chOff x="7001573" y="2060164"/>
            <a:chExt cx="1368559" cy="720653"/>
          </a:xfrm>
        </p:grpSpPr>
        <p:sp>
          <p:nvSpPr>
            <p:cNvPr id="867" name="Google Shape;867;p44"/>
            <p:cNvSpPr/>
            <p:nvPr/>
          </p:nvSpPr>
          <p:spPr>
            <a:xfrm flipH="1">
              <a:off x="7001573" y="2060164"/>
              <a:ext cx="1368340" cy="720653"/>
            </a:xfrm>
            <a:custGeom>
              <a:avLst/>
              <a:gdLst/>
              <a:ahLst/>
              <a:cxnLst/>
              <a:rect l="l" t="t" r="r" b="b"/>
              <a:pathLst>
                <a:path w="18697" h="9847" extrusionOk="0">
                  <a:moveTo>
                    <a:pt x="2256" y="0"/>
                  </a:moveTo>
                  <a:cubicBezTo>
                    <a:pt x="1474" y="0"/>
                    <a:pt x="733" y="464"/>
                    <a:pt x="417" y="1233"/>
                  </a:cubicBezTo>
                  <a:cubicBezTo>
                    <a:pt x="0" y="2248"/>
                    <a:pt x="485" y="3409"/>
                    <a:pt x="1500" y="3825"/>
                  </a:cubicBezTo>
                  <a:lnTo>
                    <a:pt x="15687" y="9696"/>
                  </a:lnTo>
                  <a:cubicBezTo>
                    <a:pt x="15934" y="9798"/>
                    <a:pt x="16190" y="9846"/>
                    <a:pt x="16442" y="9846"/>
                  </a:cubicBezTo>
                  <a:cubicBezTo>
                    <a:pt x="17223" y="9846"/>
                    <a:pt x="17964" y="9382"/>
                    <a:pt x="18280" y="8614"/>
                  </a:cubicBezTo>
                  <a:cubicBezTo>
                    <a:pt x="18697" y="7600"/>
                    <a:pt x="18213" y="6439"/>
                    <a:pt x="17199" y="6021"/>
                  </a:cubicBezTo>
                  <a:lnTo>
                    <a:pt x="3011" y="150"/>
                  </a:lnTo>
                  <a:cubicBezTo>
                    <a:pt x="2763" y="48"/>
                    <a:pt x="2508" y="0"/>
                    <a:pt x="225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8" name="Google Shape;868;p44"/>
            <p:cNvSpPr/>
            <p:nvPr/>
          </p:nvSpPr>
          <p:spPr>
            <a:xfrm flipH="1">
              <a:off x="7018039" y="2141618"/>
              <a:ext cx="1335260" cy="639198"/>
            </a:xfrm>
            <a:custGeom>
              <a:avLst/>
              <a:gdLst/>
              <a:ahLst/>
              <a:cxnLst/>
              <a:rect l="l" t="t" r="r" b="b"/>
              <a:pathLst>
                <a:path w="18245" h="8734" extrusionOk="0">
                  <a:moveTo>
                    <a:pt x="244" y="0"/>
                  </a:moveTo>
                  <a:cubicBezTo>
                    <a:pt x="226" y="39"/>
                    <a:pt x="209" y="78"/>
                    <a:pt x="190" y="120"/>
                  </a:cubicBezTo>
                  <a:cubicBezTo>
                    <a:pt x="19" y="536"/>
                    <a:pt x="0" y="979"/>
                    <a:pt x="108" y="1385"/>
                  </a:cubicBezTo>
                  <a:cubicBezTo>
                    <a:pt x="263" y="1964"/>
                    <a:pt x="675" y="2466"/>
                    <a:pt x="1273" y="2712"/>
                  </a:cubicBezTo>
                  <a:lnTo>
                    <a:pt x="15460" y="8583"/>
                  </a:lnTo>
                  <a:cubicBezTo>
                    <a:pt x="15707" y="8685"/>
                    <a:pt x="15963" y="8733"/>
                    <a:pt x="16215" y="8733"/>
                  </a:cubicBezTo>
                  <a:cubicBezTo>
                    <a:pt x="16996" y="8733"/>
                    <a:pt x="17737" y="8269"/>
                    <a:pt x="18053" y="7501"/>
                  </a:cubicBezTo>
                  <a:cubicBezTo>
                    <a:pt x="18226" y="7083"/>
                    <a:pt x="18244" y="6641"/>
                    <a:pt x="18136" y="6236"/>
                  </a:cubicBezTo>
                  <a:cubicBezTo>
                    <a:pt x="18122" y="6184"/>
                    <a:pt x="18106" y="6131"/>
                    <a:pt x="18088" y="6081"/>
                  </a:cubicBezTo>
                  <a:cubicBezTo>
                    <a:pt x="17748" y="6778"/>
                    <a:pt x="17044" y="7195"/>
                    <a:pt x="16303" y="7195"/>
                  </a:cubicBezTo>
                  <a:cubicBezTo>
                    <a:pt x="16052" y="7195"/>
                    <a:pt x="15796" y="7146"/>
                    <a:pt x="15548" y="7045"/>
                  </a:cubicBezTo>
                  <a:lnTo>
                    <a:pt x="1360" y="1174"/>
                  </a:lnTo>
                  <a:cubicBezTo>
                    <a:pt x="816" y="950"/>
                    <a:pt x="426" y="513"/>
                    <a:pt x="244"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9" name="Google Shape;869;p44"/>
            <p:cNvSpPr/>
            <p:nvPr/>
          </p:nvSpPr>
          <p:spPr>
            <a:xfrm flipH="1">
              <a:off x="7652627" y="2178869"/>
              <a:ext cx="352313" cy="340457"/>
            </a:xfrm>
            <a:custGeom>
              <a:avLst/>
              <a:gdLst/>
              <a:ahLst/>
              <a:cxnLst/>
              <a:rect l="l" t="t" r="r" b="b"/>
              <a:pathLst>
                <a:path w="4814" h="4652" extrusionOk="0">
                  <a:moveTo>
                    <a:pt x="1512" y="1"/>
                  </a:moveTo>
                  <a:lnTo>
                    <a:pt x="1513" y="1"/>
                  </a:lnTo>
                  <a:lnTo>
                    <a:pt x="1513" y="1"/>
                  </a:lnTo>
                  <a:cubicBezTo>
                    <a:pt x="1512" y="1"/>
                    <a:pt x="1512" y="1"/>
                    <a:pt x="1512" y="1"/>
                  </a:cubicBezTo>
                  <a:close/>
                  <a:moveTo>
                    <a:pt x="1513" y="1"/>
                  </a:moveTo>
                  <a:cubicBezTo>
                    <a:pt x="2019" y="209"/>
                    <a:pt x="2395" y="604"/>
                    <a:pt x="2589" y="1073"/>
                  </a:cubicBezTo>
                  <a:cubicBezTo>
                    <a:pt x="2785" y="1543"/>
                    <a:pt x="2802" y="2086"/>
                    <a:pt x="2594" y="2593"/>
                  </a:cubicBezTo>
                  <a:cubicBezTo>
                    <a:pt x="2278" y="3361"/>
                    <a:pt x="1536" y="3825"/>
                    <a:pt x="754" y="3825"/>
                  </a:cubicBezTo>
                  <a:cubicBezTo>
                    <a:pt x="503" y="3825"/>
                    <a:pt x="247" y="3778"/>
                    <a:pt x="0" y="3676"/>
                  </a:cubicBezTo>
                  <a:lnTo>
                    <a:pt x="0" y="3676"/>
                  </a:lnTo>
                  <a:lnTo>
                    <a:pt x="2011" y="4501"/>
                  </a:lnTo>
                  <a:cubicBezTo>
                    <a:pt x="2259" y="4603"/>
                    <a:pt x="2515" y="4652"/>
                    <a:pt x="2766" y="4652"/>
                  </a:cubicBezTo>
                  <a:cubicBezTo>
                    <a:pt x="3548" y="4652"/>
                    <a:pt x="4288" y="4187"/>
                    <a:pt x="4603" y="3420"/>
                  </a:cubicBezTo>
                  <a:cubicBezTo>
                    <a:pt x="4813" y="2913"/>
                    <a:pt x="4796" y="2369"/>
                    <a:pt x="4600" y="1900"/>
                  </a:cubicBezTo>
                  <a:cubicBezTo>
                    <a:pt x="4404" y="1429"/>
                    <a:pt x="4030" y="1036"/>
                    <a:pt x="3523" y="828"/>
                  </a:cubicBezTo>
                  <a:lnTo>
                    <a:pt x="1513"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0" name="Google Shape;870;p44"/>
            <p:cNvSpPr/>
            <p:nvPr/>
          </p:nvSpPr>
          <p:spPr>
            <a:xfrm flipH="1">
              <a:off x="7610326" y="2273790"/>
              <a:ext cx="263978" cy="249707"/>
            </a:xfrm>
            <a:custGeom>
              <a:avLst/>
              <a:gdLst/>
              <a:ahLst/>
              <a:cxnLst/>
              <a:rect l="l" t="t" r="r" b="b"/>
              <a:pathLst>
                <a:path w="3607" h="3412" extrusionOk="0">
                  <a:moveTo>
                    <a:pt x="1800" y="1"/>
                  </a:moveTo>
                  <a:cubicBezTo>
                    <a:pt x="947" y="1"/>
                    <a:pt x="209" y="642"/>
                    <a:pt x="110" y="1510"/>
                  </a:cubicBezTo>
                  <a:cubicBezTo>
                    <a:pt x="1" y="2446"/>
                    <a:pt x="672" y="3293"/>
                    <a:pt x="1608" y="3400"/>
                  </a:cubicBezTo>
                  <a:cubicBezTo>
                    <a:pt x="1674" y="3408"/>
                    <a:pt x="1741" y="3412"/>
                    <a:pt x="1806" y="3412"/>
                  </a:cubicBezTo>
                  <a:cubicBezTo>
                    <a:pt x="2660" y="3412"/>
                    <a:pt x="3398" y="2771"/>
                    <a:pt x="3497" y="1902"/>
                  </a:cubicBezTo>
                  <a:cubicBezTo>
                    <a:pt x="3606" y="967"/>
                    <a:pt x="2935" y="120"/>
                    <a:pt x="1999" y="12"/>
                  </a:cubicBezTo>
                  <a:cubicBezTo>
                    <a:pt x="1932" y="5"/>
                    <a:pt x="1866" y="1"/>
                    <a:pt x="180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1" name="Google Shape;871;p44"/>
            <p:cNvSpPr/>
            <p:nvPr/>
          </p:nvSpPr>
          <p:spPr>
            <a:xfrm flipH="1">
              <a:off x="7635575" y="2301087"/>
              <a:ext cx="213920" cy="194892"/>
            </a:xfrm>
            <a:custGeom>
              <a:avLst/>
              <a:gdLst/>
              <a:ahLst/>
              <a:cxnLst/>
              <a:rect l="l" t="t" r="r" b="b"/>
              <a:pathLst>
                <a:path w="2923" h="2663" extrusionOk="0">
                  <a:moveTo>
                    <a:pt x="1461" y="1"/>
                  </a:moveTo>
                  <a:cubicBezTo>
                    <a:pt x="1121" y="1"/>
                    <a:pt x="780" y="130"/>
                    <a:pt x="520" y="390"/>
                  </a:cubicBezTo>
                  <a:cubicBezTo>
                    <a:pt x="1" y="911"/>
                    <a:pt x="1" y="1753"/>
                    <a:pt x="520" y="2272"/>
                  </a:cubicBezTo>
                  <a:cubicBezTo>
                    <a:pt x="780" y="2532"/>
                    <a:pt x="1121" y="2662"/>
                    <a:pt x="1461" y="2662"/>
                  </a:cubicBezTo>
                  <a:cubicBezTo>
                    <a:pt x="1802" y="2662"/>
                    <a:pt x="2142" y="2532"/>
                    <a:pt x="2402" y="2272"/>
                  </a:cubicBezTo>
                  <a:cubicBezTo>
                    <a:pt x="2922" y="1753"/>
                    <a:pt x="2922" y="911"/>
                    <a:pt x="2402" y="390"/>
                  </a:cubicBezTo>
                  <a:cubicBezTo>
                    <a:pt x="2142" y="130"/>
                    <a:pt x="1802" y="1"/>
                    <a:pt x="1461" y="1"/>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2" name="Google Shape;872;p44"/>
            <p:cNvSpPr/>
            <p:nvPr/>
          </p:nvSpPr>
          <p:spPr>
            <a:xfrm flipH="1">
              <a:off x="7664923" y="2330215"/>
              <a:ext cx="155006" cy="136636"/>
            </a:xfrm>
            <a:custGeom>
              <a:avLst/>
              <a:gdLst/>
              <a:ahLst/>
              <a:cxnLst/>
              <a:rect l="l" t="t" r="r" b="b"/>
              <a:pathLst>
                <a:path w="2118" h="1867" extrusionOk="0">
                  <a:moveTo>
                    <a:pt x="1058" y="1"/>
                  </a:moveTo>
                  <a:cubicBezTo>
                    <a:pt x="692" y="1"/>
                    <a:pt x="345" y="219"/>
                    <a:pt x="196" y="579"/>
                  </a:cubicBezTo>
                  <a:cubicBezTo>
                    <a:pt x="1" y="1055"/>
                    <a:pt x="228" y="1600"/>
                    <a:pt x="705" y="1796"/>
                  </a:cubicBezTo>
                  <a:cubicBezTo>
                    <a:pt x="821" y="1844"/>
                    <a:pt x="941" y="1867"/>
                    <a:pt x="1059" y="1867"/>
                  </a:cubicBezTo>
                  <a:cubicBezTo>
                    <a:pt x="1425" y="1867"/>
                    <a:pt x="1773" y="1649"/>
                    <a:pt x="1921" y="1288"/>
                  </a:cubicBezTo>
                  <a:cubicBezTo>
                    <a:pt x="2117" y="811"/>
                    <a:pt x="1889" y="267"/>
                    <a:pt x="1413" y="71"/>
                  </a:cubicBezTo>
                  <a:cubicBezTo>
                    <a:pt x="1297" y="24"/>
                    <a:pt x="1177" y="1"/>
                    <a:pt x="105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3" name="Google Shape;873;p44"/>
            <p:cNvSpPr/>
            <p:nvPr/>
          </p:nvSpPr>
          <p:spPr>
            <a:xfrm flipH="1">
              <a:off x="8051046" y="2063677"/>
              <a:ext cx="319087" cy="279494"/>
            </a:xfrm>
            <a:custGeom>
              <a:avLst/>
              <a:gdLst/>
              <a:ahLst/>
              <a:cxnLst/>
              <a:rect l="l" t="t" r="r" b="b"/>
              <a:pathLst>
                <a:path w="4360" h="3819" extrusionOk="0">
                  <a:moveTo>
                    <a:pt x="2179" y="1"/>
                  </a:moveTo>
                  <a:cubicBezTo>
                    <a:pt x="1850" y="1"/>
                    <a:pt x="1517" y="86"/>
                    <a:pt x="1212" y="265"/>
                  </a:cubicBezTo>
                  <a:cubicBezTo>
                    <a:pt x="305" y="799"/>
                    <a:pt x="0" y="1970"/>
                    <a:pt x="535" y="2877"/>
                  </a:cubicBezTo>
                  <a:cubicBezTo>
                    <a:pt x="891" y="3482"/>
                    <a:pt x="1528" y="3819"/>
                    <a:pt x="2182" y="3819"/>
                  </a:cubicBezTo>
                  <a:cubicBezTo>
                    <a:pt x="2510" y="3819"/>
                    <a:pt x="2844" y="3734"/>
                    <a:pt x="3147" y="3555"/>
                  </a:cubicBezTo>
                  <a:cubicBezTo>
                    <a:pt x="4056" y="3020"/>
                    <a:pt x="4359" y="1852"/>
                    <a:pt x="3825" y="942"/>
                  </a:cubicBezTo>
                  <a:cubicBezTo>
                    <a:pt x="3469" y="338"/>
                    <a:pt x="2833" y="1"/>
                    <a:pt x="2179"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4" name="Google Shape;874;p44"/>
            <p:cNvSpPr/>
            <p:nvPr/>
          </p:nvSpPr>
          <p:spPr>
            <a:xfrm flipH="1">
              <a:off x="8119547" y="2123469"/>
              <a:ext cx="181352" cy="159909"/>
            </a:xfrm>
            <a:custGeom>
              <a:avLst/>
              <a:gdLst/>
              <a:ahLst/>
              <a:cxnLst/>
              <a:rect l="l" t="t" r="r" b="b"/>
              <a:pathLst>
                <a:path w="2478" h="2185" extrusionOk="0">
                  <a:moveTo>
                    <a:pt x="1240" y="1"/>
                  </a:moveTo>
                  <a:cubicBezTo>
                    <a:pt x="811" y="1"/>
                    <a:pt x="403" y="256"/>
                    <a:pt x="231" y="677"/>
                  </a:cubicBezTo>
                  <a:cubicBezTo>
                    <a:pt x="1" y="1235"/>
                    <a:pt x="266" y="1874"/>
                    <a:pt x="824" y="2102"/>
                  </a:cubicBezTo>
                  <a:cubicBezTo>
                    <a:pt x="960" y="2158"/>
                    <a:pt x="1101" y="2185"/>
                    <a:pt x="1239" y="2185"/>
                  </a:cubicBezTo>
                  <a:cubicBezTo>
                    <a:pt x="1669" y="2185"/>
                    <a:pt x="2075" y="1929"/>
                    <a:pt x="2249" y="1509"/>
                  </a:cubicBezTo>
                  <a:cubicBezTo>
                    <a:pt x="2478" y="951"/>
                    <a:pt x="2212" y="312"/>
                    <a:pt x="1654" y="83"/>
                  </a:cubicBezTo>
                  <a:cubicBezTo>
                    <a:pt x="1519" y="27"/>
                    <a:pt x="1378" y="1"/>
                    <a:pt x="1240"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4" name="Google Shape;377;p36"/>
          <p:cNvSpPr txBox="1">
            <a:spLocks noGrp="1"/>
          </p:cNvSpPr>
          <p:nvPr/>
        </p:nvSpPr>
        <p:spPr>
          <a:xfrm>
            <a:off x="738353" y="951353"/>
            <a:ext cx="7639929" cy="870543"/>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457200" marR="0" lvl="0" indent="-330200" algn="l" rtl="0">
              <a:lnSpc>
                <a:spcPct val="100000"/>
              </a:lnSpc>
              <a:spcBef>
                <a:spcPts val="0"/>
              </a:spcBef>
              <a:spcAft>
                <a:spcPts val="0"/>
              </a:spcAft>
              <a:buClr>
                <a:schemeClr val="dk1"/>
              </a:buClr>
              <a:buSzPts val="1600"/>
              <a:buFont typeface="Pontano Sans"/>
              <a:buChar char="●"/>
              <a:defRPr sz="1600" b="0" i="0" u="none" strike="noStrike" cap="none">
                <a:solidFill>
                  <a:schemeClr val="dk1"/>
                </a:solidFill>
                <a:latin typeface="Pontano Sans"/>
                <a:ea typeface="Pontano Sans"/>
                <a:cs typeface="Pontano Sans"/>
                <a:sym typeface="Pontano Sans"/>
              </a:defRPr>
            </a:lvl1pPr>
            <a:lvl2pPr marL="914400" marR="0" lvl="1" indent="-330200" algn="l" rtl="0">
              <a:lnSpc>
                <a:spcPct val="100000"/>
              </a:lnSpc>
              <a:spcBef>
                <a:spcPts val="0"/>
              </a:spcBef>
              <a:spcAft>
                <a:spcPts val="0"/>
              </a:spcAft>
              <a:buClr>
                <a:schemeClr val="dk1"/>
              </a:buClr>
              <a:buSzPts val="1600"/>
              <a:buFont typeface="Pontano Sans"/>
              <a:buChar char="○"/>
              <a:defRPr sz="1600" b="0" i="0" u="none" strike="noStrike" cap="none">
                <a:solidFill>
                  <a:schemeClr val="dk1"/>
                </a:solidFill>
                <a:latin typeface="Pontano Sans"/>
                <a:ea typeface="Pontano Sans"/>
                <a:cs typeface="Pontano Sans"/>
                <a:sym typeface="Pontano Sans"/>
              </a:defRPr>
            </a:lvl2pPr>
            <a:lvl3pPr marL="1371600" marR="0" lvl="2" indent="-330200" algn="l" rtl="0">
              <a:lnSpc>
                <a:spcPct val="100000"/>
              </a:lnSpc>
              <a:spcBef>
                <a:spcPts val="0"/>
              </a:spcBef>
              <a:spcAft>
                <a:spcPts val="0"/>
              </a:spcAft>
              <a:buClr>
                <a:schemeClr val="dk1"/>
              </a:buClr>
              <a:buSzPts val="1600"/>
              <a:buFont typeface="Pontano Sans"/>
              <a:buChar char="■"/>
              <a:defRPr sz="1600" b="0" i="0" u="none" strike="noStrike" cap="none">
                <a:solidFill>
                  <a:schemeClr val="dk1"/>
                </a:solidFill>
                <a:latin typeface="Pontano Sans"/>
                <a:ea typeface="Pontano Sans"/>
                <a:cs typeface="Pontano Sans"/>
                <a:sym typeface="Pontano Sans"/>
              </a:defRPr>
            </a:lvl3pPr>
            <a:lvl4pPr marL="1828800" marR="0" lvl="3" indent="-330200" algn="l" rtl="0">
              <a:lnSpc>
                <a:spcPct val="100000"/>
              </a:lnSpc>
              <a:spcBef>
                <a:spcPts val="0"/>
              </a:spcBef>
              <a:spcAft>
                <a:spcPts val="0"/>
              </a:spcAft>
              <a:buClr>
                <a:schemeClr val="dk1"/>
              </a:buClr>
              <a:buSzPts val="1600"/>
              <a:buFont typeface="Pontano Sans"/>
              <a:buChar char="●"/>
              <a:defRPr sz="1600" b="0" i="0" u="none" strike="noStrike" cap="none">
                <a:solidFill>
                  <a:schemeClr val="dk1"/>
                </a:solidFill>
                <a:latin typeface="Pontano Sans"/>
                <a:ea typeface="Pontano Sans"/>
                <a:cs typeface="Pontano Sans"/>
                <a:sym typeface="Pontano Sans"/>
              </a:defRPr>
            </a:lvl4pPr>
            <a:lvl5pPr marL="2286000" marR="0" lvl="4" indent="-330200" algn="l" rtl="0">
              <a:lnSpc>
                <a:spcPct val="100000"/>
              </a:lnSpc>
              <a:spcBef>
                <a:spcPts val="0"/>
              </a:spcBef>
              <a:spcAft>
                <a:spcPts val="0"/>
              </a:spcAft>
              <a:buClr>
                <a:schemeClr val="dk1"/>
              </a:buClr>
              <a:buSzPts val="1600"/>
              <a:buFont typeface="Pontano Sans"/>
              <a:buChar char="○"/>
              <a:defRPr sz="1600" b="0" i="0" u="none" strike="noStrike" cap="none">
                <a:solidFill>
                  <a:schemeClr val="dk1"/>
                </a:solidFill>
                <a:latin typeface="Pontano Sans"/>
                <a:ea typeface="Pontano Sans"/>
                <a:cs typeface="Pontano Sans"/>
                <a:sym typeface="Pontano Sans"/>
              </a:defRPr>
            </a:lvl5pPr>
            <a:lvl6pPr marL="2743200" marR="0" lvl="5" indent="-330200" algn="l" rtl="0">
              <a:lnSpc>
                <a:spcPct val="100000"/>
              </a:lnSpc>
              <a:spcBef>
                <a:spcPts val="0"/>
              </a:spcBef>
              <a:spcAft>
                <a:spcPts val="0"/>
              </a:spcAft>
              <a:buClr>
                <a:schemeClr val="dk1"/>
              </a:buClr>
              <a:buSzPts val="1600"/>
              <a:buFont typeface="Pontano Sans"/>
              <a:buChar char="■"/>
              <a:defRPr sz="1600" b="0" i="0" u="none" strike="noStrike" cap="none">
                <a:solidFill>
                  <a:schemeClr val="dk1"/>
                </a:solidFill>
                <a:latin typeface="Pontano Sans"/>
                <a:ea typeface="Pontano Sans"/>
                <a:cs typeface="Pontano Sans"/>
                <a:sym typeface="Pontano Sans"/>
              </a:defRPr>
            </a:lvl6pPr>
            <a:lvl7pPr marL="3200400" marR="0" lvl="6" indent="-330200" algn="l" rtl="0">
              <a:lnSpc>
                <a:spcPct val="100000"/>
              </a:lnSpc>
              <a:spcBef>
                <a:spcPts val="0"/>
              </a:spcBef>
              <a:spcAft>
                <a:spcPts val="0"/>
              </a:spcAft>
              <a:buClr>
                <a:schemeClr val="dk1"/>
              </a:buClr>
              <a:buSzPts val="1600"/>
              <a:buFont typeface="Pontano Sans"/>
              <a:buChar char="●"/>
              <a:defRPr sz="1600" b="0" i="0" u="none" strike="noStrike" cap="none">
                <a:solidFill>
                  <a:schemeClr val="dk1"/>
                </a:solidFill>
                <a:latin typeface="Pontano Sans"/>
                <a:ea typeface="Pontano Sans"/>
                <a:cs typeface="Pontano Sans"/>
                <a:sym typeface="Pontano Sans"/>
              </a:defRPr>
            </a:lvl7pPr>
            <a:lvl8pPr marL="3657600" marR="0" lvl="7" indent="-330200" algn="l" rtl="0">
              <a:lnSpc>
                <a:spcPct val="100000"/>
              </a:lnSpc>
              <a:spcBef>
                <a:spcPts val="0"/>
              </a:spcBef>
              <a:spcAft>
                <a:spcPts val="0"/>
              </a:spcAft>
              <a:buClr>
                <a:schemeClr val="dk1"/>
              </a:buClr>
              <a:buSzPts val="1600"/>
              <a:buFont typeface="Pontano Sans"/>
              <a:buChar char="○"/>
              <a:defRPr sz="1600" b="0" i="0" u="none" strike="noStrike" cap="none">
                <a:solidFill>
                  <a:schemeClr val="dk1"/>
                </a:solidFill>
                <a:latin typeface="Pontano Sans"/>
                <a:ea typeface="Pontano Sans"/>
                <a:cs typeface="Pontano Sans"/>
                <a:sym typeface="Pontano Sans"/>
              </a:defRPr>
            </a:lvl8pPr>
            <a:lvl9pPr marL="4114800" marR="0" lvl="8" indent="-330200" algn="l" rtl="0">
              <a:lnSpc>
                <a:spcPct val="100000"/>
              </a:lnSpc>
              <a:spcBef>
                <a:spcPts val="0"/>
              </a:spcBef>
              <a:spcAft>
                <a:spcPts val="0"/>
              </a:spcAft>
              <a:buClr>
                <a:schemeClr val="dk1"/>
              </a:buClr>
              <a:buSzPts val="1600"/>
              <a:buFont typeface="Pontano Sans"/>
              <a:buChar char="■"/>
              <a:defRPr sz="1600" b="0" i="0" u="none" strike="noStrike" cap="none">
                <a:solidFill>
                  <a:schemeClr val="dk1"/>
                </a:solidFill>
                <a:latin typeface="Pontano Sans"/>
                <a:ea typeface="Pontano Sans"/>
                <a:cs typeface="Pontano Sans"/>
                <a:sym typeface="Pontano Sans"/>
              </a:defRPr>
            </a:lvl9pPr>
          </a:lstStyle>
          <a:p>
            <a:pPr marL="0" lvl="0" indent="0" algn="just">
              <a:lnSpc>
                <a:spcPct val="150000"/>
              </a:lnSpc>
              <a:buClr>
                <a:srgbClr val="543C52"/>
              </a:buClr>
              <a:buSzPts val="1100"/>
              <a:buNone/>
            </a:pPr>
            <a:r>
              <a:rPr lang="en-US" b="1">
                <a:solidFill>
                  <a:schemeClr val="tx2"/>
                </a:solidFill>
                <a:latin typeface="+mn-lt"/>
              </a:rPr>
              <a:t>(2) </a:t>
            </a:r>
            <a:r>
              <a:rPr lang="vi-VN" smtClean="0">
                <a:latin typeface="+mn-lt"/>
              </a:rPr>
              <a:t>Trong </a:t>
            </a:r>
            <a:r>
              <a:rPr lang="vi-VN">
                <a:latin typeface="+mn-lt"/>
              </a:rPr>
              <a:t>đợt tuyển quân vừa qua ở địa phương Ð, thanh niên nam, nữ thuộc các dân tộc khác nhau đều tình nguyện đăng kí nghĩa vụ quân sự.</a:t>
            </a:r>
            <a:endParaRPr>
              <a:latin typeface="+mn-lt"/>
            </a:endParaRPr>
          </a:p>
        </p:txBody>
      </p:sp>
      <p:sp>
        <p:nvSpPr>
          <p:cNvPr id="45" name="Google Shape;378;p36"/>
          <p:cNvSpPr txBox="1">
            <a:spLocks noGrp="1"/>
          </p:cNvSpPr>
          <p:nvPr/>
        </p:nvSpPr>
        <p:spPr>
          <a:xfrm>
            <a:off x="738354" y="316865"/>
            <a:ext cx="7704000" cy="572700"/>
          </a:xfrm>
          <a:prstGeom prst="roundRect">
            <a:avLst>
              <a:gd name="adj" fmla="val 37269"/>
            </a:avLst>
          </a:prstGeom>
          <a:solidFill>
            <a:schemeClr val="accent2"/>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lt1"/>
              </a:buClr>
              <a:buSzPts val="3200"/>
              <a:buFont typeface="Lexend Deca"/>
              <a:buNone/>
              <a:defRPr sz="3200" b="0" i="0" u="none" strike="noStrike" cap="none">
                <a:solidFill>
                  <a:schemeClr val="lt1"/>
                </a:solidFill>
                <a:latin typeface="Lexend Deca"/>
                <a:ea typeface="Lexend Deca"/>
                <a:cs typeface="Lexend Deca"/>
                <a:sym typeface="Lexend Deca"/>
              </a:defRPr>
            </a:lvl1pPr>
            <a:lvl2pPr marR="0" lvl="1"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2pPr>
            <a:lvl3pPr marR="0" lvl="2"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3pPr>
            <a:lvl4pPr marR="0" lvl="3"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4pPr>
            <a:lvl5pPr marR="0" lvl="4"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5pPr>
            <a:lvl6pPr marR="0" lvl="5"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6pPr>
            <a:lvl7pPr marR="0" lvl="6"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7pPr>
            <a:lvl8pPr marR="0" lvl="7"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8pPr>
            <a:lvl9pPr marR="0" lvl="8"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9pPr>
          </a:lstStyle>
          <a:p>
            <a:pPr lvl="0"/>
            <a:r>
              <a:rPr lang="en-US" sz="2600" b="1">
                <a:latin typeface="+mj-lt"/>
              </a:rPr>
              <a:t>Đọc các thông tin sau để trả lời câu hỏi</a:t>
            </a:r>
            <a:endParaRPr sz="2600" b="1">
              <a:latin typeface="+mj-lt"/>
            </a:endParaRPr>
          </a:p>
        </p:txBody>
      </p:sp>
      <p:sp>
        <p:nvSpPr>
          <p:cNvPr id="2" name="Rectangle 1"/>
          <p:cNvSpPr/>
          <p:nvPr/>
        </p:nvSpPr>
        <p:spPr>
          <a:xfrm>
            <a:off x="738355" y="2045462"/>
            <a:ext cx="7581412" cy="2677656"/>
          </a:xfrm>
          <a:prstGeom prst="rect">
            <a:avLst/>
          </a:prstGeom>
        </p:spPr>
        <p:txBody>
          <a:bodyPr wrap="square">
            <a:spAutoFit/>
          </a:bodyPr>
          <a:lstStyle/>
          <a:p>
            <a:pPr algn="just">
              <a:lnSpc>
                <a:spcPct val="150000"/>
              </a:lnSpc>
            </a:pPr>
            <a:r>
              <a:rPr lang="en-US" sz="1600" b="1">
                <a:solidFill>
                  <a:schemeClr val="tx2"/>
                </a:solidFill>
                <a:latin typeface="+mn-lt"/>
                <a:ea typeface="Pontano Sans"/>
                <a:cs typeface="Pontano Sans"/>
                <a:sym typeface="Pontano Sans"/>
              </a:rPr>
              <a:t>(3)</a:t>
            </a:r>
            <a:r>
              <a:rPr lang="en-US" sz="1600" smtClean="0">
                <a:solidFill>
                  <a:schemeClr val="dk1"/>
                </a:solidFill>
                <a:latin typeface="+mn-lt"/>
                <a:ea typeface="Pontano Sans"/>
                <a:cs typeface="Pontano Sans"/>
                <a:sym typeface="Pontano Sans"/>
              </a:rPr>
              <a:t> </a:t>
            </a:r>
            <a:r>
              <a:rPr lang="vi-VN" sz="1600" smtClean="0">
                <a:solidFill>
                  <a:schemeClr val="dk1"/>
                </a:solidFill>
                <a:latin typeface="+mn-lt"/>
                <a:ea typeface="Pontano Sans"/>
                <a:cs typeface="Pontano Sans"/>
                <a:sym typeface="Pontano Sans"/>
              </a:rPr>
              <a:t>Bà </a:t>
            </a:r>
            <a:r>
              <a:rPr lang="vi-VN" sz="1600">
                <a:solidFill>
                  <a:schemeClr val="dk1"/>
                </a:solidFill>
                <a:latin typeface="+mn-lt"/>
                <a:ea typeface="Pontano Sans"/>
                <a:cs typeface="Pontano Sans"/>
                <a:sym typeface="Pontano Sans"/>
              </a:rPr>
              <a:t>M có một con riêng và một con chung với ông C. Họ sống yên vui, luôn yêu thương, chăm sóc, giúp đỡ lẫn nhau, không phân biệt con chung, con riêng. Ông bà cùng qua đời do tai nạn giao thông và không để lại di chúc, nên người con chung đòi hưởng thừa kế toàn bộ số tài sản của bà M và ông C để lại (ông C, bà M không có tài sản riêng), người con riêng không đồng ý và đòi chia đều số tài sản nói trên cho cả hai người. Sự việc được khởi kiện và Toà án đã ra quyết định phân chia số tài sản mà bà M và ông C để lại cho cả hai người con bằng nhau.</a:t>
            </a:r>
            <a:endParaRPr lang="en-US" sz="1600">
              <a:solidFill>
                <a:schemeClr val="dk1"/>
              </a:solidFill>
              <a:latin typeface="+mn-lt"/>
              <a:ea typeface="Pontano Sans"/>
              <a:cs typeface="Pontano Sans"/>
              <a:sym typeface="Pontano Sans"/>
            </a:endParaRPr>
          </a:p>
        </p:txBody>
      </p:sp>
    </p:spTree>
    <p:extLst>
      <p:ext uri="{BB962C8B-B14F-4D97-AF65-F5344CB8AC3E}">
        <p14:creationId xmlns:p14="http://schemas.microsoft.com/office/powerpoint/2010/main" val="9039411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37"/>
        <p:cNvGrpSpPr/>
        <p:nvPr/>
      </p:nvGrpSpPr>
      <p:grpSpPr>
        <a:xfrm>
          <a:off x="0" y="0"/>
          <a:ext cx="0" cy="0"/>
          <a:chOff x="0" y="0"/>
          <a:chExt cx="0" cy="0"/>
        </a:xfrm>
      </p:grpSpPr>
      <p:sp>
        <p:nvSpPr>
          <p:cNvPr id="856" name="Google Shape;856;p44"/>
          <p:cNvSpPr/>
          <p:nvPr/>
        </p:nvSpPr>
        <p:spPr>
          <a:xfrm rot="2144863">
            <a:off x="-560390" y="4257793"/>
            <a:ext cx="1822395" cy="1555415"/>
          </a:xfrm>
          <a:custGeom>
            <a:avLst/>
            <a:gdLst/>
            <a:ahLst/>
            <a:cxnLst/>
            <a:rect l="l" t="t" r="r" b="b"/>
            <a:pathLst>
              <a:path w="45611" h="38929" extrusionOk="0">
                <a:moveTo>
                  <a:pt x="26741" y="1"/>
                </a:moveTo>
                <a:cubicBezTo>
                  <a:pt x="24763" y="1"/>
                  <a:pt x="22797" y="680"/>
                  <a:pt x="21273" y="2151"/>
                </a:cubicBezTo>
                <a:cubicBezTo>
                  <a:pt x="19977" y="3402"/>
                  <a:pt x="18818" y="4971"/>
                  <a:pt x="17082" y="5450"/>
                </a:cubicBezTo>
                <a:cubicBezTo>
                  <a:pt x="16694" y="5557"/>
                  <a:pt x="16304" y="5602"/>
                  <a:pt x="15913" y="5602"/>
                </a:cubicBezTo>
                <a:cubicBezTo>
                  <a:pt x="13693" y="5602"/>
                  <a:pt x="11435" y="4134"/>
                  <a:pt x="9202" y="4134"/>
                </a:cubicBezTo>
                <a:cubicBezTo>
                  <a:pt x="8850" y="4134"/>
                  <a:pt x="8499" y="4170"/>
                  <a:pt x="8148" y="4255"/>
                </a:cubicBezTo>
                <a:cubicBezTo>
                  <a:pt x="7138" y="4499"/>
                  <a:pt x="6263" y="5122"/>
                  <a:pt x="5461" y="5781"/>
                </a:cubicBezTo>
                <a:cubicBezTo>
                  <a:pt x="4513" y="6561"/>
                  <a:pt x="3609" y="7430"/>
                  <a:pt x="3018" y="8503"/>
                </a:cubicBezTo>
                <a:cubicBezTo>
                  <a:pt x="1542" y="11186"/>
                  <a:pt x="2282" y="14521"/>
                  <a:pt x="1620" y="17509"/>
                </a:cubicBezTo>
                <a:cubicBezTo>
                  <a:pt x="1158" y="19594"/>
                  <a:pt x="0" y="21689"/>
                  <a:pt x="588" y="23744"/>
                </a:cubicBezTo>
                <a:cubicBezTo>
                  <a:pt x="965" y="25069"/>
                  <a:pt x="2041" y="26163"/>
                  <a:pt x="2188" y="27534"/>
                </a:cubicBezTo>
                <a:cubicBezTo>
                  <a:pt x="2317" y="28748"/>
                  <a:pt x="1693" y="29902"/>
                  <a:pt x="1456" y="31100"/>
                </a:cubicBezTo>
                <a:cubicBezTo>
                  <a:pt x="1158" y="32623"/>
                  <a:pt x="1525" y="34264"/>
                  <a:pt x="2443" y="35515"/>
                </a:cubicBezTo>
                <a:lnTo>
                  <a:pt x="35000" y="38928"/>
                </a:lnTo>
                <a:cubicBezTo>
                  <a:pt x="38019" y="38912"/>
                  <a:pt x="41404" y="38721"/>
                  <a:pt x="43463" y="36153"/>
                </a:cubicBezTo>
                <a:cubicBezTo>
                  <a:pt x="45087" y="34125"/>
                  <a:pt x="45420" y="31147"/>
                  <a:pt x="45533" y="28378"/>
                </a:cubicBezTo>
                <a:cubicBezTo>
                  <a:pt x="45611" y="26441"/>
                  <a:pt x="45609" y="24429"/>
                  <a:pt x="44927" y="22662"/>
                </a:cubicBezTo>
                <a:cubicBezTo>
                  <a:pt x="43684" y="19447"/>
                  <a:pt x="40557" y="17851"/>
                  <a:pt x="38688" y="15075"/>
                </a:cubicBezTo>
                <a:cubicBezTo>
                  <a:pt x="36453" y="11759"/>
                  <a:pt x="36212" y="7063"/>
                  <a:pt x="33971" y="3750"/>
                </a:cubicBezTo>
                <a:cubicBezTo>
                  <a:pt x="32355" y="1358"/>
                  <a:pt x="29537" y="1"/>
                  <a:pt x="2674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57" name="Google Shape;857;p44"/>
          <p:cNvGrpSpPr/>
          <p:nvPr/>
        </p:nvGrpSpPr>
        <p:grpSpPr>
          <a:xfrm rot="10092041" flipH="1">
            <a:off x="299290" y="4823123"/>
            <a:ext cx="1029185" cy="282611"/>
            <a:chOff x="6913312" y="2687868"/>
            <a:chExt cx="1422936" cy="390734"/>
          </a:xfrm>
        </p:grpSpPr>
        <p:sp>
          <p:nvSpPr>
            <p:cNvPr id="858" name="Google Shape;858;p44"/>
            <p:cNvSpPr/>
            <p:nvPr/>
          </p:nvSpPr>
          <p:spPr>
            <a:xfrm flipH="1">
              <a:off x="6913312" y="2687868"/>
              <a:ext cx="1422936" cy="390662"/>
            </a:xfrm>
            <a:custGeom>
              <a:avLst/>
              <a:gdLst/>
              <a:ahLst/>
              <a:cxnLst/>
              <a:rect l="l" t="t" r="r" b="b"/>
              <a:pathLst>
                <a:path w="19443" h="5338" extrusionOk="0">
                  <a:moveTo>
                    <a:pt x="2072" y="0"/>
                  </a:moveTo>
                  <a:cubicBezTo>
                    <a:pt x="1052" y="0"/>
                    <a:pt x="185" y="781"/>
                    <a:pt x="95" y="1817"/>
                  </a:cubicBezTo>
                  <a:cubicBezTo>
                    <a:pt x="0" y="2909"/>
                    <a:pt x="808" y="3873"/>
                    <a:pt x="1902" y="3968"/>
                  </a:cubicBezTo>
                  <a:lnTo>
                    <a:pt x="17196" y="5330"/>
                  </a:lnTo>
                  <a:cubicBezTo>
                    <a:pt x="17254" y="5336"/>
                    <a:pt x="17312" y="5338"/>
                    <a:pt x="17370" y="5338"/>
                  </a:cubicBezTo>
                  <a:cubicBezTo>
                    <a:pt x="18390" y="5338"/>
                    <a:pt x="19257" y="4559"/>
                    <a:pt x="19348" y="3523"/>
                  </a:cubicBezTo>
                  <a:cubicBezTo>
                    <a:pt x="19443" y="2431"/>
                    <a:pt x="18633" y="1467"/>
                    <a:pt x="17539" y="1372"/>
                  </a:cubicBezTo>
                  <a:lnTo>
                    <a:pt x="2246" y="8"/>
                  </a:lnTo>
                  <a:cubicBezTo>
                    <a:pt x="2188" y="3"/>
                    <a:pt x="2130" y="0"/>
                    <a:pt x="207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9" name="Google Shape;859;p44"/>
            <p:cNvSpPr/>
            <p:nvPr/>
          </p:nvSpPr>
          <p:spPr>
            <a:xfrm flipH="1">
              <a:off x="6917410" y="2811257"/>
              <a:ext cx="1414886" cy="267345"/>
            </a:xfrm>
            <a:custGeom>
              <a:avLst/>
              <a:gdLst/>
              <a:ahLst/>
              <a:cxnLst/>
              <a:rect l="l" t="t" r="r" b="b"/>
              <a:pathLst>
                <a:path w="19333" h="3653" extrusionOk="0">
                  <a:moveTo>
                    <a:pt x="57" y="0"/>
                  </a:moveTo>
                  <a:cubicBezTo>
                    <a:pt x="50" y="42"/>
                    <a:pt x="44" y="86"/>
                    <a:pt x="41" y="131"/>
                  </a:cubicBezTo>
                  <a:cubicBezTo>
                    <a:pt x="1" y="580"/>
                    <a:pt x="116" y="1007"/>
                    <a:pt x="340" y="1362"/>
                  </a:cubicBezTo>
                  <a:cubicBezTo>
                    <a:pt x="660" y="1870"/>
                    <a:pt x="1205" y="2226"/>
                    <a:pt x="1848" y="2282"/>
                  </a:cubicBezTo>
                  <a:lnTo>
                    <a:pt x="17142" y="3644"/>
                  </a:lnTo>
                  <a:cubicBezTo>
                    <a:pt x="17201" y="3650"/>
                    <a:pt x="17260" y="3652"/>
                    <a:pt x="17318" y="3652"/>
                  </a:cubicBezTo>
                  <a:cubicBezTo>
                    <a:pt x="18337" y="3652"/>
                    <a:pt x="19203" y="2871"/>
                    <a:pt x="19294" y="1837"/>
                  </a:cubicBezTo>
                  <a:cubicBezTo>
                    <a:pt x="19333" y="1386"/>
                    <a:pt x="19218" y="959"/>
                    <a:pt x="18994" y="605"/>
                  </a:cubicBezTo>
                  <a:cubicBezTo>
                    <a:pt x="18964" y="558"/>
                    <a:pt x="18933" y="513"/>
                    <a:pt x="18901" y="471"/>
                  </a:cubicBezTo>
                  <a:cubicBezTo>
                    <a:pt x="18754" y="1441"/>
                    <a:pt x="17918" y="2157"/>
                    <a:pt x="16941" y="2157"/>
                  </a:cubicBezTo>
                  <a:cubicBezTo>
                    <a:pt x="16883" y="2157"/>
                    <a:pt x="16824" y="2155"/>
                    <a:pt x="16766" y="2149"/>
                  </a:cubicBezTo>
                  <a:lnTo>
                    <a:pt x="1472" y="787"/>
                  </a:lnTo>
                  <a:cubicBezTo>
                    <a:pt x="887" y="735"/>
                    <a:pt x="383" y="435"/>
                    <a:pt x="57"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0" name="Google Shape;860;p44"/>
            <p:cNvSpPr/>
            <p:nvPr/>
          </p:nvSpPr>
          <p:spPr>
            <a:xfrm flipH="1">
              <a:off x="7601837" y="2715019"/>
              <a:ext cx="319379" cy="304084"/>
            </a:xfrm>
            <a:custGeom>
              <a:avLst/>
              <a:gdLst/>
              <a:ahLst/>
              <a:cxnLst/>
              <a:rect l="l" t="t" r="r" b="b"/>
              <a:pathLst>
                <a:path w="4364" h="4155" extrusionOk="0">
                  <a:moveTo>
                    <a:pt x="343" y="1"/>
                  </a:moveTo>
                  <a:lnTo>
                    <a:pt x="350" y="1"/>
                  </a:lnTo>
                  <a:lnTo>
                    <a:pt x="350" y="1"/>
                  </a:lnTo>
                  <a:cubicBezTo>
                    <a:pt x="348" y="1"/>
                    <a:pt x="346" y="1"/>
                    <a:pt x="343" y="1"/>
                  </a:cubicBezTo>
                  <a:close/>
                  <a:moveTo>
                    <a:pt x="350" y="1"/>
                  </a:moveTo>
                  <a:cubicBezTo>
                    <a:pt x="894" y="49"/>
                    <a:pt x="1367" y="314"/>
                    <a:pt x="1692" y="701"/>
                  </a:cubicBezTo>
                  <a:cubicBezTo>
                    <a:pt x="2020" y="1091"/>
                    <a:pt x="2197" y="1606"/>
                    <a:pt x="2151" y="2151"/>
                  </a:cubicBezTo>
                  <a:cubicBezTo>
                    <a:pt x="2061" y="3187"/>
                    <a:pt x="1193" y="3966"/>
                    <a:pt x="174" y="3966"/>
                  </a:cubicBezTo>
                  <a:cubicBezTo>
                    <a:pt x="116" y="3966"/>
                    <a:pt x="58" y="3964"/>
                    <a:pt x="0" y="3959"/>
                  </a:cubicBezTo>
                  <a:lnTo>
                    <a:pt x="0" y="3959"/>
                  </a:lnTo>
                  <a:lnTo>
                    <a:pt x="2166" y="4147"/>
                  </a:lnTo>
                  <a:cubicBezTo>
                    <a:pt x="2225" y="4152"/>
                    <a:pt x="2283" y="4154"/>
                    <a:pt x="2340" y="4154"/>
                  </a:cubicBezTo>
                  <a:cubicBezTo>
                    <a:pt x="3359" y="4154"/>
                    <a:pt x="4227" y="3375"/>
                    <a:pt x="4317" y="2339"/>
                  </a:cubicBezTo>
                  <a:cubicBezTo>
                    <a:pt x="4364" y="1794"/>
                    <a:pt x="4185" y="1280"/>
                    <a:pt x="3859" y="889"/>
                  </a:cubicBezTo>
                  <a:cubicBezTo>
                    <a:pt x="3531" y="499"/>
                    <a:pt x="3057" y="235"/>
                    <a:pt x="2510" y="189"/>
                  </a:cubicBezTo>
                  <a:lnTo>
                    <a:pt x="350"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1" name="Google Shape;861;p44"/>
            <p:cNvSpPr/>
            <p:nvPr/>
          </p:nvSpPr>
          <p:spPr>
            <a:xfrm flipH="1">
              <a:off x="7543289" y="2754027"/>
              <a:ext cx="284397" cy="249780"/>
            </a:xfrm>
            <a:custGeom>
              <a:avLst/>
              <a:gdLst/>
              <a:ahLst/>
              <a:cxnLst/>
              <a:rect l="l" t="t" r="r" b="b"/>
              <a:pathLst>
                <a:path w="3886" h="3413" extrusionOk="0">
                  <a:moveTo>
                    <a:pt x="1946" y="0"/>
                  </a:moveTo>
                  <a:cubicBezTo>
                    <a:pt x="1300" y="0"/>
                    <a:pt x="681" y="369"/>
                    <a:pt x="394" y="994"/>
                  </a:cubicBezTo>
                  <a:cubicBezTo>
                    <a:pt x="1" y="1850"/>
                    <a:pt x="375" y="2863"/>
                    <a:pt x="1232" y="3256"/>
                  </a:cubicBezTo>
                  <a:cubicBezTo>
                    <a:pt x="1463" y="3362"/>
                    <a:pt x="1705" y="3412"/>
                    <a:pt x="1943" y="3412"/>
                  </a:cubicBezTo>
                  <a:cubicBezTo>
                    <a:pt x="2589" y="3412"/>
                    <a:pt x="3206" y="3044"/>
                    <a:pt x="3493" y="2419"/>
                  </a:cubicBezTo>
                  <a:cubicBezTo>
                    <a:pt x="3886" y="1562"/>
                    <a:pt x="3511" y="549"/>
                    <a:pt x="2655" y="156"/>
                  </a:cubicBezTo>
                  <a:cubicBezTo>
                    <a:pt x="2425" y="50"/>
                    <a:pt x="2183" y="0"/>
                    <a:pt x="194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2" name="Google Shape;862;p44"/>
            <p:cNvSpPr/>
            <p:nvPr/>
          </p:nvSpPr>
          <p:spPr>
            <a:xfrm flipH="1">
              <a:off x="7577613" y="2781544"/>
              <a:ext cx="216042" cy="194892"/>
            </a:xfrm>
            <a:custGeom>
              <a:avLst/>
              <a:gdLst/>
              <a:ahLst/>
              <a:cxnLst/>
              <a:rect l="l" t="t" r="r" b="b"/>
              <a:pathLst>
                <a:path w="2952" h="2663" extrusionOk="0">
                  <a:moveTo>
                    <a:pt x="1477" y="0"/>
                  </a:moveTo>
                  <a:cubicBezTo>
                    <a:pt x="1364" y="0"/>
                    <a:pt x="1248" y="15"/>
                    <a:pt x="1133" y="46"/>
                  </a:cubicBezTo>
                  <a:cubicBezTo>
                    <a:pt x="423" y="235"/>
                    <a:pt x="1" y="966"/>
                    <a:pt x="190" y="1676"/>
                  </a:cubicBezTo>
                  <a:cubicBezTo>
                    <a:pt x="350" y="2270"/>
                    <a:pt x="888" y="2663"/>
                    <a:pt x="1477" y="2663"/>
                  </a:cubicBezTo>
                  <a:cubicBezTo>
                    <a:pt x="1590" y="2663"/>
                    <a:pt x="1705" y="2648"/>
                    <a:pt x="1820" y="2618"/>
                  </a:cubicBezTo>
                  <a:cubicBezTo>
                    <a:pt x="2529" y="2428"/>
                    <a:pt x="2952" y="1698"/>
                    <a:pt x="2762" y="989"/>
                  </a:cubicBezTo>
                  <a:cubicBezTo>
                    <a:pt x="2603" y="394"/>
                    <a:pt x="2065" y="0"/>
                    <a:pt x="1477" y="0"/>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3" name="Google Shape;863;p44"/>
            <p:cNvSpPr/>
            <p:nvPr/>
          </p:nvSpPr>
          <p:spPr>
            <a:xfrm flipH="1">
              <a:off x="7614205" y="2810964"/>
              <a:ext cx="142564" cy="136636"/>
            </a:xfrm>
            <a:custGeom>
              <a:avLst/>
              <a:gdLst/>
              <a:ahLst/>
              <a:cxnLst/>
              <a:rect l="l" t="t" r="r" b="b"/>
              <a:pathLst>
                <a:path w="1948" h="1867" extrusionOk="0">
                  <a:moveTo>
                    <a:pt x="971" y="1"/>
                  </a:moveTo>
                  <a:cubicBezTo>
                    <a:pt x="493" y="1"/>
                    <a:pt x="86" y="368"/>
                    <a:pt x="44" y="853"/>
                  </a:cubicBezTo>
                  <a:cubicBezTo>
                    <a:pt x="0" y="1366"/>
                    <a:pt x="379" y="1818"/>
                    <a:pt x="892" y="1863"/>
                  </a:cubicBezTo>
                  <a:cubicBezTo>
                    <a:pt x="919" y="1865"/>
                    <a:pt x="946" y="1866"/>
                    <a:pt x="972" y="1866"/>
                  </a:cubicBezTo>
                  <a:cubicBezTo>
                    <a:pt x="1453" y="1866"/>
                    <a:pt x="1860" y="1500"/>
                    <a:pt x="1902" y="1014"/>
                  </a:cubicBezTo>
                  <a:cubicBezTo>
                    <a:pt x="1947" y="500"/>
                    <a:pt x="1567" y="49"/>
                    <a:pt x="1054" y="4"/>
                  </a:cubicBezTo>
                  <a:cubicBezTo>
                    <a:pt x="1026" y="2"/>
                    <a:pt x="999" y="1"/>
                    <a:pt x="97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4" name="Google Shape;864;p44"/>
            <p:cNvSpPr/>
            <p:nvPr/>
          </p:nvSpPr>
          <p:spPr>
            <a:xfrm flipH="1">
              <a:off x="8047679" y="2693430"/>
              <a:ext cx="284616" cy="279494"/>
            </a:xfrm>
            <a:custGeom>
              <a:avLst/>
              <a:gdLst/>
              <a:ahLst/>
              <a:cxnLst/>
              <a:rect l="l" t="t" r="r" b="b"/>
              <a:pathLst>
                <a:path w="3889" h="3819" extrusionOk="0">
                  <a:moveTo>
                    <a:pt x="1946" y="1"/>
                  </a:moveTo>
                  <a:cubicBezTo>
                    <a:pt x="921" y="1"/>
                    <a:pt x="73" y="813"/>
                    <a:pt x="38" y="1843"/>
                  </a:cubicBezTo>
                  <a:cubicBezTo>
                    <a:pt x="1" y="2897"/>
                    <a:pt x="826" y="3781"/>
                    <a:pt x="1880" y="3817"/>
                  </a:cubicBezTo>
                  <a:cubicBezTo>
                    <a:pt x="1903" y="3818"/>
                    <a:pt x="1925" y="3818"/>
                    <a:pt x="1948" y="3818"/>
                  </a:cubicBezTo>
                  <a:cubicBezTo>
                    <a:pt x="2971" y="3818"/>
                    <a:pt x="3817" y="3006"/>
                    <a:pt x="3853" y="1975"/>
                  </a:cubicBezTo>
                  <a:cubicBezTo>
                    <a:pt x="3889" y="922"/>
                    <a:pt x="3065" y="39"/>
                    <a:pt x="2012" y="2"/>
                  </a:cubicBezTo>
                  <a:cubicBezTo>
                    <a:pt x="1990" y="1"/>
                    <a:pt x="1968" y="1"/>
                    <a:pt x="1946"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5" name="Google Shape;865;p44"/>
            <p:cNvSpPr/>
            <p:nvPr/>
          </p:nvSpPr>
          <p:spPr>
            <a:xfrm flipH="1">
              <a:off x="8106666" y="2752929"/>
              <a:ext cx="166935" cy="159909"/>
            </a:xfrm>
            <a:custGeom>
              <a:avLst/>
              <a:gdLst/>
              <a:ahLst/>
              <a:cxnLst/>
              <a:rect l="l" t="t" r="r" b="b"/>
              <a:pathLst>
                <a:path w="2281" h="2185" extrusionOk="0">
                  <a:moveTo>
                    <a:pt x="1138" y="0"/>
                  </a:moveTo>
                  <a:cubicBezTo>
                    <a:pt x="577" y="0"/>
                    <a:pt x="102" y="430"/>
                    <a:pt x="52" y="998"/>
                  </a:cubicBezTo>
                  <a:cubicBezTo>
                    <a:pt x="1" y="1599"/>
                    <a:pt x="445" y="2128"/>
                    <a:pt x="1045" y="2180"/>
                  </a:cubicBezTo>
                  <a:cubicBezTo>
                    <a:pt x="1077" y="2183"/>
                    <a:pt x="1108" y="2184"/>
                    <a:pt x="1139" y="2184"/>
                  </a:cubicBezTo>
                  <a:cubicBezTo>
                    <a:pt x="1701" y="2184"/>
                    <a:pt x="2177" y="1756"/>
                    <a:pt x="2228" y="1187"/>
                  </a:cubicBezTo>
                  <a:cubicBezTo>
                    <a:pt x="2280" y="586"/>
                    <a:pt x="1834" y="58"/>
                    <a:pt x="1235" y="5"/>
                  </a:cubicBezTo>
                  <a:cubicBezTo>
                    <a:pt x="1202" y="2"/>
                    <a:pt x="1170" y="0"/>
                    <a:pt x="1138"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66" name="Google Shape;866;p44"/>
          <p:cNvGrpSpPr/>
          <p:nvPr/>
        </p:nvGrpSpPr>
        <p:grpSpPr>
          <a:xfrm rot="-7646074" flipH="1">
            <a:off x="-88386" y="4149180"/>
            <a:ext cx="777653" cy="409495"/>
            <a:chOff x="7001573" y="2060164"/>
            <a:chExt cx="1368559" cy="720653"/>
          </a:xfrm>
        </p:grpSpPr>
        <p:sp>
          <p:nvSpPr>
            <p:cNvPr id="867" name="Google Shape;867;p44"/>
            <p:cNvSpPr/>
            <p:nvPr/>
          </p:nvSpPr>
          <p:spPr>
            <a:xfrm flipH="1">
              <a:off x="7001573" y="2060164"/>
              <a:ext cx="1368340" cy="720653"/>
            </a:xfrm>
            <a:custGeom>
              <a:avLst/>
              <a:gdLst/>
              <a:ahLst/>
              <a:cxnLst/>
              <a:rect l="l" t="t" r="r" b="b"/>
              <a:pathLst>
                <a:path w="18697" h="9847" extrusionOk="0">
                  <a:moveTo>
                    <a:pt x="2256" y="0"/>
                  </a:moveTo>
                  <a:cubicBezTo>
                    <a:pt x="1474" y="0"/>
                    <a:pt x="733" y="464"/>
                    <a:pt x="417" y="1233"/>
                  </a:cubicBezTo>
                  <a:cubicBezTo>
                    <a:pt x="0" y="2248"/>
                    <a:pt x="485" y="3409"/>
                    <a:pt x="1500" y="3825"/>
                  </a:cubicBezTo>
                  <a:lnTo>
                    <a:pt x="15687" y="9696"/>
                  </a:lnTo>
                  <a:cubicBezTo>
                    <a:pt x="15934" y="9798"/>
                    <a:pt x="16190" y="9846"/>
                    <a:pt x="16442" y="9846"/>
                  </a:cubicBezTo>
                  <a:cubicBezTo>
                    <a:pt x="17223" y="9846"/>
                    <a:pt x="17964" y="9382"/>
                    <a:pt x="18280" y="8614"/>
                  </a:cubicBezTo>
                  <a:cubicBezTo>
                    <a:pt x="18697" y="7600"/>
                    <a:pt x="18213" y="6439"/>
                    <a:pt x="17199" y="6021"/>
                  </a:cubicBezTo>
                  <a:lnTo>
                    <a:pt x="3011" y="150"/>
                  </a:lnTo>
                  <a:cubicBezTo>
                    <a:pt x="2763" y="48"/>
                    <a:pt x="2508" y="0"/>
                    <a:pt x="225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8" name="Google Shape;868;p44"/>
            <p:cNvSpPr/>
            <p:nvPr/>
          </p:nvSpPr>
          <p:spPr>
            <a:xfrm flipH="1">
              <a:off x="7018039" y="2141618"/>
              <a:ext cx="1335260" cy="639198"/>
            </a:xfrm>
            <a:custGeom>
              <a:avLst/>
              <a:gdLst/>
              <a:ahLst/>
              <a:cxnLst/>
              <a:rect l="l" t="t" r="r" b="b"/>
              <a:pathLst>
                <a:path w="18245" h="8734" extrusionOk="0">
                  <a:moveTo>
                    <a:pt x="244" y="0"/>
                  </a:moveTo>
                  <a:cubicBezTo>
                    <a:pt x="226" y="39"/>
                    <a:pt x="209" y="78"/>
                    <a:pt x="190" y="120"/>
                  </a:cubicBezTo>
                  <a:cubicBezTo>
                    <a:pt x="19" y="536"/>
                    <a:pt x="0" y="979"/>
                    <a:pt x="108" y="1385"/>
                  </a:cubicBezTo>
                  <a:cubicBezTo>
                    <a:pt x="263" y="1964"/>
                    <a:pt x="675" y="2466"/>
                    <a:pt x="1273" y="2712"/>
                  </a:cubicBezTo>
                  <a:lnTo>
                    <a:pt x="15460" y="8583"/>
                  </a:lnTo>
                  <a:cubicBezTo>
                    <a:pt x="15707" y="8685"/>
                    <a:pt x="15963" y="8733"/>
                    <a:pt x="16215" y="8733"/>
                  </a:cubicBezTo>
                  <a:cubicBezTo>
                    <a:pt x="16996" y="8733"/>
                    <a:pt x="17737" y="8269"/>
                    <a:pt x="18053" y="7501"/>
                  </a:cubicBezTo>
                  <a:cubicBezTo>
                    <a:pt x="18226" y="7083"/>
                    <a:pt x="18244" y="6641"/>
                    <a:pt x="18136" y="6236"/>
                  </a:cubicBezTo>
                  <a:cubicBezTo>
                    <a:pt x="18122" y="6184"/>
                    <a:pt x="18106" y="6131"/>
                    <a:pt x="18088" y="6081"/>
                  </a:cubicBezTo>
                  <a:cubicBezTo>
                    <a:pt x="17748" y="6778"/>
                    <a:pt x="17044" y="7195"/>
                    <a:pt x="16303" y="7195"/>
                  </a:cubicBezTo>
                  <a:cubicBezTo>
                    <a:pt x="16052" y="7195"/>
                    <a:pt x="15796" y="7146"/>
                    <a:pt x="15548" y="7045"/>
                  </a:cubicBezTo>
                  <a:lnTo>
                    <a:pt x="1360" y="1174"/>
                  </a:lnTo>
                  <a:cubicBezTo>
                    <a:pt x="816" y="950"/>
                    <a:pt x="426" y="513"/>
                    <a:pt x="244" y="0"/>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9" name="Google Shape;869;p44"/>
            <p:cNvSpPr/>
            <p:nvPr/>
          </p:nvSpPr>
          <p:spPr>
            <a:xfrm flipH="1">
              <a:off x="7652627" y="2178869"/>
              <a:ext cx="352313" cy="340457"/>
            </a:xfrm>
            <a:custGeom>
              <a:avLst/>
              <a:gdLst/>
              <a:ahLst/>
              <a:cxnLst/>
              <a:rect l="l" t="t" r="r" b="b"/>
              <a:pathLst>
                <a:path w="4814" h="4652" extrusionOk="0">
                  <a:moveTo>
                    <a:pt x="1512" y="1"/>
                  </a:moveTo>
                  <a:lnTo>
                    <a:pt x="1513" y="1"/>
                  </a:lnTo>
                  <a:lnTo>
                    <a:pt x="1513" y="1"/>
                  </a:lnTo>
                  <a:cubicBezTo>
                    <a:pt x="1512" y="1"/>
                    <a:pt x="1512" y="1"/>
                    <a:pt x="1512" y="1"/>
                  </a:cubicBezTo>
                  <a:close/>
                  <a:moveTo>
                    <a:pt x="1513" y="1"/>
                  </a:moveTo>
                  <a:cubicBezTo>
                    <a:pt x="2019" y="209"/>
                    <a:pt x="2395" y="604"/>
                    <a:pt x="2589" y="1073"/>
                  </a:cubicBezTo>
                  <a:cubicBezTo>
                    <a:pt x="2785" y="1543"/>
                    <a:pt x="2802" y="2086"/>
                    <a:pt x="2594" y="2593"/>
                  </a:cubicBezTo>
                  <a:cubicBezTo>
                    <a:pt x="2278" y="3361"/>
                    <a:pt x="1536" y="3825"/>
                    <a:pt x="754" y="3825"/>
                  </a:cubicBezTo>
                  <a:cubicBezTo>
                    <a:pt x="503" y="3825"/>
                    <a:pt x="247" y="3778"/>
                    <a:pt x="0" y="3676"/>
                  </a:cubicBezTo>
                  <a:lnTo>
                    <a:pt x="0" y="3676"/>
                  </a:lnTo>
                  <a:lnTo>
                    <a:pt x="2011" y="4501"/>
                  </a:lnTo>
                  <a:cubicBezTo>
                    <a:pt x="2259" y="4603"/>
                    <a:pt x="2515" y="4652"/>
                    <a:pt x="2766" y="4652"/>
                  </a:cubicBezTo>
                  <a:cubicBezTo>
                    <a:pt x="3548" y="4652"/>
                    <a:pt x="4288" y="4187"/>
                    <a:pt x="4603" y="3420"/>
                  </a:cubicBezTo>
                  <a:cubicBezTo>
                    <a:pt x="4813" y="2913"/>
                    <a:pt x="4796" y="2369"/>
                    <a:pt x="4600" y="1900"/>
                  </a:cubicBezTo>
                  <a:cubicBezTo>
                    <a:pt x="4404" y="1429"/>
                    <a:pt x="4030" y="1036"/>
                    <a:pt x="3523" y="828"/>
                  </a:cubicBezTo>
                  <a:lnTo>
                    <a:pt x="1513"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0" name="Google Shape;870;p44"/>
            <p:cNvSpPr/>
            <p:nvPr/>
          </p:nvSpPr>
          <p:spPr>
            <a:xfrm flipH="1">
              <a:off x="7610326" y="2273790"/>
              <a:ext cx="263978" cy="249707"/>
            </a:xfrm>
            <a:custGeom>
              <a:avLst/>
              <a:gdLst/>
              <a:ahLst/>
              <a:cxnLst/>
              <a:rect l="l" t="t" r="r" b="b"/>
              <a:pathLst>
                <a:path w="3607" h="3412" extrusionOk="0">
                  <a:moveTo>
                    <a:pt x="1800" y="1"/>
                  </a:moveTo>
                  <a:cubicBezTo>
                    <a:pt x="947" y="1"/>
                    <a:pt x="209" y="642"/>
                    <a:pt x="110" y="1510"/>
                  </a:cubicBezTo>
                  <a:cubicBezTo>
                    <a:pt x="1" y="2446"/>
                    <a:pt x="672" y="3293"/>
                    <a:pt x="1608" y="3400"/>
                  </a:cubicBezTo>
                  <a:cubicBezTo>
                    <a:pt x="1674" y="3408"/>
                    <a:pt x="1741" y="3412"/>
                    <a:pt x="1806" y="3412"/>
                  </a:cubicBezTo>
                  <a:cubicBezTo>
                    <a:pt x="2660" y="3412"/>
                    <a:pt x="3398" y="2771"/>
                    <a:pt x="3497" y="1902"/>
                  </a:cubicBezTo>
                  <a:cubicBezTo>
                    <a:pt x="3606" y="967"/>
                    <a:pt x="2935" y="120"/>
                    <a:pt x="1999" y="12"/>
                  </a:cubicBezTo>
                  <a:cubicBezTo>
                    <a:pt x="1932" y="5"/>
                    <a:pt x="1866" y="1"/>
                    <a:pt x="180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1" name="Google Shape;871;p44"/>
            <p:cNvSpPr/>
            <p:nvPr/>
          </p:nvSpPr>
          <p:spPr>
            <a:xfrm flipH="1">
              <a:off x="7635575" y="2301087"/>
              <a:ext cx="213920" cy="194892"/>
            </a:xfrm>
            <a:custGeom>
              <a:avLst/>
              <a:gdLst/>
              <a:ahLst/>
              <a:cxnLst/>
              <a:rect l="l" t="t" r="r" b="b"/>
              <a:pathLst>
                <a:path w="2923" h="2663" extrusionOk="0">
                  <a:moveTo>
                    <a:pt x="1461" y="1"/>
                  </a:moveTo>
                  <a:cubicBezTo>
                    <a:pt x="1121" y="1"/>
                    <a:pt x="780" y="130"/>
                    <a:pt x="520" y="390"/>
                  </a:cubicBezTo>
                  <a:cubicBezTo>
                    <a:pt x="1" y="911"/>
                    <a:pt x="1" y="1753"/>
                    <a:pt x="520" y="2272"/>
                  </a:cubicBezTo>
                  <a:cubicBezTo>
                    <a:pt x="780" y="2532"/>
                    <a:pt x="1121" y="2662"/>
                    <a:pt x="1461" y="2662"/>
                  </a:cubicBezTo>
                  <a:cubicBezTo>
                    <a:pt x="1802" y="2662"/>
                    <a:pt x="2142" y="2532"/>
                    <a:pt x="2402" y="2272"/>
                  </a:cubicBezTo>
                  <a:cubicBezTo>
                    <a:pt x="2922" y="1753"/>
                    <a:pt x="2922" y="911"/>
                    <a:pt x="2402" y="390"/>
                  </a:cubicBezTo>
                  <a:cubicBezTo>
                    <a:pt x="2142" y="130"/>
                    <a:pt x="1802" y="1"/>
                    <a:pt x="1461" y="1"/>
                  </a:cubicBez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2" name="Google Shape;872;p44"/>
            <p:cNvSpPr/>
            <p:nvPr/>
          </p:nvSpPr>
          <p:spPr>
            <a:xfrm flipH="1">
              <a:off x="7664923" y="2330215"/>
              <a:ext cx="155006" cy="136636"/>
            </a:xfrm>
            <a:custGeom>
              <a:avLst/>
              <a:gdLst/>
              <a:ahLst/>
              <a:cxnLst/>
              <a:rect l="l" t="t" r="r" b="b"/>
              <a:pathLst>
                <a:path w="2118" h="1867" extrusionOk="0">
                  <a:moveTo>
                    <a:pt x="1058" y="1"/>
                  </a:moveTo>
                  <a:cubicBezTo>
                    <a:pt x="692" y="1"/>
                    <a:pt x="345" y="219"/>
                    <a:pt x="196" y="579"/>
                  </a:cubicBezTo>
                  <a:cubicBezTo>
                    <a:pt x="1" y="1055"/>
                    <a:pt x="228" y="1600"/>
                    <a:pt x="705" y="1796"/>
                  </a:cubicBezTo>
                  <a:cubicBezTo>
                    <a:pt x="821" y="1844"/>
                    <a:pt x="941" y="1867"/>
                    <a:pt x="1059" y="1867"/>
                  </a:cubicBezTo>
                  <a:cubicBezTo>
                    <a:pt x="1425" y="1867"/>
                    <a:pt x="1773" y="1649"/>
                    <a:pt x="1921" y="1288"/>
                  </a:cubicBezTo>
                  <a:cubicBezTo>
                    <a:pt x="2117" y="811"/>
                    <a:pt x="1889" y="267"/>
                    <a:pt x="1413" y="71"/>
                  </a:cubicBezTo>
                  <a:cubicBezTo>
                    <a:pt x="1297" y="24"/>
                    <a:pt x="1177" y="1"/>
                    <a:pt x="105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3" name="Google Shape;873;p44"/>
            <p:cNvSpPr/>
            <p:nvPr/>
          </p:nvSpPr>
          <p:spPr>
            <a:xfrm flipH="1">
              <a:off x="8051046" y="2063677"/>
              <a:ext cx="319087" cy="279494"/>
            </a:xfrm>
            <a:custGeom>
              <a:avLst/>
              <a:gdLst/>
              <a:ahLst/>
              <a:cxnLst/>
              <a:rect l="l" t="t" r="r" b="b"/>
              <a:pathLst>
                <a:path w="4360" h="3819" extrusionOk="0">
                  <a:moveTo>
                    <a:pt x="2179" y="1"/>
                  </a:moveTo>
                  <a:cubicBezTo>
                    <a:pt x="1850" y="1"/>
                    <a:pt x="1517" y="86"/>
                    <a:pt x="1212" y="265"/>
                  </a:cubicBezTo>
                  <a:cubicBezTo>
                    <a:pt x="305" y="799"/>
                    <a:pt x="0" y="1970"/>
                    <a:pt x="535" y="2877"/>
                  </a:cubicBezTo>
                  <a:cubicBezTo>
                    <a:pt x="891" y="3482"/>
                    <a:pt x="1528" y="3819"/>
                    <a:pt x="2182" y="3819"/>
                  </a:cubicBezTo>
                  <a:cubicBezTo>
                    <a:pt x="2510" y="3819"/>
                    <a:pt x="2844" y="3734"/>
                    <a:pt x="3147" y="3555"/>
                  </a:cubicBezTo>
                  <a:cubicBezTo>
                    <a:pt x="4056" y="3020"/>
                    <a:pt x="4359" y="1852"/>
                    <a:pt x="3825" y="942"/>
                  </a:cubicBezTo>
                  <a:cubicBezTo>
                    <a:pt x="3469" y="338"/>
                    <a:pt x="2833" y="1"/>
                    <a:pt x="2179"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4" name="Google Shape;874;p44"/>
            <p:cNvSpPr/>
            <p:nvPr/>
          </p:nvSpPr>
          <p:spPr>
            <a:xfrm flipH="1">
              <a:off x="8119547" y="2123469"/>
              <a:ext cx="181352" cy="159909"/>
            </a:xfrm>
            <a:custGeom>
              <a:avLst/>
              <a:gdLst/>
              <a:ahLst/>
              <a:cxnLst/>
              <a:rect l="l" t="t" r="r" b="b"/>
              <a:pathLst>
                <a:path w="2478" h="2185" extrusionOk="0">
                  <a:moveTo>
                    <a:pt x="1240" y="1"/>
                  </a:moveTo>
                  <a:cubicBezTo>
                    <a:pt x="811" y="1"/>
                    <a:pt x="403" y="256"/>
                    <a:pt x="231" y="677"/>
                  </a:cubicBezTo>
                  <a:cubicBezTo>
                    <a:pt x="1" y="1235"/>
                    <a:pt x="266" y="1874"/>
                    <a:pt x="824" y="2102"/>
                  </a:cubicBezTo>
                  <a:cubicBezTo>
                    <a:pt x="960" y="2158"/>
                    <a:pt x="1101" y="2185"/>
                    <a:pt x="1239" y="2185"/>
                  </a:cubicBezTo>
                  <a:cubicBezTo>
                    <a:pt x="1669" y="2185"/>
                    <a:pt x="2075" y="1929"/>
                    <a:pt x="2249" y="1509"/>
                  </a:cubicBezTo>
                  <a:cubicBezTo>
                    <a:pt x="2478" y="951"/>
                    <a:pt x="2212" y="312"/>
                    <a:pt x="1654" y="83"/>
                  </a:cubicBezTo>
                  <a:cubicBezTo>
                    <a:pt x="1519" y="27"/>
                    <a:pt x="1378" y="1"/>
                    <a:pt x="1240" y="1"/>
                  </a:cubicBez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4" name="Google Shape;377;p36"/>
          <p:cNvSpPr txBox="1">
            <a:spLocks noGrp="1"/>
          </p:cNvSpPr>
          <p:nvPr/>
        </p:nvSpPr>
        <p:spPr>
          <a:xfrm>
            <a:off x="766703" y="1263677"/>
            <a:ext cx="7611585" cy="3179400"/>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457200" marR="0" lvl="0" indent="-330200" algn="l" rtl="0">
              <a:lnSpc>
                <a:spcPct val="100000"/>
              </a:lnSpc>
              <a:spcBef>
                <a:spcPts val="0"/>
              </a:spcBef>
              <a:spcAft>
                <a:spcPts val="0"/>
              </a:spcAft>
              <a:buClr>
                <a:schemeClr val="dk1"/>
              </a:buClr>
              <a:buSzPts val="1600"/>
              <a:buFont typeface="Pontano Sans"/>
              <a:buChar char="●"/>
              <a:defRPr sz="1600" b="0" i="0" u="none" strike="noStrike" cap="none">
                <a:solidFill>
                  <a:schemeClr val="dk1"/>
                </a:solidFill>
                <a:latin typeface="Pontano Sans"/>
                <a:ea typeface="Pontano Sans"/>
                <a:cs typeface="Pontano Sans"/>
                <a:sym typeface="Pontano Sans"/>
              </a:defRPr>
            </a:lvl1pPr>
            <a:lvl2pPr marL="914400" marR="0" lvl="1" indent="-330200" algn="l" rtl="0">
              <a:lnSpc>
                <a:spcPct val="100000"/>
              </a:lnSpc>
              <a:spcBef>
                <a:spcPts val="0"/>
              </a:spcBef>
              <a:spcAft>
                <a:spcPts val="0"/>
              </a:spcAft>
              <a:buClr>
                <a:schemeClr val="dk1"/>
              </a:buClr>
              <a:buSzPts val="1600"/>
              <a:buFont typeface="Pontano Sans"/>
              <a:buChar char="○"/>
              <a:defRPr sz="1600" b="0" i="0" u="none" strike="noStrike" cap="none">
                <a:solidFill>
                  <a:schemeClr val="dk1"/>
                </a:solidFill>
                <a:latin typeface="Pontano Sans"/>
                <a:ea typeface="Pontano Sans"/>
                <a:cs typeface="Pontano Sans"/>
                <a:sym typeface="Pontano Sans"/>
              </a:defRPr>
            </a:lvl2pPr>
            <a:lvl3pPr marL="1371600" marR="0" lvl="2" indent="-330200" algn="l" rtl="0">
              <a:lnSpc>
                <a:spcPct val="100000"/>
              </a:lnSpc>
              <a:spcBef>
                <a:spcPts val="0"/>
              </a:spcBef>
              <a:spcAft>
                <a:spcPts val="0"/>
              </a:spcAft>
              <a:buClr>
                <a:schemeClr val="dk1"/>
              </a:buClr>
              <a:buSzPts val="1600"/>
              <a:buFont typeface="Pontano Sans"/>
              <a:buChar char="■"/>
              <a:defRPr sz="1600" b="0" i="0" u="none" strike="noStrike" cap="none">
                <a:solidFill>
                  <a:schemeClr val="dk1"/>
                </a:solidFill>
                <a:latin typeface="Pontano Sans"/>
                <a:ea typeface="Pontano Sans"/>
                <a:cs typeface="Pontano Sans"/>
                <a:sym typeface="Pontano Sans"/>
              </a:defRPr>
            </a:lvl3pPr>
            <a:lvl4pPr marL="1828800" marR="0" lvl="3" indent="-330200" algn="l" rtl="0">
              <a:lnSpc>
                <a:spcPct val="100000"/>
              </a:lnSpc>
              <a:spcBef>
                <a:spcPts val="0"/>
              </a:spcBef>
              <a:spcAft>
                <a:spcPts val="0"/>
              </a:spcAft>
              <a:buClr>
                <a:schemeClr val="dk1"/>
              </a:buClr>
              <a:buSzPts val="1600"/>
              <a:buFont typeface="Pontano Sans"/>
              <a:buChar char="●"/>
              <a:defRPr sz="1600" b="0" i="0" u="none" strike="noStrike" cap="none">
                <a:solidFill>
                  <a:schemeClr val="dk1"/>
                </a:solidFill>
                <a:latin typeface="Pontano Sans"/>
                <a:ea typeface="Pontano Sans"/>
                <a:cs typeface="Pontano Sans"/>
                <a:sym typeface="Pontano Sans"/>
              </a:defRPr>
            </a:lvl4pPr>
            <a:lvl5pPr marL="2286000" marR="0" lvl="4" indent="-330200" algn="l" rtl="0">
              <a:lnSpc>
                <a:spcPct val="100000"/>
              </a:lnSpc>
              <a:spcBef>
                <a:spcPts val="0"/>
              </a:spcBef>
              <a:spcAft>
                <a:spcPts val="0"/>
              </a:spcAft>
              <a:buClr>
                <a:schemeClr val="dk1"/>
              </a:buClr>
              <a:buSzPts val="1600"/>
              <a:buFont typeface="Pontano Sans"/>
              <a:buChar char="○"/>
              <a:defRPr sz="1600" b="0" i="0" u="none" strike="noStrike" cap="none">
                <a:solidFill>
                  <a:schemeClr val="dk1"/>
                </a:solidFill>
                <a:latin typeface="Pontano Sans"/>
                <a:ea typeface="Pontano Sans"/>
                <a:cs typeface="Pontano Sans"/>
                <a:sym typeface="Pontano Sans"/>
              </a:defRPr>
            </a:lvl5pPr>
            <a:lvl6pPr marL="2743200" marR="0" lvl="5" indent="-330200" algn="l" rtl="0">
              <a:lnSpc>
                <a:spcPct val="100000"/>
              </a:lnSpc>
              <a:spcBef>
                <a:spcPts val="0"/>
              </a:spcBef>
              <a:spcAft>
                <a:spcPts val="0"/>
              </a:spcAft>
              <a:buClr>
                <a:schemeClr val="dk1"/>
              </a:buClr>
              <a:buSzPts val="1600"/>
              <a:buFont typeface="Pontano Sans"/>
              <a:buChar char="■"/>
              <a:defRPr sz="1600" b="0" i="0" u="none" strike="noStrike" cap="none">
                <a:solidFill>
                  <a:schemeClr val="dk1"/>
                </a:solidFill>
                <a:latin typeface="Pontano Sans"/>
                <a:ea typeface="Pontano Sans"/>
                <a:cs typeface="Pontano Sans"/>
                <a:sym typeface="Pontano Sans"/>
              </a:defRPr>
            </a:lvl6pPr>
            <a:lvl7pPr marL="3200400" marR="0" lvl="6" indent="-330200" algn="l" rtl="0">
              <a:lnSpc>
                <a:spcPct val="100000"/>
              </a:lnSpc>
              <a:spcBef>
                <a:spcPts val="0"/>
              </a:spcBef>
              <a:spcAft>
                <a:spcPts val="0"/>
              </a:spcAft>
              <a:buClr>
                <a:schemeClr val="dk1"/>
              </a:buClr>
              <a:buSzPts val="1600"/>
              <a:buFont typeface="Pontano Sans"/>
              <a:buChar char="●"/>
              <a:defRPr sz="1600" b="0" i="0" u="none" strike="noStrike" cap="none">
                <a:solidFill>
                  <a:schemeClr val="dk1"/>
                </a:solidFill>
                <a:latin typeface="Pontano Sans"/>
                <a:ea typeface="Pontano Sans"/>
                <a:cs typeface="Pontano Sans"/>
                <a:sym typeface="Pontano Sans"/>
              </a:defRPr>
            </a:lvl7pPr>
            <a:lvl8pPr marL="3657600" marR="0" lvl="7" indent="-330200" algn="l" rtl="0">
              <a:lnSpc>
                <a:spcPct val="100000"/>
              </a:lnSpc>
              <a:spcBef>
                <a:spcPts val="0"/>
              </a:spcBef>
              <a:spcAft>
                <a:spcPts val="0"/>
              </a:spcAft>
              <a:buClr>
                <a:schemeClr val="dk1"/>
              </a:buClr>
              <a:buSzPts val="1600"/>
              <a:buFont typeface="Pontano Sans"/>
              <a:buChar char="○"/>
              <a:defRPr sz="1600" b="0" i="0" u="none" strike="noStrike" cap="none">
                <a:solidFill>
                  <a:schemeClr val="dk1"/>
                </a:solidFill>
                <a:latin typeface="Pontano Sans"/>
                <a:ea typeface="Pontano Sans"/>
                <a:cs typeface="Pontano Sans"/>
                <a:sym typeface="Pontano Sans"/>
              </a:defRPr>
            </a:lvl8pPr>
            <a:lvl9pPr marL="4114800" marR="0" lvl="8" indent="-330200" algn="l" rtl="0">
              <a:lnSpc>
                <a:spcPct val="100000"/>
              </a:lnSpc>
              <a:spcBef>
                <a:spcPts val="0"/>
              </a:spcBef>
              <a:spcAft>
                <a:spcPts val="0"/>
              </a:spcAft>
              <a:buClr>
                <a:schemeClr val="dk1"/>
              </a:buClr>
              <a:buSzPts val="1600"/>
              <a:buFont typeface="Pontano Sans"/>
              <a:buChar char="■"/>
              <a:defRPr sz="1600" b="0" i="0" u="none" strike="noStrike" cap="none">
                <a:solidFill>
                  <a:schemeClr val="dk1"/>
                </a:solidFill>
                <a:latin typeface="Pontano Sans"/>
                <a:ea typeface="Pontano Sans"/>
                <a:cs typeface="Pontano Sans"/>
                <a:sym typeface="Pontano Sans"/>
              </a:defRPr>
            </a:lvl9pPr>
          </a:lstStyle>
          <a:p>
            <a:pPr marL="0" lvl="0" indent="0" algn="just">
              <a:lnSpc>
                <a:spcPct val="150000"/>
              </a:lnSpc>
              <a:buClr>
                <a:srgbClr val="543C52"/>
              </a:buClr>
              <a:buSzPts val="1100"/>
              <a:buNone/>
            </a:pPr>
            <a:r>
              <a:rPr lang="en-US" b="1">
                <a:solidFill>
                  <a:schemeClr val="tx2"/>
                </a:solidFill>
                <a:latin typeface="+mn-lt"/>
              </a:rPr>
              <a:t>(4)</a:t>
            </a:r>
            <a:r>
              <a:rPr lang="en-US" smtClean="0">
                <a:latin typeface="+mn-lt"/>
              </a:rPr>
              <a:t> </a:t>
            </a:r>
            <a:r>
              <a:rPr lang="vi-VN" smtClean="0">
                <a:latin typeface="+mn-lt"/>
              </a:rPr>
              <a:t>Nhà </a:t>
            </a:r>
            <a:r>
              <a:rPr lang="vi-VN">
                <a:latin typeface="+mn-lt"/>
              </a:rPr>
              <a:t>A có ba mẹ con, gồm mẹ, anh trai đang học đại học và A (con gái) đang học trung học phổ thông. Thời gian gần đây, mẹ đau ốm nhiều nên kinh tế gia đình bị giảm sút, A xin mẹ cho nghỉ học để phụ mẹ bán hàng tăng thu nhập của gia đình, tạo điều kiện cho anh trai tiếp tục học hết đại học. Mẹ không đồng ý và yêu cầu A tiếp tục đi học</a:t>
            </a:r>
            <a:r>
              <a:rPr lang="vi-VN" smtClean="0">
                <a:latin typeface="+mn-lt"/>
              </a:rPr>
              <a:t>.</a:t>
            </a:r>
            <a:endParaRPr lang="en-US" smtClean="0">
              <a:latin typeface="+mn-lt"/>
            </a:endParaRPr>
          </a:p>
          <a:p>
            <a:pPr marL="0" lvl="0" indent="0" algn="just">
              <a:buClr>
                <a:srgbClr val="543C52"/>
              </a:buClr>
              <a:buSzPts val="1100"/>
              <a:buNone/>
            </a:pPr>
            <a:endParaRPr lang="en-US">
              <a:latin typeface="+mn-lt"/>
            </a:endParaRPr>
          </a:p>
          <a:p>
            <a:pPr marL="0" lvl="0" indent="0" algn="just">
              <a:lnSpc>
                <a:spcPct val="150000"/>
              </a:lnSpc>
              <a:buClr>
                <a:srgbClr val="543C52"/>
              </a:buClr>
              <a:buSzPts val="1100"/>
              <a:buNone/>
            </a:pPr>
            <a:r>
              <a:rPr lang="en-US" sz="1800" b="1" smtClean="0">
                <a:solidFill>
                  <a:schemeClr val="tx2"/>
                </a:solidFill>
                <a:latin typeface="+mn-lt"/>
              </a:rPr>
              <a:t>(5)</a:t>
            </a:r>
            <a:r>
              <a:rPr lang="en-US" sz="1800" smtClean="0">
                <a:latin typeface="+mn-lt"/>
              </a:rPr>
              <a:t> </a:t>
            </a:r>
            <a:r>
              <a:rPr lang="vi-VN" smtClean="0">
                <a:latin typeface="+mn-lt"/>
              </a:rPr>
              <a:t>Thực </a:t>
            </a:r>
            <a:r>
              <a:rPr lang="vi-VN">
                <a:latin typeface="+mn-lt"/>
              </a:rPr>
              <a:t>hiện Luật Giao thông đường bộ, người điều khiển, người ngồi trên xe mô tô hai bánh, xe mô tô ba bánh, xe gắn máy ở thành phố N không phân biệt người già hay trẻ, nam hay nữ đều đội mũ bảo hiểm có cài quai đúng quy cách, luôn chấp hành đúng hiệu lệnh và chỉ dẫn của hệ thống báo hiệu đường bộ.</a:t>
            </a:r>
            <a:endParaRPr>
              <a:latin typeface="+mn-lt"/>
            </a:endParaRPr>
          </a:p>
        </p:txBody>
      </p:sp>
      <p:sp>
        <p:nvSpPr>
          <p:cNvPr id="45" name="Google Shape;378;p36"/>
          <p:cNvSpPr txBox="1">
            <a:spLocks noGrp="1"/>
          </p:cNvSpPr>
          <p:nvPr/>
        </p:nvSpPr>
        <p:spPr>
          <a:xfrm>
            <a:off x="738354" y="316865"/>
            <a:ext cx="7704000" cy="572700"/>
          </a:xfrm>
          <a:prstGeom prst="roundRect">
            <a:avLst>
              <a:gd name="adj" fmla="val 37269"/>
            </a:avLst>
          </a:prstGeom>
          <a:solidFill>
            <a:schemeClr val="accent2"/>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lt1"/>
              </a:buClr>
              <a:buSzPts val="3200"/>
              <a:buFont typeface="Lexend Deca"/>
              <a:buNone/>
              <a:defRPr sz="3200" b="0" i="0" u="none" strike="noStrike" cap="none">
                <a:solidFill>
                  <a:schemeClr val="lt1"/>
                </a:solidFill>
                <a:latin typeface="Lexend Deca"/>
                <a:ea typeface="Lexend Deca"/>
                <a:cs typeface="Lexend Deca"/>
                <a:sym typeface="Lexend Deca"/>
              </a:defRPr>
            </a:lvl1pPr>
            <a:lvl2pPr marR="0" lvl="1"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2pPr>
            <a:lvl3pPr marR="0" lvl="2"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3pPr>
            <a:lvl4pPr marR="0" lvl="3"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4pPr>
            <a:lvl5pPr marR="0" lvl="4"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5pPr>
            <a:lvl6pPr marR="0" lvl="5"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6pPr>
            <a:lvl7pPr marR="0" lvl="6"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7pPr>
            <a:lvl8pPr marR="0" lvl="7"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8pPr>
            <a:lvl9pPr marR="0" lvl="8"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9pPr>
          </a:lstStyle>
          <a:p>
            <a:pPr lvl="0"/>
            <a:r>
              <a:rPr lang="en-US" sz="2600" b="1">
                <a:latin typeface="+mj-lt"/>
              </a:rPr>
              <a:t>Đọc các thông tin sau để trả lời câu hỏi</a:t>
            </a:r>
            <a:endParaRPr sz="2600" b="1">
              <a:latin typeface="+mj-lt"/>
            </a:endParaRPr>
          </a:p>
        </p:txBody>
      </p:sp>
    </p:spTree>
    <p:extLst>
      <p:ext uri="{BB962C8B-B14F-4D97-AF65-F5344CB8AC3E}">
        <p14:creationId xmlns:p14="http://schemas.microsoft.com/office/powerpoint/2010/main" val="13705975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44"/>
                                        </p:tgtEl>
                                        <p:attrNameLst>
                                          <p:attrName>style.visibility</p:attrName>
                                        </p:attrNameLst>
                                      </p:cBhvr>
                                      <p:to>
                                        <p:strVal val="visible"/>
                                      </p:to>
                                    </p:set>
                                    <p:animEffect transition="in" filter="wipe(left)">
                                      <p:cBhvr>
                                        <p:cTn id="7" dur="500"/>
                                        <p:tgtEl>
                                          <p:spTgt spid="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59"/>
        <p:cNvGrpSpPr/>
        <p:nvPr/>
      </p:nvGrpSpPr>
      <p:grpSpPr>
        <a:xfrm>
          <a:off x="0" y="0"/>
          <a:ext cx="0" cy="0"/>
          <a:chOff x="0" y="0"/>
          <a:chExt cx="0" cy="0"/>
        </a:xfrm>
      </p:grpSpPr>
      <p:sp>
        <p:nvSpPr>
          <p:cNvPr id="1060" name="Google Shape;1060;p48"/>
          <p:cNvSpPr/>
          <p:nvPr/>
        </p:nvSpPr>
        <p:spPr>
          <a:xfrm flipH="1">
            <a:off x="-671310" y="1964775"/>
            <a:ext cx="4572060" cy="3255190"/>
          </a:xfrm>
          <a:custGeom>
            <a:avLst/>
            <a:gdLst/>
            <a:ahLst/>
            <a:cxnLst/>
            <a:rect l="l" t="t" r="r" b="b"/>
            <a:pathLst>
              <a:path w="48555" h="34569" extrusionOk="0">
                <a:moveTo>
                  <a:pt x="34391" y="1"/>
                </a:moveTo>
                <a:cubicBezTo>
                  <a:pt x="29485" y="1"/>
                  <a:pt x="24637" y="2947"/>
                  <a:pt x="21205" y="8186"/>
                </a:cubicBezTo>
                <a:cubicBezTo>
                  <a:pt x="16605" y="15205"/>
                  <a:pt x="4131" y="12896"/>
                  <a:pt x="2018" y="22009"/>
                </a:cubicBezTo>
                <a:cubicBezTo>
                  <a:pt x="0" y="30711"/>
                  <a:pt x="4987" y="34326"/>
                  <a:pt x="4987" y="34326"/>
                </a:cubicBezTo>
                <a:lnTo>
                  <a:pt x="42383" y="34568"/>
                </a:lnTo>
                <a:cubicBezTo>
                  <a:pt x="48554" y="27912"/>
                  <a:pt x="45771" y="3830"/>
                  <a:pt x="39358" y="1046"/>
                </a:cubicBezTo>
                <a:cubicBezTo>
                  <a:pt x="37731" y="341"/>
                  <a:pt x="36058" y="1"/>
                  <a:pt x="3439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 name="Group 2"/>
          <p:cNvGrpSpPr/>
          <p:nvPr/>
        </p:nvGrpSpPr>
        <p:grpSpPr>
          <a:xfrm>
            <a:off x="-400274" y="1369178"/>
            <a:ext cx="3476696" cy="3326954"/>
            <a:chOff x="365281" y="1417080"/>
            <a:chExt cx="3392387" cy="3171281"/>
          </a:xfrm>
        </p:grpSpPr>
        <p:grpSp>
          <p:nvGrpSpPr>
            <p:cNvPr id="1061" name="Google Shape;1061;p48"/>
            <p:cNvGrpSpPr/>
            <p:nvPr/>
          </p:nvGrpSpPr>
          <p:grpSpPr>
            <a:xfrm>
              <a:off x="2457900" y="2796609"/>
              <a:ext cx="998496" cy="1529606"/>
              <a:chOff x="2457900" y="2796609"/>
              <a:chExt cx="998496" cy="1529606"/>
            </a:xfrm>
          </p:grpSpPr>
          <p:sp>
            <p:nvSpPr>
              <p:cNvPr id="1062" name="Google Shape;1062;p48"/>
              <p:cNvSpPr/>
              <p:nvPr/>
            </p:nvSpPr>
            <p:spPr>
              <a:xfrm flipH="1">
                <a:off x="2726591" y="2870519"/>
                <a:ext cx="461095" cy="1139179"/>
              </a:xfrm>
              <a:custGeom>
                <a:avLst/>
                <a:gdLst/>
                <a:ahLst/>
                <a:cxnLst/>
                <a:rect l="l" t="t" r="r" b="b"/>
                <a:pathLst>
                  <a:path w="7499" h="18527" extrusionOk="0">
                    <a:moveTo>
                      <a:pt x="1" y="1"/>
                    </a:moveTo>
                    <a:lnTo>
                      <a:pt x="1" y="18526"/>
                    </a:lnTo>
                    <a:lnTo>
                      <a:pt x="7499" y="18526"/>
                    </a:lnTo>
                    <a:lnTo>
                      <a:pt x="7499"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3" name="Google Shape;1063;p48"/>
              <p:cNvSpPr/>
              <p:nvPr/>
            </p:nvSpPr>
            <p:spPr>
              <a:xfrm flipH="1">
                <a:off x="3147656" y="2916329"/>
                <a:ext cx="10945" cy="1047624"/>
              </a:xfrm>
              <a:custGeom>
                <a:avLst/>
                <a:gdLst/>
                <a:ahLst/>
                <a:cxnLst/>
                <a:rect l="l" t="t" r="r" b="b"/>
                <a:pathLst>
                  <a:path w="178" h="17038" extrusionOk="0">
                    <a:moveTo>
                      <a:pt x="0" y="0"/>
                    </a:moveTo>
                    <a:lnTo>
                      <a:pt x="0" y="17037"/>
                    </a:lnTo>
                    <a:lnTo>
                      <a:pt x="177" y="17037"/>
                    </a:lnTo>
                    <a:lnTo>
                      <a:pt x="17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4" name="Google Shape;1064;p48"/>
              <p:cNvSpPr/>
              <p:nvPr/>
            </p:nvSpPr>
            <p:spPr>
              <a:xfrm flipH="1">
                <a:off x="3082415" y="2916329"/>
                <a:ext cx="10822" cy="1047624"/>
              </a:xfrm>
              <a:custGeom>
                <a:avLst/>
                <a:gdLst/>
                <a:ahLst/>
                <a:cxnLst/>
                <a:rect l="l" t="t" r="r" b="b"/>
                <a:pathLst>
                  <a:path w="176" h="17038" extrusionOk="0">
                    <a:moveTo>
                      <a:pt x="0" y="0"/>
                    </a:moveTo>
                    <a:lnTo>
                      <a:pt x="0" y="17037"/>
                    </a:lnTo>
                    <a:lnTo>
                      <a:pt x="176" y="17037"/>
                    </a:lnTo>
                    <a:lnTo>
                      <a:pt x="176"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5" name="Google Shape;1065;p48"/>
              <p:cNvSpPr/>
              <p:nvPr/>
            </p:nvSpPr>
            <p:spPr>
              <a:xfrm flipH="1">
                <a:off x="3017052" y="2916329"/>
                <a:ext cx="10883" cy="1047624"/>
              </a:xfrm>
              <a:custGeom>
                <a:avLst/>
                <a:gdLst/>
                <a:ahLst/>
                <a:cxnLst/>
                <a:rect l="l" t="t" r="r" b="b"/>
                <a:pathLst>
                  <a:path w="177" h="17038" extrusionOk="0">
                    <a:moveTo>
                      <a:pt x="1" y="0"/>
                    </a:moveTo>
                    <a:lnTo>
                      <a:pt x="1" y="17037"/>
                    </a:lnTo>
                    <a:lnTo>
                      <a:pt x="177" y="17037"/>
                    </a:lnTo>
                    <a:lnTo>
                      <a:pt x="17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6" name="Google Shape;1066;p48"/>
              <p:cNvSpPr/>
              <p:nvPr/>
            </p:nvSpPr>
            <p:spPr>
              <a:xfrm flipH="1">
                <a:off x="2951688" y="2916329"/>
                <a:ext cx="10883" cy="1047624"/>
              </a:xfrm>
              <a:custGeom>
                <a:avLst/>
                <a:gdLst/>
                <a:ahLst/>
                <a:cxnLst/>
                <a:rect l="l" t="t" r="r" b="b"/>
                <a:pathLst>
                  <a:path w="177" h="17038" extrusionOk="0">
                    <a:moveTo>
                      <a:pt x="1" y="0"/>
                    </a:moveTo>
                    <a:lnTo>
                      <a:pt x="1" y="17037"/>
                    </a:lnTo>
                    <a:lnTo>
                      <a:pt x="177" y="17037"/>
                    </a:lnTo>
                    <a:lnTo>
                      <a:pt x="17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7" name="Google Shape;1067;p48"/>
              <p:cNvSpPr/>
              <p:nvPr/>
            </p:nvSpPr>
            <p:spPr>
              <a:xfrm flipH="1">
                <a:off x="2886325" y="2916329"/>
                <a:ext cx="10883" cy="1047624"/>
              </a:xfrm>
              <a:custGeom>
                <a:avLst/>
                <a:gdLst/>
                <a:ahLst/>
                <a:cxnLst/>
                <a:rect l="l" t="t" r="r" b="b"/>
                <a:pathLst>
                  <a:path w="177" h="17038" extrusionOk="0">
                    <a:moveTo>
                      <a:pt x="1" y="0"/>
                    </a:moveTo>
                    <a:lnTo>
                      <a:pt x="1" y="17037"/>
                    </a:lnTo>
                    <a:lnTo>
                      <a:pt x="176" y="17037"/>
                    </a:lnTo>
                    <a:lnTo>
                      <a:pt x="176"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8" name="Google Shape;1068;p48"/>
              <p:cNvSpPr/>
              <p:nvPr/>
            </p:nvSpPr>
            <p:spPr>
              <a:xfrm flipH="1">
                <a:off x="2820961" y="2916329"/>
                <a:ext cx="10945" cy="1047624"/>
              </a:xfrm>
              <a:custGeom>
                <a:avLst/>
                <a:gdLst/>
                <a:ahLst/>
                <a:cxnLst/>
                <a:rect l="l" t="t" r="r" b="b"/>
                <a:pathLst>
                  <a:path w="178" h="17038" extrusionOk="0">
                    <a:moveTo>
                      <a:pt x="0" y="0"/>
                    </a:moveTo>
                    <a:lnTo>
                      <a:pt x="0" y="17037"/>
                    </a:lnTo>
                    <a:lnTo>
                      <a:pt x="177" y="17037"/>
                    </a:lnTo>
                    <a:lnTo>
                      <a:pt x="17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9" name="Google Shape;1069;p48"/>
              <p:cNvSpPr/>
              <p:nvPr/>
            </p:nvSpPr>
            <p:spPr>
              <a:xfrm flipH="1">
                <a:off x="2755598" y="2916329"/>
                <a:ext cx="10945" cy="1047624"/>
              </a:xfrm>
              <a:custGeom>
                <a:avLst/>
                <a:gdLst/>
                <a:ahLst/>
                <a:cxnLst/>
                <a:rect l="l" t="t" r="r" b="b"/>
                <a:pathLst>
                  <a:path w="178" h="17038" extrusionOk="0">
                    <a:moveTo>
                      <a:pt x="0" y="0"/>
                    </a:moveTo>
                    <a:lnTo>
                      <a:pt x="0" y="17037"/>
                    </a:lnTo>
                    <a:lnTo>
                      <a:pt x="177" y="17037"/>
                    </a:lnTo>
                    <a:lnTo>
                      <a:pt x="17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0" name="Google Shape;1070;p48"/>
              <p:cNvSpPr/>
              <p:nvPr/>
            </p:nvSpPr>
            <p:spPr>
              <a:xfrm flipH="1">
                <a:off x="2562117" y="2796609"/>
                <a:ext cx="790114" cy="188398"/>
              </a:xfrm>
              <a:custGeom>
                <a:avLst/>
                <a:gdLst/>
                <a:ahLst/>
                <a:cxnLst/>
                <a:rect l="l" t="t" r="r" b="b"/>
                <a:pathLst>
                  <a:path w="12850" h="3064" extrusionOk="0">
                    <a:moveTo>
                      <a:pt x="1533" y="0"/>
                    </a:moveTo>
                    <a:cubicBezTo>
                      <a:pt x="688" y="0"/>
                      <a:pt x="1" y="685"/>
                      <a:pt x="1" y="1531"/>
                    </a:cubicBezTo>
                    <a:cubicBezTo>
                      <a:pt x="1" y="2376"/>
                      <a:pt x="688" y="3063"/>
                      <a:pt x="1533" y="3063"/>
                    </a:cubicBezTo>
                    <a:lnTo>
                      <a:pt x="11319" y="3063"/>
                    </a:lnTo>
                    <a:cubicBezTo>
                      <a:pt x="12164" y="3063"/>
                      <a:pt x="12849" y="2376"/>
                      <a:pt x="12849" y="1531"/>
                    </a:cubicBezTo>
                    <a:cubicBezTo>
                      <a:pt x="12849" y="685"/>
                      <a:pt x="12164" y="0"/>
                      <a:pt x="1131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1" name="Google Shape;1071;p48"/>
              <p:cNvSpPr/>
              <p:nvPr/>
            </p:nvSpPr>
            <p:spPr>
              <a:xfrm flipH="1">
                <a:off x="3222000" y="2841680"/>
                <a:ext cx="98011" cy="98134"/>
              </a:xfrm>
              <a:custGeom>
                <a:avLst/>
                <a:gdLst/>
                <a:ahLst/>
                <a:cxnLst/>
                <a:rect l="l" t="t" r="r" b="b"/>
                <a:pathLst>
                  <a:path w="1594" h="1596" extrusionOk="0">
                    <a:moveTo>
                      <a:pt x="798" y="1"/>
                    </a:moveTo>
                    <a:cubicBezTo>
                      <a:pt x="356" y="1"/>
                      <a:pt x="0" y="358"/>
                      <a:pt x="0" y="798"/>
                    </a:cubicBezTo>
                    <a:cubicBezTo>
                      <a:pt x="0" y="1238"/>
                      <a:pt x="356" y="1595"/>
                      <a:pt x="798" y="1595"/>
                    </a:cubicBezTo>
                    <a:cubicBezTo>
                      <a:pt x="1237" y="1595"/>
                      <a:pt x="1593" y="1238"/>
                      <a:pt x="1593" y="798"/>
                    </a:cubicBezTo>
                    <a:cubicBezTo>
                      <a:pt x="1593" y="358"/>
                      <a:pt x="1237" y="1"/>
                      <a:pt x="79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2" name="Google Shape;1072;p48"/>
              <p:cNvSpPr/>
              <p:nvPr/>
            </p:nvSpPr>
            <p:spPr>
              <a:xfrm flipH="1">
                <a:off x="2609830" y="3968478"/>
                <a:ext cx="694624" cy="82701"/>
              </a:xfrm>
              <a:custGeom>
                <a:avLst/>
                <a:gdLst/>
                <a:ahLst/>
                <a:cxnLst/>
                <a:rect l="l" t="t" r="r" b="b"/>
                <a:pathLst>
                  <a:path w="11297" h="1345" extrusionOk="0">
                    <a:moveTo>
                      <a:pt x="1" y="1"/>
                    </a:moveTo>
                    <a:lnTo>
                      <a:pt x="1" y="1345"/>
                    </a:lnTo>
                    <a:lnTo>
                      <a:pt x="11297" y="1345"/>
                    </a:lnTo>
                    <a:lnTo>
                      <a:pt x="11297"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3" name="Google Shape;1073;p48"/>
              <p:cNvSpPr/>
              <p:nvPr/>
            </p:nvSpPr>
            <p:spPr>
              <a:xfrm flipH="1">
                <a:off x="2457900" y="4018100"/>
                <a:ext cx="998496" cy="308114"/>
              </a:xfrm>
              <a:custGeom>
                <a:avLst/>
                <a:gdLst/>
                <a:ahLst/>
                <a:cxnLst/>
                <a:rect l="l" t="t" r="r" b="b"/>
                <a:pathLst>
                  <a:path w="16239" h="5011" extrusionOk="0">
                    <a:moveTo>
                      <a:pt x="1" y="0"/>
                    </a:moveTo>
                    <a:lnTo>
                      <a:pt x="1" y="5010"/>
                    </a:lnTo>
                    <a:lnTo>
                      <a:pt x="16239" y="5010"/>
                    </a:lnTo>
                    <a:lnTo>
                      <a:pt x="16239"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4" name="Google Shape;1074;p48"/>
              <p:cNvSpPr/>
              <p:nvPr/>
            </p:nvSpPr>
            <p:spPr>
              <a:xfrm flipH="1">
                <a:off x="2592715" y="2841680"/>
                <a:ext cx="97950" cy="98134"/>
              </a:xfrm>
              <a:custGeom>
                <a:avLst/>
                <a:gdLst/>
                <a:ahLst/>
                <a:cxnLst/>
                <a:rect l="l" t="t" r="r" b="b"/>
                <a:pathLst>
                  <a:path w="1593" h="1596" extrusionOk="0">
                    <a:moveTo>
                      <a:pt x="796" y="1"/>
                    </a:moveTo>
                    <a:cubicBezTo>
                      <a:pt x="356" y="1"/>
                      <a:pt x="0" y="358"/>
                      <a:pt x="0" y="798"/>
                    </a:cubicBezTo>
                    <a:cubicBezTo>
                      <a:pt x="0" y="1238"/>
                      <a:pt x="356" y="1595"/>
                      <a:pt x="796" y="1595"/>
                    </a:cubicBezTo>
                    <a:cubicBezTo>
                      <a:pt x="1236" y="1595"/>
                      <a:pt x="1593" y="1238"/>
                      <a:pt x="1593" y="798"/>
                    </a:cubicBezTo>
                    <a:cubicBezTo>
                      <a:pt x="1593" y="358"/>
                      <a:pt x="1236" y="1"/>
                      <a:pt x="79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78" name="Google Shape;1078;p48"/>
            <p:cNvSpPr/>
            <p:nvPr/>
          </p:nvSpPr>
          <p:spPr>
            <a:xfrm flipH="1">
              <a:off x="365281" y="4392325"/>
              <a:ext cx="3392387" cy="196036"/>
            </a:xfrm>
            <a:custGeom>
              <a:avLst/>
              <a:gdLst/>
              <a:ahLst/>
              <a:cxnLst/>
              <a:rect l="l" t="t" r="r" b="b"/>
              <a:pathLst>
                <a:path w="46329" h="2845" extrusionOk="0">
                  <a:moveTo>
                    <a:pt x="263" y="0"/>
                  </a:moveTo>
                  <a:cubicBezTo>
                    <a:pt x="119" y="0"/>
                    <a:pt x="1" y="118"/>
                    <a:pt x="1" y="264"/>
                  </a:cubicBezTo>
                  <a:lnTo>
                    <a:pt x="1" y="2581"/>
                  </a:lnTo>
                  <a:cubicBezTo>
                    <a:pt x="1" y="2726"/>
                    <a:pt x="119" y="2844"/>
                    <a:pt x="263" y="2844"/>
                  </a:cubicBezTo>
                  <a:lnTo>
                    <a:pt x="46065" y="2844"/>
                  </a:lnTo>
                  <a:cubicBezTo>
                    <a:pt x="46211" y="2844"/>
                    <a:pt x="46329" y="2726"/>
                    <a:pt x="46329" y="2581"/>
                  </a:cubicBezTo>
                  <a:lnTo>
                    <a:pt x="46329" y="264"/>
                  </a:lnTo>
                  <a:cubicBezTo>
                    <a:pt x="46329" y="118"/>
                    <a:pt x="46211" y="0"/>
                    <a:pt x="4606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79" name="Google Shape;1079;p48"/>
            <p:cNvGrpSpPr/>
            <p:nvPr/>
          </p:nvGrpSpPr>
          <p:grpSpPr>
            <a:xfrm>
              <a:off x="1866247" y="1417080"/>
              <a:ext cx="936301" cy="549163"/>
              <a:chOff x="2887755" y="2263479"/>
              <a:chExt cx="797666" cy="467850"/>
            </a:xfrm>
          </p:grpSpPr>
          <p:sp>
            <p:nvSpPr>
              <p:cNvPr id="1080" name="Google Shape;1080;p48"/>
              <p:cNvSpPr/>
              <p:nvPr/>
            </p:nvSpPr>
            <p:spPr>
              <a:xfrm flipH="1">
                <a:off x="2887755" y="2263479"/>
                <a:ext cx="797666" cy="467850"/>
              </a:xfrm>
              <a:custGeom>
                <a:avLst/>
                <a:gdLst/>
                <a:ahLst/>
                <a:cxnLst/>
                <a:rect l="l" t="t" r="r" b="b"/>
                <a:pathLst>
                  <a:path w="15227" h="8931" extrusionOk="0">
                    <a:moveTo>
                      <a:pt x="0" y="0"/>
                    </a:moveTo>
                    <a:lnTo>
                      <a:pt x="0" y="8931"/>
                    </a:lnTo>
                    <a:lnTo>
                      <a:pt x="15227" y="8931"/>
                    </a:lnTo>
                    <a:lnTo>
                      <a:pt x="15227"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1" name="Google Shape;1081;p48"/>
              <p:cNvSpPr/>
              <p:nvPr/>
            </p:nvSpPr>
            <p:spPr>
              <a:xfrm flipH="1">
                <a:off x="2913895" y="2294491"/>
                <a:ext cx="745386" cy="405774"/>
              </a:xfrm>
              <a:custGeom>
                <a:avLst/>
                <a:gdLst/>
                <a:ahLst/>
                <a:cxnLst/>
                <a:rect l="l" t="t" r="r" b="b"/>
                <a:pathLst>
                  <a:path w="14229" h="7746" extrusionOk="0">
                    <a:moveTo>
                      <a:pt x="0" y="0"/>
                    </a:moveTo>
                    <a:lnTo>
                      <a:pt x="0" y="7745"/>
                    </a:lnTo>
                    <a:lnTo>
                      <a:pt x="14229" y="7745"/>
                    </a:lnTo>
                    <a:lnTo>
                      <a:pt x="14229"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2" name="Google Shape;1082;p48"/>
              <p:cNvSpPr/>
              <p:nvPr/>
            </p:nvSpPr>
            <p:spPr>
              <a:xfrm flipH="1">
                <a:off x="3212330" y="2393972"/>
                <a:ext cx="348203" cy="26716"/>
              </a:xfrm>
              <a:custGeom>
                <a:avLst/>
                <a:gdLst/>
                <a:ahLst/>
                <a:cxnLst/>
                <a:rect l="l" t="t" r="r" b="b"/>
                <a:pathLst>
                  <a:path w="6647" h="510" extrusionOk="0">
                    <a:moveTo>
                      <a:pt x="0" y="0"/>
                    </a:moveTo>
                    <a:lnTo>
                      <a:pt x="0" y="510"/>
                    </a:lnTo>
                    <a:lnTo>
                      <a:pt x="6647" y="510"/>
                    </a:lnTo>
                    <a:lnTo>
                      <a:pt x="6647"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3" name="Google Shape;1083;p48"/>
              <p:cNvSpPr/>
              <p:nvPr/>
            </p:nvSpPr>
            <p:spPr>
              <a:xfrm flipH="1">
                <a:off x="3012639" y="2456940"/>
                <a:ext cx="547895" cy="26769"/>
              </a:xfrm>
              <a:custGeom>
                <a:avLst/>
                <a:gdLst/>
                <a:ahLst/>
                <a:cxnLst/>
                <a:rect l="l" t="t" r="r" b="b"/>
                <a:pathLst>
                  <a:path w="10459" h="511" extrusionOk="0">
                    <a:moveTo>
                      <a:pt x="0" y="1"/>
                    </a:moveTo>
                    <a:lnTo>
                      <a:pt x="0" y="511"/>
                    </a:lnTo>
                    <a:lnTo>
                      <a:pt x="10459" y="511"/>
                    </a:lnTo>
                    <a:lnTo>
                      <a:pt x="10459"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4" name="Google Shape;1084;p48"/>
              <p:cNvSpPr/>
              <p:nvPr/>
            </p:nvSpPr>
            <p:spPr>
              <a:xfrm flipH="1">
                <a:off x="3012639" y="2511421"/>
                <a:ext cx="547895" cy="26769"/>
              </a:xfrm>
              <a:custGeom>
                <a:avLst/>
                <a:gdLst/>
                <a:ahLst/>
                <a:cxnLst/>
                <a:rect l="l" t="t" r="r" b="b"/>
                <a:pathLst>
                  <a:path w="10459" h="511" extrusionOk="0">
                    <a:moveTo>
                      <a:pt x="0" y="1"/>
                    </a:moveTo>
                    <a:lnTo>
                      <a:pt x="0" y="510"/>
                    </a:lnTo>
                    <a:lnTo>
                      <a:pt x="10459" y="510"/>
                    </a:lnTo>
                    <a:lnTo>
                      <a:pt x="10459"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5" name="Google Shape;1085;p48"/>
              <p:cNvSpPr/>
              <p:nvPr/>
            </p:nvSpPr>
            <p:spPr>
              <a:xfrm flipH="1">
                <a:off x="3012639" y="2565902"/>
                <a:ext cx="547895" cy="26716"/>
              </a:xfrm>
              <a:custGeom>
                <a:avLst/>
                <a:gdLst/>
                <a:ahLst/>
                <a:cxnLst/>
                <a:rect l="l" t="t" r="r" b="b"/>
                <a:pathLst>
                  <a:path w="10459" h="510" extrusionOk="0">
                    <a:moveTo>
                      <a:pt x="0" y="0"/>
                    </a:moveTo>
                    <a:lnTo>
                      <a:pt x="0" y="510"/>
                    </a:lnTo>
                    <a:lnTo>
                      <a:pt x="10459" y="510"/>
                    </a:lnTo>
                    <a:lnTo>
                      <a:pt x="10459"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6" name="Google Shape;1086;p48"/>
              <p:cNvSpPr/>
              <p:nvPr/>
            </p:nvSpPr>
            <p:spPr>
              <a:xfrm flipH="1">
                <a:off x="3012639" y="2620331"/>
                <a:ext cx="547895" cy="26769"/>
              </a:xfrm>
              <a:custGeom>
                <a:avLst/>
                <a:gdLst/>
                <a:ahLst/>
                <a:cxnLst/>
                <a:rect l="l" t="t" r="r" b="b"/>
                <a:pathLst>
                  <a:path w="10459" h="511" extrusionOk="0">
                    <a:moveTo>
                      <a:pt x="0" y="1"/>
                    </a:moveTo>
                    <a:lnTo>
                      <a:pt x="0" y="511"/>
                    </a:lnTo>
                    <a:lnTo>
                      <a:pt x="10459" y="511"/>
                    </a:lnTo>
                    <a:lnTo>
                      <a:pt x="10459"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7" name="Google Shape;1087;p48"/>
              <p:cNvSpPr/>
              <p:nvPr/>
            </p:nvSpPr>
            <p:spPr>
              <a:xfrm flipH="1">
                <a:off x="3050296" y="2350492"/>
                <a:ext cx="88321" cy="88269"/>
              </a:xfrm>
              <a:custGeom>
                <a:avLst/>
                <a:gdLst/>
                <a:ahLst/>
                <a:cxnLst/>
                <a:rect l="l" t="t" r="r" b="b"/>
                <a:pathLst>
                  <a:path w="1686" h="1685" extrusionOk="0">
                    <a:moveTo>
                      <a:pt x="843" y="0"/>
                    </a:moveTo>
                    <a:cubicBezTo>
                      <a:pt x="377" y="0"/>
                      <a:pt x="1" y="378"/>
                      <a:pt x="1" y="843"/>
                    </a:cubicBezTo>
                    <a:cubicBezTo>
                      <a:pt x="1" y="1309"/>
                      <a:pt x="377" y="1685"/>
                      <a:pt x="843" y="1685"/>
                    </a:cubicBezTo>
                    <a:cubicBezTo>
                      <a:pt x="1308" y="1685"/>
                      <a:pt x="1685" y="1309"/>
                      <a:pt x="1685" y="843"/>
                    </a:cubicBezTo>
                    <a:cubicBezTo>
                      <a:pt x="1685" y="378"/>
                      <a:pt x="1308" y="0"/>
                      <a:pt x="843"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88" name="Google Shape;1088;p48"/>
            <p:cNvGrpSpPr/>
            <p:nvPr/>
          </p:nvGrpSpPr>
          <p:grpSpPr>
            <a:xfrm>
              <a:off x="1018755" y="1579209"/>
              <a:ext cx="1335135" cy="1856623"/>
              <a:chOff x="2318145" y="2206850"/>
              <a:chExt cx="1137447" cy="1581720"/>
            </a:xfrm>
          </p:grpSpPr>
          <p:sp>
            <p:nvSpPr>
              <p:cNvPr id="1089" name="Google Shape;1089;p48"/>
              <p:cNvSpPr/>
              <p:nvPr/>
            </p:nvSpPr>
            <p:spPr>
              <a:xfrm flipH="1">
                <a:off x="2460529" y="2206850"/>
                <a:ext cx="468531" cy="502529"/>
              </a:xfrm>
              <a:custGeom>
                <a:avLst/>
                <a:gdLst/>
                <a:ahLst/>
                <a:cxnLst/>
                <a:rect l="l" t="t" r="r" b="b"/>
                <a:pathLst>
                  <a:path w="8944" h="9593" extrusionOk="0">
                    <a:moveTo>
                      <a:pt x="3386" y="138"/>
                    </a:moveTo>
                    <a:cubicBezTo>
                      <a:pt x="2240" y="138"/>
                      <a:pt x="1205" y="1032"/>
                      <a:pt x="1017" y="2438"/>
                    </a:cubicBezTo>
                    <a:cubicBezTo>
                      <a:pt x="813" y="3954"/>
                      <a:pt x="1158" y="4362"/>
                      <a:pt x="1158" y="4362"/>
                    </a:cubicBezTo>
                    <a:cubicBezTo>
                      <a:pt x="266" y="5564"/>
                      <a:pt x="0" y="8254"/>
                      <a:pt x="1205" y="8943"/>
                    </a:cubicBezTo>
                    <a:cubicBezTo>
                      <a:pt x="1813" y="9290"/>
                      <a:pt x="3246" y="9593"/>
                      <a:pt x="4651" y="9593"/>
                    </a:cubicBezTo>
                    <a:cubicBezTo>
                      <a:pt x="6028" y="9593"/>
                      <a:pt x="7378" y="9301"/>
                      <a:pt x="7896" y="8473"/>
                    </a:cubicBezTo>
                    <a:cubicBezTo>
                      <a:pt x="8944" y="6800"/>
                      <a:pt x="8540" y="2741"/>
                      <a:pt x="7662" y="1687"/>
                    </a:cubicBezTo>
                    <a:cubicBezTo>
                      <a:pt x="6257" y="1"/>
                      <a:pt x="4910" y="312"/>
                      <a:pt x="3660" y="155"/>
                    </a:cubicBezTo>
                    <a:cubicBezTo>
                      <a:pt x="3568" y="143"/>
                      <a:pt x="3477" y="138"/>
                      <a:pt x="3386" y="138"/>
                    </a:cubicBezTo>
                    <a:close/>
                  </a:path>
                </a:pathLst>
              </a:custGeom>
              <a:solidFill>
                <a:srgbClr val="101E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0" name="Google Shape;1090;p48"/>
              <p:cNvSpPr/>
              <p:nvPr/>
            </p:nvSpPr>
            <p:spPr>
              <a:xfrm flipH="1">
                <a:off x="2797787" y="2665750"/>
                <a:ext cx="311848" cy="388697"/>
              </a:xfrm>
              <a:custGeom>
                <a:avLst/>
                <a:gdLst/>
                <a:ahLst/>
                <a:cxnLst/>
                <a:rect l="l" t="t" r="r" b="b"/>
                <a:pathLst>
                  <a:path w="5953" h="7420" extrusionOk="0">
                    <a:moveTo>
                      <a:pt x="4374" y="1"/>
                    </a:moveTo>
                    <a:cubicBezTo>
                      <a:pt x="4374" y="1"/>
                      <a:pt x="1207" y="2969"/>
                      <a:pt x="1" y="5623"/>
                    </a:cubicBezTo>
                    <a:lnTo>
                      <a:pt x="3539" y="7420"/>
                    </a:lnTo>
                    <a:lnTo>
                      <a:pt x="5390" y="5678"/>
                    </a:lnTo>
                    <a:lnTo>
                      <a:pt x="5953" y="2728"/>
                    </a:lnTo>
                    <a:cubicBezTo>
                      <a:pt x="5953" y="2728"/>
                      <a:pt x="5845" y="1762"/>
                      <a:pt x="5738" y="1602"/>
                    </a:cubicBezTo>
                    <a:cubicBezTo>
                      <a:pt x="5631" y="1440"/>
                      <a:pt x="4374" y="1"/>
                      <a:pt x="437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1" name="Google Shape;1091;p48"/>
              <p:cNvSpPr/>
              <p:nvPr/>
            </p:nvSpPr>
            <p:spPr>
              <a:xfrm flipH="1">
                <a:off x="2834508" y="2688799"/>
                <a:ext cx="201420" cy="443387"/>
              </a:xfrm>
              <a:custGeom>
                <a:avLst/>
                <a:gdLst/>
                <a:ahLst/>
                <a:cxnLst/>
                <a:rect l="l" t="t" r="r" b="b"/>
                <a:pathLst>
                  <a:path w="3845" h="8464" extrusionOk="0">
                    <a:moveTo>
                      <a:pt x="3130" y="1"/>
                    </a:moveTo>
                    <a:cubicBezTo>
                      <a:pt x="3130" y="1"/>
                      <a:pt x="1074" y="3278"/>
                      <a:pt x="538" y="5544"/>
                    </a:cubicBezTo>
                    <a:cubicBezTo>
                      <a:pt x="0" y="7808"/>
                      <a:pt x="1669" y="8464"/>
                      <a:pt x="1669" y="8464"/>
                    </a:cubicBezTo>
                    <a:lnTo>
                      <a:pt x="3189" y="6944"/>
                    </a:lnTo>
                    <a:lnTo>
                      <a:pt x="3725" y="4291"/>
                    </a:lnTo>
                    <a:lnTo>
                      <a:pt x="3845" y="2803"/>
                    </a:lnTo>
                    <a:lnTo>
                      <a:pt x="3130" y="1"/>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2" name="Google Shape;1092;p48"/>
              <p:cNvSpPr/>
              <p:nvPr/>
            </p:nvSpPr>
            <p:spPr>
              <a:xfrm flipH="1">
                <a:off x="3237723" y="2716354"/>
                <a:ext cx="217869" cy="176433"/>
              </a:xfrm>
              <a:custGeom>
                <a:avLst/>
                <a:gdLst/>
                <a:ahLst/>
                <a:cxnLst/>
                <a:rect l="l" t="t" r="r" b="b"/>
                <a:pathLst>
                  <a:path w="4159" h="3368" extrusionOk="0">
                    <a:moveTo>
                      <a:pt x="729" y="1"/>
                    </a:moveTo>
                    <a:cubicBezTo>
                      <a:pt x="723" y="1"/>
                      <a:pt x="717" y="1"/>
                      <a:pt x="712" y="2"/>
                    </a:cubicBezTo>
                    <a:cubicBezTo>
                      <a:pt x="410" y="45"/>
                      <a:pt x="1484" y="873"/>
                      <a:pt x="1484" y="873"/>
                    </a:cubicBezTo>
                    <a:cubicBezTo>
                      <a:pt x="1484" y="873"/>
                      <a:pt x="513" y="351"/>
                      <a:pt x="252" y="351"/>
                    </a:cubicBezTo>
                    <a:cubicBezTo>
                      <a:pt x="225" y="351"/>
                      <a:pt x="206" y="357"/>
                      <a:pt x="196" y="370"/>
                    </a:cubicBezTo>
                    <a:cubicBezTo>
                      <a:pt x="95" y="504"/>
                      <a:pt x="1349" y="1279"/>
                      <a:pt x="1349" y="1279"/>
                    </a:cubicBezTo>
                    <a:cubicBezTo>
                      <a:pt x="1349" y="1279"/>
                      <a:pt x="441" y="829"/>
                      <a:pt x="186" y="829"/>
                    </a:cubicBezTo>
                    <a:cubicBezTo>
                      <a:pt x="164" y="829"/>
                      <a:pt x="146" y="833"/>
                      <a:pt x="135" y="841"/>
                    </a:cubicBezTo>
                    <a:cubicBezTo>
                      <a:pt x="0" y="936"/>
                      <a:pt x="1197" y="1717"/>
                      <a:pt x="1197" y="1717"/>
                    </a:cubicBezTo>
                    <a:cubicBezTo>
                      <a:pt x="1197" y="1717"/>
                      <a:pt x="354" y="1307"/>
                      <a:pt x="132" y="1307"/>
                    </a:cubicBezTo>
                    <a:cubicBezTo>
                      <a:pt x="105" y="1307"/>
                      <a:pt x="87" y="1313"/>
                      <a:pt x="81" y="1327"/>
                    </a:cubicBezTo>
                    <a:cubicBezTo>
                      <a:pt x="31" y="1455"/>
                      <a:pt x="2141" y="3110"/>
                      <a:pt x="3464" y="3368"/>
                    </a:cubicBezTo>
                    <a:cubicBezTo>
                      <a:pt x="3464" y="3368"/>
                      <a:pt x="4072" y="1930"/>
                      <a:pt x="4159" y="1643"/>
                    </a:cubicBezTo>
                    <a:cubicBezTo>
                      <a:pt x="4159" y="1643"/>
                      <a:pt x="2966" y="208"/>
                      <a:pt x="2657" y="208"/>
                    </a:cubicBezTo>
                    <a:cubicBezTo>
                      <a:pt x="2648" y="208"/>
                      <a:pt x="2641" y="209"/>
                      <a:pt x="2634" y="211"/>
                    </a:cubicBezTo>
                    <a:cubicBezTo>
                      <a:pt x="2342" y="297"/>
                      <a:pt x="2877" y="1153"/>
                      <a:pt x="2877" y="1153"/>
                    </a:cubicBezTo>
                    <a:cubicBezTo>
                      <a:pt x="2877" y="1153"/>
                      <a:pt x="1076" y="1"/>
                      <a:pt x="729" y="1"/>
                    </a:cubicBezTo>
                    <a:close/>
                  </a:path>
                </a:pathLst>
              </a:custGeom>
              <a:solidFill>
                <a:srgbClr val="E5A1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3" name="Google Shape;1093;p48"/>
              <p:cNvSpPr/>
              <p:nvPr/>
            </p:nvSpPr>
            <p:spPr>
              <a:xfrm flipH="1">
                <a:off x="2881870" y="2766068"/>
                <a:ext cx="488333" cy="350089"/>
              </a:xfrm>
              <a:custGeom>
                <a:avLst/>
                <a:gdLst/>
                <a:ahLst/>
                <a:cxnLst/>
                <a:rect l="l" t="t" r="r" b="b"/>
                <a:pathLst>
                  <a:path w="9322" h="6683" extrusionOk="0">
                    <a:moveTo>
                      <a:pt x="2333" y="1"/>
                    </a:moveTo>
                    <a:cubicBezTo>
                      <a:pt x="0" y="2686"/>
                      <a:pt x="238" y="5474"/>
                      <a:pt x="238" y="5474"/>
                    </a:cubicBezTo>
                    <a:cubicBezTo>
                      <a:pt x="238" y="5474"/>
                      <a:pt x="5206" y="6680"/>
                      <a:pt x="7001" y="6683"/>
                    </a:cubicBezTo>
                    <a:cubicBezTo>
                      <a:pt x="7002" y="6683"/>
                      <a:pt x="7003" y="6683"/>
                      <a:pt x="7005" y="6683"/>
                    </a:cubicBezTo>
                    <a:cubicBezTo>
                      <a:pt x="8797" y="6683"/>
                      <a:pt x="9321" y="4262"/>
                      <a:pt x="9321" y="4262"/>
                    </a:cubicBezTo>
                    <a:lnTo>
                      <a:pt x="2333"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4" name="Google Shape;1094;p48"/>
              <p:cNvSpPr/>
              <p:nvPr/>
            </p:nvSpPr>
            <p:spPr>
              <a:xfrm flipH="1">
                <a:off x="2344918" y="2665750"/>
                <a:ext cx="686401" cy="1122820"/>
              </a:xfrm>
              <a:custGeom>
                <a:avLst/>
                <a:gdLst/>
                <a:ahLst/>
                <a:cxnLst/>
                <a:rect l="l" t="t" r="r" b="b"/>
                <a:pathLst>
                  <a:path w="13103" h="21434" extrusionOk="0">
                    <a:moveTo>
                      <a:pt x="2879" y="1"/>
                    </a:moveTo>
                    <a:cubicBezTo>
                      <a:pt x="2116" y="3906"/>
                      <a:pt x="1499" y="8023"/>
                      <a:pt x="1037" y="11544"/>
                    </a:cubicBezTo>
                    <a:cubicBezTo>
                      <a:pt x="966" y="12083"/>
                      <a:pt x="899" y="12610"/>
                      <a:pt x="834" y="13120"/>
                    </a:cubicBezTo>
                    <a:cubicBezTo>
                      <a:pt x="282" y="17527"/>
                      <a:pt x="1" y="20669"/>
                      <a:pt x="1" y="20669"/>
                    </a:cubicBezTo>
                    <a:cubicBezTo>
                      <a:pt x="2209" y="21245"/>
                      <a:pt x="4442" y="21434"/>
                      <a:pt x="6422" y="21434"/>
                    </a:cubicBezTo>
                    <a:cubicBezTo>
                      <a:pt x="10226" y="21434"/>
                      <a:pt x="13103" y="20736"/>
                      <a:pt x="13103" y="20736"/>
                    </a:cubicBezTo>
                    <a:cubicBezTo>
                      <a:pt x="13029" y="19150"/>
                      <a:pt x="12831" y="17070"/>
                      <a:pt x="12571" y="14843"/>
                    </a:cubicBezTo>
                    <a:cubicBezTo>
                      <a:pt x="12375" y="13143"/>
                      <a:pt x="12144" y="11356"/>
                      <a:pt x="11907" y="9634"/>
                    </a:cubicBezTo>
                    <a:cubicBezTo>
                      <a:pt x="11211" y="4531"/>
                      <a:pt x="10473" y="1"/>
                      <a:pt x="104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5" name="Google Shape;1095;p48"/>
              <p:cNvSpPr/>
              <p:nvPr/>
            </p:nvSpPr>
            <p:spPr>
              <a:xfrm flipH="1">
                <a:off x="2509452" y="2738147"/>
                <a:ext cx="151602" cy="358942"/>
              </a:xfrm>
              <a:custGeom>
                <a:avLst/>
                <a:gdLst/>
                <a:ahLst/>
                <a:cxnLst/>
                <a:rect l="l" t="t" r="r" b="b"/>
                <a:pathLst>
                  <a:path w="2894" h="6852" extrusionOk="0">
                    <a:moveTo>
                      <a:pt x="2369" y="1"/>
                    </a:moveTo>
                    <a:cubicBezTo>
                      <a:pt x="2369" y="1"/>
                      <a:pt x="670" y="3444"/>
                      <a:pt x="0" y="6098"/>
                    </a:cubicBezTo>
                    <a:cubicBezTo>
                      <a:pt x="0" y="6098"/>
                      <a:pt x="2071" y="6851"/>
                      <a:pt x="2436" y="6851"/>
                    </a:cubicBezTo>
                    <a:cubicBezTo>
                      <a:pt x="2462" y="6851"/>
                      <a:pt x="2479" y="6848"/>
                      <a:pt x="2487" y="6840"/>
                    </a:cubicBezTo>
                    <a:cubicBezTo>
                      <a:pt x="2606" y="6720"/>
                      <a:pt x="2871" y="5095"/>
                      <a:pt x="2871" y="5095"/>
                    </a:cubicBezTo>
                    <a:cubicBezTo>
                      <a:pt x="2871" y="5095"/>
                      <a:pt x="2894" y="3133"/>
                      <a:pt x="2822" y="2966"/>
                    </a:cubicBezTo>
                    <a:cubicBezTo>
                      <a:pt x="2751" y="2799"/>
                      <a:pt x="2751" y="1842"/>
                      <a:pt x="2751" y="1842"/>
                    </a:cubicBezTo>
                    <a:lnTo>
                      <a:pt x="2369" y="1"/>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6" name="Google Shape;1096;p48"/>
              <p:cNvSpPr/>
              <p:nvPr/>
            </p:nvSpPr>
            <p:spPr>
              <a:xfrm flipH="1">
                <a:off x="2372733" y="3159695"/>
                <a:ext cx="614948" cy="285236"/>
              </a:xfrm>
              <a:custGeom>
                <a:avLst/>
                <a:gdLst/>
                <a:ahLst/>
                <a:cxnLst/>
                <a:rect l="l" t="t" r="r" b="b"/>
                <a:pathLst>
                  <a:path w="11739" h="5445" extrusionOk="0">
                    <a:moveTo>
                      <a:pt x="4447" y="0"/>
                    </a:moveTo>
                    <a:cubicBezTo>
                      <a:pt x="4447" y="0"/>
                      <a:pt x="1638" y="84"/>
                      <a:pt x="1303" y="126"/>
                    </a:cubicBezTo>
                    <a:cubicBezTo>
                      <a:pt x="1119" y="149"/>
                      <a:pt x="617" y="1186"/>
                      <a:pt x="204" y="2115"/>
                    </a:cubicBezTo>
                    <a:cubicBezTo>
                      <a:pt x="133" y="2654"/>
                      <a:pt x="66" y="3181"/>
                      <a:pt x="1" y="3691"/>
                    </a:cubicBezTo>
                    <a:cubicBezTo>
                      <a:pt x="1413" y="4115"/>
                      <a:pt x="6199" y="5444"/>
                      <a:pt x="10625" y="5444"/>
                    </a:cubicBezTo>
                    <a:cubicBezTo>
                      <a:pt x="11000" y="5444"/>
                      <a:pt x="11371" y="5435"/>
                      <a:pt x="11738" y="5414"/>
                    </a:cubicBezTo>
                    <a:cubicBezTo>
                      <a:pt x="11542" y="3714"/>
                      <a:pt x="11311" y="1927"/>
                      <a:pt x="11074" y="205"/>
                    </a:cubicBezTo>
                    <a:lnTo>
                      <a:pt x="4447" y="0"/>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7" name="Google Shape;1097;p48"/>
              <p:cNvSpPr/>
              <p:nvPr/>
            </p:nvSpPr>
            <p:spPr>
              <a:xfrm flipH="1">
                <a:off x="2338728" y="2664283"/>
                <a:ext cx="263863" cy="446425"/>
              </a:xfrm>
              <a:custGeom>
                <a:avLst/>
                <a:gdLst/>
                <a:ahLst/>
                <a:cxnLst/>
                <a:rect l="l" t="t" r="r" b="b"/>
                <a:pathLst>
                  <a:path w="5037" h="8522" extrusionOk="0">
                    <a:moveTo>
                      <a:pt x="2239" y="1"/>
                    </a:moveTo>
                    <a:cubicBezTo>
                      <a:pt x="2238" y="1"/>
                      <a:pt x="2236" y="1"/>
                      <a:pt x="2235" y="1"/>
                    </a:cubicBezTo>
                    <a:cubicBezTo>
                      <a:pt x="0" y="17"/>
                      <a:pt x="766" y="8522"/>
                      <a:pt x="766" y="8522"/>
                    </a:cubicBezTo>
                    <a:lnTo>
                      <a:pt x="5037" y="8125"/>
                    </a:lnTo>
                    <a:cubicBezTo>
                      <a:pt x="5037" y="8125"/>
                      <a:pt x="4095" y="1"/>
                      <a:pt x="223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8" name="Google Shape;1098;p48"/>
              <p:cNvSpPr/>
              <p:nvPr/>
            </p:nvSpPr>
            <p:spPr>
              <a:xfrm flipH="1">
                <a:off x="2644084" y="2511421"/>
                <a:ext cx="131591" cy="178790"/>
              </a:xfrm>
              <a:custGeom>
                <a:avLst/>
                <a:gdLst/>
                <a:ahLst/>
                <a:cxnLst/>
                <a:rect l="l" t="t" r="r" b="b"/>
                <a:pathLst>
                  <a:path w="2512" h="3413" extrusionOk="0">
                    <a:moveTo>
                      <a:pt x="2412" y="1"/>
                    </a:moveTo>
                    <a:lnTo>
                      <a:pt x="599" y="344"/>
                    </a:lnTo>
                    <a:lnTo>
                      <a:pt x="0" y="3270"/>
                    </a:lnTo>
                    <a:cubicBezTo>
                      <a:pt x="300" y="3376"/>
                      <a:pt x="668" y="3412"/>
                      <a:pt x="1029" y="3412"/>
                    </a:cubicBezTo>
                    <a:cubicBezTo>
                      <a:pt x="1786" y="3412"/>
                      <a:pt x="2512" y="3255"/>
                      <a:pt x="2512" y="3255"/>
                    </a:cubicBezTo>
                    <a:lnTo>
                      <a:pt x="2412" y="1"/>
                    </a:lnTo>
                    <a:close/>
                  </a:path>
                </a:pathLst>
              </a:custGeom>
              <a:solidFill>
                <a:srgbClr val="DC78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9" name="Google Shape;1099;p48"/>
              <p:cNvSpPr/>
              <p:nvPr/>
            </p:nvSpPr>
            <p:spPr>
              <a:xfrm flipH="1">
                <a:off x="2594478" y="2325399"/>
                <a:ext cx="313839" cy="283193"/>
              </a:xfrm>
              <a:custGeom>
                <a:avLst/>
                <a:gdLst/>
                <a:ahLst/>
                <a:cxnLst/>
                <a:rect l="l" t="t" r="r" b="b"/>
                <a:pathLst>
                  <a:path w="5991" h="5406" extrusionOk="0">
                    <a:moveTo>
                      <a:pt x="1925" y="1"/>
                    </a:moveTo>
                    <a:cubicBezTo>
                      <a:pt x="1925" y="1"/>
                      <a:pt x="1106" y="470"/>
                      <a:pt x="930" y="1067"/>
                    </a:cubicBezTo>
                    <a:cubicBezTo>
                      <a:pt x="590" y="2214"/>
                      <a:pt x="1" y="4879"/>
                      <a:pt x="2405" y="5350"/>
                    </a:cubicBezTo>
                    <a:cubicBezTo>
                      <a:pt x="2599" y="5388"/>
                      <a:pt x="2780" y="5405"/>
                      <a:pt x="2948" y="5405"/>
                    </a:cubicBezTo>
                    <a:cubicBezTo>
                      <a:pt x="4868" y="5405"/>
                      <a:pt x="5193" y="3130"/>
                      <a:pt x="5193" y="3130"/>
                    </a:cubicBezTo>
                    <a:cubicBezTo>
                      <a:pt x="5193" y="3130"/>
                      <a:pt x="5920" y="2616"/>
                      <a:pt x="5959" y="1951"/>
                    </a:cubicBezTo>
                    <a:cubicBezTo>
                      <a:pt x="5991" y="1408"/>
                      <a:pt x="5762" y="1065"/>
                      <a:pt x="5461" y="1065"/>
                    </a:cubicBezTo>
                    <a:cubicBezTo>
                      <a:pt x="5393" y="1065"/>
                      <a:pt x="5322" y="1082"/>
                      <a:pt x="5249" y="1118"/>
                    </a:cubicBezTo>
                    <a:cubicBezTo>
                      <a:pt x="4851" y="1315"/>
                      <a:pt x="4759" y="2226"/>
                      <a:pt x="4759" y="2226"/>
                    </a:cubicBezTo>
                    <a:cubicBezTo>
                      <a:pt x="4759" y="2226"/>
                      <a:pt x="4338" y="1946"/>
                      <a:pt x="4223" y="1387"/>
                    </a:cubicBezTo>
                    <a:cubicBezTo>
                      <a:pt x="4223" y="1387"/>
                      <a:pt x="2422" y="1009"/>
                      <a:pt x="1925" y="1"/>
                    </a:cubicBezTo>
                    <a:close/>
                  </a:path>
                </a:pathLst>
              </a:custGeom>
              <a:solidFill>
                <a:srgbClr val="E5A1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0" name="Google Shape;1100;p48"/>
              <p:cNvSpPr/>
              <p:nvPr/>
            </p:nvSpPr>
            <p:spPr>
              <a:xfrm flipH="1">
                <a:off x="2796420" y="2465636"/>
                <a:ext cx="18859" cy="60086"/>
              </a:xfrm>
              <a:custGeom>
                <a:avLst/>
                <a:gdLst/>
                <a:ahLst/>
                <a:cxnLst/>
                <a:rect l="l" t="t" r="r" b="b"/>
                <a:pathLst>
                  <a:path w="360" h="1147" extrusionOk="0">
                    <a:moveTo>
                      <a:pt x="223" y="1"/>
                    </a:moveTo>
                    <a:cubicBezTo>
                      <a:pt x="197" y="1"/>
                      <a:pt x="173" y="17"/>
                      <a:pt x="164" y="45"/>
                    </a:cubicBezTo>
                    <a:cubicBezTo>
                      <a:pt x="113" y="200"/>
                      <a:pt x="74" y="360"/>
                      <a:pt x="48" y="523"/>
                    </a:cubicBezTo>
                    <a:cubicBezTo>
                      <a:pt x="23" y="680"/>
                      <a:pt x="1" y="857"/>
                      <a:pt x="90" y="1000"/>
                    </a:cubicBezTo>
                    <a:cubicBezTo>
                      <a:pt x="133" y="1069"/>
                      <a:pt x="198" y="1125"/>
                      <a:pt x="278" y="1145"/>
                    </a:cubicBezTo>
                    <a:cubicBezTo>
                      <a:pt x="283" y="1146"/>
                      <a:pt x="288" y="1147"/>
                      <a:pt x="293" y="1147"/>
                    </a:cubicBezTo>
                    <a:cubicBezTo>
                      <a:pt x="319" y="1147"/>
                      <a:pt x="346" y="1130"/>
                      <a:pt x="352" y="1103"/>
                    </a:cubicBezTo>
                    <a:cubicBezTo>
                      <a:pt x="360" y="1072"/>
                      <a:pt x="343" y="1038"/>
                      <a:pt x="310" y="1028"/>
                    </a:cubicBezTo>
                    <a:cubicBezTo>
                      <a:pt x="304" y="1027"/>
                      <a:pt x="296" y="1025"/>
                      <a:pt x="290" y="1024"/>
                    </a:cubicBezTo>
                    <a:cubicBezTo>
                      <a:pt x="289" y="1023"/>
                      <a:pt x="288" y="1023"/>
                      <a:pt x="287" y="1022"/>
                    </a:cubicBezTo>
                    <a:lnTo>
                      <a:pt x="287" y="1022"/>
                    </a:lnTo>
                    <a:cubicBezTo>
                      <a:pt x="286" y="1021"/>
                      <a:pt x="285" y="1021"/>
                      <a:pt x="284" y="1021"/>
                    </a:cubicBezTo>
                    <a:lnTo>
                      <a:pt x="284" y="1021"/>
                    </a:lnTo>
                    <a:cubicBezTo>
                      <a:pt x="283" y="1020"/>
                      <a:pt x="282" y="1020"/>
                      <a:pt x="281" y="1019"/>
                    </a:cubicBezTo>
                    <a:cubicBezTo>
                      <a:pt x="268" y="1013"/>
                      <a:pt x="257" y="1005"/>
                      <a:pt x="246" y="998"/>
                    </a:cubicBezTo>
                    <a:lnTo>
                      <a:pt x="246" y="998"/>
                    </a:lnTo>
                    <a:cubicBezTo>
                      <a:pt x="249" y="999"/>
                      <a:pt x="251" y="1001"/>
                      <a:pt x="251" y="1001"/>
                    </a:cubicBezTo>
                    <a:cubicBezTo>
                      <a:pt x="252" y="1001"/>
                      <a:pt x="249" y="999"/>
                      <a:pt x="243" y="996"/>
                    </a:cubicBezTo>
                    <a:lnTo>
                      <a:pt x="243" y="996"/>
                    </a:lnTo>
                    <a:cubicBezTo>
                      <a:pt x="244" y="996"/>
                      <a:pt x="245" y="997"/>
                      <a:pt x="246" y="998"/>
                    </a:cubicBezTo>
                    <a:lnTo>
                      <a:pt x="246" y="998"/>
                    </a:lnTo>
                    <a:cubicBezTo>
                      <a:pt x="245" y="997"/>
                      <a:pt x="244" y="996"/>
                      <a:pt x="243" y="996"/>
                    </a:cubicBezTo>
                    <a:lnTo>
                      <a:pt x="243" y="996"/>
                    </a:lnTo>
                    <a:cubicBezTo>
                      <a:pt x="243" y="996"/>
                      <a:pt x="243" y="996"/>
                      <a:pt x="243" y="996"/>
                    </a:cubicBezTo>
                    <a:cubicBezTo>
                      <a:pt x="242" y="994"/>
                      <a:pt x="239" y="991"/>
                      <a:pt x="236" y="990"/>
                    </a:cubicBezTo>
                    <a:cubicBezTo>
                      <a:pt x="231" y="983"/>
                      <a:pt x="225" y="979"/>
                      <a:pt x="220" y="972"/>
                    </a:cubicBezTo>
                    <a:cubicBezTo>
                      <a:pt x="215" y="968"/>
                      <a:pt x="211" y="963"/>
                      <a:pt x="206" y="957"/>
                    </a:cubicBezTo>
                    <a:cubicBezTo>
                      <a:pt x="205" y="955"/>
                      <a:pt x="204" y="955"/>
                      <a:pt x="204" y="955"/>
                    </a:cubicBezTo>
                    <a:lnTo>
                      <a:pt x="204" y="955"/>
                    </a:lnTo>
                    <a:cubicBezTo>
                      <a:pt x="204" y="955"/>
                      <a:pt x="208" y="961"/>
                      <a:pt x="208" y="961"/>
                    </a:cubicBezTo>
                    <a:cubicBezTo>
                      <a:pt x="208" y="961"/>
                      <a:pt x="207" y="960"/>
                      <a:pt x="206" y="958"/>
                    </a:cubicBezTo>
                    <a:cubicBezTo>
                      <a:pt x="205" y="955"/>
                      <a:pt x="201" y="951"/>
                      <a:pt x="200" y="948"/>
                    </a:cubicBezTo>
                    <a:cubicBezTo>
                      <a:pt x="192" y="935"/>
                      <a:pt x="184" y="923"/>
                      <a:pt x="178" y="910"/>
                    </a:cubicBezTo>
                    <a:cubicBezTo>
                      <a:pt x="177" y="906"/>
                      <a:pt x="175" y="903"/>
                      <a:pt x="173" y="899"/>
                    </a:cubicBezTo>
                    <a:cubicBezTo>
                      <a:pt x="172" y="898"/>
                      <a:pt x="172" y="897"/>
                      <a:pt x="171" y="895"/>
                    </a:cubicBezTo>
                    <a:lnTo>
                      <a:pt x="171" y="895"/>
                    </a:lnTo>
                    <a:cubicBezTo>
                      <a:pt x="169" y="890"/>
                      <a:pt x="167" y="885"/>
                      <a:pt x="166" y="879"/>
                    </a:cubicBezTo>
                    <a:cubicBezTo>
                      <a:pt x="159" y="862"/>
                      <a:pt x="155" y="845"/>
                      <a:pt x="152" y="826"/>
                    </a:cubicBezTo>
                    <a:cubicBezTo>
                      <a:pt x="152" y="823"/>
                      <a:pt x="150" y="819"/>
                      <a:pt x="150" y="814"/>
                    </a:cubicBezTo>
                    <a:cubicBezTo>
                      <a:pt x="150" y="814"/>
                      <a:pt x="150" y="813"/>
                      <a:pt x="150" y="813"/>
                    </a:cubicBezTo>
                    <a:lnTo>
                      <a:pt x="150" y="813"/>
                    </a:lnTo>
                    <a:cubicBezTo>
                      <a:pt x="150" y="813"/>
                      <a:pt x="150" y="813"/>
                      <a:pt x="150" y="812"/>
                    </a:cubicBezTo>
                    <a:cubicBezTo>
                      <a:pt x="150" y="812"/>
                      <a:pt x="150" y="812"/>
                      <a:pt x="150" y="812"/>
                    </a:cubicBezTo>
                    <a:lnTo>
                      <a:pt x="150" y="812"/>
                    </a:lnTo>
                    <a:cubicBezTo>
                      <a:pt x="150" y="811"/>
                      <a:pt x="150" y="811"/>
                      <a:pt x="150" y="810"/>
                    </a:cubicBezTo>
                    <a:lnTo>
                      <a:pt x="150" y="810"/>
                    </a:lnTo>
                    <a:cubicBezTo>
                      <a:pt x="148" y="800"/>
                      <a:pt x="147" y="792"/>
                      <a:pt x="147" y="783"/>
                    </a:cubicBezTo>
                    <a:cubicBezTo>
                      <a:pt x="144" y="746"/>
                      <a:pt x="145" y="707"/>
                      <a:pt x="149" y="669"/>
                    </a:cubicBezTo>
                    <a:cubicBezTo>
                      <a:pt x="150" y="659"/>
                      <a:pt x="152" y="649"/>
                      <a:pt x="152" y="640"/>
                    </a:cubicBezTo>
                    <a:cubicBezTo>
                      <a:pt x="153" y="631"/>
                      <a:pt x="156" y="620"/>
                      <a:pt x="156" y="610"/>
                    </a:cubicBezTo>
                    <a:lnTo>
                      <a:pt x="156" y="610"/>
                    </a:lnTo>
                    <a:cubicBezTo>
                      <a:pt x="156" y="610"/>
                      <a:pt x="155" y="617"/>
                      <a:pt x="155" y="617"/>
                    </a:cubicBezTo>
                    <a:cubicBezTo>
                      <a:pt x="155" y="617"/>
                      <a:pt x="155" y="616"/>
                      <a:pt x="155" y="615"/>
                    </a:cubicBezTo>
                    <a:cubicBezTo>
                      <a:pt x="156" y="612"/>
                      <a:pt x="156" y="610"/>
                      <a:pt x="156" y="609"/>
                    </a:cubicBezTo>
                    <a:cubicBezTo>
                      <a:pt x="156" y="604"/>
                      <a:pt x="158" y="600"/>
                      <a:pt x="158" y="595"/>
                    </a:cubicBezTo>
                    <a:cubicBezTo>
                      <a:pt x="159" y="584"/>
                      <a:pt x="161" y="575"/>
                      <a:pt x="163" y="564"/>
                    </a:cubicBezTo>
                    <a:cubicBezTo>
                      <a:pt x="175" y="486"/>
                      <a:pt x="191" y="410"/>
                      <a:pt x="208" y="332"/>
                    </a:cubicBezTo>
                    <a:cubicBezTo>
                      <a:pt x="229" y="247"/>
                      <a:pt x="253" y="161"/>
                      <a:pt x="281" y="77"/>
                    </a:cubicBezTo>
                    <a:cubicBezTo>
                      <a:pt x="290" y="46"/>
                      <a:pt x="270" y="11"/>
                      <a:pt x="239" y="3"/>
                    </a:cubicBezTo>
                    <a:cubicBezTo>
                      <a:pt x="233" y="2"/>
                      <a:pt x="228" y="1"/>
                      <a:pt x="223" y="1"/>
                    </a:cubicBezTo>
                    <a:close/>
                  </a:path>
                </a:pathLst>
              </a:custGeom>
              <a:solidFill>
                <a:srgbClr val="DC78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1" name="Google Shape;1101;p48"/>
              <p:cNvSpPr/>
              <p:nvPr/>
            </p:nvSpPr>
            <p:spPr>
              <a:xfrm flipH="1">
                <a:off x="2619670" y="2397272"/>
                <a:ext cx="26978" cy="63595"/>
              </a:xfrm>
              <a:custGeom>
                <a:avLst/>
                <a:gdLst/>
                <a:ahLst/>
                <a:cxnLst/>
                <a:rect l="l" t="t" r="r" b="b"/>
                <a:pathLst>
                  <a:path w="515" h="1214" extrusionOk="0">
                    <a:moveTo>
                      <a:pt x="452" y="120"/>
                    </a:moveTo>
                    <a:cubicBezTo>
                      <a:pt x="452" y="120"/>
                      <a:pt x="451" y="121"/>
                      <a:pt x="449" y="122"/>
                    </a:cubicBezTo>
                    <a:lnTo>
                      <a:pt x="449" y="122"/>
                    </a:lnTo>
                    <a:cubicBezTo>
                      <a:pt x="451" y="121"/>
                      <a:pt x="452" y="120"/>
                      <a:pt x="452" y="120"/>
                    </a:cubicBezTo>
                    <a:close/>
                    <a:moveTo>
                      <a:pt x="448" y="122"/>
                    </a:moveTo>
                    <a:cubicBezTo>
                      <a:pt x="447" y="122"/>
                      <a:pt x="446" y="123"/>
                      <a:pt x="446" y="123"/>
                    </a:cubicBezTo>
                    <a:lnTo>
                      <a:pt x="446" y="123"/>
                    </a:lnTo>
                    <a:cubicBezTo>
                      <a:pt x="446" y="122"/>
                      <a:pt x="447" y="122"/>
                      <a:pt x="448" y="122"/>
                    </a:cubicBezTo>
                    <a:close/>
                    <a:moveTo>
                      <a:pt x="136" y="849"/>
                    </a:moveTo>
                    <a:cubicBezTo>
                      <a:pt x="135" y="850"/>
                      <a:pt x="135" y="851"/>
                      <a:pt x="135" y="852"/>
                    </a:cubicBezTo>
                    <a:lnTo>
                      <a:pt x="135" y="852"/>
                    </a:lnTo>
                    <a:cubicBezTo>
                      <a:pt x="135" y="851"/>
                      <a:pt x="135" y="850"/>
                      <a:pt x="136" y="849"/>
                    </a:cubicBezTo>
                    <a:close/>
                    <a:moveTo>
                      <a:pt x="146" y="789"/>
                    </a:moveTo>
                    <a:lnTo>
                      <a:pt x="146" y="789"/>
                    </a:lnTo>
                    <a:cubicBezTo>
                      <a:pt x="147" y="792"/>
                      <a:pt x="148" y="794"/>
                      <a:pt x="150" y="796"/>
                    </a:cubicBezTo>
                    <a:cubicBezTo>
                      <a:pt x="150" y="797"/>
                      <a:pt x="150" y="798"/>
                      <a:pt x="151" y="800"/>
                    </a:cubicBezTo>
                    <a:lnTo>
                      <a:pt x="151" y="800"/>
                    </a:lnTo>
                    <a:cubicBezTo>
                      <a:pt x="151" y="802"/>
                      <a:pt x="152" y="803"/>
                      <a:pt x="153" y="804"/>
                    </a:cubicBezTo>
                    <a:cubicBezTo>
                      <a:pt x="152" y="803"/>
                      <a:pt x="151" y="802"/>
                      <a:pt x="151" y="800"/>
                    </a:cubicBezTo>
                    <a:lnTo>
                      <a:pt x="151" y="800"/>
                    </a:lnTo>
                    <a:cubicBezTo>
                      <a:pt x="152" y="802"/>
                      <a:pt x="153" y="803"/>
                      <a:pt x="153" y="804"/>
                    </a:cubicBezTo>
                    <a:cubicBezTo>
                      <a:pt x="157" y="818"/>
                      <a:pt x="164" y="831"/>
                      <a:pt x="167" y="845"/>
                    </a:cubicBezTo>
                    <a:cubicBezTo>
                      <a:pt x="176" y="871"/>
                      <a:pt x="182" y="898"/>
                      <a:pt x="187" y="925"/>
                    </a:cubicBezTo>
                    <a:cubicBezTo>
                      <a:pt x="187" y="926"/>
                      <a:pt x="189" y="933"/>
                      <a:pt x="190" y="939"/>
                    </a:cubicBezTo>
                    <a:lnTo>
                      <a:pt x="190" y="939"/>
                    </a:lnTo>
                    <a:cubicBezTo>
                      <a:pt x="189" y="939"/>
                      <a:pt x="189" y="940"/>
                      <a:pt x="190" y="944"/>
                    </a:cubicBezTo>
                    <a:cubicBezTo>
                      <a:pt x="190" y="945"/>
                      <a:pt x="190" y="945"/>
                      <a:pt x="190" y="946"/>
                    </a:cubicBezTo>
                    <a:lnTo>
                      <a:pt x="190" y="946"/>
                    </a:lnTo>
                    <a:cubicBezTo>
                      <a:pt x="190" y="946"/>
                      <a:pt x="190" y="946"/>
                      <a:pt x="190" y="946"/>
                    </a:cubicBezTo>
                    <a:cubicBezTo>
                      <a:pt x="190" y="946"/>
                      <a:pt x="190" y="946"/>
                      <a:pt x="190" y="946"/>
                    </a:cubicBezTo>
                    <a:lnTo>
                      <a:pt x="190" y="946"/>
                    </a:lnTo>
                    <a:cubicBezTo>
                      <a:pt x="190" y="948"/>
                      <a:pt x="191" y="951"/>
                      <a:pt x="191" y="953"/>
                    </a:cubicBezTo>
                    <a:cubicBezTo>
                      <a:pt x="193" y="967"/>
                      <a:pt x="193" y="981"/>
                      <a:pt x="195" y="997"/>
                    </a:cubicBezTo>
                    <a:cubicBezTo>
                      <a:pt x="195" y="1023"/>
                      <a:pt x="195" y="1051"/>
                      <a:pt x="191" y="1079"/>
                    </a:cubicBezTo>
                    <a:cubicBezTo>
                      <a:pt x="191" y="1079"/>
                      <a:pt x="191" y="1079"/>
                      <a:pt x="191" y="1079"/>
                    </a:cubicBezTo>
                    <a:lnTo>
                      <a:pt x="191" y="1079"/>
                    </a:lnTo>
                    <a:cubicBezTo>
                      <a:pt x="190" y="1081"/>
                      <a:pt x="190" y="1082"/>
                      <a:pt x="190" y="1084"/>
                    </a:cubicBezTo>
                    <a:cubicBezTo>
                      <a:pt x="190" y="1085"/>
                      <a:pt x="190" y="1086"/>
                      <a:pt x="190" y="1087"/>
                    </a:cubicBezTo>
                    <a:lnTo>
                      <a:pt x="190" y="1087"/>
                    </a:lnTo>
                    <a:cubicBezTo>
                      <a:pt x="190" y="1087"/>
                      <a:pt x="190" y="1087"/>
                      <a:pt x="190" y="1087"/>
                    </a:cubicBezTo>
                    <a:cubicBezTo>
                      <a:pt x="190" y="1088"/>
                      <a:pt x="189" y="1090"/>
                      <a:pt x="189" y="1093"/>
                    </a:cubicBezTo>
                    <a:lnTo>
                      <a:pt x="188" y="1093"/>
                    </a:lnTo>
                    <a:cubicBezTo>
                      <a:pt x="185" y="1092"/>
                      <a:pt x="180" y="1092"/>
                      <a:pt x="177" y="1091"/>
                    </a:cubicBezTo>
                    <a:lnTo>
                      <a:pt x="177" y="1091"/>
                    </a:lnTo>
                    <a:cubicBezTo>
                      <a:pt x="177" y="1091"/>
                      <a:pt x="177" y="1091"/>
                      <a:pt x="177" y="1091"/>
                    </a:cubicBezTo>
                    <a:lnTo>
                      <a:pt x="177" y="1091"/>
                    </a:lnTo>
                    <a:cubicBezTo>
                      <a:pt x="177" y="1091"/>
                      <a:pt x="177" y="1091"/>
                      <a:pt x="177" y="1091"/>
                    </a:cubicBezTo>
                    <a:lnTo>
                      <a:pt x="177" y="1091"/>
                    </a:lnTo>
                    <a:cubicBezTo>
                      <a:pt x="176" y="1091"/>
                      <a:pt x="175" y="1090"/>
                      <a:pt x="174" y="1090"/>
                    </a:cubicBezTo>
                    <a:cubicBezTo>
                      <a:pt x="173" y="1090"/>
                      <a:pt x="172" y="1089"/>
                      <a:pt x="171" y="1089"/>
                    </a:cubicBezTo>
                    <a:lnTo>
                      <a:pt x="171" y="1089"/>
                    </a:lnTo>
                    <a:cubicBezTo>
                      <a:pt x="173" y="1089"/>
                      <a:pt x="175" y="1090"/>
                      <a:pt x="177" y="1091"/>
                    </a:cubicBezTo>
                    <a:lnTo>
                      <a:pt x="177" y="1091"/>
                    </a:lnTo>
                    <a:cubicBezTo>
                      <a:pt x="175" y="1089"/>
                      <a:pt x="172" y="1088"/>
                      <a:pt x="171" y="1088"/>
                    </a:cubicBezTo>
                    <a:cubicBezTo>
                      <a:pt x="170" y="1088"/>
                      <a:pt x="170" y="1088"/>
                      <a:pt x="171" y="1089"/>
                    </a:cubicBezTo>
                    <a:lnTo>
                      <a:pt x="171" y="1089"/>
                    </a:lnTo>
                    <a:cubicBezTo>
                      <a:pt x="170" y="1089"/>
                      <a:pt x="170" y="1089"/>
                      <a:pt x="170" y="1089"/>
                    </a:cubicBezTo>
                    <a:cubicBezTo>
                      <a:pt x="169" y="1088"/>
                      <a:pt x="167" y="1087"/>
                      <a:pt x="165" y="1086"/>
                    </a:cubicBezTo>
                    <a:lnTo>
                      <a:pt x="165" y="1086"/>
                    </a:lnTo>
                    <a:cubicBezTo>
                      <a:pt x="165" y="1085"/>
                      <a:pt x="164" y="1085"/>
                      <a:pt x="164" y="1084"/>
                    </a:cubicBezTo>
                    <a:cubicBezTo>
                      <a:pt x="160" y="1080"/>
                      <a:pt x="156" y="1078"/>
                      <a:pt x="152" y="1074"/>
                    </a:cubicBezTo>
                    <a:lnTo>
                      <a:pt x="152" y="1074"/>
                    </a:lnTo>
                    <a:cubicBezTo>
                      <a:pt x="152" y="1074"/>
                      <a:pt x="152" y="1073"/>
                      <a:pt x="151" y="1072"/>
                    </a:cubicBezTo>
                    <a:cubicBezTo>
                      <a:pt x="150" y="1070"/>
                      <a:pt x="148" y="1068"/>
                      <a:pt x="146" y="1065"/>
                    </a:cubicBezTo>
                    <a:cubicBezTo>
                      <a:pt x="144" y="1063"/>
                      <a:pt x="142" y="1054"/>
                      <a:pt x="139" y="1050"/>
                    </a:cubicBezTo>
                    <a:lnTo>
                      <a:pt x="139" y="1050"/>
                    </a:lnTo>
                    <a:cubicBezTo>
                      <a:pt x="137" y="1045"/>
                      <a:pt x="136" y="1040"/>
                      <a:pt x="134" y="1036"/>
                    </a:cubicBezTo>
                    <a:cubicBezTo>
                      <a:pt x="132" y="1028"/>
                      <a:pt x="131" y="1022"/>
                      <a:pt x="129" y="1014"/>
                    </a:cubicBezTo>
                    <a:cubicBezTo>
                      <a:pt x="129" y="1011"/>
                      <a:pt x="129" y="1010"/>
                      <a:pt x="129" y="1010"/>
                    </a:cubicBezTo>
                    <a:lnTo>
                      <a:pt x="129" y="1010"/>
                    </a:lnTo>
                    <a:cubicBezTo>
                      <a:pt x="129" y="1010"/>
                      <a:pt x="129" y="1018"/>
                      <a:pt x="129" y="1019"/>
                    </a:cubicBezTo>
                    <a:cubicBezTo>
                      <a:pt x="128" y="1016"/>
                      <a:pt x="129" y="1009"/>
                      <a:pt x="128" y="1006"/>
                    </a:cubicBezTo>
                    <a:cubicBezTo>
                      <a:pt x="128" y="991"/>
                      <a:pt x="128" y="977"/>
                      <a:pt x="128" y="963"/>
                    </a:cubicBezTo>
                    <a:cubicBezTo>
                      <a:pt x="128" y="932"/>
                      <a:pt x="129" y="902"/>
                      <a:pt x="134" y="871"/>
                    </a:cubicBezTo>
                    <a:cubicBezTo>
                      <a:pt x="134" y="866"/>
                      <a:pt x="134" y="862"/>
                      <a:pt x="134" y="857"/>
                    </a:cubicBezTo>
                    <a:lnTo>
                      <a:pt x="134" y="857"/>
                    </a:lnTo>
                    <a:cubicBezTo>
                      <a:pt x="135" y="857"/>
                      <a:pt x="136" y="854"/>
                      <a:pt x="136" y="852"/>
                    </a:cubicBezTo>
                    <a:cubicBezTo>
                      <a:pt x="136" y="848"/>
                      <a:pt x="137" y="843"/>
                      <a:pt x="137" y="838"/>
                    </a:cubicBezTo>
                    <a:cubicBezTo>
                      <a:pt x="140" y="824"/>
                      <a:pt x="142" y="809"/>
                      <a:pt x="145" y="793"/>
                    </a:cubicBezTo>
                    <a:cubicBezTo>
                      <a:pt x="145" y="792"/>
                      <a:pt x="145" y="790"/>
                      <a:pt x="146" y="789"/>
                    </a:cubicBezTo>
                    <a:close/>
                    <a:moveTo>
                      <a:pt x="187" y="1094"/>
                    </a:moveTo>
                    <a:lnTo>
                      <a:pt x="187" y="1094"/>
                    </a:lnTo>
                    <a:cubicBezTo>
                      <a:pt x="188" y="1095"/>
                      <a:pt x="188" y="1095"/>
                      <a:pt x="188" y="1095"/>
                    </a:cubicBezTo>
                    <a:lnTo>
                      <a:pt x="188" y="1095"/>
                    </a:lnTo>
                    <a:cubicBezTo>
                      <a:pt x="188" y="1095"/>
                      <a:pt x="188" y="1095"/>
                      <a:pt x="188" y="1095"/>
                    </a:cubicBezTo>
                    <a:lnTo>
                      <a:pt x="188" y="1095"/>
                    </a:lnTo>
                    <a:cubicBezTo>
                      <a:pt x="186" y="1095"/>
                      <a:pt x="186" y="1095"/>
                      <a:pt x="187" y="1094"/>
                    </a:cubicBezTo>
                    <a:close/>
                    <a:moveTo>
                      <a:pt x="185" y="1106"/>
                    </a:moveTo>
                    <a:cubicBezTo>
                      <a:pt x="185" y="1106"/>
                      <a:pt x="185" y="1106"/>
                      <a:pt x="185" y="1106"/>
                    </a:cubicBezTo>
                    <a:cubicBezTo>
                      <a:pt x="185" y="1106"/>
                      <a:pt x="185" y="1106"/>
                      <a:pt x="185" y="1106"/>
                    </a:cubicBezTo>
                    <a:cubicBezTo>
                      <a:pt x="185" y="1106"/>
                      <a:pt x="185" y="1106"/>
                      <a:pt x="185" y="1106"/>
                    </a:cubicBezTo>
                    <a:close/>
                    <a:moveTo>
                      <a:pt x="446" y="1"/>
                    </a:moveTo>
                    <a:cubicBezTo>
                      <a:pt x="441" y="1"/>
                      <a:pt x="436" y="1"/>
                      <a:pt x="431" y="2"/>
                    </a:cubicBezTo>
                    <a:cubicBezTo>
                      <a:pt x="367" y="16"/>
                      <a:pt x="320" y="65"/>
                      <a:pt x="286" y="117"/>
                    </a:cubicBezTo>
                    <a:cubicBezTo>
                      <a:pt x="252" y="169"/>
                      <a:pt x="227" y="226"/>
                      <a:pt x="201" y="281"/>
                    </a:cubicBezTo>
                    <a:cubicBezTo>
                      <a:pt x="143" y="403"/>
                      <a:pt x="89" y="529"/>
                      <a:pt x="53" y="661"/>
                    </a:cubicBezTo>
                    <a:cubicBezTo>
                      <a:pt x="35" y="728"/>
                      <a:pt x="21" y="798"/>
                      <a:pt x="13" y="866"/>
                    </a:cubicBezTo>
                    <a:cubicBezTo>
                      <a:pt x="7" y="932"/>
                      <a:pt x="0" y="1003"/>
                      <a:pt x="17" y="1067"/>
                    </a:cubicBezTo>
                    <a:cubicBezTo>
                      <a:pt x="36" y="1135"/>
                      <a:pt x="89" y="1201"/>
                      <a:pt x="162" y="1211"/>
                    </a:cubicBezTo>
                    <a:cubicBezTo>
                      <a:pt x="171" y="1213"/>
                      <a:pt x="180" y="1214"/>
                      <a:pt x="189" y="1214"/>
                    </a:cubicBezTo>
                    <a:cubicBezTo>
                      <a:pt x="229" y="1214"/>
                      <a:pt x="268" y="1199"/>
                      <a:pt x="289" y="1163"/>
                    </a:cubicBezTo>
                    <a:cubicBezTo>
                      <a:pt x="310" y="1132"/>
                      <a:pt x="311" y="1090"/>
                      <a:pt x="313" y="1054"/>
                    </a:cubicBezTo>
                    <a:cubicBezTo>
                      <a:pt x="324" y="911"/>
                      <a:pt x="283" y="762"/>
                      <a:pt x="202" y="644"/>
                    </a:cubicBezTo>
                    <a:cubicBezTo>
                      <a:pt x="198" y="638"/>
                      <a:pt x="193" y="633"/>
                      <a:pt x="188" y="629"/>
                    </a:cubicBezTo>
                    <a:lnTo>
                      <a:pt x="188" y="629"/>
                    </a:lnTo>
                    <a:cubicBezTo>
                      <a:pt x="198" y="597"/>
                      <a:pt x="209" y="565"/>
                      <a:pt x="221" y="534"/>
                    </a:cubicBezTo>
                    <a:cubicBezTo>
                      <a:pt x="227" y="520"/>
                      <a:pt x="232" y="506"/>
                      <a:pt x="238" y="493"/>
                    </a:cubicBezTo>
                    <a:cubicBezTo>
                      <a:pt x="240" y="486"/>
                      <a:pt x="243" y="479"/>
                      <a:pt x="246" y="472"/>
                    </a:cubicBezTo>
                    <a:cubicBezTo>
                      <a:pt x="246" y="472"/>
                      <a:pt x="246" y="471"/>
                      <a:pt x="247" y="470"/>
                    </a:cubicBezTo>
                    <a:lnTo>
                      <a:pt x="247" y="470"/>
                    </a:lnTo>
                    <a:cubicBezTo>
                      <a:pt x="247" y="470"/>
                      <a:pt x="247" y="470"/>
                      <a:pt x="247" y="470"/>
                    </a:cubicBezTo>
                    <a:cubicBezTo>
                      <a:pt x="247" y="470"/>
                      <a:pt x="252" y="459"/>
                      <a:pt x="252" y="458"/>
                    </a:cubicBezTo>
                    <a:cubicBezTo>
                      <a:pt x="263" y="431"/>
                      <a:pt x="275" y="403"/>
                      <a:pt x="288" y="377"/>
                    </a:cubicBezTo>
                    <a:cubicBezTo>
                      <a:pt x="316" y="318"/>
                      <a:pt x="344" y="259"/>
                      <a:pt x="376" y="201"/>
                    </a:cubicBezTo>
                    <a:cubicBezTo>
                      <a:pt x="383" y="189"/>
                      <a:pt x="389" y="178"/>
                      <a:pt x="398" y="167"/>
                    </a:cubicBezTo>
                    <a:cubicBezTo>
                      <a:pt x="400" y="164"/>
                      <a:pt x="401" y="162"/>
                      <a:pt x="403" y="159"/>
                    </a:cubicBezTo>
                    <a:cubicBezTo>
                      <a:pt x="407" y="155"/>
                      <a:pt x="411" y="150"/>
                      <a:pt x="415" y="145"/>
                    </a:cubicBezTo>
                    <a:cubicBezTo>
                      <a:pt x="419" y="142"/>
                      <a:pt x="422" y="139"/>
                      <a:pt x="425" y="136"/>
                    </a:cubicBezTo>
                    <a:lnTo>
                      <a:pt x="425" y="136"/>
                    </a:lnTo>
                    <a:cubicBezTo>
                      <a:pt x="425" y="136"/>
                      <a:pt x="425" y="136"/>
                      <a:pt x="425" y="136"/>
                    </a:cubicBezTo>
                    <a:cubicBezTo>
                      <a:pt x="425" y="136"/>
                      <a:pt x="426" y="136"/>
                      <a:pt x="428" y="134"/>
                    </a:cubicBezTo>
                    <a:cubicBezTo>
                      <a:pt x="431" y="131"/>
                      <a:pt x="434" y="130"/>
                      <a:pt x="437" y="128"/>
                    </a:cubicBezTo>
                    <a:cubicBezTo>
                      <a:pt x="439" y="127"/>
                      <a:pt x="442" y="125"/>
                      <a:pt x="443" y="124"/>
                    </a:cubicBezTo>
                    <a:cubicBezTo>
                      <a:pt x="449" y="124"/>
                      <a:pt x="456" y="119"/>
                      <a:pt x="462" y="119"/>
                    </a:cubicBezTo>
                    <a:cubicBezTo>
                      <a:pt x="493" y="111"/>
                      <a:pt x="515" y="74"/>
                      <a:pt x="504" y="44"/>
                    </a:cubicBezTo>
                    <a:cubicBezTo>
                      <a:pt x="496" y="17"/>
                      <a:pt x="473" y="1"/>
                      <a:pt x="446" y="1"/>
                    </a:cubicBezTo>
                    <a:close/>
                  </a:path>
                </a:pathLst>
              </a:custGeom>
              <a:solidFill>
                <a:srgbClr val="DC78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2" name="Google Shape;1102;p48"/>
              <p:cNvSpPr/>
              <p:nvPr/>
            </p:nvSpPr>
            <p:spPr>
              <a:xfrm flipH="1">
                <a:off x="2740367" y="2443791"/>
                <a:ext cx="28707" cy="48456"/>
              </a:xfrm>
              <a:custGeom>
                <a:avLst/>
                <a:gdLst/>
                <a:ahLst/>
                <a:cxnLst/>
                <a:rect l="l" t="t" r="r" b="b"/>
                <a:pathLst>
                  <a:path w="548" h="925" extrusionOk="0">
                    <a:moveTo>
                      <a:pt x="274" y="0"/>
                    </a:moveTo>
                    <a:cubicBezTo>
                      <a:pt x="123" y="0"/>
                      <a:pt x="0" y="207"/>
                      <a:pt x="0" y="463"/>
                    </a:cubicBezTo>
                    <a:cubicBezTo>
                      <a:pt x="0" y="718"/>
                      <a:pt x="123" y="925"/>
                      <a:pt x="274" y="925"/>
                    </a:cubicBezTo>
                    <a:cubicBezTo>
                      <a:pt x="424" y="925"/>
                      <a:pt x="547" y="718"/>
                      <a:pt x="547" y="463"/>
                    </a:cubicBezTo>
                    <a:cubicBezTo>
                      <a:pt x="547" y="207"/>
                      <a:pt x="424" y="0"/>
                      <a:pt x="274" y="0"/>
                    </a:cubicBezTo>
                    <a:close/>
                  </a:path>
                </a:pathLst>
              </a:custGeom>
              <a:solidFill>
                <a:srgbClr val="101E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3" name="Google Shape;1103;p48"/>
              <p:cNvSpPr/>
              <p:nvPr/>
            </p:nvSpPr>
            <p:spPr>
              <a:xfrm flipH="1">
                <a:off x="2727690" y="2424513"/>
                <a:ext cx="26821" cy="18649"/>
              </a:xfrm>
              <a:custGeom>
                <a:avLst/>
                <a:gdLst/>
                <a:ahLst/>
                <a:cxnLst/>
                <a:rect l="l" t="t" r="r" b="b"/>
                <a:pathLst>
                  <a:path w="512" h="356" extrusionOk="0">
                    <a:moveTo>
                      <a:pt x="62" y="1"/>
                    </a:moveTo>
                    <a:cubicBezTo>
                      <a:pt x="52" y="1"/>
                      <a:pt x="43" y="2"/>
                      <a:pt x="33" y="8"/>
                    </a:cubicBezTo>
                    <a:cubicBezTo>
                      <a:pt x="20" y="14"/>
                      <a:pt x="10" y="28"/>
                      <a:pt x="6" y="40"/>
                    </a:cubicBezTo>
                    <a:cubicBezTo>
                      <a:pt x="0" y="67"/>
                      <a:pt x="16" y="104"/>
                      <a:pt x="45" y="109"/>
                    </a:cubicBezTo>
                    <a:cubicBezTo>
                      <a:pt x="84" y="115"/>
                      <a:pt x="121" y="126"/>
                      <a:pt x="157" y="140"/>
                    </a:cubicBezTo>
                    <a:cubicBezTo>
                      <a:pt x="162" y="141"/>
                      <a:pt x="167" y="143"/>
                      <a:pt x="170" y="144"/>
                    </a:cubicBezTo>
                    <a:cubicBezTo>
                      <a:pt x="171" y="145"/>
                      <a:pt x="172" y="145"/>
                      <a:pt x="172" y="145"/>
                    </a:cubicBezTo>
                    <a:cubicBezTo>
                      <a:pt x="172" y="145"/>
                      <a:pt x="172" y="145"/>
                      <a:pt x="172" y="144"/>
                    </a:cubicBezTo>
                    <a:lnTo>
                      <a:pt x="172" y="144"/>
                    </a:lnTo>
                    <a:cubicBezTo>
                      <a:pt x="172" y="144"/>
                      <a:pt x="172" y="144"/>
                      <a:pt x="173" y="144"/>
                    </a:cubicBezTo>
                    <a:cubicBezTo>
                      <a:pt x="182" y="149"/>
                      <a:pt x="191" y="154"/>
                      <a:pt x="199" y="157"/>
                    </a:cubicBezTo>
                    <a:cubicBezTo>
                      <a:pt x="216" y="166"/>
                      <a:pt x="233" y="175"/>
                      <a:pt x="249" y="185"/>
                    </a:cubicBezTo>
                    <a:cubicBezTo>
                      <a:pt x="257" y="191"/>
                      <a:pt x="266" y="196"/>
                      <a:pt x="274" y="202"/>
                    </a:cubicBezTo>
                    <a:cubicBezTo>
                      <a:pt x="277" y="203"/>
                      <a:pt x="280" y="207"/>
                      <a:pt x="283" y="208"/>
                    </a:cubicBezTo>
                    <a:cubicBezTo>
                      <a:pt x="285" y="210"/>
                      <a:pt x="286" y="211"/>
                      <a:pt x="289" y="213"/>
                    </a:cubicBezTo>
                    <a:cubicBezTo>
                      <a:pt x="290" y="213"/>
                      <a:pt x="291" y="214"/>
                      <a:pt x="291" y="214"/>
                    </a:cubicBezTo>
                    <a:lnTo>
                      <a:pt x="291" y="214"/>
                    </a:lnTo>
                    <a:cubicBezTo>
                      <a:pt x="289" y="213"/>
                      <a:pt x="288" y="212"/>
                      <a:pt x="286" y="211"/>
                    </a:cubicBezTo>
                    <a:lnTo>
                      <a:pt x="286" y="211"/>
                    </a:lnTo>
                    <a:cubicBezTo>
                      <a:pt x="290" y="214"/>
                      <a:pt x="292" y="216"/>
                      <a:pt x="292" y="216"/>
                    </a:cubicBezTo>
                    <a:cubicBezTo>
                      <a:pt x="292" y="216"/>
                      <a:pt x="292" y="215"/>
                      <a:pt x="291" y="214"/>
                    </a:cubicBezTo>
                    <a:lnTo>
                      <a:pt x="291" y="214"/>
                    </a:lnTo>
                    <a:cubicBezTo>
                      <a:pt x="297" y="219"/>
                      <a:pt x="303" y="225"/>
                      <a:pt x="310" y="230"/>
                    </a:cubicBezTo>
                    <a:cubicBezTo>
                      <a:pt x="316" y="236"/>
                      <a:pt x="322" y="242"/>
                      <a:pt x="328" y="249"/>
                    </a:cubicBezTo>
                    <a:cubicBezTo>
                      <a:pt x="342" y="261"/>
                      <a:pt x="355" y="275"/>
                      <a:pt x="367" y="289"/>
                    </a:cubicBezTo>
                    <a:cubicBezTo>
                      <a:pt x="370" y="292"/>
                      <a:pt x="373" y="297"/>
                      <a:pt x="376" y="300"/>
                    </a:cubicBezTo>
                    <a:cubicBezTo>
                      <a:pt x="377" y="302"/>
                      <a:pt x="378" y="303"/>
                      <a:pt x="380" y="305"/>
                    </a:cubicBezTo>
                    <a:lnTo>
                      <a:pt x="380" y="305"/>
                    </a:lnTo>
                    <a:cubicBezTo>
                      <a:pt x="380" y="305"/>
                      <a:pt x="379" y="304"/>
                      <a:pt x="379" y="304"/>
                    </a:cubicBezTo>
                    <a:lnTo>
                      <a:pt x="379" y="304"/>
                    </a:lnTo>
                    <a:cubicBezTo>
                      <a:pt x="382" y="308"/>
                      <a:pt x="384" y="309"/>
                      <a:pt x="384" y="309"/>
                    </a:cubicBezTo>
                    <a:cubicBezTo>
                      <a:pt x="384" y="309"/>
                      <a:pt x="383" y="308"/>
                      <a:pt x="381" y="306"/>
                    </a:cubicBezTo>
                    <a:cubicBezTo>
                      <a:pt x="381" y="306"/>
                      <a:pt x="380" y="305"/>
                      <a:pt x="380" y="305"/>
                    </a:cubicBezTo>
                    <a:lnTo>
                      <a:pt x="380" y="305"/>
                    </a:lnTo>
                    <a:cubicBezTo>
                      <a:pt x="387" y="309"/>
                      <a:pt x="392" y="322"/>
                      <a:pt x="398" y="328"/>
                    </a:cubicBezTo>
                    <a:cubicBezTo>
                      <a:pt x="409" y="345"/>
                      <a:pt x="427" y="356"/>
                      <a:pt x="447" y="356"/>
                    </a:cubicBezTo>
                    <a:cubicBezTo>
                      <a:pt x="456" y="356"/>
                      <a:pt x="465" y="353"/>
                      <a:pt x="474" y="348"/>
                    </a:cubicBezTo>
                    <a:cubicBezTo>
                      <a:pt x="498" y="332"/>
                      <a:pt x="512" y="298"/>
                      <a:pt x="493" y="272"/>
                    </a:cubicBezTo>
                    <a:cubicBezTo>
                      <a:pt x="398" y="130"/>
                      <a:pt x="244" y="29"/>
                      <a:pt x="75" y="1"/>
                    </a:cubicBezTo>
                    <a:cubicBezTo>
                      <a:pt x="71" y="1"/>
                      <a:pt x="66" y="1"/>
                      <a:pt x="62" y="1"/>
                    </a:cubicBezTo>
                    <a:close/>
                  </a:path>
                </a:pathLst>
              </a:custGeom>
              <a:solidFill>
                <a:srgbClr val="101E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4" name="Google Shape;1104;p48"/>
              <p:cNvSpPr/>
              <p:nvPr/>
            </p:nvSpPr>
            <p:spPr>
              <a:xfrm flipH="1">
                <a:off x="2825442" y="2443791"/>
                <a:ext cx="28655" cy="48456"/>
              </a:xfrm>
              <a:custGeom>
                <a:avLst/>
                <a:gdLst/>
                <a:ahLst/>
                <a:cxnLst/>
                <a:rect l="l" t="t" r="r" b="b"/>
                <a:pathLst>
                  <a:path w="547" h="925" extrusionOk="0">
                    <a:moveTo>
                      <a:pt x="273" y="0"/>
                    </a:moveTo>
                    <a:cubicBezTo>
                      <a:pt x="122" y="0"/>
                      <a:pt x="1" y="207"/>
                      <a:pt x="1" y="463"/>
                    </a:cubicBezTo>
                    <a:cubicBezTo>
                      <a:pt x="1" y="718"/>
                      <a:pt x="122" y="925"/>
                      <a:pt x="273" y="925"/>
                    </a:cubicBezTo>
                    <a:cubicBezTo>
                      <a:pt x="425" y="925"/>
                      <a:pt x="546" y="718"/>
                      <a:pt x="546" y="463"/>
                    </a:cubicBezTo>
                    <a:cubicBezTo>
                      <a:pt x="546" y="207"/>
                      <a:pt x="425" y="0"/>
                      <a:pt x="273" y="0"/>
                    </a:cubicBezTo>
                    <a:close/>
                  </a:path>
                </a:pathLst>
              </a:custGeom>
              <a:solidFill>
                <a:srgbClr val="101E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5" name="Google Shape;1105;p48"/>
              <p:cNvSpPr/>
              <p:nvPr/>
            </p:nvSpPr>
            <p:spPr>
              <a:xfrm flipH="1">
                <a:off x="2839953" y="2424513"/>
                <a:ext cx="26821" cy="18649"/>
              </a:xfrm>
              <a:custGeom>
                <a:avLst/>
                <a:gdLst/>
                <a:ahLst/>
                <a:cxnLst/>
                <a:rect l="l" t="t" r="r" b="b"/>
                <a:pathLst>
                  <a:path w="512" h="356" extrusionOk="0">
                    <a:moveTo>
                      <a:pt x="345" y="141"/>
                    </a:moveTo>
                    <a:lnTo>
                      <a:pt x="345" y="141"/>
                    </a:lnTo>
                    <a:cubicBezTo>
                      <a:pt x="342" y="143"/>
                      <a:pt x="341" y="143"/>
                      <a:pt x="339" y="144"/>
                    </a:cubicBezTo>
                    <a:lnTo>
                      <a:pt x="339" y="144"/>
                    </a:lnTo>
                    <a:cubicBezTo>
                      <a:pt x="341" y="144"/>
                      <a:pt x="343" y="143"/>
                      <a:pt x="345" y="141"/>
                    </a:cubicBezTo>
                    <a:close/>
                    <a:moveTo>
                      <a:pt x="448" y="0"/>
                    </a:moveTo>
                    <a:cubicBezTo>
                      <a:pt x="444" y="0"/>
                      <a:pt x="440" y="1"/>
                      <a:pt x="435" y="1"/>
                    </a:cubicBezTo>
                    <a:cubicBezTo>
                      <a:pt x="266" y="29"/>
                      <a:pt x="114" y="130"/>
                      <a:pt x="17" y="272"/>
                    </a:cubicBezTo>
                    <a:cubicBezTo>
                      <a:pt x="0" y="297"/>
                      <a:pt x="11" y="336"/>
                      <a:pt x="38" y="348"/>
                    </a:cubicBezTo>
                    <a:cubicBezTo>
                      <a:pt x="47" y="353"/>
                      <a:pt x="56" y="356"/>
                      <a:pt x="65" y="356"/>
                    </a:cubicBezTo>
                    <a:cubicBezTo>
                      <a:pt x="84" y="356"/>
                      <a:pt x="101" y="345"/>
                      <a:pt x="114" y="328"/>
                    </a:cubicBezTo>
                    <a:cubicBezTo>
                      <a:pt x="118" y="322"/>
                      <a:pt x="123" y="309"/>
                      <a:pt x="131" y="305"/>
                    </a:cubicBezTo>
                    <a:lnTo>
                      <a:pt x="131" y="305"/>
                    </a:lnTo>
                    <a:cubicBezTo>
                      <a:pt x="130" y="305"/>
                      <a:pt x="130" y="306"/>
                      <a:pt x="129" y="306"/>
                    </a:cubicBezTo>
                    <a:cubicBezTo>
                      <a:pt x="127" y="308"/>
                      <a:pt x="126" y="309"/>
                      <a:pt x="126" y="309"/>
                    </a:cubicBezTo>
                    <a:cubicBezTo>
                      <a:pt x="127" y="309"/>
                      <a:pt x="128" y="308"/>
                      <a:pt x="131" y="304"/>
                    </a:cubicBezTo>
                    <a:lnTo>
                      <a:pt x="131" y="304"/>
                    </a:lnTo>
                    <a:cubicBezTo>
                      <a:pt x="131" y="304"/>
                      <a:pt x="131" y="305"/>
                      <a:pt x="131" y="305"/>
                    </a:cubicBezTo>
                    <a:lnTo>
                      <a:pt x="131" y="305"/>
                    </a:lnTo>
                    <a:cubicBezTo>
                      <a:pt x="132" y="303"/>
                      <a:pt x="133" y="302"/>
                      <a:pt x="134" y="300"/>
                    </a:cubicBezTo>
                    <a:cubicBezTo>
                      <a:pt x="137" y="297"/>
                      <a:pt x="140" y="292"/>
                      <a:pt x="143" y="289"/>
                    </a:cubicBezTo>
                    <a:cubicBezTo>
                      <a:pt x="156" y="275"/>
                      <a:pt x="168" y="261"/>
                      <a:pt x="182" y="249"/>
                    </a:cubicBezTo>
                    <a:cubicBezTo>
                      <a:pt x="188" y="242"/>
                      <a:pt x="195" y="236"/>
                      <a:pt x="201" y="230"/>
                    </a:cubicBezTo>
                    <a:cubicBezTo>
                      <a:pt x="209" y="224"/>
                      <a:pt x="216" y="216"/>
                      <a:pt x="224" y="211"/>
                    </a:cubicBezTo>
                    <a:lnTo>
                      <a:pt x="224" y="211"/>
                    </a:lnTo>
                    <a:cubicBezTo>
                      <a:pt x="220" y="214"/>
                      <a:pt x="219" y="216"/>
                      <a:pt x="219" y="216"/>
                    </a:cubicBezTo>
                    <a:cubicBezTo>
                      <a:pt x="219" y="216"/>
                      <a:pt x="221" y="215"/>
                      <a:pt x="222" y="213"/>
                    </a:cubicBezTo>
                    <a:cubicBezTo>
                      <a:pt x="224" y="211"/>
                      <a:pt x="226" y="210"/>
                      <a:pt x="229" y="208"/>
                    </a:cubicBezTo>
                    <a:cubicBezTo>
                      <a:pt x="230" y="207"/>
                      <a:pt x="233" y="203"/>
                      <a:pt x="236" y="202"/>
                    </a:cubicBezTo>
                    <a:cubicBezTo>
                      <a:pt x="246" y="196"/>
                      <a:pt x="254" y="191"/>
                      <a:pt x="261" y="185"/>
                    </a:cubicBezTo>
                    <a:cubicBezTo>
                      <a:pt x="278" y="175"/>
                      <a:pt x="294" y="166"/>
                      <a:pt x="311" y="158"/>
                    </a:cubicBezTo>
                    <a:cubicBezTo>
                      <a:pt x="320" y="154"/>
                      <a:pt x="330" y="149"/>
                      <a:pt x="337" y="144"/>
                    </a:cubicBezTo>
                    <a:cubicBezTo>
                      <a:pt x="338" y="144"/>
                      <a:pt x="339" y="144"/>
                      <a:pt x="339" y="144"/>
                    </a:cubicBezTo>
                    <a:lnTo>
                      <a:pt x="339" y="144"/>
                    </a:lnTo>
                    <a:cubicBezTo>
                      <a:pt x="339" y="144"/>
                      <a:pt x="339" y="144"/>
                      <a:pt x="339" y="144"/>
                    </a:cubicBezTo>
                    <a:lnTo>
                      <a:pt x="339" y="144"/>
                    </a:lnTo>
                    <a:cubicBezTo>
                      <a:pt x="339" y="144"/>
                      <a:pt x="339" y="144"/>
                      <a:pt x="339" y="144"/>
                    </a:cubicBezTo>
                    <a:lnTo>
                      <a:pt x="339" y="144"/>
                    </a:lnTo>
                    <a:cubicBezTo>
                      <a:pt x="339" y="144"/>
                      <a:pt x="339" y="144"/>
                      <a:pt x="339" y="144"/>
                    </a:cubicBezTo>
                    <a:lnTo>
                      <a:pt x="339" y="144"/>
                    </a:lnTo>
                    <a:cubicBezTo>
                      <a:pt x="342" y="141"/>
                      <a:pt x="348" y="140"/>
                      <a:pt x="353" y="140"/>
                    </a:cubicBezTo>
                    <a:cubicBezTo>
                      <a:pt x="389" y="126"/>
                      <a:pt x="426" y="115"/>
                      <a:pt x="465" y="109"/>
                    </a:cubicBezTo>
                    <a:cubicBezTo>
                      <a:pt x="493" y="104"/>
                      <a:pt x="512" y="67"/>
                      <a:pt x="504" y="40"/>
                    </a:cubicBezTo>
                    <a:cubicBezTo>
                      <a:pt x="494" y="13"/>
                      <a:pt x="473" y="0"/>
                      <a:pt x="448" y="0"/>
                    </a:cubicBezTo>
                    <a:close/>
                  </a:path>
                </a:pathLst>
              </a:custGeom>
              <a:solidFill>
                <a:srgbClr val="101E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6" name="Google Shape;1106;p48"/>
              <p:cNvSpPr/>
              <p:nvPr/>
            </p:nvSpPr>
            <p:spPr>
              <a:xfrm flipH="1">
                <a:off x="2747545" y="2539185"/>
                <a:ext cx="75853" cy="26716"/>
              </a:xfrm>
              <a:custGeom>
                <a:avLst/>
                <a:gdLst/>
                <a:ahLst/>
                <a:cxnLst/>
                <a:rect l="l" t="t" r="r" b="b"/>
                <a:pathLst>
                  <a:path w="1448" h="510" extrusionOk="0">
                    <a:moveTo>
                      <a:pt x="1447" y="0"/>
                    </a:moveTo>
                    <a:lnTo>
                      <a:pt x="1447" y="0"/>
                    </a:lnTo>
                    <a:cubicBezTo>
                      <a:pt x="1064" y="94"/>
                      <a:pt x="336" y="102"/>
                      <a:pt x="87" y="102"/>
                    </a:cubicBezTo>
                    <a:cubicBezTo>
                      <a:pt x="32" y="102"/>
                      <a:pt x="1" y="101"/>
                      <a:pt x="1" y="101"/>
                    </a:cubicBezTo>
                    <a:lnTo>
                      <a:pt x="1" y="101"/>
                    </a:lnTo>
                    <a:cubicBezTo>
                      <a:pt x="1" y="102"/>
                      <a:pt x="210" y="510"/>
                      <a:pt x="650" y="510"/>
                    </a:cubicBezTo>
                    <a:cubicBezTo>
                      <a:pt x="662" y="510"/>
                      <a:pt x="674" y="509"/>
                      <a:pt x="686" y="509"/>
                    </a:cubicBezTo>
                    <a:cubicBezTo>
                      <a:pt x="1152" y="484"/>
                      <a:pt x="1447" y="1"/>
                      <a:pt x="1447"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7" name="Google Shape;1107;p48"/>
              <p:cNvSpPr/>
              <p:nvPr/>
            </p:nvSpPr>
            <p:spPr>
              <a:xfrm flipH="1">
                <a:off x="2599820" y="2647100"/>
                <a:ext cx="261925" cy="302942"/>
              </a:xfrm>
              <a:custGeom>
                <a:avLst/>
                <a:gdLst/>
                <a:ahLst/>
                <a:cxnLst/>
                <a:rect l="l" t="t" r="r" b="b"/>
                <a:pathLst>
                  <a:path w="5000" h="5783" extrusionOk="0">
                    <a:moveTo>
                      <a:pt x="2514" y="0"/>
                    </a:moveTo>
                    <a:cubicBezTo>
                      <a:pt x="1980" y="0"/>
                      <a:pt x="1443" y="43"/>
                      <a:pt x="1032" y="172"/>
                    </a:cubicBezTo>
                    <a:cubicBezTo>
                      <a:pt x="1032" y="172"/>
                      <a:pt x="144" y="3089"/>
                      <a:pt x="1" y="5473"/>
                    </a:cubicBezTo>
                    <a:cubicBezTo>
                      <a:pt x="1" y="5473"/>
                      <a:pt x="1178" y="5783"/>
                      <a:pt x="2646" y="5783"/>
                    </a:cubicBezTo>
                    <a:cubicBezTo>
                      <a:pt x="3343" y="5783"/>
                      <a:pt x="4105" y="5713"/>
                      <a:pt x="4838" y="5507"/>
                    </a:cubicBezTo>
                    <a:cubicBezTo>
                      <a:pt x="4838" y="5507"/>
                      <a:pt x="5000" y="1637"/>
                      <a:pt x="4680" y="178"/>
                    </a:cubicBezTo>
                    <a:cubicBezTo>
                      <a:pt x="4680" y="178"/>
                      <a:pt x="3601" y="0"/>
                      <a:pt x="251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8" name="Google Shape;1108;p48"/>
              <p:cNvSpPr/>
              <p:nvPr/>
            </p:nvSpPr>
            <p:spPr>
              <a:xfrm flipH="1">
                <a:off x="2686594" y="2842918"/>
                <a:ext cx="359937" cy="489957"/>
              </a:xfrm>
              <a:custGeom>
                <a:avLst/>
                <a:gdLst/>
                <a:ahLst/>
                <a:cxnLst/>
                <a:rect l="l" t="t" r="r" b="b"/>
                <a:pathLst>
                  <a:path w="6871" h="9353" extrusionOk="0">
                    <a:moveTo>
                      <a:pt x="0" y="1"/>
                    </a:moveTo>
                    <a:lnTo>
                      <a:pt x="1122" y="9353"/>
                    </a:lnTo>
                    <a:lnTo>
                      <a:pt x="6871" y="9353"/>
                    </a:lnTo>
                    <a:lnTo>
                      <a:pt x="5750"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9" name="Google Shape;1109;p48"/>
              <p:cNvSpPr/>
              <p:nvPr/>
            </p:nvSpPr>
            <p:spPr>
              <a:xfrm flipH="1">
                <a:off x="2706187" y="2842918"/>
                <a:ext cx="360042" cy="489957"/>
              </a:xfrm>
              <a:custGeom>
                <a:avLst/>
                <a:gdLst/>
                <a:ahLst/>
                <a:cxnLst/>
                <a:rect l="l" t="t" r="r" b="b"/>
                <a:pathLst>
                  <a:path w="6873" h="9353" extrusionOk="0">
                    <a:moveTo>
                      <a:pt x="0" y="1"/>
                    </a:moveTo>
                    <a:lnTo>
                      <a:pt x="1122" y="9353"/>
                    </a:lnTo>
                    <a:lnTo>
                      <a:pt x="6872" y="9353"/>
                    </a:lnTo>
                    <a:lnTo>
                      <a:pt x="5750"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0" name="Google Shape;1110;p48"/>
              <p:cNvSpPr/>
              <p:nvPr/>
            </p:nvSpPr>
            <p:spPr>
              <a:xfrm flipH="1">
                <a:off x="2737070" y="3003743"/>
                <a:ext cx="221222" cy="141701"/>
              </a:xfrm>
              <a:custGeom>
                <a:avLst/>
                <a:gdLst/>
                <a:ahLst/>
                <a:cxnLst/>
                <a:rect l="l" t="t" r="r" b="b"/>
                <a:pathLst>
                  <a:path w="4223" h="2705" extrusionOk="0">
                    <a:moveTo>
                      <a:pt x="2343" y="1"/>
                    </a:moveTo>
                    <a:cubicBezTo>
                      <a:pt x="2306" y="1"/>
                      <a:pt x="2277" y="7"/>
                      <a:pt x="2259" y="21"/>
                    </a:cubicBezTo>
                    <a:cubicBezTo>
                      <a:pt x="2018" y="208"/>
                      <a:pt x="2827" y="809"/>
                      <a:pt x="2827" y="809"/>
                    </a:cubicBezTo>
                    <a:cubicBezTo>
                      <a:pt x="2827" y="809"/>
                      <a:pt x="1249" y="495"/>
                      <a:pt x="620" y="495"/>
                    </a:cubicBezTo>
                    <a:cubicBezTo>
                      <a:pt x="511" y="495"/>
                      <a:pt x="431" y="505"/>
                      <a:pt x="392" y="527"/>
                    </a:cubicBezTo>
                    <a:cubicBezTo>
                      <a:pt x="126" y="677"/>
                      <a:pt x="1429" y="1056"/>
                      <a:pt x="1429" y="1056"/>
                    </a:cubicBezTo>
                    <a:cubicBezTo>
                      <a:pt x="1429" y="1056"/>
                      <a:pt x="835" y="985"/>
                      <a:pt x="425" y="985"/>
                    </a:cubicBezTo>
                    <a:cubicBezTo>
                      <a:pt x="221" y="985"/>
                      <a:pt x="62" y="1003"/>
                      <a:pt x="47" y="1056"/>
                    </a:cubicBezTo>
                    <a:cubicBezTo>
                      <a:pt x="1" y="1218"/>
                      <a:pt x="1452" y="1484"/>
                      <a:pt x="1452" y="1484"/>
                    </a:cubicBezTo>
                    <a:cubicBezTo>
                      <a:pt x="1452" y="1484"/>
                      <a:pt x="1019" y="1446"/>
                      <a:pt x="654" y="1446"/>
                    </a:cubicBezTo>
                    <a:cubicBezTo>
                      <a:pt x="412" y="1446"/>
                      <a:pt x="199" y="1463"/>
                      <a:pt x="162" y="1518"/>
                    </a:cubicBezTo>
                    <a:cubicBezTo>
                      <a:pt x="69" y="1656"/>
                      <a:pt x="1469" y="1948"/>
                      <a:pt x="1469" y="1948"/>
                    </a:cubicBezTo>
                    <a:cubicBezTo>
                      <a:pt x="1469" y="1948"/>
                      <a:pt x="1069" y="1916"/>
                      <a:pt x="734" y="1916"/>
                    </a:cubicBezTo>
                    <a:cubicBezTo>
                      <a:pt x="494" y="1916"/>
                      <a:pt x="288" y="1933"/>
                      <a:pt x="288" y="1990"/>
                    </a:cubicBezTo>
                    <a:cubicBezTo>
                      <a:pt x="288" y="2110"/>
                      <a:pt x="2217" y="2705"/>
                      <a:pt x="3593" y="2705"/>
                    </a:cubicBezTo>
                    <a:cubicBezTo>
                      <a:pt x="3805" y="2705"/>
                      <a:pt x="4004" y="2691"/>
                      <a:pt x="4181" y="2659"/>
                    </a:cubicBezTo>
                    <a:cubicBezTo>
                      <a:pt x="4181" y="2659"/>
                      <a:pt x="4223" y="1098"/>
                      <a:pt x="4201" y="798"/>
                    </a:cubicBezTo>
                    <a:cubicBezTo>
                      <a:pt x="4201" y="798"/>
                      <a:pt x="2754" y="1"/>
                      <a:pt x="2343" y="1"/>
                    </a:cubicBezTo>
                    <a:close/>
                  </a:path>
                </a:pathLst>
              </a:custGeom>
              <a:solidFill>
                <a:srgbClr val="E5A1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1" name="Google Shape;1111;p48"/>
              <p:cNvSpPr/>
              <p:nvPr/>
            </p:nvSpPr>
            <p:spPr>
              <a:xfrm flipH="1">
                <a:off x="2318145" y="3015529"/>
                <a:ext cx="505515" cy="307028"/>
              </a:xfrm>
              <a:custGeom>
                <a:avLst/>
                <a:gdLst/>
                <a:ahLst/>
                <a:cxnLst/>
                <a:rect l="l" t="t" r="r" b="b"/>
                <a:pathLst>
                  <a:path w="9650" h="5861" extrusionOk="0">
                    <a:moveTo>
                      <a:pt x="1194" y="0"/>
                    </a:moveTo>
                    <a:lnTo>
                      <a:pt x="1194" y="0"/>
                    </a:lnTo>
                    <a:cubicBezTo>
                      <a:pt x="1" y="3351"/>
                      <a:pt x="1238" y="5860"/>
                      <a:pt x="1238" y="5860"/>
                    </a:cubicBezTo>
                    <a:cubicBezTo>
                      <a:pt x="1238" y="5860"/>
                      <a:pt x="6306" y="5172"/>
                      <a:pt x="7978" y="4522"/>
                    </a:cubicBezTo>
                    <a:cubicBezTo>
                      <a:pt x="9650" y="3871"/>
                      <a:pt x="9257" y="1420"/>
                      <a:pt x="9257" y="1420"/>
                    </a:cubicBezTo>
                    <a:lnTo>
                      <a:pt x="11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12" name="Google Shape;1112;p48"/>
            <p:cNvSpPr/>
            <p:nvPr/>
          </p:nvSpPr>
          <p:spPr>
            <a:xfrm flipH="1">
              <a:off x="983743" y="2844202"/>
              <a:ext cx="890892" cy="1481972"/>
            </a:xfrm>
            <a:custGeom>
              <a:avLst/>
              <a:gdLst/>
              <a:ahLst/>
              <a:cxnLst/>
              <a:rect l="l" t="t" r="r" b="b"/>
              <a:pathLst>
                <a:path w="14489" h="24102" extrusionOk="0">
                  <a:moveTo>
                    <a:pt x="0" y="0"/>
                  </a:moveTo>
                  <a:lnTo>
                    <a:pt x="0" y="24101"/>
                  </a:lnTo>
                  <a:lnTo>
                    <a:pt x="14489" y="24101"/>
                  </a:lnTo>
                  <a:lnTo>
                    <a:pt x="14489"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3" name="Google Shape;1113;p48"/>
            <p:cNvSpPr/>
            <p:nvPr/>
          </p:nvSpPr>
          <p:spPr>
            <a:xfrm flipH="1">
              <a:off x="1117729" y="2844202"/>
              <a:ext cx="890954" cy="1481972"/>
            </a:xfrm>
            <a:custGeom>
              <a:avLst/>
              <a:gdLst/>
              <a:ahLst/>
              <a:cxnLst/>
              <a:rect l="l" t="t" r="r" b="b"/>
              <a:pathLst>
                <a:path w="14490" h="24102" extrusionOk="0">
                  <a:moveTo>
                    <a:pt x="0" y="0"/>
                  </a:moveTo>
                  <a:lnTo>
                    <a:pt x="0" y="24101"/>
                  </a:lnTo>
                  <a:lnTo>
                    <a:pt x="14490" y="24101"/>
                  </a:lnTo>
                  <a:lnTo>
                    <a:pt x="14490"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4" name="Google Shape;1114;p48"/>
            <p:cNvSpPr/>
            <p:nvPr/>
          </p:nvSpPr>
          <p:spPr>
            <a:xfrm flipH="1">
              <a:off x="829542" y="2844202"/>
              <a:ext cx="1324379" cy="126664"/>
            </a:xfrm>
            <a:custGeom>
              <a:avLst/>
              <a:gdLst/>
              <a:ahLst/>
              <a:cxnLst/>
              <a:rect l="l" t="t" r="r" b="b"/>
              <a:pathLst>
                <a:path w="21539" h="2060" extrusionOk="0">
                  <a:moveTo>
                    <a:pt x="0" y="0"/>
                  </a:moveTo>
                  <a:lnTo>
                    <a:pt x="0" y="2059"/>
                  </a:lnTo>
                  <a:lnTo>
                    <a:pt x="21539" y="2059"/>
                  </a:lnTo>
                  <a:lnTo>
                    <a:pt x="21539"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5" name="Google Shape;1115;p48"/>
            <p:cNvSpPr/>
            <p:nvPr/>
          </p:nvSpPr>
          <p:spPr>
            <a:xfrm flipH="1">
              <a:off x="2419134" y="1812651"/>
              <a:ext cx="224552" cy="626496"/>
            </a:xfrm>
            <a:custGeom>
              <a:avLst/>
              <a:gdLst/>
              <a:ahLst/>
              <a:cxnLst/>
              <a:rect l="l" t="t" r="r" b="b"/>
              <a:pathLst>
                <a:path w="3652" h="10189" extrusionOk="0">
                  <a:moveTo>
                    <a:pt x="1825" y="420"/>
                  </a:moveTo>
                  <a:lnTo>
                    <a:pt x="3563" y="10114"/>
                  </a:lnTo>
                  <a:lnTo>
                    <a:pt x="89" y="10114"/>
                  </a:lnTo>
                  <a:lnTo>
                    <a:pt x="1825" y="420"/>
                  </a:lnTo>
                  <a:close/>
                  <a:moveTo>
                    <a:pt x="1825" y="0"/>
                  </a:moveTo>
                  <a:lnTo>
                    <a:pt x="1" y="10189"/>
                  </a:lnTo>
                  <a:lnTo>
                    <a:pt x="3651" y="10189"/>
                  </a:lnTo>
                  <a:lnTo>
                    <a:pt x="182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6" name="Google Shape;1116;p48"/>
            <p:cNvSpPr/>
            <p:nvPr/>
          </p:nvSpPr>
          <p:spPr>
            <a:xfrm flipH="1">
              <a:off x="2398414" y="2442428"/>
              <a:ext cx="266118" cy="82578"/>
            </a:xfrm>
            <a:custGeom>
              <a:avLst/>
              <a:gdLst/>
              <a:ahLst/>
              <a:cxnLst/>
              <a:rect l="l" t="t" r="r" b="b"/>
              <a:pathLst>
                <a:path w="4328" h="1343" extrusionOk="0">
                  <a:moveTo>
                    <a:pt x="1" y="1"/>
                  </a:moveTo>
                  <a:cubicBezTo>
                    <a:pt x="1" y="742"/>
                    <a:pt x="971" y="1342"/>
                    <a:pt x="2164" y="1342"/>
                  </a:cubicBezTo>
                  <a:cubicBezTo>
                    <a:pt x="3359" y="1342"/>
                    <a:pt x="4327" y="742"/>
                    <a:pt x="432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7" name="Google Shape;1117;p48"/>
            <p:cNvSpPr/>
            <p:nvPr/>
          </p:nvSpPr>
          <p:spPr>
            <a:xfrm flipH="1">
              <a:off x="2382304" y="2429823"/>
              <a:ext cx="298276" cy="18016"/>
            </a:xfrm>
            <a:custGeom>
              <a:avLst/>
              <a:gdLst/>
              <a:ahLst/>
              <a:cxnLst/>
              <a:rect l="l" t="t" r="r" b="b"/>
              <a:pathLst>
                <a:path w="4851" h="293" extrusionOk="0">
                  <a:moveTo>
                    <a:pt x="1" y="1"/>
                  </a:moveTo>
                  <a:lnTo>
                    <a:pt x="1" y="293"/>
                  </a:lnTo>
                  <a:lnTo>
                    <a:pt x="4851" y="293"/>
                  </a:lnTo>
                  <a:lnTo>
                    <a:pt x="4851"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8" name="Google Shape;1118;p48"/>
            <p:cNvSpPr/>
            <p:nvPr/>
          </p:nvSpPr>
          <p:spPr>
            <a:xfrm flipH="1">
              <a:off x="3270581" y="1812651"/>
              <a:ext cx="224491" cy="626496"/>
            </a:xfrm>
            <a:custGeom>
              <a:avLst/>
              <a:gdLst/>
              <a:ahLst/>
              <a:cxnLst/>
              <a:rect l="l" t="t" r="r" b="b"/>
              <a:pathLst>
                <a:path w="3651" h="10189" extrusionOk="0">
                  <a:moveTo>
                    <a:pt x="1825" y="420"/>
                  </a:moveTo>
                  <a:lnTo>
                    <a:pt x="3562" y="10114"/>
                  </a:lnTo>
                  <a:lnTo>
                    <a:pt x="89" y="10114"/>
                  </a:lnTo>
                  <a:lnTo>
                    <a:pt x="1825" y="420"/>
                  </a:lnTo>
                  <a:close/>
                  <a:moveTo>
                    <a:pt x="1825" y="0"/>
                  </a:moveTo>
                  <a:lnTo>
                    <a:pt x="0" y="10189"/>
                  </a:lnTo>
                  <a:lnTo>
                    <a:pt x="3651" y="10189"/>
                  </a:lnTo>
                  <a:lnTo>
                    <a:pt x="182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9" name="Google Shape;1119;p48"/>
            <p:cNvSpPr/>
            <p:nvPr/>
          </p:nvSpPr>
          <p:spPr>
            <a:xfrm flipH="1">
              <a:off x="3249738" y="2442428"/>
              <a:ext cx="266179" cy="82578"/>
            </a:xfrm>
            <a:custGeom>
              <a:avLst/>
              <a:gdLst/>
              <a:ahLst/>
              <a:cxnLst/>
              <a:rect l="l" t="t" r="r" b="b"/>
              <a:pathLst>
                <a:path w="4329" h="1343" extrusionOk="0">
                  <a:moveTo>
                    <a:pt x="1" y="1"/>
                  </a:moveTo>
                  <a:cubicBezTo>
                    <a:pt x="1" y="742"/>
                    <a:pt x="970" y="1342"/>
                    <a:pt x="2164" y="1342"/>
                  </a:cubicBezTo>
                  <a:cubicBezTo>
                    <a:pt x="3359" y="1342"/>
                    <a:pt x="4329" y="742"/>
                    <a:pt x="432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0" name="Google Shape;1120;p48"/>
            <p:cNvSpPr/>
            <p:nvPr/>
          </p:nvSpPr>
          <p:spPr>
            <a:xfrm flipH="1">
              <a:off x="3233690" y="2429823"/>
              <a:ext cx="298276" cy="18016"/>
            </a:xfrm>
            <a:custGeom>
              <a:avLst/>
              <a:gdLst/>
              <a:ahLst/>
              <a:cxnLst/>
              <a:rect l="l" t="t" r="r" b="b"/>
              <a:pathLst>
                <a:path w="4851" h="293" extrusionOk="0">
                  <a:moveTo>
                    <a:pt x="1" y="1"/>
                  </a:moveTo>
                  <a:lnTo>
                    <a:pt x="1" y="293"/>
                  </a:lnTo>
                  <a:lnTo>
                    <a:pt x="4851" y="293"/>
                  </a:lnTo>
                  <a:lnTo>
                    <a:pt x="4851"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1" name="Google Shape;1121;p48"/>
            <p:cNvSpPr/>
            <p:nvPr/>
          </p:nvSpPr>
          <p:spPr>
            <a:xfrm flipH="1">
              <a:off x="2941851" y="1742123"/>
              <a:ext cx="30621" cy="744429"/>
            </a:xfrm>
            <a:custGeom>
              <a:avLst/>
              <a:gdLst/>
              <a:ahLst/>
              <a:cxnLst/>
              <a:rect l="l" t="t" r="r" b="b"/>
              <a:pathLst>
                <a:path w="498" h="12107" extrusionOk="0">
                  <a:moveTo>
                    <a:pt x="0" y="1"/>
                  </a:moveTo>
                  <a:lnTo>
                    <a:pt x="0" y="12106"/>
                  </a:lnTo>
                  <a:lnTo>
                    <a:pt x="498" y="12106"/>
                  </a:lnTo>
                  <a:lnTo>
                    <a:pt x="498"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2" name="Google Shape;1122;p48"/>
            <p:cNvSpPr/>
            <p:nvPr/>
          </p:nvSpPr>
          <p:spPr>
            <a:xfrm flipH="1">
              <a:off x="2928201" y="2453558"/>
              <a:ext cx="57860" cy="284318"/>
            </a:xfrm>
            <a:custGeom>
              <a:avLst/>
              <a:gdLst/>
              <a:ahLst/>
              <a:cxnLst/>
              <a:rect l="l" t="t" r="r" b="b"/>
              <a:pathLst>
                <a:path w="941" h="4624" extrusionOk="0">
                  <a:moveTo>
                    <a:pt x="1" y="0"/>
                  </a:moveTo>
                  <a:lnTo>
                    <a:pt x="1" y="4623"/>
                  </a:lnTo>
                  <a:lnTo>
                    <a:pt x="941" y="4623"/>
                  </a:lnTo>
                  <a:lnTo>
                    <a:pt x="94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3" name="Google Shape;1123;p48"/>
            <p:cNvSpPr/>
            <p:nvPr/>
          </p:nvSpPr>
          <p:spPr>
            <a:xfrm flipH="1">
              <a:off x="2928201" y="2453558"/>
              <a:ext cx="57860" cy="9961"/>
            </a:xfrm>
            <a:custGeom>
              <a:avLst/>
              <a:gdLst/>
              <a:ahLst/>
              <a:cxnLst/>
              <a:rect l="l" t="t" r="r" b="b"/>
              <a:pathLst>
                <a:path w="941" h="162" extrusionOk="0">
                  <a:moveTo>
                    <a:pt x="1" y="0"/>
                  </a:moveTo>
                  <a:lnTo>
                    <a:pt x="1" y="162"/>
                  </a:lnTo>
                  <a:lnTo>
                    <a:pt x="941" y="162"/>
                  </a:lnTo>
                  <a:lnTo>
                    <a:pt x="941"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4" name="Google Shape;1124;p48"/>
            <p:cNvSpPr/>
            <p:nvPr/>
          </p:nvSpPr>
          <p:spPr>
            <a:xfrm flipH="1">
              <a:off x="2860936" y="2710585"/>
              <a:ext cx="192394" cy="45562"/>
            </a:xfrm>
            <a:custGeom>
              <a:avLst/>
              <a:gdLst/>
              <a:ahLst/>
              <a:cxnLst/>
              <a:rect l="l" t="t" r="r" b="b"/>
              <a:pathLst>
                <a:path w="3129" h="741" extrusionOk="0">
                  <a:moveTo>
                    <a:pt x="1" y="1"/>
                  </a:moveTo>
                  <a:lnTo>
                    <a:pt x="1" y="740"/>
                  </a:lnTo>
                  <a:lnTo>
                    <a:pt x="3129" y="740"/>
                  </a:lnTo>
                  <a:lnTo>
                    <a:pt x="3129"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5" name="Google Shape;1125;p48"/>
            <p:cNvSpPr/>
            <p:nvPr/>
          </p:nvSpPr>
          <p:spPr>
            <a:xfrm flipH="1">
              <a:off x="2795639" y="2733705"/>
              <a:ext cx="322932" cy="61979"/>
            </a:xfrm>
            <a:custGeom>
              <a:avLst/>
              <a:gdLst/>
              <a:ahLst/>
              <a:cxnLst/>
              <a:rect l="l" t="t" r="r" b="b"/>
              <a:pathLst>
                <a:path w="5252" h="1008" extrusionOk="0">
                  <a:moveTo>
                    <a:pt x="0" y="1"/>
                  </a:moveTo>
                  <a:lnTo>
                    <a:pt x="0" y="1008"/>
                  </a:lnTo>
                  <a:lnTo>
                    <a:pt x="5251" y="1008"/>
                  </a:lnTo>
                  <a:lnTo>
                    <a:pt x="525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6" name="Google Shape;1126;p48"/>
            <p:cNvSpPr/>
            <p:nvPr/>
          </p:nvSpPr>
          <p:spPr>
            <a:xfrm flipH="1">
              <a:off x="2527931" y="1799554"/>
              <a:ext cx="858427" cy="56630"/>
            </a:xfrm>
            <a:custGeom>
              <a:avLst/>
              <a:gdLst/>
              <a:ahLst/>
              <a:cxnLst/>
              <a:rect l="l" t="t" r="r" b="b"/>
              <a:pathLst>
                <a:path w="13961" h="921" extrusionOk="0">
                  <a:moveTo>
                    <a:pt x="1" y="1"/>
                  </a:moveTo>
                  <a:lnTo>
                    <a:pt x="1" y="243"/>
                  </a:lnTo>
                  <a:lnTo>
                    <a:pt x="3931" y="243"/>
                  </a:lnTo>
                  <a:cubicBezTo>
                    <a:pt x="4379" y="243"/>
                    <a:pt x="4820" y="352"/>
                    <a:pt x="5215" y="563"/>
                  </a:cubicBezTo>
                  <a:cubicBezTo>
                    <a:pt x="5623" y="781"/>
                    <a:pt x="6262" y="921"/>
                    <a:pt x="6980" y="921"/>
                  </a:cubicBezTo>
                  <a:cubicBezTo>
                    <a:pt x="7699" y="921"/>
                    <a:pt x="8338" y="781"/>
                    <a:pt x="8747" y="563"/>
                  </a:cubicBezTo>
                  <a:cubicBezTo>
                    <a:pt x="9142" y="352"/>
                    <a:pt x="9583" y="243"/>
                    <a:pt x="10031" y="243"/>
                  </a:cubicBezTo>
                  <a:lnTo>
                    <a:pt x="13961" y="243"/>
                  </a:lnTo>
                  <a:lnTo>
                    <a:pt x="1396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7" name="Google Shape;1127;p48"/>
            <p:cNvSpPr/>
            <p:nvPr/>
          </p:nvSpPr>
          <p:spPr>
            <a:xfrm flipH="1">
              <a:off x="2929062" y="1697973"/>
              <a:ext cx="56138" cy="56077"/>
            </a:xfrm>
            <a:custGeom>
              <a:avLst/>
              <a:gdLst/>
              <a:ahLst/>
              <a:cxnLst/>
              <a:rect l="l" t="t" r="r" b="b"/>
              <a:pathLst>
                <a:path w="913" h="912" extrusionOk="0">
                  <a:moveTo>
                    <a:pt x="456" y="1"/>
                  </a:moveTo>
                  <a:cubicBezTo>
                    <a:pt x="206" y="1"/>
                    <a:pt x="1" y="204"/>
                    <a:pt x="1" y="456"/>
                  </a:cubicBezTo>
                  <a:cubicBezTo>
                    <a:pt x="1" y="708"/>
                    <a:pt x="206" y="911"/>
                    <a:pt x="456" y="911"/>
                  </a:cubicBezTo>
                  <a:cubicBezTo>
                    <a:pt x="708" y="911"/>
                    <a:pt x="913" y="708"/>
                    <a:pt x="913" y="456"/>
                  </a:cubicBezTo>
                  <a:cubicBezTo>
                    <a:pt x="913" y="204"/>
                    <a:pt x="708" y="1"/>
                    <a:pt x="45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8" name="Google Shape;1128;p48"/>
            <p:cNvSpPr/>
            <p:nvPr/>
          </p:nvSpPr>
          <p:spPr>
            <a:xfrm flipH="1">
              <a:off x="2499803" y="1778832"/>
              <a:ext cx="56138" cy="56015"/>
            </a:xfrm>
            <a:custGeom>
              <a:avLst/>
              <a:gdLst/>
              <a:ahLst/>
              <a:cxnLst/>
              <a:rect l="l" t="t" r="r" b="b"/>
              <a:pathLst>
                <a:path w="913" h="911" extrusionOk="0">
                  <a:moveTo>
                    <a:pt x="457" y="0"/>
                  </a:moveTo>
                  <a:cubicBezTo>
                    <a:pt x="205" y="0"/>
                    <a:pt x="0" y="204"/>
                    <a:pt x="0" y="456"/>
                  </a:cubicBezTo>
                  <a:cubicBezTo>
                    <a:pt x="0" y="707"/>
                    <a:pt x="205" y="911"/>
                    <a:pt x="457" y="911"/>
                  </a:cubicBezTo>
                  <a:cubicBezTo>
                    <a:pt x="707" y="911"/>
                    <a:pt x="912" y="707"/>
                    <a:pt x="912" y="456"/>
                  </a:cubicBezTo>
                  <a:cubicBezTo>
                    <a:pt x="912" y="204"/>
                    <a:pt x="707" y="0"/>
                    <a:pt x="45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9" name="Google Shape;1129;p48"/>
            <p:cNvSpPr/>
            <p:nvPr/>
          </p:nvSpPr>
          <p:spPr>
            <a:xfrm flipH="1">
              <a:off x="3358382" y="1778832"/>
              <a:ext cx="56077" cy="56015"/>
            </a:xfrm>
            <a:custGeom>
              <a:avLst/>
              <a:gdLst/>
              <a:ahLst/>
              <a:cxnLst/>
              <a:rect l="l" t="t" r="r" b="b"/>
              <a:pathLst>
                <a:path w="912" h="911" extrusionOk="0">
                  <a:moveTo>
                    <a:pt x="456" y="0"/>
                  </a:moveTo>
                  <a:cubicBezTo>
                    <a:pt x="205" y="0"/>
                    <a:pt x="1" y="204"/>
                    <a:pt x="1" y="456"/>
                  </a:cubicBezTo>
                  <a:cubicBezTo>
                    <a:pt x="1" y="707"/>
                    <a:pt x="205" y="911"/>
                    <a:pt x="456" y="911"/>
                  </a:cubicBezTo>
                  <a:cubicBezTo>
                    <a:pt x="708" y="911"/>
                    <a:pt x="912" y="707"/>
                    <a:pt x="912" y="456"/>
                  </a:cubicBezTo>
                  <a:cubicBezTo>
                    <a:pt x="912" y="204"/>
                    <a:pt x="708" y="0"/>
                    <a:pt x="45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30" name="Google Shape;1130;p48"/>
            <p:cNvGrpSpPr/>
            <p:nvPr/>
          </p:nvGrpSpPr>
          <p:grpSpPr>
            <a:xfrm>
              <a:off x="816280" y="3448150"/>
              <a:ext cx="1755548" cy="877525"/>
              <a:chOff x="816280" y="3448150"/>
              <a:chExt cx="1755548" cy="877525"/>
            </a:xfrm>
          </p:grpSpPr>
          <p:grpSp>
            <p:nvGrpSpPr>
              <p:cNvPr id="1131" name="Google Shape;1131;p48"/>
              <p:cNvGrpSpPr/>
              <p:nvPr/>
            </p:nvGrpSpPr>
            <p:grpSpPr>
              <a:xfrm>
                <a:off x="816280" y="3448150"/>
                <a:ext cx="1755548" cy="877525"/>
                <a:chOff x="861553" y="3799064"/>
                <a:chExt cx="1495611" cy="747593"/>
              </a:xfrm>
            </p:grpSpPr>
            <p:sp>
              <p:nvSpPr>
                <p:cNvPr id="1132" name="Google Shape;1132;p48"/>
                <p:cNvSpPr/>
                <p:nvPr/>
              </p:nvSpPr>
              <p:spPr>
                <a:xfrm flipH="1">
                  <a:off x="1477140" y="3799064"/>
                  <a:ext cx="458631" cy="747586"/>
                </a:xfrm>
                <a:custGeom>
                  <a:avLst/>
                  <a:gdLst/>
                  <a:ahLst/>
                  <a:cxnLst/>
                  <a:rect l="l" t="t" r="r" b="b"/>
                  <a:pathLst>
                    <a:path w="8755" h="14271" extrusionOk="0">
                      <a:moveTo>
                        <a:pt x="0" y="0"/>
                      </a:moveTo>
                      <a:lnTo>
                        <a:pt x="0" y="14271"/>
                      </a:lnTo>
                      <a:lnTo>
                        <a:pt x="8754" y="14271"/>
                      </a:lnTo>
                      <a:lnTo>
                        <a:pt x="8754" y="0"/>
                      </a:lnTo>
                      <a:close/>
                    </a:path>
                  </a:pathLst>
                </a:custGeom>
                <a:solidFill>
                  <a:srgbClr val="2A40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3" name="Google Shape;1133;p48"/>
                <p:cNvSpPr/>
                <p:nvPr/>
              </p:nvSpPr>
              <p:spPr>
                <a:xfrm flipH="1">
                  <a:off x="1477140" y="3799064"/>
                  <a:ext cx="458631" cy="747586"/>
                </a:xfrm>
                <a:custGeom>
                  <a:avLst/>
                  <a:gdLst/>
                  <a:ahLst/>
                  <a:cxnLst/>
                  <a:rect l="l" t="t" r="r" b="b"/>
                  <a:pathLst>
                    <a:path w="8755" h="14271" extrusionOk="0">
                      <a:moveTo>
                        <a:pt x="0" y="0"/>
                      </a:moveTo>
                      <a:lnTo>
                        <a:pt x="0" y="14271"/>
                      </a:lnTo>
                      <a:lnTo>
                        <a:pt x="8754" y="14271"/>
                      </a:lnTo>
                      <a:lnTo>
                        <a:pt x="875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4" name="Google Shape;1134;p48"/>
                <p:cNvSpPr/>
                <p:nvPr/>
              </p:nvSpPr>
              <p:spPr>
                <a:xfrm flipH="1">
                  <a:off x="1705905" y="3799064"/>
                  <a:ext cx="229865" cy="747586"/>
                </a:xfrm>
                <a:custGeom>
                  <a:avLst/>
                  <a:gdLst/>
                  <a:ahLst/>
                  <a:cxnLst/>
                  <a:rect l="l" t="t" r="r" b="b"/>
                  <a:pathLst>
                    <a:path w="4388" h="14271" extrusionOk="0">
                      <a:moveTo>
                        <a:pt x="0" y="0"/>
                      </a:moveTo>
                      <a:lnTo>
                        <a:pt x="0" y="14271"/>
                      </a:lnTo>
                      <a:lnTo>
                        <a:pt x="4387" y="14271"/>
                      </a:lnTo>
                      <a:lnTo>
                        <a:pt x="4387" y="0"/>
                      </a:ln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5" name="Google Shape;1135;p48"/>
                <p:cNvSpPr/>
                <p:nvPr/>
              </p:nvSpPr>
              <p:spPr>
                <a:xfrm flipH="1">
                  <a:off x="1169320" y="3799064"/>
                  <a:ext cx="458735" cy="747586"/>
                </a:xfrm>
                <a:custGeom>
                  <a:avLst/>
                  <a:gdLst/>
                  <a:ahLst/>
                  <a:cxnLst/>
                  <a:rect l="l" t="t" r="r" b="b"/>
                  <a:pathLst>
                    <a:path w="8757" h="14271" extrusionOk="0">
                      <a:moveTo>
                        <a:pt x="1" y="0"/>
                      </a:moveTo>
                      <a:lnTo>
                        <a:pt x="1" y="14271"/>
                      </a:lnTo>
                      <a:lnTo>
                        <a:pt x="8756" y="14271"/>
                      </a:lnTo>
                      <a:lnTo>
                        <a:pt x="8756" y="0"/>
                      </a:lnTo>
                      <a:close/>
                    </a:path>
                  </a:pathLst>
                </a:custGeom>
                <a:solidFill>
                  <a:srgbClr val="2A40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6" name="Google Shape;1136;p48"/>
                <p:cNvSpPr/>
                <p:nvPr/>
              </p:nvSpPr>
              <p:spPr>
                <a:xfrm flipH="1">
                  <a:off x="1169320" y="3799064"/>
                  <a:ext cx="458735" cy="747586"/>
                </a:xfrm>
                <a:custGeom>
                  <a:avLst/>
                  <a:gdLst/>
                  <a:ahLst/>
                  <a:cxnLst/>
                  <a:rect l="l" t="t" r="r" b="b"/>
                  <a:pathLst>
                    <a:path w="8757" h="14271" extrusionOk="0">
                      <a:moveTo>
                        <a:pt x="1" y="0"/>
                      </a:moveTo>
                      <a:lnTo>
                        <a:pt x="1" y="14271"/>
                      </a:lnTo>
                      <a:lnTo>
                        <a:pt x="8756" y="14271"/>
                      </a:lnTo>
                      <a:lnTo>
                        <a:pt x="87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7" name="Google Shape;1137;p48"/>
                <p:cNvSpPr/>
                <p:nvPr/>
              </p:nvSpPr>
              <p:spPr>
                <a:xfrm flipH="1">
                  <a:off x="1398190" y="3799064"/>
                  <a:ext cx="229865" cy="747586"/>
                </a:xfrm>
                <a:custGeom>
                  <a:avLst/>
                  <a:gdLst/>
                  <a:ahLst/>
                  <a:cxnLst/>
                  <a:rect l="l" t="t" r="r" b="b"/>
                  <a:pathLst>
                    <a:path w="4388" h="14271" extrusionOk="0">
                      <a:moveTo>
                        <a:pt x="1" y="0"/>
                      </a:moveTo>
                      <a:lnTo>
                        <a:pt x="1" y="14271"/>
                      </a:lnTo>
                      <a:lnTo>
                        <a:pt x="4388" y="14271"/>
                      </a:lnTo>
                      <a:lnTo>
                        <a:pt x="4388" y="0"/>
                      </a:ln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8" name="Google Shape;1138;p48"/>
                <p:cNvSpPr/>
                <p:nvPr/>
              </p:nvSpPr>
              <p:spPr>
                <a:xfrm flipH="1">
                  <a:off x="861553" y="3799064"/>
                  <a:ext cx="458683" cy="747586"/>
                </a:xfrm>
                <a:custGeom>
                  <a:avLst/>
                  <a:gdLst/>
                  <a:ahLst/>
                  <a:cxnLst/>
                  <a:rect l="l" t="t" r="r" b="b"/>
                  <a:pathLst>
                    <a:path w="8756" h="14271" extrusionOk="0">
                      <a:moveTo>
                        <a:pt x="0" y="0"/>
                      </a:moveTo>
                      <a:lnTo>
                        <a:pt x="0" y="14271"/>
                      </a:lnTo>
                      <a:lnTo>
                        <a:pt x="8756" y="14271"/>
                      </a:lnTo>
                      <a:lnTo>
                        <a:pt x="8756" y="0"/>
                      </a:lnTo>
                      <a:close/>
                    </a:path>
                  </a:pathLst>
                </a:custGeom>
                <a:solidFill>
                  <a:srgbClr val="2A40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9" name="Google Shape;1139;p48"/>
                <p:cNvSpPr/>
                <p:nvPr/>
              </p:nvSpPr>
              <p:spPr>
                <a:xfrm flipH="1">
                  <a:off x="861553" y="3799064"/>
                  <a:ext cx="458683" cy="747586"/>
                </a:xfrm>
                <a:custGeom>
                  <a:avLst/>
                  <a:gdLst/>
                  <a:ahLst/>
                  <a:cxnLst/>
                  <a:rect l="l" t="t" r="r" b="b"/>
                  <a:pathLst>
                    <a:path w="8756" h="14271" extrusionOk="0">
                      <a:moveTo>
                        <a:pt x="0" y="0"/>
                      </a:moveTo>
                      <a:lnTo>
                        <a:pt x="0" y="14271"/>
                      </a:lnTo>
                      <a:lnTo>
                        <a:pt x="8756" y="14271"/>
                      </a:lnTo>
                      <a:lnTo>
                        <a:pt x="87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0" name="Google Shape;1140;p48"/>
                <p:cNvSpPr/>
                <p:nvPr/>
              </p:nvSpPr>
              <p:spPr>
                <a:xfrm flipH="1">
                  <a:off x="1090370" y="3799064"/>
                  <a:ext cx="229865" cy="747586"/>
                </a:xfrm>
                <a:custGeom>
                  <a:avLst/>
                  <a:gdLst/>
                  <a:ahLst/>
                  <a:cxnLst/>
                  <a:rect l="l" t="t" r="r" b="b"/>
                  <a:pathLst>
                    <a:path w="4388" h="14271" extrusionOk="0">
                      <a:moveTo>
                        <a:pt x="0" y="0"/>
                      </a:moveTo>
                      <a:lnTo>
                        <a:pt x="0" y="14271"/>
                      </a:lnTo>
                      <a:lnTo>
                        <a:pt x="4387" y="14271"/>
                      </a:lnTo>
                      <a:lnTo>
                        <a:pt x="4387" y="0"/>
                      </a:lnTo>
                      <a:close/>
                    </a:path>
                  </a:pathLst>
                </a:custGeom>
                <a:solidFill>
                  <a:srgbClr val="FFFFFF">
                    <a:alpha val="22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1" name="Google Shape;1141;p48"/>
                <p:cNvSpPr/>
                <p:nvPr/>
              </p:nvSpPr>
              <p:spPr>
                <a:xfrm flipH="1">
                  <a:off x="1019716" y="4249424"/>
                  <a:ext cx="1007887" cy="297232"/>
                </a:xfrm>
                <a:custGeom>
                  <a:avLst/>
                  <a:gdLst/>
                  <a:ahLst/>
                  <a:cxnLst/>
                  <a:rect l="l" t="t" r="r" b="b"/>
                  <a:pathLst>
                    <a:path w="19240" h="5674" extrusionOk="0">
                      <a:moveTo>
                        <a:pt x="1" y="0"/>
                      </a:moveTo>
                      <a:lnTo>
                        <a:pt x="1" y="5674"/>
                      </a:lnTo>
                      <a:lnTo>
                        <a:pt x="19239" y="5674"/>
                      </a:lnTo>
                      <a:lnTo>
                        <a:pt x="19239"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2" name="Google Shape;1142;p48"/>
                <p:cNvSpPr/>
                <p:nvPr/>
              </p:nvSpPr>
              <p:spPr>
                <a:xfrm flipH="1">
                  <a:off x="1349276" y="4249424"/>
                  <a:ext cx="1007887" cy="297232"/>
                </a:xfrm>
                <a:custGeom>
                  <a:avLst/>
                  <a:gdLst/>
                  <a:ahLst/>
                  <a:cxnLst/>
                  <a:rect l="l" t="t" r="r" b="b"/>
                  <a:pathLst>
                    <a:path w="19240" h="5674" extrusionOk="0">
                      <a:moveTo>
                        <a:pt x="1" y="0"/>
                      </a:moveTo>
                      <a:lnTo>
                        <a:pt x="1" y="5674"/>
                      </a:lnTo>
                      <a:lnTo>
                        <a:pt x="19240" y="5674"/>
                      </a:lnTo>
                      <a:lnTo>
                        <a:pt x="19240"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3" name="Google Shape;1143;p48"/>
                <p:cNvSpPr/>
                <p:nvPr/>
              </p:nvSpPr>
              <p:spPr>
                <a:xfrm flipH="1">
                  <a:off x="1387098" y="4275617"/>
                  <a:ext cx="970065" cy="244795"/>
                </a:xfrm>
                <a:custGeom>
                  <a:avLst/>
                  <a:gdLst/>
                  <a:ahLst/>
                  <a:cxnLst/>
                  <a:rect l="l" t="t" r="r" b="b"/>
                  <a:pathLst>
                    <a:path w="18518" h="4673" extrusionOk="0">
                      <a:moveTo>
                        <a:pt x="1" y="1"/>
                      </a:moveTo>
                      <a:lnTo>
                        <a:pt x="1" y="4672"/>
                      </a:lnTo>
                      <a:lnTo>
                        <a:pt x="18517" y="4672"/>
                      </a:lnTo>
                      <a:lnTo>
                        <a:pt x="18517"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4" name="Google Shape;1144;p48"/>
                <p:cNvSpPr/>
                <p:nvPr/>
              </p:nvSpPr>
              <p:spPr>
                <a:xfrm flipH="1">
                  <a:off x="1387098" y="4382537"/>
                  <a:ext cx="970065" cy="137877"/>
                </a:xfrm>
                <a:custGeom>
                  <a:avLst/>
                  <a:gdLst/>
                  <a:ahLst/>
                  <a:cxnLst/>
                  <a:rect l="l" t="t" r="r" b="b"/>
                  <a:pathLst>
                    <a:path w="18518" h="2632" extrusionOk="0">
                      <a:moveTo>
                        <a:pt x="1" y="0"/>
                      </a:moveTo>
                      <a:lnTo>
                        <a:pt x="1" y="2631"/>
                      </a:lnTo>
                      <a:lnTo>
                        <a:pt x="18517" y="2631"/>
                      </a:lnTo>
                      <a:lnTo>
                        <a:pt x="18517" y="0"/>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45" name="Google Shape;1145;p48"/>
              <p:cNvSpPr/>
              <p:nvPr/>
            </p:nvSpPr>
            <p:spPr>
              <a:xfrm flipH="1">
                <a:off x="1709540" y="4103632"/>
                <a:ext cx="128816" cy="190734"/>
              </a:xfrm>
              <a:custGeom>
                <a:avLst/>
                <a:gdLst/>
                <a:ahLst/>
                <a:cxnLst/>
                <a:rect l="l" t="t" r="r" b="b"/>
                <a:pathLst>
                  <a:path w="2095" h="3102" extrusionOk="0">
                    <a:moveTo>
                      <a:pt x="1" y="0"/>
                    </a:moveTo>
                    <a:lnTo>
                      <a:pt x="1" y="3102"/>
                    </a:lnTo>
                    <a:lnTo>
                      <a:pt x="1044" y="2609"/>
                    </a:lnTo>
                    <a:lnTo>
                      <a:pt x="2094" y="3102"/>
                    </a:lnTo>
                    <a:lnTo>
                      <a:pt x="2094"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46" name="Google Shape;1146;p48"/>
            <p:cNvGrpSpPr/>
            <p:nvPr/>
          </p:nvGrpSpPr>
          <p:grpSpPr>
            <a:xfrm>
              <a:off x="2251958" y="3193647"/>
              <a:ext cx="635596" cy="635658"/>
              <a:chOff x="2251958" y="3193647"/>
              <a:chExt cx="635596" cy="635658"/>
            </a:xfrm>
          </p:grpSpPr>
          <p:sp>
            <p:nvSpPr>
              <p:cNvPr id="1147" name="Google Shape;1147;p48"/>
              <p:cNvSpPr/>
              <p:nvPr/>
            </p:nvSpPr>
            <p:spPr>
              <a:xfrm flipH="1">
                <a:off x="2251958" y="3193647"/>
                <a:ext cx="635596" cy="635658"/>
              </a:xfrm>
              <a:custGeom>
                <a:avLst/>
                <a:gdLst/>
                <a:ahLst/>
                <a:cxnLst/>
                <a:rect l="l" t="t" r="r" b="b"/>
                <a:pathLst>
                  <a:path w="10337" h="10338" extrusionOk="0">
                    <a:moveTo>
                      <a:pt x="5170" y="0"/>
                    </a:moveTo>
                    <a:cubicBezTo>
                      <a:pt x="2315" y="0"/>
                      <a:pt x="1" y="2314"/>
                      <a:pt x="1" y="5169"/>
                    </a:cubicBezTo>
                    <a:cubicBezTo>
                      <a:pt x="1" y="8024"/>
                      <a:pt x="2315" y="10337"/>
                      <a:pt x="5170" y="10337"/>
                    </a:cubicBezTo>
                    <a:cubicBezTo>
                      <a:pt x="8023" y="10337"/>
                      <a:pt x="10337" y="8024"/>
                      <a:pt x="10337" y="5169"/>
                    </a:cubicBezTo>
                    <a:cubicBezTo>
                      <a:pt x="10337" y="2314"/>
                      <a:pt x="8023" y="0"/>
                      <a:pt x="517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8" name="Google Shape;1148;p48"/>
              <p:cNvSpPr/>
              <p:nvPr/>
            </p:nvSpPr>
            <p:spPr>
              <a:xfrm flipH="1">
                <a:off x="2258721" y="3228081"/>
                <a:ext cx="622131" cy="566669"/>
              </a:xfrm>
              <a:custGeom>
                <a:avLst/>
                <a:gdLst/>
                <a:ahLst/>
                <a:cxnLst/>
                <a:rect l="l" t="t" r="r" b="b"/>
                <a:pathLst>
                  <a:path w="10118" h="9216" extrusionOk="0">
                    <a:moveTo>
                      <a:pt x="5059" y="0"/>
                    </a:moveTo>
                    <a:cubicBezTo>
                      <a:pt x="3879" y="0"/>
                      <a:pt x="2700" y="450"/>
                      <a:pt x="1800" y="1350"/>
                    </a:cubicBezTo>
                    <a:cubicBezTo>
                      <a:pt x="1" y="3150"/>
                      <a:pt x="1" y="6066"/>
                      <a:pt x="1800" y="7866"/>
                    </a:cubicBezTo>
                    <a:cubicBezTo>
                      <a:pt x="2700" y="8766"/>
                      <a:pt x="3879" y="9216"/>
                      <a:pt x="5059" y="9216"/>
                    </a:cubicBezTo>
                    <a:cubicBezTo>
                      <a:pt x="6238" y="9216"/>
                      <a:pt x="7418" y="8766"/>
                      <a:pt x="8318" y="7866"/>
                    </a:cubicBezTo>
                    <a:cubicBezTo>
                      <a:pt x="10117" y="6066"/>
                      <a:pt x="10117" y="3150"/>
                      <a:pt x="8318" y="1350"/>
                    </a:cubicBezTo>
                    <a:cubicBezTo>
                      <a:pt x="7418" y="450"/>
                      <a:pt x="6238" y="0"/>
                      <a:pt x="505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9" name="Google Shape;1149;p48"/>
              <p:cNvSpPr/>
              <p:nvPr/>
            </p:nvSpPr>
            <p:spPr>
              <a:xfrm>
                <a:off x="2393246" y="3379592"/>
                <a:ext cx="352877" cy="263781"/>
              </a:xfrm>
              <a:custGeom>
                <a:avLst/>
                <a:gdLst/>
                <a:ahLst/>
                <a:cxnLst/>
                <a:rect l="l" t="t" r="r" b="b"/>
                <a:pathLst>
                  <a:path w="5739" h="4290" extrusionOk="0">
                    <a:moveTo>
                      <a:pt x="5013" y="0"/>
                    </a:moveTo>
                    <a:lnTo>
                      <a:pt x="2127" y="2742"/>
                    </a:lnTo>
                    <a:lnTo>
                      <a:pt x="818" y="1132"/>
                    </a:lnTo>
                    <a:lnTo>
                      <a:pt x="1" y="1795"/>
                    </a:lnTo>
                    <a:lnTo>
                      <a:pt x="2027" y="4289"/>
                    </a:lnTo>
                    <a:lnTo>
                      <a:pt x="5738" y="765"/>
                    </a:lnTo>
                    <a:lnTo>
                      <a:pt x="5013" y="0"/>
                    </a:lnTo>
                    <a:close/>
                  </a:path>
                </a:pathLst>
              </a:custGeom>
              <a:solidFill>
                <a:srgbClr val="4E2508">
                  <a:alpha val="13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50" name="Google Shape;1150;p48"/>
            <p:cNvSpPr/>
            <p:nvPr/>
          </p:nvSpPr>
          <p:spPr>
            <a:xfrm flipH="1">
              <a:off x="772409" y="4325856"/>
              <a:ext cx="2816681" cy="66468"/>
            </a:xfrm>
            <a:custGeom>
              <a:avLst/>
              <a:gdLst/>
              <a:ahLst/>
              <a:cxnLst/>
              <a:rect l="l" t="t" r="r" b="b"/>
              <a:pathLst>
                <a:path w="45809" h="1081" extrusionOk="0">
                  <a:moveTo>
                    <a:pt x="539" y="1"/>
                  </a:moveTo>
                  <a:cubicBezTo>
                    <a:pt x="243" y="1"/>
                    <a:pt x="0" y="243"/>
                    <a:pt x="0" y="541"/>
                  </a:cubicBezTo>
                  <a:cubicBezTo>
                    <a:pt x="0" y="838"/>
                    <a:pt x="243" y="1081"/>
                    <a:pt x="539" y="1081"/>
                  </a:cubicBezTo>
                  <a:lnTo>
                    <a:pt x="45267" y="1081"/>
                  </a:lnTo>
                  <a:cubicBezTo>
                    <a:pt x="45566" y="1081"/>
                    <a:pt x="45808" y="838"/>
                    <a:pt x="45808" y="541"/>
                  </a:cubicBezTo>
                  <a:cubicBezTo>
                    <a:pt x="45808" y="243"/>
                    <a:pt x="45566" y="1"/>
                    <a:pt x="4526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0" name="Rectangle 99"/>
          <p:cNvSpPr/>
          <p:nvPr/>
        </p:nvSpPr>
        <p:spPr>
          <a:xfrm>
            <a:off x="3347457" y="1260921"/>
            <a:ext cx="1937288" cy="43709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algn="ctr"/>
            <a:r>
              <a:rPr lang="en-US" sz="2200" b="1" smtClean="0"/>
              <a:t>NHÓM 1, 2</a:t>
            </a:r>
            <a:endParaRPr lang="en-US" sz="2200" b="1"/>
          </a:p>
        </p:txBody>
      </p:sp>
      <p:sp>
        <p:nvSpPr>
          <p:cNvPr id="101" name="Rectangle 100"/>
          <p:cNvSpPr/>
          <p:nvPr/>
        </p:nvSpPr>
        <p:spPr>
          <a:xfrm>
            <a:off x="3347457" y="3412357"/>
            <a:ext cx="1937288" cy="43709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algn="ctr"/>
            <a:r>
              <a:rPr lang="en-US" sz="2200" b="1" smtClean="0"/>
              <a:t>NHÓM 3, 4</a:t>
            </a:r>
            <a:endParaRPr lang="en-US" sz="2200" b="1"/>
          </a:p>
        </p:txBody>
      </p:sp>
      <p:sp>
        <p:nvSpPr>
          <p:cNvPr id="103" name="Rectangle 102"/>
          <p:cNvSpPr/>
          <p:nvPr/>
        </p:nvSpPr>
        <p:spPr>
          <a:xfrm>
            <a:off x="3347457" y="1774934"/>
            <a:ext cx="5560569" cy="1338828"/>
          </a:xfrm>
          <a:prstGeom prst="rect">
            <a:avLst/>
          </a:prstGeom>
        </p:spPr>
        <p:txBody>
          <a:bodyPr wrap="squar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nSpc>
                <a:spcPct val="150000"/>
              </a:lnSpc>
            </a:pPr>
            <a:r>
              <a:rPr lang="vi-VN" sz="1800" b="1">
                <a:solidFill>
                  <a:schemeClr val="dk1"/>
                </a:solidFill>
                <a:latin typeface="+mn-lt"/>
                <a:ea typeface="Pontano Sans"/>
                <a:cs typeface="Pontano Sans"/>
              </a:rPr>
              <a:t>Công dân bình đẳng về quyền và nghĩa vụ pháp lí được thể hiện như thế nào ở mỗi thông tin, trường hợp 2, 3?</a:t>
            </a:r>
            <a:endParaRPr lang="en-US" sz="1800" b="1">
              <a:solidFill>
                <a:schemeClr val="dk1"/>
              </a:solidFill>
              <a:latin typeface="+mn-lt"/>
              <a:ea typeface="Pontano Sans"/>
              <a:cs typeface="Pontano Sans"/>
            </a:endParaRPr>
          </a:p>
        </p:txBody>
      </p:sp>
      <p:sp>
        <p:nvSpPr>
          <p:cNvPr id="104" name="Rectangle 103"/>
          <p:cNvSpPr/>
          <p:nvPr/>
        </p:nvSpPr>
        <p:spPr>
          <a:xfrm>
            <a:off x="3347457" y="3878946"/>
            <a:ext cx="5568769" cy="923330"/>
          </a:xfrm>
          <a:prstGeom prst="rect">
            <a:avLst/>
          </a:prstGeom>
        </p:spPr>
        <p:txBody>
          <a:bodyPr wrap="squar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nSpc>
                <a:spcPct val="150000"/>
              </a:lnSpc>
            </a:pPr>
            <a:r>
              <a:rPr lang="en-US" sz="1800" b="1">
                <a:solidFill>
                  <a:schemeClr val="dk1"/>
                </a:solidFill>
                <a:latin typeface="+mn-lt"/>
                <a:ea typeface="Pontano Sans"/>
                <a:cs typeface="Pontano Sans"/>
              </a:rPr>
              <a:t>Để xây dựng văn hoá tiêu dùng, Nhà nước, các doanh nghiệp và mỗi người dân cần phải làm gì?</a:t>
            </a:r>
          </a:p>
        </p:txBody>
      </p:sp>
      <p:sp>
        <p:nvSpPr>
          <p:cNvPr id="106" name="Google Shape;378;p36"/>
          <p:cNvSpPr txBox="1">
            <a:spLocks noGrp="1"/>
          </p:cNvSpPr>
          <p:nvPr/>
        </p:nvSpPr>
        <p:spPr>
          <a:xfrm>
            <a:off x="2421442" y="260842"/>
            <a:ext cx="3717042" cy="605995"/>
          </a:xfrm>
          <a:prstGeom prst="roundRect">
            <a:avLst>
              <a:gd name="adj" fmla="val 37269"/>
            </a:avLst>
          </a:prstGeom>
          <a:solidFill>
            <a:schemeClr val="accent2"/>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lt1"/>
              </a:buClr>
              <a:buSzPts val="3200"/>
              <a:buFont typeface="Lexend Deca"/>
              <a:buNone/>
              <a:defRPr sz="3200" b="0" i="0" u="none" strike="noStrike" cap="none">
                <a:solidFill>
                  <a:schemeClr val="lt1"/>
                </a:solidFill>
                <a:latin typeface="Lexend Deca"/>
                <a:ea typeface="Lexend Deca"/>
                <a:cs typeface="Lexend Deca"/>
                <a:sym typeface="Lexend Deca"/>
              </a:defRPr>
            </a:lvl1pPr>
            <a:lvl2pPr marR="0" lvl="1"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2pPr>
            <a:lvl3pPr marR="0" lvl="2"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3pPr>
            <a:lvl4pPr marR="0" lvl="3"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4pPr>
            <a:lvl5pPr marR="0" lvl="4"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5pPr>
            <a:lvl6pPr marR="0" lvl="5"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6pPr>
            <a:lvl7pPr marR="0" lvl="6"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7pPr>
            <a:lvl8pPr marR="0" lvl="7"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8pPr>
            <a:lvl9pPr marR="0" lvl="8" algn="ctr" rtl="0">
              <a:lnSpc>
                <a:spcPct val="100000"/>
              </a:lnSpc>
              <a:spcBef>
                <a:spcPts val="0"/>
              </a:spcBef>
              <a:spcAft>
                <a:spcPts val="0"/>
              </a:spcAft>
              <a:buClr>
                <a:schemeClr val="dk1"/>
              </a:buClr>
              <a:buSzPts val="3200"/>
              <a:buFont typeface="Lexend Deca"/>
              <a:buNone/>
              <a:defRPr sz="3200" b="0" i="0" u="none" strike="noStrike" cap="none">
                <a:solidFill>
                  <a:schemeClr val="dk1"/>
                </a:solidFill>
                <a:latin typeface="Lexend Deca"/>
                <a:ea typeface="Lexend Deca"/>
                <a:cs typeface="Lexend Deca"/>
                <a:sym typeface="Lexend Deca"/>
              </a:defRPr>
            </a:lvl9pPr>
          </a:lstStyle>
          <a:p>
            <a:pPr lvl="0"/>
            <a:r>
              <a:rPr lang="en-US" sz="2600" b="1" smtClean="0">
                <a:latin typeface="+mj-lt"/>
              </a:rPr>
              <a:t>THẢO LUẬN NHÓM</a:t>
            </a:r>
            <a:endParaRPr sz="2600" b="1">
              <a:solidFill>
                <a:schemeClr val="lt1"/>
              </a:solidFill>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0"/>
                                        </p:tgtEl>
                                        <p:attrNameLst>
                                          <p:attrName>style.visibility</p:attrName>
                                        </p:attrNameLst>
                                      </p:cBhvr>
                                      <p:to>
                                        <p:strVal val="visible"/>
                                      </p:to>
                                    </p:set>
                                    <p:animEffect transition="in" filter="fade">
                                      <p:cBhvr>
                                        <p:cTn id="7" dur="500"/>
                                        <p:tgtEl>
                                          <p:spTgt spid="100"/>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3"/>
                                        </p:tgtEl>
                                        <p:attrNameLst>
                                          <p:attrName>style.visibility</p:attrName>
                                        </p:attrNameLst>
                                      </p:cBhvr>
                                      <p:to>
                                        <p:strVal val="visible"/>
                                      </p:to>
                                    </p:set>
                                    <p:animEffect transition="in" filter="fade">
                                      <p:cBhvr>
                                        <p:cTn id="10" dur="500"/>
                                        <p:tgtEl>
                                          <p:spTgt spid="103"/>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101"/>
                                        </p:tgtEl>
                                        <p:attrNameLst>
                                          <p:attrName>style.visibility</p:attrName>
                                        </p:attrNameLst>
                                      </p:cBhvr>
                                      <p:to>
                                        <p:strVal val="visible"/>
                                      </p:to>
                                    </p:set>
                                    <p:animEffect transition="in" filter="fade">
                                      <p:cBhvr>
                                        <p:cTn id="15" dur="500"/>
                                        <p:tgtEl>
                                          <p:spTgt spid="101"/>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104"/>
                                        </p:tgtEl>
                                        <p:attrNameLst>
                                          <p:attrName>style.visibility</p:attrName>
                                        </p:attrNameLst>
                                      </p:cBhvr>
                                      <p:to>
                                        <p:strVal val="visible"/>
                                      </p:to>
                                    </p:set>
                                    <p:animEffect transition="in" filter="fade">
                                      <p:cBhvr>
                                        <p:cTn id="18" dur="500"/>
                                        <p:tgtEl>
                                          <p:spTgt spid="1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 grpId="0" animBg="1"/>
      <p:bldP spid="101" grpId="0" animBg="1"/>
      <p:bldP spid="103" grpId="0"/>
      <p:bldP spid="104" grpId="0"/>
    </p:bldLst>
  </p:timing>
</p:sld>
</file>

<file path=ppt/theme/theme1.xml><?xml version="1.0" encoding="utf-8"?>
<a:theme xmlns:a="http://schemas.openxmlformats.org/drawingml/2006/main" name="Social Studies Subject for High School: Executive Branch by Slidesgo">
  <a:themeElements>
    <a:clrScheme name="Simple Light">
      <a:dk1>
        <a:srgbClr val="4E2508"/>
      </a:dk1>
      <a:lt1>
        <a:srgbClr val="FFFFFF"/>
      </a:lt1>
      <a:dk2>
        <a:srgbClr val="F4EDDF"/>
      </a:dk2>
      <a:lt2>
        <a:srgbClr val="AF4700"/>
      </a:lt2>
      <a:accent1>
        <a:srgbClr val="EA9B1C"/>
      </a:accent1>
      <a:accent2>
        <a:srgbClr val="215681"/>
      </a:accent2>
      <a:accent3>
        <a:srgbClr val="7F7D29"/>
      </a:accent3>
      <a:accent4>
        <a:srgbClr val="D3492A"/>
      </a:accent4>
      <a:accent5>
        <a:srgbClr val="E3CDBB"/>
      </a:accent5>
      <a:accent6>
        <a:srgbClr val="FFFFFF"/>
      </a:accent6>
      <a:hlink>
        <a:srgbClr val="4E2508"/>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169</TotalTime>
  <Words>5598</Words>
  <Application>Microsoft Office PowerPoint</Application>
  <PresentationFormat>On-screen Show (16:9)</PresentationFormat>
  <Paragraphs>282</Paragraphs>
  <Slides>62</Slides>
  <Notes>61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62</vt:i4>
      </vt:variant>
    </vt:vector>
  </HeadingPairs>
  <TitlesOfParts>
    <vt:vector size="70" baseType="lpstr">
      <vt:lpstr>Albert Sans</vt:lpstr>
      <vt:lpstr>Arial</vt:lpstr>
      <vt:lpstr>Calibri</vt:lpstr>
      <vt:lpstr>Lexend Deca</vt:lpstr>
      <vt:lpstr>Open Sans</vt:lpstr>
      <vt:lpstr>Pontano Sans</vt:lpstr>
      <vt:lpstr>Wingdings</vt:lpstr>
      <vt:lpstr>Social Studies Subject for High School: Executive Branch by Slidesgo</vt:lpstr>
      <vt:lpstr>PowerPoint Presentation</vt:lpstr>
      <vt:lpstr>PowerPoint Presentation</vt:lpstr>
      <vt:lpstr>PowerPoint Presentation</vt:lpstr>
      <vt:lpstr>01</vt:lpstr>
      <vt:lpstr>Một số quy định cơ bản của pháp luật về quyền bình đẳng của công dân trước pháp luật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Ý nghĩa quyền bình đẳng của công dân trước pháp luật đối với đời sống  con người và xã hội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Windows User</cp:lastModifiedBy>
  <cp:revision>20</cp:revision>
  <dcterms:modified xsi:type="dcterms:W3CDTF">2023-10-13T05:07:34Z</dcterms:modified>
</cp:coreProperties>
</file>