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9" r:id="rId3"/>
    <p:sldId id="722" r:id="rId4"/>
    <p:sldId id="257" r:id="rId5"/>
    <p:sldId id="258" r:id="rId6"/>
    <p:sldId id="715" r:id="rId7"/>
    <p:sldId id="716" r:id="rId8"/>
    <p:sldId id="717" r:id="rId9"/>
    <p:sldId id="718" r:id="rId10"/>
    <p:sldId id="719" r:id="rId11"/>
    <p:sldId id="720" r:id="rId12"/>
    <p:sldId id="260" r:id="rId13"/>
    <p:sldId id="721" r:id="rId14"/>
    <p:sldId id="7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CFEA0-692F-4971-A513-202F0EB149F7}" type="datetimeFigureOut">
              <a:rPr lang="en-US" smtClean="0"/>
              <a:t>8/6/2024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4A4B2-D564-4ABC-A0AC-713EAA418FD7}" type="slidenum">
              <a:rPr lang="en-US" smtClean="0"/>
              <a:t>‹#›</a:t>
            </a:fld>
            <a:endParaRPr lang="en-US"/>
          </a:p>
        </p:txBody>
      </p:sp>
    </p:spTree>
    <p:extLst>
      <p:ext uri="{BB962C8B-B14F-4D97-AF65-F5344CB8AC3E}">
        <p14:creationId xmlns:p14="http://schemas.microsoft.com/office/powerpoint/2010/main" val="248973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F6071-E74D-4AC1-B7C9-F90D55B0A3D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6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065794-1B88-3044-EB02-0CAF4A17C27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E0A9C674-6E14-E1C2-43AF-91E73D2DE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F03BEAF-63FD-6F0D-C291-1BDF53307D83}"/>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5" name="Chỗ dành sẵn cho Chân trang 4">
            <a:extLst>
              <a:ext uri="{FF2B5EF4-FFF2-40B4-BE49-F238E27FC236}">
                <a16:creationId xmlns:a16="http://schemas.microsoft.com/office/drawing/2014/main" id="{B013A6DF-A3CD-82A5-CD10-CA04121C966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8EDAD21-7511-FECC-FBC0-AAD187D1AF4B}"/>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69828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AB3086-08E7-6F46-7444-C2B2B01E71A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29A5E072-BF61-1E0A-3B43-B73B91D7C03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0E0A864-C758-FD64-E780-DACE1EB6CBB9}"/>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5" name="Chỗ dành sẵn cho Chân trang 4">
            <a:extLst>
              <a:ext uri="{FF2B5EF4-FFF2-40B4-BE49-F238E27FC236}">
                <a16:creationId xmlns:a16="http://schemas.microsoft.com/office/drawing/2014/main" id="{1091CB5F-5056-E641-5C88-D07E2242F24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EA043A0-6C8C-C9C5-A749-6DBB23C38569}"/>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384073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D796858-BF8A-9447-7DDF-663CE58FC11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1E92610-B6AD-B921-835D-F9AFB5F7BB6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5D1F175-3629-13E6-FFBE-8622EB6C83C6}"/>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5" name="Chỗ dành sẵn cho Chân trang 4">
            <a:extLst>
              <a:ext uri="{FF2B5EF4-FFF2-40B4-BE49-F238E27FC236}">
                <a16:creationId xmlns:a16="http://schemas.microsoft.com/office/drawing/2014/main" id="{0B9867AF-7C07-093D-E40A-086CFC22C6A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139B22B-ECFA-04E3-2F73-D59D64330B1E}"/>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345966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 y="0"/>
            <a:ext cx="12201525" cy="6867525"/>
          </a:xfrm>
          <a:prstGeom prst="rect">
            <a:avLst/>
          </a:prstGeom>
        </p:spPr>
      </p:pic>
      <p:sp>
        <p:nvSpPr>
          <p:cNvPr id="3" name="Subtitle 2"/>
          <p:cNvSpPr>
            <a:spLocks noGrp="1"/>
          </p:cNvSpPr>
          <p:nvPr>
            <p:ph type="subTitle" idx="1"/>
          </p:nvPr>
        </p:nvSpPr>
        <p:spPr>
          <a:xfrm>
            <a:off x="5486400" y="4953000"/>
            <a:ext cx="6705600" cy="990600"/>
          </a:xfrm>
        </p:spPr>
        <p:txBody>
          <a:bodyPr>
            <a:normAutofit/>
          </a:bodyPr>
          <a:lstStyle>
            <a:lvl1pPr marL="0" indent="0" algn="l">
              <a:buNone/>
              <a:defRPr sz="2200" b="1" cap="small" baseline="0">
                <a:solidFill>
                  <a:srgbClr val="FF5A33"/>
                </a:solidFill>
                <a:effectLst>
                  <a:outerShdw blurRad="38100" dist="38100" dir="2700000" algn="tl">
                    <a:srgbClr val="000000">
                      <a:alpha val="43137"/>
                    </a:srgbClr>
                  </a:outerShdw>
                </a:effectLst>
                <a:latin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6" name="Straight Connector 5"/>
          <p:cNvCxnSpPr/>
          <p:nvPr/>
        </p:nvCxnSpPr>
        <p:spPr>
          <a:xfrm>
            <a:off x="5583936" y="4953000"/>
            <a:ext cx="6303264" cy="0"/>
          </a:xfrm>
          <a:prstGeom prst="line">
            <a:avLst/>
          </a:prstGeom>
          <a:ln w="3175">
            <a:solidFill>
              <a:srgbClr val="FF5A33"/>
            </a:solidFill>
            <a:prstDash val="sysDot"/>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60704" y="2133600"/>
            <a:ext cx="3308096" cy="3048000"/>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800"/>
          </a:p>
        </p:txBody>
      </p:sp>
      <p:sp>
        <p:nvSpPr>
          <p:cNvPr id="5" name="Title 4"/>
          <p:cNvSpPr>
            <a:spLocks noGrp="1"/>
          </p:cNvSpPr>
          <p:nvPr>
            <p:ph type="title" hasCustomPrompt="1"/>
          </p:nvPr>
        </p:nvSpPr>
        <p:spPr>
          <a:xfrm>
            <a:off x="5506720" y="4284596"/>
            <a:ext cx="6100064" cy="704980"/>
          </a:xfrm>
        </p:spPr>
        <p:txBody>
          <a:bodyPr>
            <a:normAutofit/>
          </a:bodyPr>
          <a:lstStyle>
            <a:lvl1pPr algn="l">
              <a:defRPr lang="en-US" sz="3400" b="1" kern="1200" cap="small" baseline="0" dirty="0">
                <a:solidFill>
                  <a:srgbClr val="FF5A33"/>
                </a:solidFill>
                <a:effectLst>
                  <a:outerShdw blurRad="38100" dist="38100" dir="2700000" algn="tl">
                    <a:srgbClr val="000000">
                      <a:alpha val="43137"/>
                    </a:srgbClr>
                  </a:outerShdw>
                </a:effectLst>
                <a:latin typeface="+mn-lt"/>
                <a:ea typeface="+mn-ea"/>
                <a:cs typeface="+mn-cs"/>
              </a:defRPr>
            </a:lvl1pPr>
          </a:lstStyle>
          <a:p>
            <a:r>
              <a:rPr lang="en-US" dirty="0" err="1"/>
              <a:t>Tên</a:t>
            </a:r>
            <a:r>
              <a:rPr lang="en-US" dirty="0"/>
              <a:t> </a:t>
            </a:r>
            <a:r>
              <a:rPr lang="en-US" dirty="0" err="1"/>
              <a:t>môn</a:t>
            </a:r>
            <a:r>
              <a:rPr lang="en-US" dirty="0"/>
              <a:t> </a:t>
            </a:r>
            <a:r>
              <a:rPr lang="en-US" dirty="0" err="1"/>
              <a:t>học</a:t>
            </a:r>
            <a:endParaRPr lang="en-US" dirty="0"/>
          </a:p>
        </p:txBody>
      </p:sp>
      <p:grpSp>
        <p:nvGrpSpPr>
          <p:cNvPr id="11" name="Group 10">
            <a:extLst>
              <a:ext uri="{FF2B5EF4-FFF2-40B4-BE49-F238E27FC236}">
                <a16:creationId xmlns:a16="http://schemas.microsoft.com/office/drawing/2014/main" id="{668344A9-3430-D75A-7A51-8A358D50F616}"/>
              </a:ext>
            </a:extLst>
          </p:cNvPr>
          <p:cNvGrpSpPr/>
          <p:nvPr userDrawn="1"/>
        </p:nvGrpSpPr>
        <p:grpSpPr>
          <a:xfrm>
            <a:off x="184868" y="447675"/>
            <a:ext cx="4864231" cy="1432874"/>
            <a:chOff x="467673" y="472126"/>
            <a:chExt cx="4864231" cy="1432874"/>
          </a:xfrm>
        </p:grpSpPr>
        <p:sp>
          <p:nvSpPr>
            <p:cNvPr id="4" name="Rectangle 3">
              <a:extLst>
                <a:ext uri="{FF2B5EF4-FFF2-40B4-BE49-F238E27FC236}">
                  <a16:creationId xmlns:a16="http://schemas.microsoft.com/office/drawing/2014/main" id="{70BD2023-EC64-EF4F-14EE-EA5ABDB8874C}"/>
                </a:ext>
              </a:extLst>
            </p:cNvPr>
            <p:cNvSpPr/>
            <p:nvPr userDrawn="1"/>
          </p:nvSpPr>
          <p:spPr>
            <a:xfrm>
              <a:off x="467673" y="472126"/>
              <a:ext cx="4864231" cy="1432874"/>
            </a:xfrm>
            <a:prstGeom prst="rect">
              <a:avLst/>
            </a:prstGeom>
            <a:solidFill>
              <a:srgbClr val="F26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E974E4-CEF9-751B-95F4-8D550A05A0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4842" y="566822"/>
              <a:ext cx="3389892" cy="1243482"/>
            </a:xfrm>
            <a:prstGeom prst="rect">
              <a:avLst/>
            </a:prstGeom>
          </p:spPr>
        </p:pic>
      </p:grpSp>
      <p:sp>
        <p:nvSpPr>
          <p:cNvPr id="13" name="Rectangle 12">
            <a:extLst>
              <a:ext uri="{FF2B5EF4-FFF2-40B4-BE49-F238E27FC236}">
                <a16:creationId xmlns:a16="http://schemas.microsoft.com/office/drawing/2014/main" id="{3644734B-9FFB-CD85-89CC-C3C38EEF1E47}"/>
              </a:ext>
            </a:extLst>
          </p:cNvPr>
          <p:cNvSpPr/>
          <p:nvPr userDrawn="1"/>
        </p:nvSpPr>
        <p:spPr>
          <a:xfrm>
            <a:off x="471340" y="5943600"/>
            <a:ext cx="3459637" cy="674016"/>
          </a:xfrm>
          <a:prstGeom prst="rect">
            <a:avLst/>
          </a:prstGeom>
          <a:solidFill>
            <a:srgbClr val="F26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59199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202" y="274638"/>
            <a:ext cx="9347198" cy="487362"/>
          </a:xfrm>
        </p:spPr>
        <p:txBody>
          <a:bodyPr>
            <a:noAutofit/>
          </a:bodyPr>
          <a:lstStyle>
            <a:lvl1pPr algn="r">
              <a:defRPr sz="2800" b="1" cap="small" baseline="0">
                <a:solidFill>
                  <a:srgbClr val="FF5A33"/>
                </a:solidFill>
                <a:effectLst>
                  <a:outerShdw blurRad="38100" dist="38100" dir="2700000" algn="tl">
                    <a:srgbClr val="000000">
                      <a:alpha val="43137"/>
                    </a:srgbClr>
                  </a:outerShdw>
                </a:effectLst>
                <a:latin typeface="Segoe UI" pitchFamily="34" charset="0"/>
                <a:cs typeface="Segoe U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066800"/>
            <a:ext cx="10972800" cy="5257800"/>
          </a:xfrm>
        </p:spPr>
        <p:txBody>
          <a:bodyPr>
            <a:normAutofit/>
          </a:bodyPr>
          <a:lstStyle>
            <a:lvl1pPr marL="342900" indent="-342900">
              <a:buClr>
                <a:srgbClr val="FF5A33"/>
              </a:buClr>
              <a:buFont typeface="Wingdings" pitchFamily="2" charset="2"/>
              <a:buChar char="q"/>
              <a:defRPr sz="2800">
                <a:latin typeface="Segoe UI" pitchFamily="34" charset="0"/>
                <a:cs typeface="Segoe UI" pitchFamily="34" charset="0"/>
              </a:defRPr>
            </a:lvl1pPr>
            <a:lvl2pPr marL="742950" indent="-285750">
              <a:buClr>
                <a:srgbClr val="FF5A33"/>
              </a:buClr>
              <a:buFont typeface="Wingdings" pitchFamily="2" charset="2"/>
              <a:buChar char="v"/>
              <a:defRPr sz="2400">
                <a:latin typeface="Segoe UI" pitchFamily="34" charset="0"/>
                <a:cs typeface="Segoe UI" pitchFamily="34" charset="0"/>
              </a:defRPr>
            </a:lvl2pPr>
            <a:lvl3pPr marL="1143000" indent="-228600">
              <a:buClr>
                <a:srgbClr val="FF5A33"/>
              </a:buClr>
              <a:buFont typeface="Wingdings" pitchFamily="2" charset="2"/>
              <a:buChar char="Ø"/>
              <a:defRPr sz="2000">
                <a:latin typeface="Segoe UI" pitchFamily="34" charset="0"/>
                <a:cs typeface="Segoe UI" pitchFamily="34" charset="0"/>
              </a:defRPr>
            </a:lvl3pPr>
            <a:lvl4pPr marL="1600200" indent="-228600">
              <a:buClr>
                <a:srgbClr val="FF5A33"/>
              </a:buClr>
              <a:buFont typeface="Wingdings" pitchFamily="2" charset="2"/>
              <a:buChar char="ü"/>
              <a:defRPr sz="1800">
                <a:latin typeface="Segoe UI" pitchFamily="34" charset="0"/>
                <a:cs typeface="Segoe UI" pitchFamily="34" charset="0"/>
              </a:defRPr>
            </a:lvl4pPr>
            <a:lvl5pPr marL="2057400" indent="-228600">
              <a:buClr>
                <a:srgbClr val="FF5A33"/>
              </a:buClr>
              <a:buFont typeface="Wingdings" pitchFamily="2" charset="2"/>
              <a:buChar char="§"/>
              <a:defRPr sz="1800">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0C532-5D49-4A29-9B7C-7EC2694AE31C}" type="datetimeFigureOut">
              <a:rPr lang="en-SG" smtClean="0"/>
              <a:t>6/8/2024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DAB6010-AF8F-4E7C-855C-FE3834A225C7}" type="slidenum">
              <a:rPr lang="en-SG" smtClean="0"/>
              <a:t>‹#›</a:t>
            </a:fld>
            <a:endParaRPr lang="en-SG"/>
          </a:p>
        </p:txBody>
      </p:sp>
      <p:cxnSp>
        <p:nvCxnSpPr>
          <p:cNvPr id="9" name="Straight Connector 8"/>
          <p:cNvCxnSpPr/>
          <p:nvPr/>
        </p:nvCxnSpPr>
        <p:spPr>
          <a:xfrm>
            <a:off x="609600" y="838200"/>
            <a:ext cx="109728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C7E7E6B-BB20-2475-038F-13D48822C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206048"/>
            <a:ext cx="1784808" cy="654704"/>
          </a:xfrm>
          <a:prstGeom prst="rect">
            <a:avLst/>
          </a:prstGeom>
        </p:spPr>
      </p:pic>
    </p:spTree>
    <p:extLst>
      <p:ext uri="{BB962C8B-B14F-4D97-AF65-F5344CB8AC3E}">
        <p14:creationId xmlns:p14="http://schemas.microsoft.com/office/powerpoint/2010/main" val="34595407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0C532-5D49-4A29-9B7C-7EC2694AE31C}" type="datetimeFigureOut">
              <a:rPr lang="en-SG" smtClean="0"/>
              <a:t>6/8/2024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308664394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0C532-5D49-4A29-9B7C-7EC2694AE31C}" type="datetimeFigureOut">
              <a:rPr lang="en-SG" smtClean="0"/>
              <a:t>6/8/2024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324291200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0C532-5D49-4A29-9B7C-7EC2694AE31C}" type="datetimeFigureOut">
              <a:rPr lang="en-SG" smtClean="0"/>
              <a:t>6/8/2024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38544178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0C532-5D49-4A29-9B7C-7EC2694AE31C}" type="datetimeFigureOut">
              <a:rPr lang="en-SG" smtClean="0"/>
              <a:t>6/8/2024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2DAB6010-AF8F-4E7C-855C-FE3834A225C7}" type="slidenum">
              <a:rPr lang="en-SG" smtClean="0"/>
              <a:t>‹#›</a:t>
            </a:fld>
            <a:endParaRPr lang="en-SG"/>
          </a:p>
        </p:txBody>
      </p:sp>
      <p:sp>
        <p:nvSpPr>
          <p:cNvPr id="6" name="Rectangle 5"/>
          <p:cNvSpPr/>
          <p:nvPr/>
        </p:nvSpPr>
        <p:spPr>
          <a:xfrm>
            <a:off x="2032000" y="2551018"/>
            <a:ext cx="8534400" cy="3264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pic>
        <p:nvPicPr>
          <p:cNvPr id="8" name="Picture 2" descr="http://uconndigitalarts.com/wp-content/uploads/2013/04/origina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3958" r="96146">
                        <a14:backgroundMark x1="16667" y1="54630" x2="86042" y2="55185"/>
                        <a14:backgroundMark x1="90625" y1="53889" x2="93125" y2="53889"/>
                      </a14:backgroundRemoval>
                    </a14:imgEffect>
                  </a14:imgLayer>
                </a14:imgProps>
              </a:ext>
              <a:ext uri="{28A0092B-C50C-407E-A947-70E740481C1C}">
                <a14:useLocalDpi xmlns:a14="http://schemas.microsoft.com/office/drawing/2010/main" val="0"/>
              </a:ext>
            </a:extLst>
          </a:blip>
          <a:srcRect t="43978" b="41311"/>
          <a:stretch/>
        </p:blipFill>
        <p:spPr bwMode="auto">
          <a:xfrm flipH="1">
            <a:off x="3732707" y="2575401"/>
            <a:ext cx="4568091" cy="2838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owerpoint.vn\Downloads\1e2cd4b177168ad16ce2e7c504bba4d2.x400.jpe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750" b="81000" l="9971" r="89736">
                        <a14:backgroundMark x1="33724" y1="42750" x2="69208" y2="55250"/>
                        <a14:backgroundMark x1="25806" y1="33250" x2="25806" y2="37500"/>
                        <a14:backgroundMark x1="26100" y1="32250" x2="26100" y2="32250"/>
                        <a14:backgroundMark x1="70674" y1="35750" x2="70674" y2="35750"/>
                        <a14:backgroundMark x1="76246" y1="31250" x2="76246" y2="31250"/>
                        <a14:backgroundMark x1="70968" y1="34750" x2="70968" y2="34750"/>
                      </a14:backgroundRemoval>
                    </a14:imgEffect>
                  </a14:imgLayer>
                </a14:imgProps>
              </a:ext>
              <a:ext uri="{28A0092B-C50C-407E-A947-70E740481C1C}">
                <a14:useLocalDpi xmlns:a14="http://schemas.microsoft.com/office/drawing/2010/main" val="0"/>
              </a:ext>
            </a:extLst>
          </a:blip>
          <a:srcRect b="55710"/>
          <a:stretch/>
        </p:blipFill>
        <p:spPr bwMode="auto">
          <a:xfrm>
            <a:off x="2568620" y="609600"/>
            <a:ext cx="7257961" cy="28280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03893" y="3124200"/>
            <a:ext cx="4735308" cy="213904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200" b="1">
                <a:solidFill>
                  <a:schemeClr val="bg1"/>
                </a:solidFill>
              </a:rPr>
              <a:t>DEM</a:t>
            </a:r>
            <a:r>
              <a:rPr lang="en-US" sz="11500" b="1">
                <a:solidFill>
                  <a:schemeClr val="bg1"/>
                </a:solidFill>
              </a:rPr>
              <a:t>O</a:t>
            </a:r>
          </a:p>
          <a:p>
            <a:endParaRPr lang="en-US" sz="1800"/>
          </a:p>
        </p:txBody>
      </p:sp>
      <p:pic>
        <p:nvPicPr>
          <p:cNvPr id="10" name="Picture 2" descr="http://www.designofsignage.com/application/symbol/hands/image/600x600/hand-press-button-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9500" l="10000" r="90000">
                        <a14:foregroundMark x1="35833" y1="26500" x2="41500" y2="85000"/>
                      </a14:backgroundRemoval>
                    </a14:imgEffect>
                  </a14:imgLayer>
                </a14:imgProps>
              </a:ext>
              <a:ext uri="{28A0092B-C50C-407E-A947-70E740481C1C}">
                <a14:useLocalDpi xmlns:a14="http://schemas.microsoft.com/office/drawing/2010/main" val="0"/>
              </a:ext>
            </a:extLst>
          </a:blip>
          <a:srcRect/>
          <a:stretch>
            <a:fillRect/>
          </a:stretch>
        </p:blipFill>
        <p:spPr bwMode="auto">
          <a:xfrm>
            <a:off x="6016752" y="3568725"/>
            <a:ext cx="3488947" cy="261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6185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0C532-5D49-4A29-9B7C-7EC2694AE31C}" type="datetimeFigureOut">
              <a:rPr lang="en-SG" smtClean="0"/>
              <a:t>6/8/2024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3745009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0C532-5D49-4A29-9B7C-7EC2694AE31C}" type="datetimeFigureOut">
              <a:rPr lang="en-SG" smtClean="0"/>
              <a:t>6/8/2024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137130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0D396D-877F-E2EF-4314-2EB43678398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9545C1B-5644-9FA1-23B1-78D7C02B6D8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65347CA-3281-B9E0-222A-77E1F3D37836}"/>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5" name="Chỗ dành sẵn cho Chân trang 4">
            <a:extLst>
              <a:ext uri="{FF2B5EF4-FFF2-40B4-BE49-F238E27FC236}">
                <a16:creationId xmlns:a16="http://schemas.microsoft.com/office/drawing/2014/main" id="{7101CDAC-547D-CD22-4DA5-6D4894E7929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ECA7B3D-CA1C-70FE-8A6A-678C7796DBF3}"/>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153902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0C532-5D49-4A29-9B7C-7EC2694AE31C}" type="datetimeFigureOut">
              <a:rPr lang="en-SG" smtClean="0"/>
              <a:t>6/8/2024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417696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0C532-5D49-4A29-9B7C-7EC2694AE31C}" type="datetimeFigureOut">
              <a:rPr lang="en-SG" smtClean="0"/>
              <a:t>6/8/2024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3127147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0C532-5D49-4A29-9B7C-7EC2694AE31C}" type="datetimeFigureOut">
              <a:rPr lang="en-SG" smtClean="0"/>
              <a:t>6/8/2024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325266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0" y="198438"/>
            <a:ext cx="9448800" cy="487362"/>
          </a:xfrm>
        </p:spPr>
        <p:txBody>
          <a:bodyPr anchor="t">
            <a:normAutofit/>
          </a:bodyPr>
          <a:lstStyle>
            <a:lvl1pPr algn="r">
              <a:defRPr sz="2400" b="0" i="0" baseline="0">
                <a:solidFill>
                  <a:schemeClr val="bg1"/>
                </a:solidFill>
                <a:latin typeface="Segoe UI" pitchFamily="34" charset="0"/>
                <a:ea typeface="Roboto Lt" pitchFamily="2" charset="0"/>
                <a:cs typeface="Segoe UI" pitchFamily="34" charset="0"/>
              </a:defRPr>
            </a:lvl1pPr>
          </a:lstStyle>
          <a:p>
            <a:r>
              <a:rPr lang="en-US" dirty="0" err="1"/>
              <a:t>Tiêu</a:t>
            </a:r>
            <a:r>
              <a:rPr lang="en-US" dirty="0"/>
              <a:t> </a:t>
            </a:r>
            <a:r>
              <a:rPr lang="en-US" dirty="0" err="1"/>
              <a:t>đề</a:t>
            </a:r>
            <a:r>
              <a:rPr lang="en-US" dirty="0"/>
              <a:t> </a:t>
            </a:r>
            <a:r>
              <a:rPr lang="en-US" dirty="0" err="1"/>
              <a:t>Silde</a:t>
            </a:r>
            <a:endParaRPr lang="en-US" dirty="0"/>
          </a:p>
        </p:txBody>
      </p:sp>
      <p:sp>
        <p:nvSpPr>
          <p:cNvPr id="3" name="Content Placeholder 2"/>
          <p:cNvSpPr>
            <a:spLocks noGrp="1"/>
          </p:cNvSpPr>
          <p:nvPr>
            <p:ph idx="1" hasCustomPrompt="1"/>
          </p:nvPr>
        </p:nvSpPr>
        <p:spPr>
          <a:xfrm>
            <a:off x="1727200" y="1066800"/>
            <a:ext cx="10363200" cy="457200"/>
          </a:xfrm>
        </p:spPr>
        <p:txBody>
          <a:bodyPr>
            <a:normAutofit/>
          </a:bodyPr>
          <a:lstStyle>
            <a:lvl1pPr marL="0" indent="0">
              <a:buFontTx/>
              <a:buNone/>
              <a:defRPr sz="2400" b="1" baseline="0">
                <a:latin typeface="Segoe UI" pitchFamily="34" charset="0"/>
                <a:ea typeface="Roboto" pitchFamily="2" charset="0"/>
                <a:cs typeface="Segoe UI" pitchFamily="34" charset="0"/>
              </a:defRPr>
            </a:lvl1pPr>
            <a:lvl2pPr marL="457200" indent="0" algn="just">
              <a:buFontTx/>
              <a:buNone/>
              <a:defRPr sz="1600">
                <a:latin typeface="Roboto Lt" pitchFamily="2" charset="0"/>
                <a:ea typeface="Roboto Lt" pitchFamily="2" charset="0"/>
              </a:defRPr>
            </a:lvl2pPr>
            <a:lvl3pPr algn="just">
              <a:defRPr sz="1600">
                <a:latin typeface="Roboto Lt" pitchFamily="2" charset="0"/>
                <a:ea typeface="Roboto Lt" pitchFamily="2" charset="0"/>
              </a:defRPr>
            </a:lvl3pPr>
            <a:lvl4pPr marL="1600200" indent="-228600" algn="just">
              <a:buFont typeface="Courier New" pitchFamily="49" charset="0"/>
              <a:buChar char="o"/>
              <a:defRPr sz="1600">
                <a:latin typeface="Roboto Lt" pitchFamily="2" charset="0"/>
                <a:ea typeface="Roboto Lt" pitchFamily="2" charset="0"/>
              </a:defRPr>
            </a:lvl4pPr>
            <a:lvl5pPr algn="just">
              <a:defRPr sz="1600">
                <a:latin typeface="Roboto Lt" pitchFamily="2" charset="0"/>
                <a:ea typeface="Roboto Lt" pitchFamily="2" charset="0"/>
              </a:defRPr>
            </a:lvl5pPr>
          </a:lstStyle>
          <a:p>
            <a:pPr lvl="0"/>
            <a:r>
              <a:rPr lang="en-US" dirty="0" err="1"/>
              <a:t>Đề</a:t>
            </a:r>
            <a:r>
              <a:rPr lang="en-US" dirty="0"/>
              <a:t> </a:t>
            </a:r>
            <a:r>
              <a:rPr lang="en-US" dirty="0" err="1"/>
              <a:t>mục</a:t>
            </a:r>
            <a:r>
              <a:rPr lang="en-US" dirty="0"/>
              <a:t> </a:t>
            </a:r>
            <a:r>
              <a:rPr lang="en-US" dirty="0" err="1"/>
              <a:t>lớn</a:t>
            </a:r>
            <a:endParaRPr lang="en-US" dirty="0"/>
          </a:p>
        </p:txBody>
      </p:sp>
      <p:sp>
        <p:nvSpPr>
          <p:cNvPr id="7" name="Content Placeholder 2"/>
          <p:cNvSpPr>
            <a:spLocks noGrp="1"/>
          </p:cNvSpPr>
          <p:nvPr>
            <p:ph idx="13" hasCustomPrompt="1"/>
          </p:nvPr>
        </p:nvSpPr>
        <p:spPr>
          <a:xfrm>
            <a:off x="6604000" y="1828800"/>
            <a:ext cx="5384800" cy="2743200"/>
          </a:xfrm>
        </p:spPr>
        <p:txBody>
          <a:bodyPr>
            <a:normAutofit/>
          </a:bodyPr>
          <a:lstStyle>
            <a:lvl1pPr marL="0" indent="0">
              <a:buFontTx/>
              <a:buNone/>
              <a:defRPr sz="2400" b="0" baseline="0">
                <a:latin typeface="Segoe UI" pitchFamily="34" charset="0"/>
                <a:ea typeface="Roboto" pitchFamily="2" charset="0"/>
                <a:cs typeface="Segoe UI" pitchFamily="34" charset="0"/>
              </a:defRPr>
            </a:lvl1pPr>
            <a:lvl2pPr marL="457200" indent="0" algn="just">
              <a:buFontTx/>
              <a:buNone/>
              <a:defRPr sz="1600">
                <a:latin typeface="Roboto Lt" pitchFamily="2" charset="0"/>
                <a:ea typeface="Roboto Lt" pitchFamily="2" charset="0"/>
              </a:defRPr>
            </a:lvl2pPr>
            <a:lvl3pPr algn="just">
              <a:defRPr sz="1600">
                <a:latin typeface="Roboto Lt" pitchFamily="2" charset="0"/>
                <a:ea typeface="Roboto Lt" pitchFamily="2" charset="0"/>
              </a:defRPr>
            </a:lvl3pPr>
            <a:lvl4pPr marL="1600200" indent="-228600" algn="just">
              <a:buFont typeface="Courier New" pitchFamily="49" charset="0"/>
              <a:buChar char="o"/>
              <a:defRPr sz="1600">
                <a:latin typeface="Roboto Lt" pitchFamily="2" charset="0"/>
                <a:ea typeface="Roboto Lt" pitchFamily="2" charset="0"/>
              </a:defRPr>
            </a:lvl4pPr>
            <a:lvl5pPr algn="just">
              <a:defRPr sz="1600">
                <a:latin typeface="Roboto Lt" pitchFamily="2" charset="0"/>
                <a:ea typeface="Roboto Lt" pitchFamily="2" charset="0"/>
              </a:defRPr>
            </a:lvl5pPr>
          </a:lstStyle>
          <a:p>
            <a:r>
              <a:rPr lang="en-US" dirty="0" err="1"/>
              <a:t>Nội</a:t>
            </a:r>
            <a:r>
              <a:rPr lang="en-US" dirty="0"/>
              <a:t> dung </a:t>
            </a:r>
            <a:r>
              <a:rPr lang="en-US" dirty="0" err="1"/>
              <a:t>cần</a:t>
            </a:r>
            <a:r>
              <a:rPr lang="en-US" dirty="0"/>
              <a:t> </a:t>
            </a:r>
            <a:r>
              <a:rPr lang="en-US" dirty="0" err="1"/>
              <a:t>viết</a:t>
            </a:r>
            <a:r>
              <a:rPr lang="en-US" dirty="0"/>
              <a:t> …….</a:t>
            </a:r>
          </a:p>
          <a:p>
            <a:r>
              <a:rPr lang="en-US" dirty="0"/>
              <a:t>960, abstract, background, banner, bar, box, business, button, circle, clean,</a:t>
            </a:r>
          </a:p>
          <a:p>
            <a:r>
              <a:rPr lang="en-US" b="1" dirty="0" err="1"/>
              <a:t>Nôi</a:t>
            </a:r>
            <a:r>
              <a:rPr lang="en-US" b="1" dirty="0"/>
              <a:t> dung </a:t>
            </a:r>
            <a:r>
              <a:rPr lang="en-US" b="1" dirty="0" err="1"/>
              <a:t>cần</a:t>
            </a:r>
            <a:r>
              <a:rPr lang="en-US" b="1" dirty="0"/>
              <a:t> </a:t>
            </a:r>
            <a:r>
              <a:rPr lang="en-US" b="1" dirty="0" err="1"/>
              <a:t>nhấn</a:t>
            </a:r>
            <a:r>
              <a:rPr lang="en-US" b="1" dirty="0"/>
              <a:t> </a:t>
            </a:r>
            <a:r>
              <a:rPr lang="en-US" b="1" dirty="0" err="1"/>
              <a:t>mạnh</a:t>
            </a:r>
            <a:endParaRPr lang="en-US" dirty="0"/>
          </a:p>
        </p:txBody>
      </p:sp>
      <p:sp>
        <p:nvSpPr>
          <p:cNvPr id="11" name="Slide Number Placeholder 10"/>
          <p:cNvSpPr>
            <a:spLocks noGrp="1"/>
          </p:cNvSpPr>
          <p:nvPr>
            <p:ph type="sldNum" sz="quarter" idx="14"/>
          </p:nvPr>
        </p:nvSpPr>
        <p:spPr>
          <a:xfrm>
            <a:off x="-1828800" y="6172201"/>
            <a:ext cx="2844800" cy="365125"/>
          </a:xfrm>
          <a:prstGeom prst="rect">
            <a:avLst/>
          </a:prstGeom>
        </p:spPr>
        <p:txBody>
          <a:bodyPr/>
          <a:lstStyle>
            <a:lvl1pPr algn="r">
              <a:defRPr>
                <a:solidFill>
                  <a:schemeClr val="bg1"/>
                </a:solidFill>
                <a:latin typeface="Segoe UI" pitchFamily="34" charset="0"/>
                <a:ea typeface="Segoe UI" pitchFamily="34" charset="0"/>
                <a:cs typeface="Segoe UI" pitchFamily="34" charset="0"/>
              </a:defRPr>
            </a:lvl1pPr>
          </a:lstStyle>
          <a:p>
            <a:fld id="{2DAB6010-AF8F-4E7C-855C-FE3834A225C7}" type="slidenum">
              <a:rPr lang="en-SG" smtClean="0"/>
              <a:t>‹#›</a:t>
            </a:fld>
            <a:endParaRPr lang="en-SG"/>
          </a:p>
        </p:txBody>
      </p:sp>
    </p:spTree>
    <p:extLst>
      <p:ext uri="{BB962C8B-B14F-4D97-AF65-F5344CB8AC3E}">
        <p14:creationId xmlns:p14="http://schemas.microsoft.com/office/powerpoint/2010/main" val="4193989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946400" y="274638"/>
            <a:ext cx="8636000"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Text Placeholder 2"/>
          <p:cNvSpPr>
            <a:spLocks noGrp="1"/>
          </p:cNvSpPr>
          <p:nvPr>
            <p:ph idx="1"/>
          </p:nvPr>
        </p:nvSpPr>
        <p:spPr>
          <a:xfrm>
            <a:off x="609600" y="990600"/>
            <a:ext cx="10972800" cy="5562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228601"/>
            <a:ext cx="2133600" cy="484909"/>
          </a:xfrm>
          <a:prstGeom prst="rect">
            <a:avLst/>
          </a:prstGeom>
        </p:spPr>
      </p:pic>
    </p:spTree>
    <p:extLst>
      <p:ext uri="{BB962C8B-B14F-4D97-AF65-F5344CB8AC3E}">
        <p14:creationId xmlns:p14="http://schemas.microsoft.com/office/powerpoint/2010/main" val="3212440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B13D-AC57-D5CA-DD84-629338D2A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3CEA3F17-E963-2F5C-28C3-47ADD0636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C83A9341-EAFF-116F-3A66-8E9CF7C8EC2A}"/>
              </a:ext>
            </a:extLst>
          </p:cNvPr>
          <p:cNvSpPr>
            <a:spLocks noGrp="1"/>
          </p:cNvSpPr>
          <p:nvPr>
            <p:ph type="dt" sz="half" idx="10"/>
          </p:nvPr>
        </p:nvSpPr>
        <p:spPr/>
        <p:txBody>
          <a:bodyPr/>
          <a:lstStyle/>
          <a:p>
            <a:fld id="{FD10C532-5D49-4A29-9B7C-7EC2694AE31C}" type="datetimeFigureOut">
              <a:rPr lang="en-SG" smtClean="0"/>
              <a:t>6/8/2024</a:t>
            </a:fld>
            <a:endParaRPr lang="en-SG"/>
          </a:p>
        </p:txBody>
      </p:sp>
      <p:sp>
        <p:nvSpPr>
          <p:cNvPr id="5" name="Footer Placeholder 4">
            <a:extLst>
              <a:ext uri="{FF2B5EF4-FFF2-40B4-BE49-F238E27FC236}">
                <a16:creationId xmlns:a16="http://schemas.microsoft.com/office/drawing/2014/main" id="{580197FB-7C76-4824-E727-AC1B98701DB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25AEDF7-D8A1-F57D-E289-2D17329EE10A}"/>
              </a:ext>
            </a:extLst>
          </p:cNvPr>
          <p:cNvSpPr>
            <a:spLocks noGrp="1"/>
          </p:cNvSpPr>
          <p:nvPr>
            <p:ph type="sldNum" sz="quarter" idx="12"/>
          </p:nvPr>
        </p:nvSpPr>
        <p:spPr/>
        <p:txBody>
          <a:bodyPr/>
          <a:lstStyle/>
          <a:p>
            <a:fld id="{2DAB6010-AF8F-4E7C-855C-FE3834A225C7}" type="slidenum">
              <a:rPr lang="en-SG" smtClean="0"/>
              <a:t>‹#›</a:t>
            </a:fld>
            <a:endParaRPr lang="en-SG"/>
          </a:p>
        </p:txBody>
      </p:sp>
    </p:spTree>
    <p:extLst>
      <p:ext uri="{BB962C8B-B14F-4D97-AF65-F5344CB8AC3E}">
        <p14:creationId xmlns:p14="http://schemas.microsoft.com/office/powerpoint/2010/main" val="221848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DE37A3E-3A93-D3F7-EB12-5AC97308B6E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1BA394E-67FA-D45B-5BA8-87E607A20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CE1CE4E-5813-1892-CE3C-940FC0427F9C}"/>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5" name="Chỗ dành sẵn cho Chân trang 4">
            <a:extLst>
              <a:ext uri="{FF2B5EF4-FFF2-40B4-BE49-F238E27FC236}">
                <a16:creationId xmlns:a16="http://schemas.microsoft.com/office/drawing/2014/main" id="{160AD765-2EEC-6BF8-40A2-B4608820D8C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ED1E99E-422F-2A13-6876-ABE34D8970BF}"/>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166666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3F25F5-1673-4F19-1350-7C537CC4939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E8126F5-4EE6-358C-9A6C-9E5616E202A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E3B69EE-B5B0-DF1B-448C-EA9EF2BDC8A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50A7033A-17A7-2429-51F5-0A80E67F7691}"/>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6" name="Chỗ dành sẵn cho Chân trang 5">
            <a:extLst>
              <a:ext uri="{FF2B5EF4-FFF2-40B4-BE49-F238E27FC236}">
                <a16:creationId xmlns:a16="http://schemas.microsoft.com/office/drawing/2014/main" id="{0FD964DC-083B-B129-2B36-D50873A9228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86B5917-5A93-EDD6-0F06-9B6BB6029190}"/>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21382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385965-E861-B337-5A4B-379AFA156C41}"/>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D2F3612-B992-2BFD-C846-46C6FB1BCF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7E4BA19-8763-38BF-F928-B947F50C5B1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B270CA07-EB62-CB6E-22BD-8CD14FB47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1690E-0003-3F20-E655-1895E22F509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79147678-821A-E053-BB80-1297AF91A75C}"/>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8" name="Chỗ dành sẵn cho Chân trang 7">
            <a:extLst>
              <a:ext uri="{FF2B5EF4-FFF2-40B4-BE49-F238E27FC236}">
                <a16:creationId xmlns:a16="http://schemas.microsoft.com/office/drawing/2014/main" id="{7CF4830D-D69E-7155-7950-B24BE7F575C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33C77B2-9B72-E0EA-53D8-8A713B53A234}"/>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384311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6C4270-AD50-A05C-9A0D-3E53623AF93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1EA90F57-476C-F830-1A41-8A792DC03CEE}"/>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4" name="Chỗ dành sẵn cho Chân trang 3">
            <a:extLst>
              <a:ext uri="{FF2B5EF4-FFF2-40B4-BE49-F238E27FC236}">
                <a16:creationId xmlns:a16="http://schemas.microsoft.com/office/drawing/2014/main" id="{32081B87-9EA2-D825-DFF3-618AB6E3AC3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281E10BD-6322-8177-A9F3-90BCF4ED4622}"/>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340420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3B8562D-3B65-FD27-CC4C-A8D55B62E646}"/>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3" name="Chỗ dành sẵn cho Chân trang 2">
            <a:extLst>
              <a:ext uri="{FF2B5EF4-FFF2-40B4-BE49-F238E27FC236}">
                <a16:creationId xmlns:a16="http://schemas.microsoft.com/office/drawing/2014/main" id="{53A98D98-1329-24EB-9E14-1678DD8475B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7A0A79DE-F7C0-4108-3198-204ED52CEA59}"/>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228983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E764A1-0681-C6BA-F734-FB300E4A02E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92AD64F-50C5-3616-C506-8FDC1F06D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CB2EB659-2F83-405F-80D3-829DBA350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8854B34-64F4-FD8A-8919-4356F99DC9AE}"/>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6" name="Chỗ dành sẵn cho Chân trang 5">
            <a:extLst>
              <a:ext uri="{FF2B5EF4-FFF2-40B4-BE49-F238E27FC236}">
                <a16:creationId xmlns:a16="http://schemas.microsoft.com/office/drawing/2014/main" id="{39AD08EA-0749-E019-6777-7338DE1C138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36761F1-D70B-2EB6-78D3-DBCD049ACA0A}"/>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378882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AE77D-9E95-DB64-1A5D-C9116A8A97E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BA46462-7D91-760B-B828-DB4418C6C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500133D-D4A1-1A2F-CCA0-3C7F97A55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9398CE5-9807-335E-6584-05A4CEFEB65C}"/>
              </a:ext>
            </a:extLst>
          </p:cNvPr>
          <p:cNvSpPr>
            <a:spLocks noGrp="1"/>
          </p:cNvSpPr>
          <p:nvPr>
            <p:ph type="dt" sz="half" idx="10"/>
          </p:nvPr>
        </p:nvSpPr>
        <p:spPr/>
        <p:txBody>
          <a:bodyPr/>
          <a:lstStyle/>
          <a:p>
            <a:fld id="{B173AA53-A2BF-403A-ADF6-3C3128960CBB}" type="datetimeFigureOut">
              <a:rPr lang="en-US" smtClean="0"/>
              <a:t>8/6/2024</a:t>
            </a:fld>
            <a:endParaRPr lang="en-US"/>
          </a:p>
        </p:txBody>
      </p:sp>
      <p:sp>
        <p:nvSpPr>
          <p:cNvPr id="6" name="Chỗ dành sẵn cho Chân trang 5">
            <a:extLst>
              <a:ext uri="{FF2B5EF4-FFF2-40B4-BE49-F238E27FC236}">
                <a16:creationId xmlns:a16="http://schemas.microsoft.com/office/drawing/2014/main" id="{5C2E6E3A-38C2-2556-9D91-4D883EAE059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2C9DFD8-AD9A-F6C6-4363-A6BAD1ABD90A}"/>
              </a:ext>
            </a:extLst>
          </p:cNvPr>
          <p:cNvSpPr>
            <a:spLocks noGrp="1"/>
          </p:cNvSpPr>
          <p:nvPr>
            <p:ph type="sldNum" sz="quarter" idx="12"/>
          </p:nvPr>
        </p:nvSpPr>
        <p:spPr/>
        <p:txBody>
          <a:bodyPr/>
          <a:lstStyle/>
          <a:p>
            <a:fld id="{4ADE3BA3-A425-4D2A-8A28-4625D8ACE398}" type="slidenum">
              <a:rPr lang="en-US" smtClean="0"/>
              <a:t>‹#›</a:t>
            </a:fld>
            <a:endParaRPr lang="en-US"/>
          </a:p>
        </p:txBody>
      </p:sp>
    </p:spTree>
    <p:extLst>
      <p:ext uri="{BB962C8B-B14F-4D97-AF65-F5344CB8AC3E}">
        <p14:creationId xmlns:p14="http://schemas.microsoft.com/office/powerpoint/2010/main" val="422333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72BB7CA-D672-586F-2E75-7ACD56978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4C05A8D-3B65-D36C-B19B-0B69D11A9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082BEE1-328C-068A-BD91-CB650AEEC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3AA53-A2BF-403A-ADF6-3C3128960CBB}" type="datetimeFigureOut">
              <a:rPr lang="en-US" smtClean="0"/>
              <a:t>8/6/2024</a:t>
            </a:fld>
            <a:endParaRPr lang="en-US"/>
          </a:p>
        </p:txBody>
      </p:sp>
      <p:sp>
        <p:nvSpPr>
          <p:cNvPr id="5" name="Chỗ dành sẵn cho Chân trang 4">
            <a:extLst>
              <a:ext uri="{FF2B5EF4-FFF2-40B4-BE49-F238E27FC236}">
                <a16:creationId xmlns:a16="http://schemas.microsoft.com/office/drawing/2014/main" id="{54CADDF6-FE9B-0466-BF2B-6283BE9FB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B6D0BCB-7998-EB56-400F-0ADC0364F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E3BA3-A425-4D2A-8A28-4625D8ACE398}" type="slidenum">
              <a:rPr lang="en-US" smtClean="0"/>
              <a:t>‹#›</a:t>
            </a:fld>
            <a:endParaRPr lang="en-US"/>
          </a:p>
        </p:txBody>
      </p:sp>
    </p:spTree>
    <p:extLst>
      <p:ext uri="{BB962C8B-B14F-4D97-AF65-F5344CB8AC3E}">
        <p14:creationId xmlns:p14="http://schemas.microsoft.com/office/powerpoint/2010/main" val="194735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0C532-5D49-4A29-9B7C-7EC2694AE31C}" type="datetimeFigureOut">
              <a:rPr lang="en-SG" smtClean="0"/>
              <a:t>6/8/2024</a:t>
            </a:fld>
            <a:endParaRPr lang="en-SG"/>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B6010-AF8F-4E7C-855C-FE3834A225C7}" type="slidenum">
              <a:rPr lang="en-SG" smtClean="0"/>
              <a:t>‹#›</a:t>
            </a:fld>
            <a:endParaRPr lang="en-SG"/>
          </a:p>
        </p:txBody>
      </p:sp>
    </p:spTree>
    <p:extLst>
      <p:ext uri="{BB962C8B-B14F-4D97-AF65-F5344CB8AC3E}">
        <p14:creationId xmlns:p14="http://schemas.microsoft.com/office/powerpoint/2010/main" val="2846809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nmedia.v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heelofname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heelofnames.co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s://www.youtube.com/watch?v=jxOSODyftys"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4.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D7C1-357C-E8DC-4993-F047A287B72A}"/>
              </a:ext>
            </a:extLst>
          </p:cNvPr>
          <p:cNvSpPr>
            <a:spLocks noGrp="1"/>
          </p:cNvSpPr>
          <p:nvPr>
            <p:ph type="title"/>
          </p:nvPr>
        </p:nvSpPr>
        <p:spPr>
          <a:xfrm>
            <a:off x="3618269" y="0"/>
            <a:ext cx="3696929" cy="874205"/>
          </a:xfrm>
        </p:spPr>
        <p:txBody>
          <a:bodyPr/>
          <a:lstStyle/>
          <a:p>
            <a:r>
              <a:rPr lang="en-SG" b="1" dirty="0">
                <a:latin typeface="Times New Roman" panose="02020603050405020304" pitchFamily="18" charset="0"/>
                <a:cs typeface="Times New Roman" panose="02020603050405020304" pitchFamily="18" charset="0"/>
              </a:rPr>
              <a:t>KHỞI ĐỘNG </a:t>
            </a:r>
          </a:p>
        </p:txBody>
      </p:sp>
      <p:pic>
        <p:nvPicPr>
          <p:cNvPr id="1026" name="Picture 2" descr="Nhóm nhạc Hàn Quốc BTS 'gây sốt' khi biểu diễn tại trụ sở của Liên Hợp Quốc  - Báo điện tử VnMedia - Tin nóng Việt Nam và thế giới">
            <a:extLst>
              <a:ext uri="{FF2B5EF4-FFF2-40B4-BE49-F238E27FC236}">
                <a16:creationId xmlns:a16="http://schemas.microsoft.com/office/drawing/2014/main" id="{EF0CEB67-F426-7E55-7B8F-C32C178E1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67" y="874206"/>
            <a:ext cx="7855012" cy="55244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0BCAB1-A033-F158-9A68-9812558F9CCD}"/>
              </a:ext>
            </a:extLst>
          </p:cNvPr>
          <p:cNvSpPr txBox="1"/>
          <p:nvPr/>
        </p:nvSpPr>
        <p:spPr>
          <a:xfrm>
            <a:off x="728950" y="6398696"/>
            <a:ext cx="54401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3"/>
              </a:rPr>
              <a:t>https://vnmedia.vn/</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TextBox 3">
            <a:extLst>
              <a:ext uri="{FF2B5EF4-FFF2-40B4-BE49-F238E27FC236}">
                <a16:creationId xmlns:a16="http://schemas.microsoft.com/office/drawing/2014/main" id="{060DA361-5F8E-090B-BA16-84F7151A3943}"/>
              </a:ext>
            </a:extLst>
          </p:cNvPr>
          <p:cNvSpPr txBox="1"/>
          <p:nvPr/>
        </p:nvSpPr>
        <p:spPr>
          <a:xfrm>
            <a:off x="8103241" y="574468"/>
            <a:ext cx="3935054"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hãy quan sát hình ảnh và cho biết ban nhạc BTS của Hàn Quốc đang biểu diễn ở đâu? Vì sao em biết?</a:t>
            </a:r>
          </a:p>
        </p:txBody>
      </p:sp>
      <p:sp>
        <p:nvSpPr>
          <p:cNvPr id="6" name="TextBox 5">
            <a:extLst>
              <a:ext uri="{FF2B5EF4-FFF2-40B4-BE49-F238E27FC236}">
                <a16:creationId xmlns:a16="http://schemas.microsoft.com/office/drawing/2014/main" id="{ED89DD74-00E4-FDA4-9CE4-22FCD873DE61}"/>
              </a:ext>
            </a:extLst>
          </p:cNvPr>
          <p:cNvSpPr txBox="1"/>
          <p:nvPr/>
        </p:nvSpPr>
        <p:spPr>
          <a:xfrm>
            <a:off x="8103241" y="3043932"/>
            <a:ext cx="3840529" cy="3539430"/>
          </a:xfrm>
          <a:prstGeom prst="rect">
            <a:avLst/>
          </a:prstGeom>
          <a:noFill/>
        </p:spPr>
        <p:txBody>
          <a:bodyPr wrap="square" rtlCol="0">
            <a:spAutoFit/>
          </a:bodyPr>
          <a:lstStyle/>
          <a:p>
            <a:pPr lvl="0" algn="just">
              <a:defRPr/>
            </a:pPr>
            <a:r>
              <a:rPr kumimoji="0" lang="en-VN"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Năm 2021, ban nhạc BTS đã  có màn trình diễn đặc biệt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hát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“Permission to Dance”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ngay</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tại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trụ</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sở</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VN" sz="2800" dirty="0">
                <a:solidFill>
                  <a:srgbClr val="FF0000"/>
                </a:solidFill>
                <a:latin typeface="Times New Roman" panose="02020603050405020304" pitchFamily="18" charset="0"/>
                <a:cs typeface="Times New Roman" panose="02020603050405020304" pitchFamily="18" charset="0"/>
              </a:rPr>
              <a:t>Liên hợp quốc</a:t>
            </a:r>
            <a:r>
              <a:rPr lang="en-US" sz="2800" dirty="0">
                <a:solidFill>
                  <a:srgbClr val="FF0000"/>
                </a:solidFill>
                <a:latin typeface="Times New Roman" panose="02020603050405020304" pitchFamily="18" charset="0"/>
                <a:cs typeface="Times New Roman" panose="02020603050405020304" pitchFamily="18" charset="0"/>
              </a:rPr>
              <a:t>-</a:t>
            </a:r>
            <a:r>
              <a:rPr lang="en-VN" sz="2800" dirty="0">
                <a:solidFill>
                  <a:srgbClr val="FF0000"/>
                </a:solidFill>
                <a:latin typeface="Times New Roman" panose="02020603050405020304" pitchFamily="18" charset="0"/>
                <a:cs typeface="Times New Roman" panose="02020603050405020304" pitchFamily="18" charset="0"/>
              </a:rPr>
              <a:t>tiếng Anh là United Nations (UN), </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ở New York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Mỹ</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endParaRPr kumimoji="0" lang="en-VN"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59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79E-D4AA-A8DE-1EFC-0D7E1434CDDD}"/>
              </a:ext>
            </a:extLst>
          </p:cNvPr>
          <p:cNvSpPr>
            <a:spLocks noGrp="1"/>
          </p:cNvSpPr>
          <p:nvPr>
            <p:ph type="title"/>
          </p:nvPr>
        </p:nvSpPr>
        <p:spPr>
          <a:xfrm>
            <a:off x="51044" y="27798"/>
            <a:ext cx="9102788" cy="487362"/>
          </a:xfrm>
        </p:spPr>
        <p:txBody>
          <a:bodyPr>
            <a:normAutofit fontScale="90000"/>
          </a:bodyPr>
          <a:lstStyle/>
          <a:p>
            <a:r>
              <a:rPr lang="en-SG" b="1" dirty="0">
                <a:latin typeface="Times New Roman" panose="02020603050405020304" pitchFamily="18" charset="0"/>
                <a:cs typeface="Times New Roman" panose="02020603050405020304" pitchFamily="18" charset="0"/>
              </a:rPr>
              <a:t>1. </a:t>
            </a:r>
            <a:r>
              <a:rPr lang="en-SG" b="1" dirty="0" err="1">
                <a:latin typeface="Times New Roman" panose="02020603050405020304" pitchFamily="18" charset="0"/>
                <a:cs typeface="Times New Roman" panose="02020603050405020304" pitchFamily="18" charset="0"/>
              </a:rPr>
              <a:t>Một</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số</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vấn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đề</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cơ</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bản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về</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liên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hợp</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quốc</a:t>
            </a:r>
            <a:r>
              <a:rPr lang="en-SG" b="1" dirty="0">
                <a:latin typeface="Times New Roman" panose="02020603050405020304" pitchFamily="18" charset="0"/>
                <a:cs typeface="Times New Roman" panose="02020603050405020304" pitchFamily="18" charset="0"/>
              </a:rPr>
              <a:t> </a:t>
            </a:r>
          </a:p>
        </p:txBody>
      </p:sp>
      <p:pic>
        <p:nvPicPr>
          <p:cNvPr id="14" name="Picture 13">
            <a:extLst>
              <a:ext uri="{FF2B5EF4-FFF2-40B4-BE49-F238E27FC236}">
                <a16:creationId xmlns:a16="http://schemas.microsoft.com/office/drawing/2014/main" id="{550F2A0A-0FA4-8EB3-37D7-DB471541AF44}"/>
              </a:ext>
            </a:extLst>
          </p:cNvPr>
          <p:cNvPicPr>
            <a:picLocks noChangeAspect="1"/>
          </p:cNvPicPr>
          <p:nvPr/>
        </p:nvPicPr>
        <p:blipFill rotWithShape="1">
          <a:blip r:embed="rId2">
            <a:extLst>
              <a:ext uri="{28A0092B-C50C-407E-A947-70E740481C1C}">
                <a14:useLocalDpi xmlns:a14="http://schemas.microsoft.com/office/drawing/2010/main" val="0"/>
              </a:ext>
            </a:extLst>
          </a:blip>
          <a:srcRect l="4995" r="3554" b="16929"/>
          <a:stretch/>
        </p:blipFill>
        <p:spPr>
          <a:xfrm>
            <a:off x="51043" y="762000"/>
            <a:ext cx="6085770" cy="4734447"/>
          </a:xfrm>
          <a:prstGeom prst="rect">
            <a:avLst/>
          </a:prstGeom>
        </p:spPr>
      </p:pic>
      <p:sp>
        <p:nvSpPr>
          <p:cNvPr id="15" name="TextBox 14">
            <a:extLst>
              <a:ext uri="{FF2B5EF4-FFF2-40B4-BE49-F238E27FC236}">
                <a16:creationId xmlns:a16="http://schemas.microsoft.com/office/drawing/2014/main" id="{C5AFC0F2-A63B-E70D-D7CA-E1A43A8812F8}"/>
              </a:ext>
            </a:extLst>
          </p:cNvPr>
          <p:cNvSpPr txBox="1"/>
          <p:nvPr/>
        </p:nvSpPr>
        <p:spPr>
          <a:xfrm>
            <a:off x="0" y="5386192"/>
            <a:ext cx="60960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Đoàn sĩ quan Việt Nam tham gia lực lượng gìn giữ hòa bình Liên hợp quốc trong lễ xuất quân làm nhiệm vụ tại Nam Xu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đăng (2021)</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098" name="Picture 2">
            <a:extLst>
              <a:ext uri="{FF2B5EF4-FFF2-40B4-BE49-F238E27FC236}">
                <a16:creationId xmlns:a16="http://schemas.microsoft.com/office/drawing/2014/main" id="{73933E14-6412-501B-D06B-F3E01CEFF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856" y="762001"/>
            <a:ext cx="5953101" cy="48349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311BD97-0B73-4127-E455-E0802D09C0B5}"/>
              </a:ext>
            </a:extLst>
          </p:cNvPr>
          <p:cNvSpPr txBox="1"/>
          <p:nvPr/>
        </p:nvSpPr>
        <p:spPr>
          <a:xfrm>
            <a:off x="6506121" y="5752365"/>
            <a:ext cx="551051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Nữ quân nhân của Việt Nam tham gia vào lực lượng </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gìn giữ hòa bình Liên hợp quốc. </a:t>
            </a:r>
          </a:p>
        </p:txBody>
      </p:sp>
    </p:spTree>
    <p:extLst>
      <p:ext uri="{BB962C8B-B14F-4D97-AF65-F5344CB8AC3E}">
        <p14:creationId xmlns:p14="http://schemas.microsoft.com/office/powerpoint/2010/main" val="14063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0D18-CC08-378A-6B50-D6AD39A70FA6}"/>
              </a:ext>
            </a:extLst>
          </p:cNvPr>
          <p:cNvSpPr>
            <a:spLocks noGrp="1"/>
          </p:cNvSpPr>
          <p:nvPr>
            <p:ph type="title"/>
          </p:nvPr>
        </p:nvSpPr>
        <p:spPr>
          <a:xfrm>
            <a:off x="3886200" y="148815"/>
            <a:ext cx="3645310" cy="942565"/>
          </a:xfrm>
        </p:spPr>
        <p:txBody>
          <a:bodyPr/>
          <a:lstStyle/>
          <a:p>
            <a:pPr algn="ctr"/>
            <a:r>
              <a:rPr lang="en-SG" b="1" dirty="0">
                <a:latin typeface="Times New Roman" panose="02020603050405020304" pitchFamily="18" charset="0"/>
                <a:cs typeface="Times New Roman" panose="02020603050405020304" pitchFamily="18" charset="0"/>
              </a:rPr>
              <a:t>LUYỆN TẬP </a:t>
            </a:r>
          </a:p>
        </p:txBody>
      </p:sp>
      <p:sp>
        <p:nvSpPr>
          <p:cNvPr id="4" name="Content Placeholder 2">
            <a:extLst>
              <a:ext uri="{FF2B5EF4-FFF2-40B4-BE49-F238E27FC236}">
                <a16:creationId xmlns:a16="http://schemas.microsoft.com/office/drawing/2014/main" id="{13AB8E34-E540-B353-C5ED-60B29F7436B3}"/>
              </a:ext>
            </a:extLst>
          </p:cNvPr>
          <p:cNvSpPr>
            <a:spLocks noGrp="1"/>
          </p:cNvSpPr>
          <p:nvPr>
            <p:ph idx="1"/>
          </p:nvPr>
        </p:nvSpPr>
        <p:spPr>
          <a:xfrm>
            <a:off x="530942" y="1199535"/>
            <a:ext cx="11198942" cy="4749285"/>
          </a:xfrm>
        </p:spPr>
        <p:txBody>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VN" sz="2800" dirty="0">
                <a:latin typeface="Times New Roman" panose="02020603050405020304" pitchFamily="18" charset="0"/>
                <a:cs typeface="Times New Roman" panose="02020603050405020304" pitchFamily="18" charset="0"/>
              </a:rPr>
              <a:t>SV tham gia trò chơi </a:t>
            </a: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chuyên gia ngôn ngữ”.</a:t>
            </a:r>
          </a:p>
          <a:p>
            <a:pPr marL="0" indent="0" algn="just">
              <a:buNone/>
            </a:pPr>
            <a:r>
              <a:rPr lang="en-US" sz="2800" dirty="0">
                <a:latin typeface="Times New Roman" panose="02020603050405020304" pitchFamily="18" charset="0"/>
                <a:cs typeface="Times New Roman" panose="02020603050405020304" pitchFamily="18" charset="0"/>
              </a:rPr>
              <a:t>-</a:t>
            </a:r>
            <a:r>
              <a:rPr lang="en-VN" sz="2800" dirty="0">
                <a:latin typeface="Times New Roman" panose="02020603050405020304" pitchFamily="18" charset="0"/>
                <a:cs typeface="Times New Roman" panose="02020603050405020304" pitchFamily="18" charset="0"/>
              </a:rPr>
              <a:t> Ứng dụng: </a:t>
            </a:r>
            <a:r>
              <a:rPr lang="en-US" sz="2800" dirty="0">
                <a:latin typeface="Times New Roman" panose="02020603050405020304" pitchFamily="18" charset="0"/>
                <a:cs typeface="Times New Roman" panose="02020603050405020304" pitchFamily="18" charset="0"/>
                <a:hlinkClick r:id="rId2"/>
              </a:rPr>
              <a:t>https://wheelofnames.com/</a:t>
            </a:r>
            <a:endParaRPr lang="en-US" sz="2800" dirty="0">
              <a:latin typeface="Times New Roman" panose="02020603050405020304" pitchFamily="18" charset="0"/>
              <a:cs typeface="Times New Roman" panose="02020603050405020304" pitchFamily="18" charset="0"/>
            </a:endParaRPr>
          </a:p>
          <a:p>
            <a:pPr marL="0" indent="0" algn="just">
              <a:buNone/>
            </a:pPr>
            <a:r>
              <a:rPr lang="en-S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GV copy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SV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a:t>
            </a:r>
          </a:p>
        </p:txBody>
      </p:sp>
      <p:sp>
        <p:nvSpPr>
          <p:cNvPr id="5" name="Hộp Văn bản 4">
            <a:extLst>
              <a:ext uri="{FF2B5EF4-FFF2-40B4-BE49-F238E27FC236}">
                <a16:creationId xmlns:a16="http://schemas.microsoft.com/office/drawing/2014/main" id="{0FC201ED-9AE6-0FF9-F974-2617B3766423}"/>
              </a:ext>
            </a:extLst>
          </p:cNvPr>
          <p:cNvSpPr txBox="1"/>
          <p:nvPr/>
        </p:nvSpPr>
        <p:spPr>
          <a:xfrm>
            <a:off x="2584939" y="4597680"/>
            <a:ext cx="7383026"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Các nước hiện nay công bố đang sở hữu vũ khí hạt nhân là</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040C28"/>
                </a:solidFill>
                <a:effectLst/>
                <a:uLnTx/>
                <a:uFillTx/>
                <a:latin typeface="Times New Roman" panose="02020603050405020304" pitchFamily="18" charset="0"/>
                <a:ea typeface="+mn-ea"/>
                <a:cs typeface="Times New Roman" panose="02020603050405020304" pitchFamily="18" charset="0"/>
              </a:rPr>
              <a:t>Hoa Kỳ, Nga, Pháp, Anh, Trung Quốc, Ấn Độ, Pakistan và CHDCND Triều Tiên</a:t>
            </a:r>
            <a:r>
              <a:rPr kumimoji="0" lang="vi-VN"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751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0D18-CC08-378A-6B50-D6AD39A70FA6}"/>
              </a:ext>
            </a:extLst>
          </p:cNvPr>
          <p:cNvSpPr>
            <a:spLocks noGrp="1"/>
          </p:cNvSpPr>
          <p:nvPr>
            <p:ph type="title"/>
          </p:nvPr>
        </p:nvSpPr>
        <p:spPr>
          <a:xfrm>
            <a:off x="3996266" y="624823"/>
            <a:ext cx="3039534" cy="904875"/>
          </a:xfrm>
        </p:spPr>
        <p:txBody>
          <a:bodyPr>
            <a:noAutofit/>
          </a:bodyPr>
          <a:lstStyle/>
          <a:p>
            <a:r>
              <a:rPr lang="en-SG" sz="3600" b="1" dirty="0">
                <a:latin typeface="Times New Roman" panose="02020603050405020304" pitchFamily="18" charset="0"/>
                <a:cs typeface="Times New Roman" panose="02020603050405020304" pitchFamily="18" charset="0"/>
              </a:rPr>
              <a:t>LUYỆN TẬP</a:t>
            </a:r>
          </a:p>
        </p:txBody>
      </p:sp>
      <p:sp>
        <p:nvSpPr>
          <p:cNvPr id="4" name="Content Placeholder 2">
            <a:extLst>
              <a:ext uri="{FF2B5EF4-FFF2-40B4-BE49-F238E27FC236}">
                <a16:creationId xmlns:a16="http://schemas.microsoft.com/office/drawing/2014/main" id="{13AB8E34-E540-B353-C5ED-60B29F7436B3}"/>
              </a:ext>
            </a:extLst>
          </p:cNvPr>
          <p:cNvSpPr>
            <a:spLocks noGrp="1"/>
          </p:cNvSpPr>
          <p:nvPr>
            <p:ph idx="1"/>
          </p:nvPr>
        </p:nvSpPr>
        <p:spPr>
          <a:xfrm>
            <a:off x="6908801" y="1105319"/>
            <a:ext cx="4965873" cy="5255287"/>
          </a:xfrm>
        </p:spPr>
        <p:txBody>
          <a:bodyPr>
            <a:normAutofit fontScale="92500"/>
          </a:bodyPr>
          <a:lstStyle/>
          <a:p>
            <a:pPr marL="514350" indent="-514350">
              <a:buAutoNum type="arabicPeriod"/>
            </a:pPr>
            <a:r>
              <a:rPr lang="en-US" sz="3000" dirty="0" err="1">
                <a:latin typeface="Times New Roman" panose="02020603050405020304" pitchFamily="18" charset="0"/>
                <a:cs typeface="Times New Roman" panose="02020603050405020304" pitchFamily="18" charset="0"/>
              </a:rPr>
              <a:t>Liên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p>
          <a:p>
            <a:pPr marL="514350" indent="-514350">
              <a:buAutoNum type="arabicPeriod"/>
            </a:pPr>
            <a:r>
              <a:rPr lang="en-US" sz="3000" dirty="0" err="1">
                <a:latin typeface="Times New Roman" panose="02020603050405020304" pitchFamily="18" charset="0"/>
                <a:cs typeface="Times New Roman" panose="02020603050405020304" pitchFamily="18" charset="0"/>
              </a:rPr>
              <a:t>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p>
          <a:p>
            <a:pPr marL="514350" indent="-514350">
              <a:buAutoNum type="arabicPeriod"/>
            </a:pPr>
            <a:r>
              <a:rPr lang="en-US" sz="3000" dirty="0">
                <a:latin typeface="Times New Roman" panose="02020603050405020304" pitchFamily="18" charset="0"/>
                <a:cs typeface="Times New Roman" panose="02020603050405020304" pitchFamily="18" charset="0"/>
              </a:rPr>
              <a:t>Xan </a:t>
            </a:r>
            <a:r>
              <a:rPr lang="en-US" sz="3000" dirty="0" err="1">
                <a:latin typeface="Times New Roman" panose="02020603050405020304" pitchFamily="18" charset="0"/>
                <a:cs typeface="Times New Roman" panose="02020603050405020304" pitchFamily="18" charset="0"/>
              </a:rPr>
              <a:t>Phran</a:t>
            </a:r>
            <a:r>
              <a:rPr lang="en-US" sz="3000" dirty="0">
                <a:latin typeface="Times New Roman" panose="02020603050405020304" pitchFamily="18" charset="0"/>
                <a:cs typeface="Times New Roman" panose="02020603050405020304" pitchFamily="18" charset="0"/>
              </a:rPr>
              <a:t> - xi - </a:t>
            </a:r>
            <a:r>
              <a:rPr lang="en-US" sz="3000" dirty="0" err="1">
                <a:latin typeface="Times New Roman" panose="02020603050405020304" pitchFamily="18" charset="0"/>
                <a:cs typeface="Times New Roman" panose="02020603050405020304" pitchFamily="18" charset="0"/>
              </a:rPr>
              <a:t>cô</a:t>
            </a:r>
            <a:r>
              <a:rPr lang="en-US" sz="3000" dirty="0">
                <a:latin typeface="Times New Roman" panose="02020603050405020304" pitchFamily="18" charset="0"/>
                <a:cs typeface="Times New Roman" panose="02020603050405020304" pitchFamily="18" charset="0"/>
              </a:rPr>
              <a:t> </a:t>
            </a:r>
          </a:p>
          <a:p>
            <a:pPr marL="514350" indent="-514350">
              <a:buAutoNum type="arabicPeriod"/>
            </a:pPr>
            <a:r>
              <a:rPr lang="en-US" sz="3000" dirty="0" err="1">
                <a:latin typeface="Times New Roman" panose="02020603050405020304" pitchFamily="18" charset="0"/>
                <a:cs typeface="Times New Roman" panose="02020603050405020304" pitchFamily="18" charset="0"/>
              </a:rPr>
              <a:t>Niu</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Oóc</a:t>
            </a:r>
            <a:r>
              <a:rPr lang="en-US" sz="3000" dirty="0">
                <a:latin typeface="Times New Roman" panose="02020603050405020304" pitchFamily="18" charset="0"/>
                <a:cs typeface="Times New Roman" panose="02020603050405020304" pitchFamily="18" charset="0"/>
              </a:rPr>
              <a:t> </a:t>
            </a:r>
          </a:p>
          <a:p>
            <a:pPr marL="514350" indent="-514350">
              <a:buAutoNum type="arabicPeriod"/>
            </a:pPr>
            <a:r>
              <a:rPr lang="en-US" sz="3000" dirty="0">
                <a:latin typeface="Times New Roman" panose="02020603050405020304" pitchFamily="18" charset="0"/>
                <a:cs typeface="Times New Roman" panose="02020603050405020304" pitchFamily="18" charset="0"/>
              </a:rPr>
              <a:t>51 </a:t>
            </a:r>
          </a:p>
          <a:p>
            <a:pPr marL="514350" indent="-514350">
              <a:buAutoNum type="arabicPeriod"/>
            </a:pPr>
            <a:r>
              <a:rPr lang="en-US" sz="3000" dirty="0" err="1">
                <a:latin typeface="Times New Roman" panose="02020603050405020304" pitchFamily="18" charset="0"/>
                <a:cs typeface="Times New Roman" panose="02020603050405020304" pitchFamily="18" charset="0"/>
              </a:rPr>
              <a:t>Gìn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p>
          <a:p>
            <a:pPr marL="514350" indent="-514350">
              <a:buAutoNum type="arabicPeriod"/>
            </a:pPr>
            <a:r>
              <a:rPr lang="en-US" sz="3000" dirty="0">
                <a:latin typeface="Times New Roman" panose="02020603050405020304" pitchFamily="18" charset="0"/>
                <a:cs typeface="Times New Roman" panose="02020603050405020304" pitchFamily="18" charset="0"/>
              </a:rPr>
              <a:t>An </a:t>
            </a:r>
            <a:r>
              <a:rPr lang="en-US" sz="3000" dirty="0" err="1">
                <a:latin typeface="Times New Roman" panose="02020603050405020304" pitchFamily="18" charset="0"/>
                <a:cs typeface="Times New Roman" panose="02020603050405020304" pitchFamily="18" charset="0"/>
              </a:rPr>
              <a:t>ninh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a:t>
            </a:r>
            <a:endParaRPr lang="en-US" sz="3000" dirty="0">
              <a:latin typeface="Times New Roman" panose="02020603050405020304" pitchFamily="18" charset="0"/>
              <a:cs typeface="Times New Roman" panose="02020603050405020304" pitchFamily="18" charset="0"/>
            </a:endParaRPr>
          </a:p>
          <a:p>
            <a:pPr marL="514350" indent="-514350">
              <a:buAutoNum type="arabicPeriod"/>
            </a:pP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p>
          <a:p>
            <a:pPr marL="514350" indent="-514350">
              <a:buAutoNum type="arabicPeriod"/>
            </a:pPr>
            <a:r>
              <a:rPr lang="en-US" sz="3000" dirty="0" err="1">
                <a:latin typeface="Times New Roman" panose="02020603050405020304" pitchFamily="18" charset="0"/>
                <a:cs typeface="Times New Roman" panose="02020603050405020304" pitchFamily="18" charset="0"/>
              </a:rPr>
              <a:t>Tôn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trọng</a:t>
            </a:r>
            <a:r>
              <a:rPr lang="en-US" sz="3000" dirty="0">
                <a:latin typeface="Times New Roman" panose="02020603050405020304" pitchFamily="18" charset="0"/>
                <a:cs typeface="Times New Roman" panose="02020603050405020304" pitchFamily="18" charset="0"/>
              </a:rPr>
              <a:t> </a:t>
            </a:r>
          </a:p>
          <a:p>
            <a:pPr marL="514350" indent="-514350">
              <a:buAutoNum type="arabicPeriod"/>
            </a:pPr>
            <a:r>
              <a:rPr lang="en-US" sz="3000" dirty="0">
                <a:latin typeface="Times New Roman" panose="02020603050405020304" pitchFamily="18" charset="0"/>
                <a:cs typeface="Times New Roman" panose="02020603050405020304" pitchFamily="18" charset="0"/>
              </a:rPr>
              <a:t> 24/10/1945</a:t>
            </a:r>
          </a:p>
          <a:p>
            <a:pPr marL="514350" indent="-514350">
              <a:buAutoNum type="arabicPeriod"/>
            </a:pPr>
            <a:endParaRPr lang="en-US" sz="2800" dirty="0"/>
          </a:p>
        </p:txBody>
      </p:sp>
      <p:pic>
        <p:nvPicPr>
          <p:cNvPr id="3" name="Picture 2">
            <a:extLst>
              <a:ext uri="{FF2B5EF4-FFF2-40B4-BE49-F238E27FC236}">
                <a16:creationId xmlns:a16="http://schemas.microsoft.com/office/drawing/2014/main" id="{97BA1040-1E96-66F7-CCA2-94120F21ADBC}"/>
              </a:ext>
            </a:extLst>
          </p:cNvPr>
          <p:cNvPicPr>
            <a:picLocks noChangeAspect="1"/>
          </p:cNvPicPr>
          <p:nvPr/>
        </p:nvPicPr>
        <p:blipFill>
          <a:blip r:embed="rId2"/>
          <a:stretch>
            <a:fillRect/>
          </a:stretch>
        </p:blipFill>
        <p:spPr>
          <a:xfrm>
            <a:off x="317326" y="1413536"/>
            <a:ext cx="4504515" cy="4430338"/>
          </a:xfrm>
          <a:prstGeom prst="rect">
            <a:avLst/>
          </a:prstGeom>
        </p:spPr>
      </p:pic>
      <p:sp>
        <p:nvSpPr>
          <p:cNvPr id="6" name="TextBox 5">
            <a:extLst>
              <a:ext uri="{FF2B5EF4-FFF2-40B4-BE49-F238E27FC236}">
                <a16:creationId xmlns:a16="http://schemas.microsoft.com/office/drawing/2014/main" id="{0E71B727-29D1-7E22-77D2-2212841CF749}"/>
              </a:ext>
            </a:extLst>
          </p:cNvPr>
          <p:cNvSpPr txBox="1"/>
          <p:nvPr/>
        </p:nvSpPr>
        <p:spPr>
          <a:xfrm>
            <a:off x="566090" y="6048511"/>
            <a:ext cx="35328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https://wheelofnames.com/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06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6542-E5DC-1525-2C6C-6D731297D453}"/>
              </a:ext>
            </a:extLst>
          </p:cNvPr>
          <p:cNvSpPr>
            <a:spLocks noGrp="1"/>
          </p:cNvSpPr>
          <p:nvPr>
            <p:ph type="title"/>
          </p:nvPr>
        </p:nvSpPr>
        <p:spPr>
          <a:xfrm>
            <a:off x="139699" y="365125"/>
            <a:ext cx="2827867" cy="1325563"/>
          </a:xfrm>
        </p:spPr>
        <p:txBody>
          <a:bodyPr>
            <a:normAutofit/>
          </a:bodyPr>
          <a:lstStyle/>
          <a:p>
            <a:pPr algn="ctr"/>
            <a:r>
              <a:rPr lang="en-VN" sz="3600" b="1" dirty="0">
                <a:latin typeface="Times New Roman" panose="02020603050405020304" pitchFamily="18" charset="0"/>
                <a:cs typeface="Times New Roman" panose="02020603050405020304" pitchFamily="18" charset="0"/>
              </a:rPr>
              <a:t>VẬN DỤNG </a:t>
            </a:r>
          </a:p>
        </p:txBody>
      </p:sp>
      <p:sp>
        <p:nvSpPr>
          <p:cNvPr id="3" name="Content Placeholder 2">
            <a:extLst>
              <a:ext uri="{FF2B5EF4-FFF2-40B4-BE49-F238E27FC236}">
                <a16:creationId xmlns:a16="http://schemas.microsoft.com/office/drawing/2014/main" id="{119502E7-DC32-3F61-A07E-3C96EBC8926F}"/>
              </a:ext>
            </a:extLst>
          </p:cNvPr>
          <p:cNvSpPr>
            <a:spLocks noGrp="1"/>
          </p:cNvSpPr>
          <p:nvPr>
            <p:ph idx="1"/>
          </p:nvPr>
        </p:nvSpPr>
        <p:spPr>
          <a:xfrm>
            <a:off x="0" y="2157608"/>
            <a:ext cx="3107267" cy="2719192"/>
          </a:xfrm>
        </p:spPr>
        <p:txBody>
          <a:bodyPr>
            <a:normAutofit lnSpcReduction="10000"/>
          </a:bodyPr>
          <a:lstStyle/>
          <a:p>
            <a:pPr algn="just"/>
            <a:r>
              <a:rPr lang="en-VN" sz="2800" dirty="0"/>
              <a:t> </a:t>
            </a:r>
            <a:r>
              <a:rPr lang="en-VN" sz="2800" dirty="0">
                <a:latin typeface="Times New Roman" panose="02020603050405020304" pitchFamily="18" charset="0"/>
                <a:cs typeface="Times New Roman" panose="02020603050405020304" pitchFamily="18" charset="0"/>
              </a:rPr>
              <a:t>Sưu tầm tranh/ảnh để thiết kế trên ứng dụng </a:t>
            </a:r>
            <a:r>
              <a:rPr lang="en-US" sz="2800" dirty="0">
                <a:latin typeface="Times New Roman" panose="02020603050405020304" pitchFamily="18" charset="0"/>
                <a:cs typeface="Times New Roman" panose="02020603050405020304" pitchFamily="18" charset="0"/>
              </a:rPr>
              <a:t>pp/</a:t>
            </a:r>
            <a:r>
              <a:rPr lang="en-VN" sz="2800" dirty="0">
                <a:latin typeface="Times New Roman" panose="02020603050405020304" pitchFamily="18" charset="0"/>
                <a:cs typeface="Times New Roman" panose="02020603050405020304" pitchFamily="18" charset="0"/>
              </a:rPr>
              <a:t>canva một phòng trưng bày về sự ra đời của Liên hợp quốc. </a:t>
            </a:r>
            <a:endParaRPr lang="en-US" sz="2800" dirty="0">
              <a:latin typeface="Times New Roman" panose="02020603050405020304" pitchFamily="18" charset="0"/>
              <a:cs typeface="Times New Roman" panose="02020603050405020304" pitchFamily="18" charset="0"/>
            </a:endParaRPr>
          </a:p>
        </p:txBody>
      </p:sp>
      <p:pic>
        <p:nvPicPr>
          <p:cNvPr id="5122" name="Picture 2" descr="15 Art Gallery Museum Illustration | Arte en cuadernos, Museos, Creatividad">
            <a:extLst>
              <a:ext uri="{FF2B5EF4-FFF2-40B4-BE49-F238E27FC236}">
                <a16:creationId xmlns:a16="http://schemas.microsoft.com/office/drawing/2014/main" id="{E48601F1-DF2D-8AEF-8CDD-E5880835D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333" y="76200"/>
            <a:ext cx="8704662" cy="678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5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D7C1-357C-E8DC-4993-F047A287B72A}"/>
              </a:ext>
            </a:extLst>
          </p:cNvPr>
          <p:cNvSpPr>
            <a:spLocks noGrp="1"/>
          </p:cNvSpPr>
          <p:nvPr>
            <p:ph type="title"/>
          </p:nvPr>
        </p:nvSpPr>
        <p:spPr>
          <a:xfrm>
            <a:off x="4925961" y="65733"/>
            <a:ext cx="3716594" cy="622160"/>
          </a:xfrm>
        </p:spPr>
        <p:txBody>
          <a:bodyPr>
            <a:normAutofit fontScale="90000"/>
          </a:bodyPr>
          <a:lstStyle/>
          <a:p>
            <a:pPr algn="ctr"/>
            <a:r>
              <a:rPr lang="en-SG" b="1" dirty="0">
                <a:latin typeface="Times New Roman" panose="02020603050405020304" pitchFamily="18" charset="0"/>
                <a:cs typeface="Times New Roman" panose="02020603050405020304" pitchFamily="18" charset="0"/>
              </a:rPr>
              <a:t>KHỞI ĐỘNG </a:t>
            </a:r>
          </a:p>
        </p:txBody>
      </p:sp>
      <p:pic>
        <p:nvPicPr>
          <p:cNvPr id="9" name="Picture 2" descr="Hội kỳ Liên Hợp Quốc – Wikipedia tiếng Việt">
            <a:extLst>
              <a:ext uri="{FF2B5EF4-FFF2-40B4-BE49-F238E27FC236}">
                <a16:creationId xmlns:a16="http://schemas.microsoft.com/office/drawing/2014/main" id="{65834342-D78C-576F-0804-AB3B5F56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303" y="987804"/>
            <a:ext cx="5820697" cy="526826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816B7AB2-971F-A6E8-6905-3A54E295066A}"/>
              </a:ext>
            </a:extLst>
          </p:cNvPr>
          <p:cNvSpPr/>
          <p:nvPr/>
        </p:nvSpPr>
        <p:spPr>
          <a:xfrm>
            <a:off x="0" y="795739"/>
            <a:ext cx="6538451" cy="56523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có biết: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Liên hợp quốc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tiếng Anh là United Nations (UN), trụ sở chính đặt tại Niu Oóc. Cờ của Liên hợp quốc được thông qua ngày 07/12/1946, có biểu tượng màu trắng trên nền xanh.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àu xanh tượng trưng cho tinh thần hướng đến một thế giới yên bình. Biểu tượng được thiết kế trên lá cờ là bản đồ thế giới, lấy điểm bắt đầu là Bắc Cực kéo dài đến 60 độ vĩ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 và bao gồm năm vòng tròn đồng tâm, được bao quanh bởi hai nhánh ô liu biểu tượng của hòa bình. </a:t>
            </a:r>
          </a:p>
        </p:txBody>
      </p:sp>
    </p:spTree>
    <p:extLst>
      <p:ext uri="{BB962C8B-B14F-4D97-AF65-F5344CB8AC3E}">
        <p14:creationId xmlns:p14="http://schemas.microsoft.com/office/powerpoint/2010/main" val="39050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06B0-8A1F-C8B2-AAA9-76806FCE6FB5}"/>
              </a:ext>
            </a:extLst>
          </p:cNvPr>
          <p:cNvSpPr>
            <a:spLocks noGrp="1"/>
          </p:cNvSpPr>
          <p:nvPr>
            <p:ph type="title"/>
          </p:nvPr>
        </p:nvSpPr>
        <p:spPr>
          <a:xfrm>
            <a:off x="169607" y="562766"/>
            <a:ext cx="3075039" cy="800484"/>
          </a:xfrm>
        </p:spPr>
        <p:txBody>
          <a:bodyPr/>
          <a:lstStyle/>
          <a:p>
            <a:pPr algn="ctr"/>
            <a:r>
              <a:rPr lang="en-SG" dirty="0" err="1">
                <a:latin typeface="Times New Roman" panose="02020603050405020304" pitchFamily="18" charset="0"/>
                <a:cs typeface="Times New Roman" panose="02020603050405020304" pitchFamily="18" charset="0"/>
              </a:rPr>
              <a:t>Mục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tiêu</a:t>
            </a:r>
            <a:endParaRPr lang="en-S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FA843F3-2070-E64F-7218-010692A832CB}"/>
              </a:ext>
            </a:extLst>
          </p:cNvPr>
          <p:cNvSpPr>
            <a:spLocks noGrp="1"/>
          </p:cNvSpPr>
          <p:nvPr>
            <p:ph idx="1"/>
          </p:nvPr>
        </p:nvSpPr>
        <p:spPr>
          <a:xfrm>
            <a:off x="0" y="1363250"/>
            <a:ext cx="5004619" cy="3995332"/>
          </a:xfrm>
        </p:spPr>
        <p:txBody>
          <a:bodyPr>
            <a:normAutofit/>
          </a:bodyPr>
          <a:lstStyle/>
          <a:p>
            <a:pPr marL="0" indent="0" algn="just">
              <a:buNone/>
            </a:pP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Biết</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cách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sưu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tầm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và</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sử</a:t>
            </a:r>
            <a:r>
              <a:rPr lang="en-SG" dirty="0">
                <a:latin typeface="Times New Roman" panose="02020603050405020304" pitchFamily="18" charset="0"/>
                <a:cs typeface="Times New Roman" panose="02020603050405020304" pitchFamily="18" charset="0"/>
              </a:rPr>
              <a:t> dung </a:t>
            </a:r>
            <a:r>
              <a:rPr lang="en-SG" dirty="0" err="1">
                <a:latin typeface="Times New Roman" panose="02020603050405020304" pitchFamily="18" charset="0"/>
                <a:cs typeface="Times New Roman" panose="02020603050405020304" pitchFamily="18" charset="0"/>
              </a:rPr>
              <a:t>tài</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liệu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để</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tìm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hiểu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về</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quá</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trình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thành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lập</a:t>
            </a:r>
            <a:r>
              <a:rPr lang="en-SG" dirty="0">
                <a:latin typeface="Times New Roman" panose="02020603050405020304" pitchFamily="18" charset="0"/>
                <a:cs typeface="Times New Roman" panose="02020603050405020304" pitchFamily="18" charset="0"/>
              </a:rPr>
              <a:t> Liên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quốc</a:t>
            </a:r>
            <a:r>
              <a:rPr lang="en-SG" dirty="0">
                <a:latin typeface="Times New Roman" panose="02020603050405020304" pitchFamily="18" charset="0"/>
                <a:cs typeface="Times New Roman" panose="02020603050405020304" pitchFamily="18" charset="0"/>
              </a:rPr>
              <a:t>. </a:t>
            </a:r>
          </a:p>
          <a:p>
            <a:pPr marL="0" indent="0" algn="just">
              <a:buNone/>
            </a:pP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Nêu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được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bối</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cảnh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lịch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sử</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và</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quá</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trình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hình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thành</a:t>
            </a:r>
            <a:r>
              <a:rPr lang="en-SG" dirty="0">
                <a:latin typeface="Times New Roman" panose="02020603050405020304" pitchFamily="18" charset="0"/>
                <a:cs typeface="Times New Roman" panose="02020603050405020304" pitchFamily="18" charset="0"/>
              </a:rPr>
              <a:t> Liên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quốc</a:t>
            </a:r>
            <a:r>
              <a:rPr lang="en-SG" dirty="0">
                <a:latin typeface="Times New Roman" panose="02020603050405020304" pitchFamily="18" charset="0"/>
                <a:cs typeface="Times New Roman" panose="02020603050405020304" pitchFamily="18" charset="0"/>
              </a:rPr>
              <a:t>. </a:t>
            </a:r>
          </a:p>
          <a:p>
            <a:pPr marL="0" indent="0" algn="just">
              <a:buNone/>
            </a:pP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Trình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bày</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được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mục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tiêu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nguyên</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tắc</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hoạt</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động</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cơ</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bản</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của</a:t>
            </a:r>
            <a:r>
              <a:rPr lang="en-SG" dirty="0">
                <a:latin typeface="Times New Roman" panose="02020603050405020304" pitchFamily="18" charset="0"/>
                <a:cs typeface="Times New Roman" panose="02020603050405020304" pitchFamily="18" charset="0"/>
              </a:rPr>
              <a:t> Liên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quốc</a:t>
            </a:r>
            <a:r>
              <a:rPr lang="en-SG" dirty="0">
                <a:latin typeface="Times New Roman" panose="02020603050405020304" pitchFamily="18" charset="0"/>
                <a:cs typeface="Times New Roman" panose="02020603050405020304" pitchFamily="18" charset="0"/>
              </a:rPr>
              <a:t>.</a:t>
            </a:r>
          </a:p>
        </p:txBody>
      </p:sp>
      <p:sp>
        <p:nvSpPr>
          <p:cNvPr id="4" name="Subtitle 1">
            <a:extLst>
              <a:ext uri="{FF2B5EF4-FFF2-40B4-BE49-F238E27FC236}">
                <a16:creationId xmlns:a16="http://schemas.microsoft.com/office/drawing/2014/main" id="{A1B44BED-DF60-6485-DC7A-2CD09A867D84}"/>
              </a:ext>
            </a:extLst>
          </p:cNvPr>
          <p:cNvSpPr txBox="1">
            <a:spLocks/>
          </p:cNvSpPr>
          <p:nvPr/>
        </p:nvSpPr>
        <p:spPr>
          <a:xfrm>
            <a:off x="3510115" y="154857"/>
            <a:ext cx="5427407" cy="9906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900" b="1" dirty="0">
                <a:latin typeface="Times New Roman" panose="02020603050405020304" pitchFamily="18" charset="0"/>
                <a:cs typeface="Times New Roman" panose="02020603050405020304" pitchFamily="18" charset="0"/>
              </a:rPr>
              <a:t>LIÊN HỢP QUỐC </a:t>
            </a:r>
            <a:endParaRPr lang="en-US" sz="3200" b="1" dirty="0">
              <a:latin typeface="Times New Roman" panose="02020603050405020304" pitchFamily="18" charset="0"/>
              <a:cs typeface="Times New Roman" panose="02020603050405020304" pitchFamily="18" charset="0"/>
            </a:endParaRPr>
          </a:p>
          <a:p>
            <a:pPr marL="0" indent="0" algn="ctr">
              <a:buNone/>
            </a:pP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Tiết</a:t>
            </a:r>
            <a:r>
              <a:rPr lang="en-US" sz="3000" dirty="0">
                <a:latin typeface="Times New Roman" panose="02020603050405020304" pitchFamily="18" charset="0"/>
                <a:cs typeface="Times New Roman" panose="02020603050405020304" pitchFamily="18" charset="0"/>
              </a:rPr>
              <a:t> 1)</a:t>
            </a:r>
          </a:p>
        </p:txBody>
      </p:sp>
      <p:sp>
        <p:nvSpPr>
          <p:cNvPr id="5" name="Title 1">
            <a:extLst>
              <a:ext uri="{FF2B5EF4-FFF2-40B4-BE49-F238E27FC236}">
                <a16:creationId xmlns:a16="http://schemas.microsoft.com/office/drawing/2014/main" id="{BBDAC0AD-B993-5F02-EE08-40FAF8803E44}"/>
              </a:ext>
            </a:extLst>
          </p:cNvPr>
          <p:cNvSpPr txBox="1">
            <a:spLocks/>
          </p:cNvSpPr>
          <p:nvPr/>
        </p:nvSpPr>
        <p:spPr>
          <a:xfrm>
            <a:off x="8792497" y="496641"/>
            <a:ext cx="2653464" cy="932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dirty="0" err="1">
                <a:latin typeface="Times New Roman" panose="02020603050405020304" pitchFamily="18" charset="0"/>
                <a:cs typeface="Times New Roman" panose="02020603050405020304" pitchFamily="18" charset="0"/>
              </a:rPr>
              <a:t>Nội</a:t>
            </a:r>
            <a:r>
              <a:rPr lang="en-SG" dirty="0">
                <a:latin typeface="Times New Roman" panose="02020603050405020304" pitchFamily="18" charset="0"/>
                <a:cs typeface="Times New Roman" panose="02020603050405020304" pitchFamily="18" charset="0"/>
              </a:rPr>
              <a:t> dung</a:t>
            </a:r>
          </a:p>
        </p:txBody>
      </p:sp>
      <p:sp>
        <p:nvSpPr>
          <p:cNvPr id="20" name="Oval 22">
            <a:extLst>
              <a:ext uri="{FF2B5EF4-FFF2-40B4-BE49-F238E27FC236}">
                <a16:creationId xmlns:a16="http://schemas.microsoft.com/office/drawing/2014/main" id="{93D6952E-5F72-A340-F7D7-811967F8620A}"/>
              </a:ext>
            </a:extLst>
          </p:cNvPr>
          <p:cNvSpPr/>
          <p:nvPr/>
        </p:nvSpPr>
        <p:spPr>
          <a:xfrm>
            <a:off x="5303981" y="2018421"/>
            <a:ext cx="2767877" cy="2432220"/>
          </a:xfrm>
          <a:prstGeom prst="ellipse">
            <a:avLst/>
          </a:prstGeom>
          <a:solidFill>
            <a:srgbClr val="FDB53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6" name="TextBox 20">
            <a:extLst>
              <a:ext uri="{FF2B5EF4-FFF2-40B4-BE49-F238E27FC236}">
                <a16:creationId xmlns:a16="http://schemas.microsoft.com/office/drawing/2014/main" id="{D0C5FD7A-3D1F-2726-751E-E8DF0220F08E}"/>
              </a:ext>
            </a:extLst>
          </p:cNvPr>
          <p:cNvSpPr txBox="1"/>
          <p:nvPr/>
        </p:nvSpPr>
        <p:spPr>
          <a:xfrm>
            <a:off x="5577644" y="2452975"/>
            <a:ext cx="2220549" cy="181588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Một</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số</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vấn</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đề</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cơ</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bản</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về</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Liên</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hợp</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r>
              <a:rPr kumimoji="0" lang="en-US" altLang="ko-KR"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 Unicode MS"/>
                <a:cs typeface="Times New Roman" panose="02020603050405020304" pitchFamily="18" charset="0"/>
              </a:rPr>
              <a:t>quốc</a:t>
            </a:r>
            <a:r>
              <a:rPr kumimoji="0" lang="en-US" altLang="ko-KR"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rPr>
              <a:t> </a:t>
            </a:r>
            <a:endParaRPr kumimoji="0" lang="ko-KR"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Unicode MS"/>
              <a:cs typeface="Times New Roman" panose="02020603050405020304" pitchFamily="18" charset="0"/>
            </a:endParaRPr>
          </a:p>
        </p:txBody>
      </p:sp>
      <p:sp>
        <p:nvSpPr>
          <p:cNvPr id="7" name="TextBox 23">
            <a:extLst>
              <a:ext uri="{FF2B5EF4-FFF2-40B4-BE49-F238E27FC236}">
                <a16:creationId xmlns:a16="http://schemas.microsoft.com/office/drawing/2014/main" id="{D658D4B0-49FD-1D5F-C47E-D8BE803FB491}"/>
              </a:ext>
            </a:extLst>
          </p:cNvPr>
          <p:cNvSpPr txBox="1"/>
          <p:nvPr/>
        </p:nvSpPr>
        <p:spPr>
          <a:xfrm>
            <a:off x="8071855" y="2034202"/>
            <a:ext cx="3909669" cy="954107"/>
          </a:xfrm>
          <a:prstGeom prst="rect">
            <a:avLst/>
          </a:prstGeom>
          <a:noFill/>
        </p:spPr>
        <p:txBody>
          <a:bodyPr wrap="square" lIns="108000" rIns="10800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Bối</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cảnh</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lịch</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sử</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quá</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trình</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hình</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thành</a:t>
            </a:r>
            <a:r>
              <a:rPr lang="en-SG" sz="2800" dirty="0">
                <a:latin typeface="Times New Roman" panose="02020603050405020304" pitchFamily="18" charset="0"/>
                <a:cs typeface="Times New Roman" panose="02020603050405020304" pitchFamily="18" charset="0"/>
              </a:rPr>
              <a:t>.</a:t>
            </a:r>
            <a:endPar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883FFFB1-0A86-80D7-5FD0-DA1FE203E46D}"/>
              </a:ext>
            </a:extLst>
          </p:cNvPr>
          <p:cNvSpPr txBox="1"/>
          <p:nvPr/>
        </p:nvSpPr>
        <p:spPr>
          <a:xfrm>
            <a:off x="8094437" y="3392638"/>
            <a:ext cx="3825177" cy="954107"/>
          </a:xfrm>
          <a:prstGeom prst="rect">
            <a:avLst/>
          </a:prstGeom>
          <a:noFill/>
        </p:spPr>
        <p:txBody>
          <a:bodyPr wrap="square" lIns="108000" rIns="10800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Mục</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tiêu</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nguyên</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tắc</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hoạt</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SG"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động</a:t>
            </a:r>
            <a:r>
              <a:rPr kumimoji="0" lang="en-SG"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70936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79E-D4AA-A8DE-1EFC-0D7E1434CDDD}"/>
              </a:ext>
            </a:extLst>
          </p:cNvPr>
          <p:cNvSpPr>
            <a:spLocks noGrp="1"/>
          </p:cNvSpPr>
          <p:nvPr>
            <p:ph type="title"/>
          </p:nvPr>
        </p:nvSpPr>
        <p:spPr>
          <a:xfrm>
            <a:off x="152143" y="38399"/>
            <a:ext cx="9495503" cy="608269"/>
          </a:xfrm>
        </p:spPr>
        <p:txBody>
          <a:bodyPr>
            <a:normAutofit fontScale="90000"/>
          </a:bodyPr>
          <a:lstStyle/>
          <a:p>
            <a:r>
              <a:rPr lang="en-SG" b="1" dirty="0">
                <a:latin typeface="Times New Roman" panose="02020603050405020304" pitchFamily="18" charset="0"/>
                <a:cs typeface="Times New Roman" panose="02020603050405020304" pitchFamily="18" charset="0"/>
              </a:rPr>
              <a:t>1. </a:t>
            </a:r>
            <a:r>
              <a:rPr lang="en-SG" b="1" dirty="0" err="1">
                <a:latin typeface="Times New Roman" panose="02020603050405020304" pitchFamily="18" charset="0"/>
                <a:cs typeface="Times New Roman" panose="02020603050405020304" pitchFamily="18" charset="0"/>
              </a:rPr>
              <a:t>Một</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số</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vấn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đề</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cơ</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bản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về</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liên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hợp</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quốc</a:t>
            </a:r>
            <a:r>
              <a:rPr lang="en-SG"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566E42D4-B4C5-D375-3DC2-9566538A8B6D}"/>
              </a:ext>
            </a:extLst>
          </p:cNvPr>
          <p:cNvSpPr>
            <a:spLocks noGrp="1"/>
          </p:cNvSpPr>
          <p:nvPr>
            <p:ph idx="1"/>
          </p:nvPr>
        </p:nvSpPr>
        <p:spPr>
          <a:xfrm>
            <a:off x="0" y="2963702"/>
            <a:ext cx="6188367" cy="3659146"/>
          </a:xfrm>
        </p:spPr>
        <p:txBody>
          <a:bodyPr>
            <a:noAutofit/>
          </a:bodyPr>
          <a:lstStyle/>
          <a:p>
            <a:pPr marL="0" indent="0" algn="just">
              <a:buNone/>
            </a:pPr>
            <a:r>
              <a:rPr lang="en-SG" sz="2400"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Nhóm</a:t>
            </a:r>
            <a:r>
              <a:rPr lang="en-SG" b="1" dirty="0">
                <a:latin typeface="Times New Roman" panose="02020603050405020304" pitchFamily="18" charset="0"/>
                <a:cs typeface="Times New Roman" panose="02020603050405020304" pitchFamily="18" charset="0"/>
              </a:rPr>
              <a:t> 1</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Tìm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hiểu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về</a:t>
            </a:r>
            <a:r>
              <a:rPr lang="en-SG"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bối</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cảnh</a:t>
            </a:r>
            <a:r>
              <a:rPr lang="en-SG" b="1"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lịch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sử</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ra</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đời</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của</a:t>
            </a:r>
            <a:r>
              <a:rPr lang="en-SG" dirty="0">
                <a:latin typeface="Times New Roman" panose="02020603050405020304" pitchFamily="18" charset="0"/>
                <a:cs typeface="Times New Roman" panose="02020603050405020304" pitchFamily="18" charset="0"/>
              </a:rPr>
              <a:t> Liên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quốc</a:t>
            </a:r>
            <a:r>
              <a:rPr lang="en-SG" dirty="0">
                <a:latin typeface="Times New Roman" panose="02020603050405020304" pitchFamily="18" charset="0"/>
                <a:cs typeface="Times New Roman" panose="02020603050405020304" pitchFamily="18" charset="0"/>
              </a:rPr>
              <a:t>.</a:t>
            </a:r>
          </a:p>
          <a:p>
            <a:pPr marL="0" indent="0" algn="just">
              <a:buNone/>
            </a:pPr>
            <a:r>
              <a:rPr lang="en-SG"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Nhóm</a:t>
            </a:r>
            <a:r>
              <a:rPr lang="en-SG" b="1" dirty="0">
                <a:latin typeface="Times New Roman" panose="02020603050405020304" pitchFamily="18" charset="0"/>
                <a:cs typeface="Times New Roman" panose="02020603050405020304" pitchFamily="18" charset="0"/>
              </a:rPr>
              <a:t> 2:</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Tìm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hiểu</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về</a:t>
            </a:r>
            <a:r>
              <a:rPr lang="en-SG"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quá</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trình</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hình</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thành</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của</a:t>
            </a:r>
            <a:r>
              <a:rPr lang="en-SG" dirty="0">
                <a:latin typeface="Times New Roman" panose="02020603050405020304" pitchFamily="18" charset="0"/>
                <a:cs typeface="Times New Roman" panose="02020603050405020304" pitchFamily="18" charset="0"/>
              </a:rPr>
              <a:t> Liên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quốc</a:t>
            </a:r>
            <a:r>
              <a:rPr lang="en-SG" dirty="0">
                <a:latin typeface="Times New Roman" panose="02020603050405020304" pitchFamily="18" charset="0"/>
                <a:cs typeface="Times New Roman" panose="02020603050405020304" pitchFamily="18" charset="0"/>
              </a:rPr>
              <a:t>.</a:t>
            </a:r>
          </a:p>
          <a:p>
            <a:pPr marL="0" indent="0" algn="just">
              <a:buNone/>
            </a:pPr>
            <a:r>
              <a:rPr lang="en-SG"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Nhóm</a:t>
            </a:r>
            <a:r>
              <a:rPr lang="en-SG" b="1" dirty="0">
                <a:latin typeface="Times New Roman" panose="02020603050405020304" pitchFamily="18" charset="0"/>
                <a:cs typeface="Times New Roman" panose="02020603050405020304" pitchFamily="18" charset="0"/>
              </a:rPr>
              <a:t> 3</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Tìm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hiểu</a:t>
            </a:r>
            <a:r>
              <a:rPr lang="en-SG"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mục</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tiêu</a:t>
            </a:r>
            <a:r>
              <a:rPr lang="en-SG" b="1"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của</a:t>
            </a:r>
            <a:r>
              <a:rPr lang="en-SG" dirty="0">
                <a:latin typeface="Times New Roman" panose="02020603050405020304" pitchFamily="18" charset="0"/>
                <a:cs typeface="Times New Roman" panose="02020603050405020304" pitchFamily="18" charset="0"/>
              </a:rPr>
              <a:t> Liên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quốc</a:t>
            </a:r>
            <a:r>
              <a:rPr lang="en-SG" dirty="0">
                <a:latin typeface="Times New Roman" panose="02020603050405020304" pitchFamily="18" charset="0"/>
                <a:cs typeface="Times New Roman" panose="02020603050405020304" pitchFamily="18" charset="0"/>
              </a:rPr>
              <a:t>.</a:t>
            </a:r>
          </a:p>
          <a:p>
            <a:pPr marL="0" indent="0" algn="just">
              <a:buNone/>
            </a:pPr>
            <a:r>
              <a:rPr lang="en-SG"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Nhóm</a:t>
            </a:r>
            <a:r>
              <a:rPr lang="en-SG" b="1" dirty="0">
                <a:latin typeface="Times New Roman" panose="02020603050405020304" pitchFamily="18" charset="0"/>
                <a:cs typeface="Times New Roman" panose="02020603050405020304" pitchFamily="18" charset="0"/>
              </a:rPr>
              <a:t> 4</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Tìm</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hiểu</a:t>
            </a:r>
            <a:r>
              <a:rPr lang="en-SG"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nguyên</a:t>
            </a:r>
            <a:r>
              <a:rPr lang="en-SG" b="1" dirty="0">
                <a:latin typeface="Times New Roman" panose="02020603050405020304" pitchFamily="18" charset="0"/>
                <a:cs typeface="Times New Roman" panose="02020603050405020304" pitchFamily="18" charset="0"/>
              </a:rPr>
              <a:t> </a:t>
            </a:r>
            <a:r>
              <a:rPr lang="en-SG" b="1" dirty="0" err="1">
                <a:latin typeface="Times New Roman" panose="02020603050405020304" pitchFamily="18" charset="0"/>
                <a:cs typeface="Times New Roman" panose="02020603050405020304" pitchFamily="18" charset="0"/>
              </a:rPr>
              <a:t>tắc</a:t>
            </a:r>
            <a:r>
              <a:rPr lang="en-SG" b="1"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hoạt</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động</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của</a:t>
            </a:r>
            <a:r>
              <a:rPr lang="en-SG" dirty="0">
                <a:latin typeface="Times New Roman" panose="02020603050405020304" pitchFamily="18" charset="0"/>
                <a:cs typeface="Times New Roman" panose="02020603050405020304" pitchFamily="18" charset="0"/>
              </a:rPr>
              <a:t> Liên </a:t>
            </a:r>
            <a:r>
              <a:rPr lang="en-SG" dirty="0" err="1">
                <a:latin typeface="Times New Roman" panose="02020603050405020304" pitchFamily="18" charset="0"/>
                <a:cs typeface="Times New Roman" panose="02020603050405020304" pitchFamily="18" charset="0"/>
              </a:rPr>
              <a:t>hợp</a:t>
            </a:r>
            <a:r>
              <a:rPr lang="en-SG" dirty="0">
                <a:latin typeface="Times New Roman" panose="02020603050405020304" pitchFamily="18" charset="0"/>
                <a:cs typeface="Times New Roman" panose="02020603050405020304" pitchFamily="18" charset="0"/>
              </a:rPr>
              <a:t> </a:t>
            </a:r>
            <a:r>
              <a:rPr lang="en-SG" dirty="0" err="1">
                <a:latin typeface="Times New Roman" panose="02020603050405020304" pitchFamily="18" charset="0"/>
                <a:cs typeface="Times New Roman" panose="02020603050405020304" pitchFamily="18" charset="0"/>
              </a:rPr>
              <a:t>quốc</a:t>
            </a:r>
            <a:r>
              <a:rPr lang="en-SG"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74B2CF4C-9411-B7B9-9688-47F4A20AA254}"/>
              </a:ext>
            </a:extLst>
          </p:cNvPr>
          <p:cNvSpPr txBox="1"/>
          <p:nvPr/>
        </p:nvSpPr>
        <p:spPr>
          <a:xfrm>
            <a:off x="6697785" y="1148920"/>
            <a:ext cx="5131056"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Nhiệm vụ chung: Các nhóm trả lời câu hỏi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Sự ra đời của Liên hợp quốc có đáp ứng được yêu cầu lịch sử sau Chiến tranh thế giới thứ hai không? Việt Nam đã trở thành thành viên của Liên hợp quốc từ khi nào?</a:t>
            </a:r>
          </a:p>
        </p:txBody>
      </p:sp>
      <p:sp>
        <p:nvSpPr>
          <p:cNvPr id="6" name="TextBox 5">
            <a:extLst>
              <a:ext uri="{FF2B5EF4-FFF2-40B4-BE49-F238E27FC236}">
                <a16:creationId xmlns:a16="http://schemas.microsoft.com/office/drawing/2014/main" id="{E87EBE00-63A0-65DE-3945-C87C97838A58}"/>
              </a:ext>
            </a:extLst>
          </p:cNvPr>
          <p:cNvSpPr txBox="1"/>
          <p:nvPr/>
        </p:nvSpPr>
        <p:spPr>
          <a:xfrm>
            <a:off x="0" y="716933"/>
            <a:ext cx="634051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nhóm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Cả lớp chia làm 4 nhóm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Thời gian: 7 phút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SV đọc SGK, trang </a:t>
            </a:r>
            <a:r>
              <a:rPr lang="en-US" sz="2800" dirty="0">
                <a:solidFill>
                  <a:prstClr val="black"/>
                </a:solidFill>
                <a:latin typeface="Times New Roman" panose="02020603050405020304" pitchFamily="18" charset="0"/>
                <a:cs typeface="Times New Roman" panose="02020603050405020304" pitchFamily="18" charset="0"/>
              </a:rPr>
              <a:t>….</a:t>
            </a: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và hoàn thành các nhiệm vụ sau: </a:t>
            </a:r>
          </a:p>
        </p:txBody>
      </p:sp>
      <p:sp>
        <p:nvSpPr>
          <p:cNvPr id="7" name="Hộp Văn bản 6">
            <a:extLst>
              <a:ext uri="{FF2B5EF4-FFF2-40B4-BE49-F238E27FC236}">
                <a16:creationId xmlns:a16="http://schemas.microsoft.com/office/drawing/2014/main" id="{246CCC3A-0778-26ED-B978-7DC87FE55345}"/>
              </a:ext>
            </a:extLst>
          </p:cNvPr>
          <p:cNvSpPr txBox="1"/>
          <p:nvPr/>
        </p:nvSpPr>
        <p:spPr>
          <a:xfrm>
            <a:off x="6697785" y="5062749"/>
            <a:ext cx="524189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Việt</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Nam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gia</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nhập</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Liên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quốc</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20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tháng</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9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năm</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40C28"/>
                </a:solidFill>
                <a:effectLst/>
                <a:uLnTx/>
                <a:uFillTx/>
                <a:latin typeface="Times New Roman" panose="02020603050405020304" pitchFamily="18" charset="0"/>
                <a:ea typeface="+mn-ea"/>
                <a:cs typeface="Times New Roman" panose="02020603050405020304" pitchFamily="18" charset="0"/>
              </a:rPr>
              <a:t>1977</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thứ</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149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này</a:t>
            </a:r>
            <a:r>
              <a:rPr kumimoji="0" lang="en-US" sz="2800" b="0" i="0" u="none" strike="noStrike" kern="1200" cap="none" spc="0" normalizeH="0" baseline="0" noProof="0" dirty="0">
                <a:ln>
                  <a:noFill/>
                </a:ln>
                <a:solidFill>
                  <a:srgbClr val="202124"/>
                </a:solidFill>
                <a:effectLst/>
                <a:highlight>
                  <a:srgbClr val="FFFFFF"/>
                </a:highligh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3146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79E-D4AA-A8DE-1EFC-0D7E1434CDDD}"/>
              </a:ext>
            </a:extLst>
          </p:cNvPr>
          <p:cNvSpPr>
            <a:spLocks noGrp="1"/>
          </p:cNvSpPr>
          <p:nvPr>
            <p:ph type="title"/>
          </p:nvPr>
        </p:nvSpPr>
        <p:spPr>
          <a:xfrm>
            <a:off x="170929" y="121407"/>
            <a:ext cx="8796090" cy="577480"/>
          </a:xfrm>
        </p:spPr>
        <p:txBody>
          <a:bodyPr>
            <a:noAutofit/>
          </a:bodyPr>
          <a:lstStyle/>
          <a:p>
            <a:r>
              <a:rPr lang="en-SG" sz="3600" b="1" dirty="0">
                <a:latin typeface="Times New Roman" panose="02020603050405020304" pitchFamily="18" charset="0"/>
                <a:cs typeface="Times New Roman" panose="02020603050405020304" pitchFamily="18" charset="0"/>
              </a:rPr>
              <a:t>1. </a:t>
            </a:r>
            <a:r>
              <a:rPr lang="en-SG" sz="3600" b="1" dirty="0" err="1">
                <a:latin typeface="Times New Roman" panose="02020603050405020304" pitchFamily="18" charset="0"/>
                <a:cs typeface="Times New Roman" panose="02020603050405020304" pitchFamily="18" charset="0"/>
              </a:rPr>
              <a:t>Một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số</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vấn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cơ</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liên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hợp</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quốc</a:t>
            </a:r>
            <a:r>
              <a:rPr lang="en-SG" sz="3600"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BF551EEC-F5E0-D7F2-8395-572C300D32DC}"/>
              </a:ext>
            </a:extLst>
          </p:cNvPr>
          <p:cNvSpPr txBox="1"/>
          <p:nvPr/>
        </p:nvSpPr>
        <p:spPr>
          <a:xfrm>
            <a:off x="0" y="950245"/>
            <a:ext cx="704701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Bối cảnh lịch sử và quá trình hình thành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defRPr/>
            </a:pPr>
            <a:r>
              <a:rPr lang="en-US" sz="2800" b="1" dirty="0">
                <a:solidFill>
                  <a:prstClr val="black"/>
                </a:solidFill>
                <a:latin typeface="Times New Roman" panose="02020603050405020304" pitchFamily="18" charset="0"/>
                <a:cs typeface="Times New Roman" panose="02020603050405020304" pitchFamily="18" charset="0"/>
              </a:rPr>
              <a:t>* </a:t>
            </a:r>
            <a:r>
              <a:rPr lang="en-VN" sz="2800" b="1" dirty="0">
                <a:solidFill>
                  <a:prstClr val="black"/>
                </a:solidFill>
                <a:latin typeface="Times New Roman" panose="02020603050405020304" pitchFamily="18" charset="0"/>
                <a:cs typeface="Times New Roman" panose="02020603050405020304" pitchFamily="18" charset="0"/>
              </a:rPr>
              <a:t>Bối cảnh lịch sử</a:t>
            </a: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pSp>
        <p:nvGrpSpPr>
          <p:cNvPr id="3" name="그룹 169">
            <a:extLst>
              <a:ext uri="{FF2B5EF4-FFF2-40B4-BE49-F238E27FC236}">
                <a16:creationId xmlns:a16="http://schemas.microsoft.com/office/drawing/2014/main" id="{C44A18E6-AD79-A638-AA6F-29A1CF44A422}"/>
              </a:ext>
            </a:extLst>
          </p:cNvPr>
          <p:cNvGrpSpPr/>
          <p:nvPr/>
        </p:nvGrpSpPr>
        <p:grpSpPr>
          <a:xfrm flipH="1">
            <a:off x="146823" y="4780624"/>
            <a:ext cx="5399604" cy="1686386"/>
            <a:chOff x="6645239" y="1693040"/>
            <a:chExt cx="4748162" cy="1203788"/>
          </a:xfrm>
        </p:grpSpPr>
        <p:sp>
          <p:nvSpPr>
            <p:cNvPr id="4" name="사각형: 둥근 모서리 170">
              <a:extLst>
                <a:ext uri="{FF2B5EF4-FFF2-40B4-BE49-F238E27FC236}">
                  <a16:creationId xmlns:a16="http://schemas.microsoft.com/office/drawing/2014/main" id="{C7DAAE61-207A-E019-CE3E-E449102DA019}"/>
                </a:ext>
              </a:extLst>
            </p:cNvPr>
            <p:cNvSpPr/>
            <p:nvPr/>
          </p:nvSpPr>
          <p:spPr>
            <a:xfrm>
              <a:off x="7109401" y="1715814"/>
              <a:ext cx="4284000" cy="1158240"/>
            </a:xfrm>
            <a:prstGeom prst="roundRect">
              <a:avLst>
                <a:gd name="adj" fmla="val 839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5" name="그룹 171">
              <a:extLst>
                <a:ext uri="{FF2B5EF4-FFF2-40B4-BE49-F238E27FC236}">
                  <a16:creationId xmlns:a16="http://schemas.microsoft.com/office/drawing/2014/main" id="{F81E09EB-CB23-778C-079E-09EC5E3D97DD}"/>
                </a:ext>
              </a:extLst>
            </p:cNvPr>
            <p:cNvGrpSpPr/>
            <p:nvPr/>
          </p:nvGrpSpPr>
          <p:grpSpPr>
            <a:xfrm>
              <a:off x="6645239" y="1693040"/>
              <a:ext cx="856210" cy="1203788"/>
              <a:chOff x="4335987" y="774785"/>
              <a:chExt cx="887766" cy="1248156"/>
            </a:xfrm>
          </p:grpSpPr>
          <p:sp>
            <p:nvSpPr>
              <p:cNvPr id="6" name="이등변 삼각형 172">
                <a:extLst>
                  <a:ext uri="{FF2B5EF4-FFF2-40B4-BE49-F238E27FC236}">
                    <a16:creationId xmlns:a16="http://schemas.microsoft.com/office/drawing/2014/main" id="{CB0EEAC3-A2DB-15CE-9CA7-E724FE99705F}"/>
                  </a:ext>
                </a:extLst>
              </p:cNvPr>
              <p:cNvSpPr/>
              <p:nvPr/>
            </p:nvSpPr>
            <p:spPr>
              <a:xfrm rot="5400000">
                <a:off x="4155792" y="954980"/>
                <a:ext cx="1248156" cy="88776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7" name="이등변 삼각형 173">
                <a:extLst>
                  <a:ext uri="{FF2B5EF4-FFF2-40B4-BE49-F238E27FC236}">
                    <a16:creationId xmlns:a16="http://schemas.microsoft.com/office/drawing/2014/main" id="{DA8CE492-6A49-A8EE-4DCC-AB80DB11E849}"/>
                  </a:ext>
                </a:extLst>
              </p:cNvPr>
              <p:cNvSpPr/>
              <p:nvPr/>
            </p:nvSpPr>
            <p:spPr>
              <a:xfrm rot="5400000">
                <a:off x="4284886" y="1008637"/>
                <a:ext cx="1097280" cy="7804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sp>
        <p:nvSpPr>
          <p:cNvPr id="11" name="TextBox 10">
            <a:extLst>
              <a:ext uri="{FF2B5EF4-FFF2-40B4-BE49-F238E27FC236}">
                <a16:creationId xmlns:a16="http://schemas.microsoft.com/office/drawing/2014/main" id="{71AE5AB9-24C1-AFA0-A39B-352EB240493A}"/>
              </a:ext>
            </a:extLst>
          </p:cNvPr>
          <p:cNvSpPr txBox="1"/>
          <p:nvPr/>
        </p:nvSpPr>
        <p:spPr>
          <a:xfrm>
            <a:off x="177092" y="4948454"/>
            <a:ext cx="447418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Liên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Xô</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Mỹ</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Anh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triển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khai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hoạt</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động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để</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thành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lập</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Liên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hợp</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2" name="TextBox 11">
            <a:extLst>
              <a:ext uri="{FF2B5EF4-FFF2-40B4-BE49-F238E27FC236}">
                <a16:creationId xmlns:a16="http://schemas.microsoft.com/office/drawing/2014/main" id="{ACBEC2F5-B692-467F-6208-243A7E4A23AA}"/>
              </a:ext>
            </a:extLst>
          </p:cNvPr>
          <p:cNvSpPr txBox="1"/>
          <p:nvPr/>
        </p:nvSpPr>
        <p:spPr>
          <a:xfrm>
            <a:off x="5574733" y="4902288"/>
            <a:ext cx="1043968" cy="10156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srgbClr val="4F81BD"/>
                </a:solidFill>
                <a:effectLst/>
                <a:uLnTx/>
                <a:uFillTx/>
                <a:latin typeface="Calibri"/>
                <a:ea typeface="맑은 고딕" panose="020B0503020000020004" pitchFamily="34" charset="-127"/>
                <a:cs typeface="Arial" pitchFamily="34" charset="0"/>
              </a:rPr>
              <a:t>04</a:t>
            </a:r>
            <a:endParaRPr kumimoji="0" lang="ko-KR" altLang="en-US" sz="6000" b="1" i="0" u="none" strike="noStrike" kern="1200" cap="none" spc="0" normalizeH="0" baseline="0" noProof="0" dirty="0">
              <a:ln>
                <a:noFill/>
              </a:ln>
              <a:solidFill>
                <a:srgbClr val="4F81BD"/>
              </a:solidFill>
              <a:effectLst/>
              <a:uLnTx/>
              <a:uFillTx/>
              <a:latin typeface="Calibri"/>
              <a:ea typeface="맑은 고딕" panose="020B0503020000020004" pitchFamily="34" charset="-127"/>
              <a:cs typeface="Arial" pitchFamily="34" charset="0"/>
            </a:endParaRPr>
          </a:p>
        </p:txBody>
      </p:sp>
      <p:sp>
        <p:nvSpPr>
          <p:cNvPr id="13" name="Isosceles Triangle 51">
            <a:extLst>
              <a:ext uri="{FF2B5EF4-FFF2-40B4-BE49-F238E27FC236}">
                <a16:creationId xmlns:a16="http://schemas.microsoft.com/office/drawing/2014/main" id="{3D50DE61-A54E-A06D-E387-B36CE7072236}"/>
              </a:ext>
            </a:extLst>
          </p:cNvPr>
          <p:cNvSpPr/>
          <p:nvPr/>
        </p:nvSpPr>
        <p:spPr>
          <a:xfrm>
            <a:off x="5019242" y="5227087"/>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4" name="그룹 179">
            <a:extLst>
              <a:ext uri="{FF2B5EF4-FFF2-40B4-BE49-F238E27FC236}">
                <a16:creationId xmlns:a16="http://schemas.microsoft.com/office/drawing/2014/main" id="{DCE4264E-6FBF-3849-8640-6A9E791A548D}"/>
              </a:ext>
            </a:extLst>
          </p:cNvPr>
          <p:cNvGrpSpPr/>
          <p:nvPr/>
        </p:nvGrpSpPr>
        <p:grpSpPr>
          <a:xfrm>
            <a:off x="6645239" y="3784921"/>
            <a:ext cx="5399938" cy="2475201"/>
            <a:chOff x="6645239" y="1693040"/>
            <a:chExt cx="4744954" cy="1203788"/>
          </a:xfrm>
        </p:grpSpPr>
        <p:sp>
          <p:nvSpPr>
            <p:cNvPr id="15" name="사각형: 둥근 모서리 180">
              <a:extLst>
                <a:ext uri="{FF2B5EF4-FFF2-40B4-BE49-F238E27FC236}">
                  <a16:creationId xmlns:a16="http://schemas.microsoft.com/office/drawing/2014/main" id="{6F544A6E-7636-45D9-223B-8FDB887E7D01}"/>
                </a:ext>
              </a:extLst>
            </p:cNvPr>
            <p:cNvSpPr/>
            <p:nvPr/>
          </p:nvSpPr>
          <p:spPr>
            <a:xfrm>
              <a:off x="7106193" y="1715814"/>
              <a:ext cx="4284000" cy="1158240"/>
            </a:xfrm>
            <a:prstGeom prst="roundRect">
              <a:avLst>
                <a:gd name="adj" fmla="val 8396"/>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16" name="그룹 181">
              <a:extLst>
                <a:ext uri="{FF2B5EF4-FFF2-40B4-BE49-F238E27FC236}">
                  <a16:creationId xmlns:a16="http://schemas.microsoft.com/office/drawing/2014/main" id="{E4E520B6-DF44-9DE6-94D6-D2C03F87C405}"/>
                </a:ext>
              </a:extLst>
            </p:cNvPr>
            <p:cNvGrpSpPr/>
            <p:nvPr/>
          </p:nvGrpSpPr>
          <p:grpSpPr>
            <a:xfrm>
              <a:off x="6645239" y="1693040"/>
              <a:ext cx="856210" cy="1203788"/>
              <a:chOff x="4335987" y="774785"/>
              <a:chExt cx="887766" cy="1248156"/>
            </a:xfrm>
          </p:grpSpPr>
          <p:sp>
            <p:nvSpPr>
              <p:cNvPr id="17" name="이등변 삼각형 182">
                <a:extLst>
                  <a:ext uri="{FF2B5EF4-FFF2-40B4-BE49-F238E27FC236}">
                    <a16:creationId xmlns:a16="http://schemas.microsoft.com/office/drawing/2014/main" id="{D9C906E3-5958-88DF-8331-D01B908E66EA}"/>
                  </a:ext>
                </a:extLst>
              </p:cNvPr>
              <p:cNvSpPr/>
              <p:nvPr/>
            </p:nvSpPr>
            <p:spPr>
              <a:xfrm rot="5400000">
                <a:off x="4155792" y="954980"/>
                <a:ext cx="1248156" cy="88776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8" name="이등변 삼각형 183">
                <a:extLst>
                  <a:ext uri="{FF2B5EF4-FFF2-40B4-BE49-F238E27FC236}">
                    <a16:creationId xmlns:a16="http://schemas.microsoft.com/office/drawing/2014/main" id="{270C1CDE-0A59-4CD9-38B4-028E957BA60E}"/>
                  </a:ext>
                </a:extLst>
              </p:cNvPr>
              <p:cNvSpPr/>
              <p:nvPr/>
            </p:nvSpPr>
            <p:spPr>
              <a:xfrm rot="5400000">
                <a:off x="4284886" y="1008637"/>
                <a:ext cx="1097280" cy="7804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sp>
        <p:nvSpPr>
          <p:cNvPr id="19" name="TextBox 18">
            <a:extLst>
              <a:ext uri="{FF2B5EF4-FFF2-40B4-BE49-F238E27FC236}">
                <a16:creationId xmlns:a16="http://schemas.microsoft.com/office/drawing/2014/main" id="{1E8CBDC7-1FE5-BA85-90DC-5DF7B0EB0197}"/>
              </a:ext>
            </a:extLst>
          </p:cNvPr>
          <p:cNvSpPr txBox="1"/>
          <p:nvPr/>
        </p:nvSpPr>
        <p:spPr>
          <a:xfrm>
            <a:off x="5574733" y="3878985"/>
            <a:ext cx="1043968" cy="10156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srgbClr val="C0504D"/>
                </a:solidFill>
                <a:effectLst/>
                <a:uLnTx/>
                <a:uFillTx/>
                <a:latin typeface="Calibri"/>
                <a:ea typeface="맑은 고딕" panose="020B0503020000020004" pitchFamily="34" charset="-127"/>
                <a:cs typeface="Arial" pitchFamily="34" charset="0"/>
              </a:rPr>
              <a:t>03</a:t>
            </a:r>
            <a:endParaRPr kumimoji="0" lang="ko-KR" altLang="en-US" sz="6000" b="1" i="0" u="none" strike="noStrike" kern="1200" cap="none" spc="0" normalizeH="0" baseline="0" noProof="0" dirty="0">
              <a:ln>
                <a:noFill/>
              </a:ln>
              <a:solidFill>
                <a:srgbClr val="C0504D"/>
              </a:solidFill>
              <a:effectLst/>
              <a:uLnTx/>
              <a:uFillTx/>
              <a:latin typeface="Calibri"/>
              <a:ea typeface="맑은 고딕" panose="020B0503020000020004" pitchFamily="34" charset="-127"/>
              <a:cs typeface="Arial" pitchFamily="34" charset="0"/>
            </a:endParaRPr>
          </a:p>
        </p:txBody>
      </p:sp>
      <p:sp>
        <p:nvSpPr>
          <p:cNvPr id="22" name="TextBox 21">
            <a:extLst>
              <a:ext uri="{FF2B5EF4-FFF2-40B4-BE49-F238E27FC236}">
                <a16:creationId xmlns:a16="http://schemas.microsoft.com/office/drawing/2014/main" id="{EFA2B713-3304-86E3-2401-B50AA43D596D}"/>
              </a:ext>
            </a:extLst>
          </p:cNvPr>
          <p:cNvSpPr txBox="1"/>
          <p:nvPr/>
        </p:nvSpPr>
        <p:spPr>
          <a:xfrm>
            <a:off x="7408914" y="3854943"/>
            <a:ext cx="4605994"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Ý</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tưởng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về</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một</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tổ</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chức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thực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sự</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có</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vai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trò</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trong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việc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duy</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trì</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hòa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bình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giới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ngăn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chặn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chiến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tranh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ngày</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càng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rõ</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nét</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23" name="Rectangle 15">
            <a:extLst>
              <a:ext uri="{FF2B5EF4-FFF2-40B4-BE49-F238E27FC236}">
                <a16:creationId xmlns:a16="http://schemas.microsoft.com/office/drawing/2014/main" id="{2082527B-5B5E-CCFD-F5DC-33CD1BCA6011}"/>
              </a:ext>
            </a:extLst>
          </p:cNvPr>
          <p:cNvSpPr/>
          <p:nvPr/>
        </p:nvSpPr>
        <p:spPr>
          <a:xfrm rot="5400000">
            <a:off x="6864615" y="4189687"/>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24" name="그룹 189">
            <a:extLst>
              <a:ext uri="{FF2B5EF4-FFF2-40B4-BE49-F238E27FC236}">
                <a16:creationId xmlns:a16="http://schemas.microsoft.com/office/drawing/2014/main" id="{5EE8AE3A-B80B-5B30-DA02-E63B3F2D75D5}"/>
              </a:ext>
            </a:extLst>
          </p:cNvPr>
          <p:cNvGrpSpPr/>
          <p:nvPr/>
        </p:nvGrpSpPr>
        <p:grpSpPr>
          <a:xfrm flipH="1">
            <a:off x="146823" y="2789221"/>
            <a:ext cx="5399604" cy="1686386"/>
            <a:chOff x="6645239" y="1693040"/>
            <a:chExt cx="4748162" cy="1203788"/>
          </a:xfrm>
        </p:grpSpPr>
        <p:sp>
          <p:nvSpPr>
            <p:cNvPr id="25" name="사각형: 둥근 모서리 190">
              <a:extLst>
                <a:ext uri="{FF2B5EF4-FFF2-40B4-BE49-F238E27FC236}">
                  <a16:creationId xmlns:a16="http://schemas.microsoft.com/office/drawing/2014/main" id="{6498EDE6-DDF6-328B-57CC-637FABF613DF}"/>
                </a:ext>
              </a:extLst>
            </p:cNvPr>
            <p:cNvSpPr/>
            <p:nvPr/>
          </p:nvSpPr>
          <p:spPr>
            <a:xfrm>
              <a:off x="7109401" y="1715814"/>
              <a:ext cx="4284000" cy="1158240"/>
            </a:xfrm>
            <a:prstGeom prst="roundRect">
              <a:avLst>
                <a:gd name="adj" fmla="val 8396"/>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26" name="그룹 191">
              <a:extLst>
                <a:ext uri="{FF2B5EF4-FFF2-40B4-BE49-F238E27FC236}">
                  <a16:creationId xmlns:a16="http://schemas.microsoft.com/office/drawing/2014/main" id="{F153EEB9-DDBC-7C03-BF51-8CAF1AB2BCED}"/>
                </a:ext>
              </a:extLst>
            </p:cNvPr>
            <p:cNvGrpSpPr/>
            <p:nvPr/>
          </p:nvGrpSpPr>
          <p:grpSpPr>
            <a:xfrm>
              <a:off x="6645239" y="1693040"/>
              <a:ext cx="856210" cy="1203788"/>
              <a:chOff x="4335987" y="774785"/>
              <a:chExt cx="887766" cy="1248156"/>
            </a:xfrm>
          </p:grpSpPr>
          <p:sp>
            <p:nvSpPr>
              <p:cNvPr id="27" name="이등변 삼각형 192">
                <a:extLst>
                  <a:ext uri="{FF2B5EF4-FFF2-40B4-BE49-F238E27FC236}">
                    <a16:creationId xmlns:a16="http://schemas.microsoft.com/office/drawing/2014/main" id="{96464179-8B2E-48A2-108D-93316D94DDBE}"/>
                  </a:ext>
                </a:extLst>
              </p:cNvPr>
              <p:cNvSpPr/>
              <p:nvPr/>
            </p:nvSpPr>
            <p:spPr>
              <a:xfrm rot="5400000">
                <a:off x="4155792" y="954980"/>
                <a:ext cx="1248156" cy="88776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8" name="이등변 삼각형 193">
                <a:extLst>
                  <a:ext uri="{FF2B5EF4-FFF2-40B4-BE49-F238E27FC236}">
                    <a16:creationId xmlns:a16="http://schemas.microsoft.com/office/drawing/2014/main" id="{3CFA8CFE-171E-53DB-1BF1-345E9FA68ACA}"/>
                  </a:ext>
                </a:extLst>
              </p:cNvPr>
              <p:cNvSpPr/>
              <p:nvPr/>
            </p:nvSpPr>
            <p:spPr>
              <a:xfrm rot="5400000">
                <a:off x="4284886" y="1008637"/>
                <a:ext cx="1097280" cy="7804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sp>
        <p:nvSpPr>
          <p:cNvPr id="29" name="TextBox 28">
            <a:extLst>
              <a:ext uri="{FF2B5EF4-FFF2-40B4-BE49-F238E27FC236}">
                <a16:creationId xmlns:a16="http://schemas.microsoft.com/office/drawing/2014/main" id="{09787EFE-F7C2-1E0D-0BDB-8CF561828F9A}"/>
              </a:ext>
            </a:extLst>
          </p:cNvPr>
          <p:cNvSpPr txBox="1"/>
          <p:nvPr/>
        </p:nvSpPr>
        <p:spPr>
          <a:xfrm>
            <a:off x="5574733" y="2917650"/>
            <a:ext cx="1043968" cy="10156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srgbClr val="9BBB59"/>
                </a:solidFill>
                <a:effectLst/>
                <a:uLnTx/>
                <a:uFillTx/>
                <a:latin typeface="Calibri"/>
                <a:ea typeface="맑은 고딕" panose="020B0503020000020004" pitchFamily="34" charset="-127"/>
                <a:cs typeface="Arial" pitchFamily="34" charset="0"/>
              </a:rPr>
              <a:t>02</a:t>
            </a:r>
            <a:endParaRPr kumimoji="0" lang="ko-KR" altLang="en-US" sz="6000" b="1" i="0" u="none" strike="noStrike" kern="1200" cap="none" spc="0" normalizeH="0" baseline="0" noProof="0" dirty="0">
              <a:ln>
                <a:noFill/>
              </a:ln>
              <a:solidFill>
                <a:srgbClr val="9BBB59"/>
              </a:solidFill>
              <a:effectLst/>
              <a:uLnTx/>
              <a:uFillTx/>
              <a:latin typeface="Calibri"/>
              <a:ea typeface="맑은 고딕" panose="020B0503020000020004" pitchFamily="34" charset="-127"/>
              <a:cs typeface="Arial" pitchFamily="34" charset="0"/>
            </a:endParaRPr>
          </a:p>
        </p:txBody>
      </p:sp>
      <p:sp>
        <p:nvSpPr>
          <p:cNvPr id="32" name="TextBox 31">
            <a:extLst>
              <a:ext uri="{FF2B5EF4-FFF2-40B4-BE49-F238E27FC236}">
                <a16:creationId xmlns:a16="http://schemas.microsoft.com/office/drawing/2014/main" id="{C23AAE2C-4FC3-B31A-B218-1234F2EE1873}"/>
              </a:ext>
            </a:extLst>
          </p:cNvPr>
          <p:cNvSpPr txBox="1"/>
          <p:nvPr/>
        </p:nvSpPr>
        <p:spPr>
          <a:xfrm>
            <a:off x="269626" y="2963816"/>
            <a:ext cx="4381647"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Yêu</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cầu</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cấp</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bách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về</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việc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tổ</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chức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lại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giới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sau</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chiến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tranh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3" name="Rounded Rectangle 32">
            <a:extLst>
              <a:ext uri="{FF2B5EF4-FFF2-40B4-BE49-F238E27FC236}">
                <a16:creationId xmlns:a16="http://schemas.microsoft.com/office/drawing/2014/main" id="{D98FE69F-986D-01C6-DF72-2EC36BD96DD7}"/>
              </a:ext>
            </a:extLst>
          </p:cNvPr>
          <p:cNvSpPr/>
          <p:nvPr/>
        </p:nvSpPr>
        <p:spPr>
          <a:xfrm>
            <a:off x="5062472" y="3229795"/>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34" name="그룹 199">
            <a:extLst>
              <a:ext uri="{FF2B5EF4-FFF2-40B4-BE49-F238E27FC236}">
                <a16:creationId xmlns:a16="http://schemas.microsoft.com/office/drawing/2014/main" id="{5AA8192B-8642-06A6-6335-F5AAF2D384BC}"/>
              </a:ext>
            </a:extLst>
          </p:cNvPr>
          <p:cNvGrpSpPr/>
          <p:nvPr/>
        </p:nvGrpSpPr>
        <p:grpSpPr>
          <a:xfrm>
            <a:off x="6645239" y="1222284"/>
            <a:ext cx="5399938" cy="2257622"/>
            <a:chOff x="6645239" y="1693040"/>
            <a:chExt cx="4744954" cy="1203788"/>
          </a:xfrm>
        </p:grpSpPr>
        <p:sp>
          <p:nvSpPr>
            <p:cNvPr id="35" name="사각형: 둥근 모서리 200">
              <a:extLst>
                <a:ext uri="{FF2B5EF4-FFF2-40B4-BE49-F238E27FC236}">
                  <a16:creationId xmlns:a16="http://schemas.microsoft.com/office/drawing/2014/main" id="{74CA0933-B716-2C81-2179-51A2FDD22CB3}"/>
                </a:ext>
              </a:extLst>
            </p:cNvPr>
            <p:cNvSpPr/>
            <p:nvPr/>
          </p:nvSpPr>
          <p:spPr>
            <a:xfrm>
              <a:off x="7106193" y="1715814"/>
              <a:ext cx="4284000" cy="1158240"/>
            </a:xfrm>
            <a:prstGeom prst="roundRect">
              <a:avLst>
                <a:gd name="adj" fmla="val 839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36" name="그룹 201">
              <a:extLst>
                <a:ext uri="{FF2B5EF4-FFF2-40B4-BE49-F238E27FC236}">
                  <a16:creationId xmlns:a16="http://schemas.microsoft.com/office/drawing/2014/main" id="{98DE7583-D57D-82CD-943F-B182A8B7D81D}"/>
                </a:ext>
              </a:extLst>
            </p:cNvPr>
            <p:cNvGrpSpPr/>
            <p:nvPr/>
          </p:nvGrpSpPr>
          <p:grpSpPr>
            <a:xfrm>
              <a:off x="6645239" y="1693040"/>
              <a:ext cx="856210" cy="1203788"/>
              <a:chOff x="4335987" y="774785"/>
              <a:chExt cx="887766" cy="1248156"/>
            </a:xfrm>
          </p:grpSpPr>
          <p:sp>
            <p:nvSpPr>
              <p:cNvPr id="37" name="이등변 삼각형 202">
                <a:extLst>
                  <a:ext uri="{FF2B5EF4-FFF2-40B4-BE49-F238E27FC236}">
                    <a16:creationId xmlns:a16="http://schemas.microsoft.com/office/drawing/2014/main" id="{3AB1BEC9-D92A-5BCA-6EC6-2223A5C19653}"/>
                  </a:ext>
                </a:extLst>
              </p:cNvPr>
              <p:cNvSpPr/>
              <p:nvPr/>
            </p:nvSpPr>
            <p:spPr>
              <a:xfrm rot="5400000">
                <a:off x="4155792" y="954980"/>
                <a:ext cx="1248156" cy="887766"/>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8" name="이등변 삼각형 203">
                <a:extLst>
                  <a:ext uri="{FF2B5EF4-FFF2-40B4-BE49-F238E27FC236}">
                    <a16:creationId xmlns:a16="http://schemas.microsoft.com/office/drawing/2014/main" id="{0BC36656-68BC-CE18-5944-EA8A0B1AAB47}"/>
                  </a:ext>
                </a:extLst>
              </p:cNvPr>
              <p:cNvSpPr/>
              <p:nvPr/>
            </p:nvSpPr>
            <p:spPr>
              <a:xfrm rot="5400000">
                <a:off x="4284886" y="1008637"/>
                <a:ext cx="1097280" cy="78045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sp>
        <p:nvSpPr>
          <p:cNvPr id="39" name="TextBox 38">
            <a:extLst>
              <a:ext uri="{FF2B5EF4-FFF2-40B4-BE49-F238E27FC236}">
                <a16:creationId xmlns:a16="http://schemas.microsoft.com/office/drawing/2014/main" id="{290B6671-2BD1-D897-C6FA-9059E112E7C8}"/>
              </a:ext>
            </a:extLst>
          </p:cNvPr>
          <p:cNvSpPr txBox="1"/>
          <p:nvPr/>
        </p:nvSpPr>
        <p:spPr>
          <a:xfrm>
            <a:off x="5574733" y="1887583"/>
            <a:ext cx="1043968" cy="10156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srgbClr val="8064A2"/>
                </a:solidFill>
                <a:effectLst/>
                <a:uLnTx/>
                <a:uFillTx/>
                <a:latin typeface="Calibri"/>
                <a:ea typeface="맑은 고딕" panose="020B0503020000020004" pitchFamily="34" charset="-127"/>
                <a:cs typeface="Arial" pitchFamily="34" charset="0"/>
              </a:rPr>
              <a:t>01</a:t>
            </a:r>
            <a:endParaRPr kumimoji="0" lang="ko-KR" altLang="en-US" sz="6000" b="1" i="0" u="none" strike="noStrike" kern="1200" cap="none" spc="0" normalizeH="0" baseline="0" noProof="0" dirty="0">
              <a:ln>
                <a:noFill/>
              </a:ln>
              <a:solidFill>
                <a:srgbClr val="8064A2"/>
              </a:solidFill>
              <a:effectLst/>
              <a:uLnTx/>
              <a:uFillTx/>
              <a:latin typeface="Calibri"/>
              <a:ea typeface="맑은 고딕" panose="020B0503020000020004" pitchFamily="34" charset="-127"/>
              <a:cs typeface="Arial" pitchFamily="34" charset="0"/>
            </a:endParaRPr>
          </a:p>
        </p:txBody>
      </p:sp>
      <p:sp>
        <p:nvSpPr>
          <p:cNvPr id="42" name="TextBox 41">
            <a:extLst>
              <a:ext uri="{FF2B5EF4-FFF2-40B4-BE49-F238E27FC236}">
                <a16:creationId xmlns:a16="http://schemas.microsoft.com/office/drawing/2014/main" id="{A314D887-3AE9-5E08-7845-9F8FCEE4175F}"/>
              </a:ext>
            </a:extLst>
          </p:cNvPr>
          <p:cNvSpPr txBox="1"/>
          <p:nvPr/>
        </p:nvSpPr>
        <p:spPr>
          <a:xfrm>
            <a:off x="7501449" y="1413913"/>
            <a:ext cx="4420925"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Giai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đoạn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cuối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của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Chiến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tranh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giới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thứ</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hai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tình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hình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giới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có</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chuyển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biến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quan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trọng</a:t>
            </a:r>
            <a:r>
              <a:rPr kumimoji="0" lang="en-US" altLang="ko-KR" sz="2200"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 </a:t>
            </a:r>
            <a:endParaRPr kumimoji="0" lang="ko-KR" altLang="en-US" sz="2200"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endParaRPr>
          </a:p>
        </p:txBody>
      </p:sp>
      <p:sp>
        <p:nvSpPr>
          <p:cNvPr id="43" name="Rounded Rectangle 5">
            <a:extLst>
              <a:ext uri="{FF2B5EF4-FFF2-40B4-BE49-F238E27FC236}">
                <a16:creationId xmlns:a16="http://schemas.microsoft.com/office/drawing/2014/main" id="{FD0644E9-8347-5E74-684F-C875D7CEAF33}"/>
              </a:ext>
            </a:extLst>
          </p:cNvPr>
          <p:cNvSpPr/>
          <p:nvPr/>
        </p:nvSpPr>
        <p:spPr>
          <a:xfrm flipH="1">
            <a:off x="6838703" y="2208207"/>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9" name="TextBox 8">
            <a:extLst>
              <a:ext uri="{FF2B5EF4-FFF2-40B4-BE49-F238E27FC236}">
                <a16:creationId xmlns:a16="http://schemas.microsoft.com/office/drawing/2014/main" id="{7B0875C8-0434-90DC-C4C4-A0C0A8F99641}"/>
              </a:ext>
            </a:extLst>
          </p:cNvPr>
          <p:cNvSpPr txBox="1"/>
          <p:nvPr/>
        </p:nvSpPr>
        <p:spPr>
          <a:xfrm>
            <a:off x="146823" y="1523419"/>
            <a:ext cx="29078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273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nodePh="1">
                                  <p:stCondLst>
                                    <p:cond delay="0"/>
                                  </p:stCondLst>
                                  <p:endCondLst>
                                    <p:cond evt="begin" delay="0">
                                      <p:tn val="77"/>
                                    </p:cond>
                                  </p:end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animBg="1"/>
      <p:bldP spid="19" grpId="0"/>
      <p:bldP spid="22" grpId="0"/>
      <p:bldP spid="23" grpId="0" animBg="1"/>
      <p:bldP spid="29" grpId="0"/>
      <p:bldP spid="32" grpId="0"/>
      <p:bldP spid="33" grpId="0" animBg="1"/>
      <p:bldP spid="39" grpId="0"/>
      <p:bldP spid="42" grpId="0"/>
      <p:bldP spid="4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79E-D4AA-A8DE-1EFC-0D7E1434CDDD}"/>
              </a:ext>
            </a:extLst>
          </p:cNvPr>
          <p:cNvSpPr>
            <a:spLocks noGrp="1"/>
          </p:cNvSpPr>
          <p:nvPr>
            <p:ph type="title"/>
          </p:nvPr>
        </p:nvSpPr>
        <p:spPr>
          <a:xfrm>
            <a:off x="33875" y="53799"/>
            <a:ext cx="9347198" cy="487362"/>
          </a:xfrm>
        </p:spPr>
        <p:txBody>
          <a:bodyPr>
            <a:noAutofit/>
          </a:bodyPr>
          <a:lstStyle/>
          <a:p>
            <a:r>
              <a:rPr lang="en-SG" sz="3600" b="1" dirty="0">
                <a:latin typeface="Times New Roman" panose="02020603050405020304" pitchFamily="18" charset="0"/>
                <a:cs typeface="Times New Roman" panose="02020603050405020304" pitchFamily="18" charset="0"/>
              </a:rPr>
              <a:t>1. </a:t>
            </a:r>
            <a:r>
              <a:rPr lang="en-SG" sz="3600" b="1" dirty="0" err="1">
                <a:latin typeface="Times New Roman" panose="02020603050405020304" pitchFamily="18" charset="0"/>
                <a:cs typeface="Times New Roman" panose="02020603050405020304" pitchFamily="18" charset="0"/>
              </a:rPr>
              <a:t>Một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số</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vấn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cơ</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liên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hợp</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quốc</a:t>
            </a:r>
            <a:r>
              <a:rPr lang="en-SG" sz="3600"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BF551EEC-F5E0-D7F2-8395-572C300D32DC}"/>
              </a:ext>
            </a:extLst>
          </p:cNvPr>
          <p:cNvSpPr txBox="1"/>
          <p:nvPr/>
        </p:nvSpPr>
        <p:spPr>
          <a:xfrm>
            <a:off x="67366" y="462818"/>
            <a:ext cx="7804971" cy="954107"/>
          </a:xfrm>
          <a:prstGeom prst="rect">
            <a:avLst/>
          </a:prstGeom>
          <a:noFill/>
        </p:spPr>
        <p:txBody>
          <a:bodyPr wrap="square" rtlCol="0">
            <a:spAutoFit/>
          </a:bodyPr>
          <a:lstStyle/>
          <a:p>
            <a:pPr>
              <a:defRPr/>
            </a:pPr>
            <a:r>
              <a:rPr lang="en-VN" sz="2800" b="1" dirty="0">
                <a:solidFill>
                  <a:prstClr val="black"/>
                </a:solidFill>
                <a:latin typeface="Times New Roman" panose="02020603050405020304" pitchFamily="18" charset="0"/>
                <a:cs typeface="Times New Roman" panose="02020603050405020304" pitchFamily="18" charset="0"/>
              </a:rPr>
              <a:t>a. Bối cảnh lịch sử và quá trình hình thành</a:t>
            </a:r>
            <a:r>
              <a:rPr lang="en-US" sz="2800" b="1" dirty="0">
                <a:solidFill>
                  <a:prstClr val="black"/>
                </a:solidFill>
                <a:latin typeface="Times New Roman" panose="02020603050405020304" pitchFamily="18" charset="0"/>
                <a:cs typeface="Times New Roman" panose="02020603050405020304" pitchFamily="18" charset="0"/>
              </a:rPr>
              <a:t>.</a:t>
            </a:r>
            <a:r>
              <a:rPr lang="en-VN" sz="2800" b="1" dirty="0">
                <a:solidFill>
                  <a:prstClr val="black"/>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Quá trình hình thành </a:t>
            </a:r>
          </a:p>
        </p:txBody>
      </p:sp>
      <p:cxnSp>
        <p:nvCxnSpPr>
          <p:cNvPr id="111" name="직선 연결선 58">
            <a:extLst>
              <a:ext uri="{FF2B5EF4-FFF2-40B4-BE49-F238E27FC236}">
                <a16:creationId xmlns:a16="http://schemas.microsoft.com/office/drawing/2014/main" id="{195C1E22-C74D-7432-3B32-55B7814BC9FB}"/>
              </a:ext>
            </a:extLst>
          </p:cNvPr>
          <p:cNvCxnSpPr>
            <a:cxnSpLocks/>
          </p:cNvCxnSpPr>
          <p:nvPr/>
        </p:nvCxnSpPr>
        <p:spPr>
          <a:xfrm flipH="1">
            <a:off x="8704207" y="2255239"/>
            <a:ext cx="67686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2" name="직선 연결선 59">
            <a:extLst>
              <a:ext uri="{FF2B5EF4-FFF2-40B4-BE49-F238E27FC236}">
                <a16:creationId xmlns:a16="http://schemas.microsoft.com/office/drawing/2014/main" id="{65169371-48FB-59FC-3D70-156D013BF05E}"/>
              </a:ext>
            </a:extLst>
          </p:cNvPr>
          <p:cNvCxnSpPr>
            <a:cxnSpLocks/>
          </p:cNvCxnSpPr>
          <p:nvPr/>
        </p:nvCxnSpPr>
        <p:spPr>
          <a:xfrm flipH="1">
            <a:off x="8704206" y="4293953"/>
            <a:ext cx="67686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직선 연결선 60">
            <a:extLst>
              <a:ext uri="{FF2B5EF4-FFF2-40B4-BE49-F238E27FC236}">
                <a16:creationId xmlns:a16="http://schemas.microsoft.com/office/drawing/2014/main" id="{5F43E1B4-EC0B-2207-48C2-F34EE0EA2ED3}"/>
              </a:ext>
            </a:extLst>
          </p:cNvPr>
          <p:cNvCxnSpPr>
            <a:cxnSpLocks/>
            <a:stCxn id="117" idx="2"/>
          </p:cNvCxnSpPr>
          <p:nvPr/>
        </p:nvCxnSpPr>
        <p:spPr>
          <a:xfrm flipH="1">
            <a:off x="7859202" y="1205732"/>
            <a:ext cx="55366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직선 연결선 61">
            <a:extLst>
              <a:ext uri="{FF2B5EF4-FFF2-40B4-BE49-F238E27FC236}">
                <a16:creationId xmlns:a16="http://schemas.microsoft.com/office/drawing/2014/main" id="{CFBE46BF-661D-4EC4-C91C-DFFD5514A515}"/>
              </a:ext>
            </a:extLst>
          </p:cNvPr>
          <p:cNvCxnSpPr>
            <a:cxnSpLocks/>
          </p:cNvCxnSpPr>
          <p:nvPr/>
        </p:nvCxnSpPr>
        <p:spPr>
          <a:xfrm flipH="1">
            <a:off x="7872337" y="3274596"/>
            <a:ext cx="55366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직선 연결선 62">
            <a:extLst>
              <a:ext uri="{FF2B5EF4-FFF2-40B4-BE49-F238E27FC236}">
                <a16:creationId xmlns:a16="http://schemas.microsoft.com/office/drawing/2014/main" id="{256F4A68-E350-1AE7-2C68-9BFE33189B85}"/>
              </a:ext>
            </a:extLst>
          </p:cNvPr>
          <p:cNvCxnSpPr>
            <a:cxnSpLocks/>
          </p:cNvCxnSpPr>
          <p:nvPr/>
        </p:nvCxnSpPr>
        <p:spPr>
          <a:xfrm flipH="1">
            <a:off x="7859201" y="5313310"/>
            <a:ext cx="55366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직선 연결선 63">
            <a:extLst>
              <a:ext uri="{FF2B5EF4-FFF2-40B4-BE49-F238E27FC236}">
                <a16:creationId xmlns:a16="http://schemas.microsoft.com/office/drawing/2014/main" id="{E823007F-D466-159A-30B6-4DC03F1A38DE}"/>
              </a:ext>
            </a:extLst>
          </p:cNvPr>
          <p:cNvCxnSpPr>
            <a:cxnSpLocks/>
          </p:cNvCxnSpPr>
          <p:nvPr/>
        </p:nvCxnSpPr>
        <p:spPr>
          <a:xfrm>
            <a:off x="8558539" y="990527"/>
            <a:ext cx="0" cy="622536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7" name="타원 64">
            <a:extLst>
              <a:ext uri="{FF2B5EF4-FFF2-40B4-BE49-F238E27FC236}">
                <a16:creationId xmlns:a16="http://schemas.microsoft.com/office/drawing/2014/main" id="{2714DE19-A80D-11A6-299D-9BB4974A20DE}"/>
              </a:ext>
            </a:extLst>
          </p:cNvPr>
          <p:cNvSpPr/>
          <p:nvPr/>
        </p:nvSpPr>
        <p:spPr>
          <a:xfrm>
            <a:off x="8412871" y="1060064"/>
            <a:ext cx="291336" cy="291336"/>
          </a:xfrm>
          <a:prstGeom prst="ellipse">
            <a:avLst/>
          </a:prstGeom>
          <a:solidFill>
            <a:schemeClr val="accent4"/>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18" name="타원 65">
            <a:extLst>
              <a:ext uri="{FF2B5EF4-FFF2-40B4-BE49-F238E27FC236}">
                <a16:creationId xmlns:a16="http://schemas.microsoft.com/office/drawing/2014/main" id="{DDAEBC55-B016-D352-7435-C2AA7A85CB09}"/>
              </a:ext>
            </a:extLst>
          </p:cNvPr>
          <p:cNvSpPr/>
          <p:nvPr/>
        </p:nvSpPr>
        <p:spPr>
          <a:xfrm>
            <a:off x="8412871" y="2085451"/>
            <a:ext cx="291336" cy="291336"/>
          </a:xfrm>
          <a:prstGeom prst="ellipse">
            <a:avLst/>
          </a:pr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19" name="타원 66">
            <a:extLst>
              <a:ext uri="{FF2B5EF4-FFF2-40B4-BE49-F238E27FC236}">
                <a16:creationId xmlns:a16="http://schemas.microsoft.com/office/drawing/2014/main" id="{488456E2-506C-23EB-C114-2AE03E34EDBF}"/>
              </a:ext>
            </a:extLst>
          </p:cNvPr>
          <p:cNvSpPr/>
          <p:nvPr/>
        </p:nvSpPr>
        <p:spPr>
          <a:xfrm>
            <a:off x="8412871" y="3110838"/>
            <a:ext cx="291336" cy="291336"/>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20" name="타원 67">
            <a:extLst>
              <a:ext uri="{FF2B5EF4-FFF2-40B4-BE49-F238E27FC236}">
                <a16:creationId xmlns:a16="http://schemas.microsoft.com/office/drawing/2014/main" id="{B861E677-5E25-FD7C-FABE-BF857E4B4FF9}"/>
              </a:ext>
            </a:extLst>
          </p:cNvPr>
          <p:cNvSpPr/>
          <p:nvPr/>
        </p:nvSpPr>
        <p:spPr>
          <a:xfrm>
            <a:off x="8412871" y="4136225"/>
            <a:ext cx="291336" cy="291336"/>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21" name="타원 68">
            <a:extLst>
              <a:ext uri="{FF2B5EF4-FFF2-40B4-BE49-F238E27FC236}">
                <a16:creationId xmlns:a16="http://schemas.microsoft.com/office/drawing/2014/main" id="{915D7BA0-E1EA-1206-C681-70CB43DFAF48}"/>
              </a:ext>
            </a:extLst>
          </p:cNvPr>
          <p:cNvSpPr/>
          <p:nvPr/>
        </p:nvSpPr>
        <p:spPr>
          <a:xfrm>
            <a:off x="8412871" y="5161612"/>
            <a:ext cx="291336" cy="291336"/>
          </a:xfrm>
          <a:prstGeom prst="ellipse">
            <a:avLst/>
          </a:prstGeom>
          <a:solidFill>
            <a:schemeClr val="accent6"/>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122" name="그룹 69">
            <a:extLst>
              <a:ext uri="{FF2B5EF4-FFF2-40B4-BE49-F238E27FC236}">
                <a16:creationId xmlns:a16="http://schemas.microsoft.com/office/drawing/2014/main" id="{C800381B-770C-7B6F-27C8-4703B3DB257C}"/>
              </a:ext>
            </a:extLst>
          </p:cNvPr>
          <p:cNvGrpSpPr/>
          <p:nvPr/>
        </p:nvGrpSpPr>
        <p:grpSpPr>
          <a:xfrm>
            <a:off x="5242956" y="867213"/>
            <a:ext cx="2837755" cy="1690923"/>
            <a:chOff x="5122635" y="3992479"/>
            <a:chExt cx="2142720" cy="1226144"/>
          </a:xfrm>
        </p:grpSpPr>
        <p:sp>
          <p:nvSpPr>
            <p:cNvPr id="123" name="Rectangle 16">
              <a:extLst>
                <a:ext uri="{FF2B5EF4-FFF2-40B4-BE49-F238E27FC236}">
                  <a16:creationId xmlns:a16="http://schemas.microsoft.com/office/drawing/2014/main" id="{257CF73F-1190-4446-1989-ADCA0D8BACBE}"/>
                </a:ext>
              </a:extLst>
            </p:cNvPr>
            <p:cNvSpPr/>
            <p:nvPr/>
          </p:nvSpPr>
          <p:spPr>
            <a:xfrm>
              <a:off x="5226782" y="3992479"/>
              <a:ext cx="2025353" cy="1226144"/>
            </a:xfrm>
            <a:prstGeom prst="roundRect">
              <a:avLst>
                <a:gd name="adj" fmla="val 10394"/>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124" name="그룹 71">
              <a:extLst>
                <a:ext uri="{FF2B5EF4-FFF2-40B4-BE49-F238E27FC236}">
                  <a16:creationId xmlns:a16="http://schemas.microsoft.com/office/drawing/2014/main" id="{3F660977-1E6E-6496-B8BF-7EEC32BF7198}"/>
                </a:ext>
              </a:extLst>
            </p:cNvPr>
            <p:cNvGrpSpPr/>
            <p:nvPr/>
          </p:nvGrpSpPr>
          <p:grpSpPr>
            <a:xfrm>
              <a:off x="5122635" y="4034565"/>
              <a:ext cx="2142720" cy="624557"/>
              <a:chOff x="5122635" y="4034565"/>
              <a:chExt cx="2142720" cy="624557"/>
            </a:xfrm>
          </p:grpSpPr>
          <p:sp>
            <p:nvSpPr>
              <p:cNvPr id="129" name="Parallelogram 15">
                <a:extLst>
                  <a:ext uri="{FF2B5EF4-FFF2-40B4-BE49-F238E27FC236}">
                    <a16:creationId xmlns:a16="http://schemas.microsoft.com/office/drawing/2014/main" id="{7EF05E97-0B78-4F7B-B2AD-BA1E4270902A}"/>
                  </a:ext>
                </a:extLst>
              </p:cNvPr>
              <p:cNvSpPr/>
              <p:nvPr/>
            </p:nvSpPr>
            <p:spPr>
              <a:xfrm rot="5400000">
                <a:off x="4875568" y="4307908"/>
                <a:ext cx="598281" cy="104147"/>
              </a:xfrm>
              <a:prstGeom prst="parallelogram">
                <a:avLst>
                  <a:gd name="adj" fmla="val 117676"/>
                </a:avLst>
              </a:prstGeom>
              <a:solidFill>
                <a:schemeClr val="accent4">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Rectangle 17">
                <a:extLst>
                  <a:ext uri="{FF2B5EF4-FFF2-40B4-BE49-F238E27FC236}">
                    <a16:creationId xmlns:a16="http://schemas.microsoft.com/office/drawing/2014/main" id="{91E456BB-E7B7-9E8E-1DE4-8FCA01A8E1B4}"/>
                  </a:ext>
                </a:extLst>
              </p:cNvPr>
              <p:cNvSpPr/>
              <p:nvPr/>
            </p:nvSpPr>
            <p:spPr>
              <a:xfrm rot="5400000">
                <a:off x="6012555" y="3260565"/>
                <a:ext cx="478800" cy="2026800"/>
              </a:xfrm>
              <a:prstGeom prst="round2SameRect">
                <a:avLst>
                  <a:gd name="adj1" fmla="val 17849"/>
                  <a:gd name="adj2" fmla="val 0"/>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31" name="그룹 78">
            <a:extLst>
              <a:ext uri="{FF2B5EF4-FFF2-40B4-BE49-F238E27FC236}">
                <a16:creationId xmlns:a16="http://schemas.microsoft.com/office/drawing/2014/main" id="{C6AFAC76-F5F0-408D-9389-A87EE0779F44}"/>
              </a:ext>
            </a:extLst>
          </p:cNvPr>
          <p:cNvGrpSpPr/>
          <p:nvPr/>
        </p:nvGrpSpPr>
        <p:grpSpPr>
          <a:xfrm>
            <a:off x="8734132" y="1292138"/>
            <a:ext cx="3457867" cy="1989888"/>
            <a:chOff x="5122635" y="3927195"/>
            <a:chExt cx="2129500" cy="1291428"/>
          </a:xfrm>
        </p:grpSpPr>
        <p:sp>
          <p:nvSpPr>
            <p:cNvPr id="132" name="Rectangle 16">
              <a:extLst>
                <a:ext uri="{FF2B5EF4-FFF2-40B4-BE49-F238E27FC236}">
                  <a16:creationId xmlns:a16="http://schemas.microsoft.com/office/drawing/2014/main" id="{9A5CDCFE-876C-2577-3205-2F2F9DAF8276}"/>
                </a:ext>
              </a:extLst>
            </p:cNvPr>
            <p:cNvSpPr/>
            <p:nvPr/>
          </p:nvSpPr>
          <p:spPr>
            <a:xfrm>
              <a:off x="5226782" y="3992479"/>
              <a:ext cx="2025353" cy="1226144"/>
            </a:xfrm>
            <a:prstGeom prst="roundRect">
              <a:avLst>
                <a:gd name="adj" fmla="val 10394"/>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133" name="그룹 80">
              <a:extLst>
                <a:ext uri="{FF2B5EF4-FFF2-40B4-BE49-F238E27FC236}">
                  <a16:creationId xmlns:a16="http://schemas.microsoft.com/office/drawing/2014/main" id="{4E96ADCC-6C7C-4CDD-82DF-38D18339FC47}"/>
                </a:ext>
              </a:extLst>
            </p:cNvPr>
            <p:cNvGrpSpPr/>
            <p:nvPr/>
          </p:nvGrpSpPr>
          <p:grpSpPr>
            <a:xfrm>
              <a:off x="5122635" y="3927195"/>
              <a:ext cx="2105468" cy="731927"/>
              <a:chOff x="5122635" y="3927195"/>
              <a:chExt cx="2105468" cy="731927"/>
            </a:xfrm>
          </p:grpSpPr>
          <p:sp>
            <p:nvSpPr>
              <p:cNvPr id="138" name="Parallelogram 15">
                <a:extLst>
                  <a:ext uri="{FF2B5EF4-FFF2-40B4-BE49-F238E27FC236}">
                    <a16:creationId xmlns:a16="http://schemas.microsoft.com/office/drawing/2014/main" id="{68CBBD24-5CF2-6A86-D1E8-DD3F84340015}"/>
                  </a:ext>
                </a:extLst>
              </p:cNvPr>
              <p:cNvSpPr/>
              <p:nvPr/>
            </p:nvSpPr>
            <p:spPr>
              <a:xfrm rot="5400000">
                <a:off x="4875568" y="4307908"/>
                <a:ext cx="598281" cy="104147"/>
              </a:xfrm>
              <a:prstGeom prst="parallelogram">
                <a:avLst>
                  <a:gd name="adj" fmla="val 117676"/>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Rectangle 17">
                <a:extLst>
                  <a:ext uri="{FF2B5EF4-FFF2-40B4-BE49-F238E27FC236}">
                    <a16:creationId xmlns:a16="http://schemas.microsoft.com/office/drawing/2014/main" id="{8F639F48-1D70-ABFD-F9D4-D7AB49480848}"/>
                  </a:ext>
                </a:extLst>
              </p:cNvPr>
              <p:cNvSpPr/>
              <p:nvPr/>
            </p:nvSpPr>
            <p:spPr>
              <a:xfrm rot="5400000">
                <a:off x="5975303" y="3153195"/>
                <a:ext cx="478800" cy="2026800"/>
              </a:xfrm>
              <a:prstGeom prst="round2SameRect">
                <a:avLst>
                  <a:gd name="adj1" fmla="val 17849"/>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40" name="그룹 87">
            <a:extLst>
              <a:ext uri="{FF2B5EF4-FFF2-40B4-BE49-F238E27FC236}">
                <a16:creationId xmlns:a16="http://schemas.microsoft.com/office/drawing/2014/main" id="{63932957-B85A-6992-5D18-7A215E59D08A}"/>
              </a:ext>
            </a:extLst>
          </p:cNvPr>
          <p:cNvGrpSpPr/>
          <p:nvPr/>
        </p:nvGrpSpPr>
        <p:grpSpPr>
          <a:xfrm>
            <a:off x="5233533" y="2899339"/>
            <a:ext cx="3111789" cy="1906461"/>
            <a:chOff x="5122635" y="3979583"/>
            <a:chExt cx="2193835" cy="1239040"/>
          </a:xfrm>
        </p:grpSpPr>
        <p:sp>
          <p:nvSpPr>
            <p:cNvPr id="141" name="Rectangle 16">
              <a:extLst>
                <a:ext uri="{FF2B5EF4-FFF2-40B4-BE49-F238E27FC236}">
                  <a16:creationId xmlns:a16="http://schemas.microsoft.com/office/drawing/2014/main" id="{B6E1132C-5819-42A6-277D-566F7609AE84}"/>
                </a:ext>
              </a:extLst>
            </p:cNvPr>
            <p:cNvSpPr/>
            <p:nvPr/>
          </p:nvSpPr>
          <p:spPr>
            <a:xfrm>
              <a:off x="5226782" y="3992479"/>
              <a:ext cx="2025353" cy="1226144"/>
            </a:xfrm>
            <a:prstGeom prst="roundRect">
              <a:avLst>
                <a:gd name="adj" fmla="val 10394"/>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142" name="그룹 89">
              <a:extLst>
                <a:ext uri="{FF2B5EF4-FFF2-40B4-BE49-F238E27FC236}">
                  <a16:creationId xmlns:a16="http://schemas.microsoft.com/office/drawing/2014/main" id="{C9AFD156-866A-73F1-A050-F31351C02975}"/>
                </a:ext>
              </a:extLst>
            </p:cNvPr>
            <p:cNvGrpSpPr/>
            <p:nvPr/>
          </p:nvGrpSpPr>
          <p:grpSpPr>
            <a:xfrm>
              <a:off x="5122635" y="3979583"/>
              <a:ext cx="2193835" cy="679539"/>
              <a:chOff x="5122635" y="3979583"/>
              <a:chExt cx="2193835" cy="679539"/>
            </a:xfrm>
          </p:grpSpPr>
          <p:sp>
            <p:nvSpPr>
              <p:cNvPr id="147" name="Parallelogram 15">
                <a:extLst>
                  <a:ext uri="{FF2B5EF4-FFF2-40B4-BE49-F238E27FC236}">
                    <a16:creationId xmlns:a16="http://schemas.microsoft.com/office/drawing/2014/main" id="{874AFC91-906F-6EAD-09AD-7EEC5E741A46}"/>
                  </a:ext>
                </a:extLst>
              </p:cNvPr>
              <p:cNvSpPr/>
              <p:nvPr/>
            </p:nvSpPr>
            <p:spPr>
              <a:xfrm rot="5400000">
                <a:off x="4875568" y="4307908"/>
                <a:ext cx="598281" cy="104147"/>
              </a:xfrm>
              <a:prstGeom prst="parallelogram">
                <a:avLst>
                  <a:gd name="adj" fmla="val 117676"/>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Rectangle 17">
                <a:extLst>
                  <a:ext uri="{FF2B5EF4-FFF2-40B4-BE49-F238E27FC236}">
                    <a16:creationId xmlns:a16="http://schemas.microsoft.com/office/drawing/2014/main" id="{24E6B718-5226-0B3F-47EC-6AC7F02E8055}"/>
                  </a:ext>
                </a:extLst>
              </p:cNvPr>
              <p:cNvSpPr/>
              <p:nvPr/>
            </p:nvSpPr>
            <p:spPr>
              <a:xfrm rot="5400000">
                <a:off x="6063670" y="3205583"/>
                <a:ext cx="478800" cy="2026800"/>
              </a:xfrm>
              <a:prstGeom prst="round2SameRect">
                <a:avLst>
                  <a:gd name="adj1" fmla="val 17849"/>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49" name="그룹 96">
            <a:extLst>
              <a:ext uri="{FF2B5EF4-FFF2-40B4-BE49-F238E27FC236}">
                <a16:creationId xmlns:a16="http://schemas.microsoft.com/office/drawing/2014/main" id="{77F67ACE-6999-941B-A466-A4E376A8F5B5}"/>
              </a:ext>
            </a:extLst>
          </p:cNvPr>
          <p:cNvGrpSpPr/>
          <p:nvPr/>
        </p:nvGrpSpPr>
        <p:grpSpPr>
          <a:xfrm>
            <a:off x="8691073" y="3448712"/>
            <a:ext cx="3433560" cy="1973387"/>
            <a:chOff x="5122635" y="3992479"/>
            <a:chExt cx="2129500" cy="1226144"/>
          </a:xfrm>
        </p:grpSpPr>
        <p:sp>
          <p:nvSpPr>
            <p:cNvPr id="150" name="Rectangle 16">
              <a:extLst>
                <a:ext uri="{FF2B5EF4-FFF2-40B4-BE49-F238E27FC236}">
                  <a16:creationId xmlns:a16="http://schemas.microsoft.com/office/drawing/2014/main" id="{6F263442-A8E1-AACB-8F07-728AFD35E1AE}"/>
                </a:ext>
              </a:extLst>
            </p:cNvPr>
            <p:cNvSpPr/>
            <p:nvPr/>
          </p:nvSpPr>
          <p:spPr>
            <a:xfrm>
              <a:off x="5226782" y="3992479"/>
              <a:ext cx="2025353" cy="1226144"/>
            </a:xfrm>
            <a:prstGeom prst="roundRect">
              <a:avLst>
                <a:gd name="adj" fmla="val 10394"/>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156" name="Parallelogram 15">
              <a:extLst>
                <a:ext uri="{FF2B5EF4-FFF2-40B4-BE49-F238E27FC236}">
                  <a16:creationId xmlns:a16="http://schemas.microsoft.com/office/drawing/2014/main" id="{51594E37-6D8C-D4AE-21E6-111551E23D61}"/>
                </a:ext>
              </a:extLst>
            </p:cNvPr>
            <p:cNvSpPr/>
            <p:nvPr/>
          </p:nvSpPr>
          <p:spPr>
            <a:xfrm rot="5400000">
              <a:off x="4875568" y="4307908"/>
              <a:ext cx="598281" cy="104147"/>
            </a:xfrm>
            <a:prstGeom prst="parallelogram">
              <a:avLst>
                <a:gd name="adj" fmla="val 117676"/>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8" name="그룹 105">
            <a:extLst>
              <a:ext uri="{FF2B5EF4-FFF2-40B4-BE49-F238E27FC236}">
                <a16:creationId xmlns:a16="http://schemas.microsoft.com/office/drawing/2014/main" id="{0FEC1DB6-36C6-CBE6-7FAC-D7595FB4432D}"/>
              </a:ext>
            </a:extLst>
          </p:cNvPr>
          <p:cNvGrpSpPr/>
          <p:nvPr/>
        </p:nvGrpSpPr>
        <p:grpSpPr>
          <a:xfrm>
            <a:off x="5455135" y="4805802"/>
            <a:ext cx="2544370" cy="2019203"/>
            <a:chOff x="5122635" y="3992479"/>
            <a:chExt cx="2129500" cy="1226144"/>
          </a:xfrm>
        </p:grpSpPr>
        <p:sp>
          <p:nvSpPr>
            <p:cNvPr id="159" name="Rectangle 16">
              <a:extLst>
                <a:ext uri="{FF2B5EF4-FFF2-40B4-BE49-F238E27FC236}">
                  <a16:creationId xmlns:a16="http://schemas.microsoft.com/office/drawing/2014/main" id="{A087F384-7722-C7F9-7A58-F139199E8B0C}"/>
                </a:ext>
              </a:extLst>
            </p:cNvPr>
            <p:cNvSpPr/>
            <p:nvPr/>
          </p:nvSpPr>
          <p:spPr>
            <a:xfrm>
              <a:off x="5226782" y="3992479"/>
              <a:ext cx="2025353" cy="1226144"/>
            </a:xfrm>
            <a:prstGeom prst="roundRect">
              <a:avLst>
                <a:gd name="adj" fmla="val 10394"/>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160" name="그룹 107">
              <a:extLst>
                <a:ext uri="{FF2B5EF4-FFF2-40B4-BE49-F238E27FC236}">
                  <a16:creationId xmlns:a16="http://schemas.microsoft.com/office/drawing/2014/main" id="{0DC88D0A-9C16-8A1D-A7D4-462542CF3D30}"/>
                </a:ext>
              </a:extLst>
            </p:cNvPr>
            <p:cNvGrpSpPr/>
            <p:nvPr/>
          </p:nvGrpSpPr>
          <p:grpSpPr>
            <a:xfrm>
              <a:off x="5122635" y="4031625"/>
              <a:ext cx="2124068" cy="627497"/>
              <a:chOff x="5122635" y="4031625"/>
              <a:chExt cx="2124068" cy="627497"/>
            </a:xfrm>
          </p:grpSpPr>
          <p:sp>
            <p:nvSpPr>
              <p:cNvPr id="165" name="Parallelogram 15">
                <a:extLst>
                  <a:ext uri="{FF2B5EF4-FFF2-40B4-BE49-F238E27FC236}">
                    <a16:creationId xmlns:a16="http://schemas.microsoft.com/office/drawing/2014/main" id="{A44C7183-8BC1-9EE2-2811-0044DB06EDBD}"/>
                  </a:ext>
                </a:extLst>
              </p:cNvPr>
              <p:cNvSpPr/>
              <p:nvPr/>
            </p:nvSpPr>
            <p:spPr>
              <a:xfrm rot="5400000">
                <a:off x="4875568" y="4307908"/>
                <a:ext cx="598281" cy="104147"/>
              </a:xfrm>
              <a:prstGeom prst="parallelogram">
                <a:avLst>
                  <a:gd name="adj" fmla="val 117676"/>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6" name="Rectangle 17">
                <a:extLst>
                  <a:ext uri="{FF2B5EF4-FFF2-40B4-BE49-F238E27FC236}">
                    <a16:creationId xmlns:a16="http://schemas.microsoft.com/office/drawing/2014/main" id="{BA4A178A-580E-8F56-0B8F-EED052D742A2}"/>
                  </a:ext>
                </a:extLst>
              </p:cNvPr>
              <p:cNvSpPr/>
              <p:nvPr/>
            </p:nvSpPr>
            <p:spPr>
              <a:xfrm rot="5400000">
                <a:off x="5993903" y="3257625"/>
                <a:ext cx="478800" cy="2026800"/>
              </a:xfrm>
              <a:prstGeom prst="round2SameRect">
                <a:avLst>
                  <a:gd name="adj1" fmla="val 17849"/>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167" name="직선 연결선 114">
            <a:extLst>
              <a:ext uri="{FF2B5EF4-FFF2-40B4-BE49-F238E27FC236}">
                <a16:creationId xmlns:a16="http://schemas.microsoft.com/office/drawing/2014/main" id="{2568AE2E-41D5-346E-F0CB-9FCA8B1DF576}"/>
              </a:ext>
            </a:extLst>
          </p:cNvPr>
          <p:cNvCxnSpPr>
            <a:cxnSpLocks/>
          </p:cNvCxnSpPr>
          <p:nvPr/>
        </p:nvCxnSpPr>
        <p:spPr>
          <a:xfrm flipH="1">
            <a:off x="8717341" y="6332667"/>
            <a:ext cx="67686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8" name="타원 115">
            <a:extLst>
              <a:ext uri="{FF2B5EF4-FFF2-40B4-BE49-F238E27FC236}">
                <a16:creationId xmlns:a16="http://schemas.microsoft.com/office/drawing/2014/main" id="{A862D0F4-AB0A-77AD-658D-6C720945FD4F}"/>
              </a:ext>
            </a:extLst>
          </p:cNvPr>
          <p:cNvSpPr/>
          <p:nvPr/>
        </p:nvSpPr>
        <p:spPr>
          <a:xfrm>
            <a:off x="8426006" y="6186999"/>
            <a:ext cx="291336" cy="291336"/>
          </a:xfrm>
          <a:prstGeom prst="ellipse">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169" name="그룹 116">
            <a:extLst>
              <a:ext uri="{FF2B5EF4-FFF2-40B4-BE49-F238E27FC236}">
                <a16:creationId xmlns:a16="http://schemas.microsoft.com/office/drawing/2014/main" id="{27ED26D3-2CBD-5E69-5C7A-4EE7EE5DB9A5}"/>
              </a:ext>
            </a:extLst>
          </p:cNvPr>
          <p:cNvGrpSpPr/>
          <p:nvPr/>
        </p:nvGrpSpPr>
        <p:grpSpPr>
          <a:xfrm>
            <a:off x="8847764" y="5504693"/>
            <a:ext cx="3265636" cy="1226144"/>
            <a:chOff x="5122635" y="3992479"/>
            <a:chExt cx="2129500" cy="1226144"/>
          </a:xfrm>
        </p:grpSpPr>
        <p:sp>
          <p:nvSpPr>
            <p:cNvPr id="170" name="Rectangle 16">
              <a:extLst>
                <a:ext uri="{FF2B5EF4-FFF2-40B4-BE49-F238E27FC236}">
                  <a16:creationId xmlns:a16="http://schemas.microsoft.com/office/drawing/2014/main" id="{C57C83EE-2516-2E88-7620-A774763C791F}"/>
                </a:ext>
              </a:extLst>
            </p:cNvPr>
            <p:cNvSpPr/>
            <p:nvPr/>
          </p:nvSpPr>
          <p:spPr>
            <a:xfrm>
              <a:off x="5226782" y="3992479"/>
              <a:ext cx="2025353" cy="1226144"/>
            </a:xfrm>
            <a:prstGeom prst="roundRect">
              <a:avLst>
                <a:gd name="adj" fmla="val 10394"/>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171" name="그룹 118">
              <a:extLst>
                <a:ext uri="{FF2B5EF4-FFF2-40B4-BE49-F238E27FC236}">
                  <a16:creationId xmlns:a16="http://schemas.microsoft.com/office/drawing/2014/main" id="{48EF5B59-BE25-2854-AA56-DCA9583E8B73}"/>
                </a:ext>
              </a:extLst>
            </p:cNvPr>
            <p:cNvGrpSpPr/>
            <p:nvPr/>
          </p:nvGrpSpPr>
          <p:grpSpPr>
            <a:xfrm>
              <a:off x="5122635" y="4055552"/>
              <a:ext cx="2026800" cy="603570"/>
              <a:chOff x="5122635" y="4055552"/>
              <a:chExt cx="2026800" cy="603570"/>
            </a:xfrm>
          </p:grpSpPr>
          <p:sp>
            <p:nvSpPr>
              <p:cNvPr id="176" name="Parallelogram 15">
                <a:extLst>
                  <a:ext uri="{FF2B5EF4-FFF2-40B4-BE49-F238E27FC236}">
                    <a16:creationId xmlns:a16="http://schemas.microsoft.com/office/drawing/2014/main" id="{4ED6F1DD-0B50-30C0-E1A1-030B630DDDF6}"/>
                  </a:ext>
                </a:extLst>
              </p:cNvPr>
              <p:cNvSpPr/>
              <p:nvPr/>
            </p:nvSpPr>
            <p:spPr>
              <a:xfrm rot="5400000">
                <a:off x="4875568" y="4307908"/>
                <a:ext cx="598281" cy="104147"/>
              </a:xfrm>
              <a:prstGeom prst="parallelogram">
                <a:avLst>
                  <a:gd name="adj" fmla="val 117676"/>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Rectangle 17">
                <a:extLst>
                  <a:ext uri="{FF2B5EF4-FFF2-40B4-BE49-F238E27FC236}">
                    <a16:creationId xmlns:a16="http://schemas.microsoft.com/office/drawing/2014/main" id="{FB2593FF-4FFF-0B41-DFEB-635EFFD1C9FF}"/>
                  </a:ext>
                </a:extLst>
              </p:cNvPr>
              <p:cNvSpPr/>
              <p:nvPr/>
            </p:nvSpPr>
            <p:spPr>
              <a:xfrm rot="5400000">
                <a:off x="5896635" y="3281552"/>
                <a:ext cx="478800" cy="2026800"/>
              </a:xfrm>
              <a:prstGeom prst="round2SameRect">
                <a:avLst>
                  <a:gd name="adj1" fmla="val 17849"/>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79" name="TextBox 178">
            <a:extLst>
              <a:ext uri="{FF2B5EF4-FFF2-40B4-BE49-F238E27FC236}">
                <a16:creationId xmlns:a16="http://schemas.microsoft.com/office/drawing/2014/main" id="{211C8E39-94DC-6BC3-7452-17D3D73CF7F1}"/>
              </a:ext>
            </a:extLst>
          </p:cNvPr>
          <p:cNvSpPr txBox="1"/>
          <p:nvPr/>
        </p:nvSpPr>
        <p:spPr>
          <a:xfrm>
            <a:off x="9557287" y="5523347"/>
            <a:ext cx="16208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1/1/1942</a:t>
            </a:r>
          </a:p>
        </p:txBody>
      </p:sp>
      <p:sp>
        <p:nvSpPr>
          <p:cNvPr id="180" name="TextBox 179">
            <a:extLst>
              <a:ext uri="{FF2B5EF4-FFF2-40B4-BE49-F238E27FC236}">
                <a16:creationId xmlns:a16="http://schemas.microsoft.com/office/drawing/2014/main" id="{0B5AB9A0-7845-8F52-9D27-2FCB53BBA7E8}"/>
              </a:ext>
            </a:extLst>
          </p:cNvPr>
          <p:cNvSpPr txBox="1"/>
          <p:nvPr/>
        </p:nvSpPr>
        <p:spPr>
          <a:xfrm>
            <a:off x="5782071" y="5018928"/>
            <a:ext cx="19982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Từ năm 1943</a:t>
            </a:r>
          </a:p>
        </p:txBody>
      </p:sp>
      <p:sp>
        <p:nvSpPr>
          <p:cNvPr id="181" name="TextBox 180">
            <a:extLst>
              <a:ext uri="{FF2B5EF4-FFF2-40B4-BE49-F238E27FC236}">
                <a16:creationId xmlns:a16="http://schemas.microsoft.com/office/drawing/2014/main" id="{43A23D25-852D-2C8D-A235-3936A189CFF0}"/>
              </a:ext>
            </a:extLst>
          </p:cNvPr>
          <p:cNvSpPr txBox="1"/>
          <p:nvPr/>
        </p:nvSpPr>
        <p:spPr>
          <a:xfrm>
            <a:off x="8989560" y="3575972"/>
            <a:ext cx="3193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Tháng 11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12/1943</a:t>
            </a:r>
          </a:p>
        </p:txBody>
      </p:sp>
      <p:sp>
        <p:nvSpPr>
          <p:cNvPr id="182" name="TextBox 181">
            <a:extLst>
              <a:ext uri="{FF2B5EF4-FFF2-40B4-BE49-F238E27FC236}">
                <a16:creationId xmlns:a16="http://schemas.microsoft.com/office/drawing/2014/main" id="{14B35C4D-5971-5DE8-4330-1078869AC4E3}"/>
              </a:ext>
            </a:extLst>
          </p:cNvPr>
          <p:cNvSpPr txBox="1"/>
          <p:nvPr/>
        </p:nvSpPr>
        <p:spPr>
          <a:xfrm>
            <a:off x="5768151" y="2994474"/>
            <a:ext cx="24402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Tháng 2/1945</a:t>
            </a:r>
          </a:p>
        </p:txBody>
      </p:sp>
      <p:sp>
        <p:nvSpPr>
          <p:cNvPr id="183" name="TextBox 182">
            <a:extLst>
              <a:ext uri="{FF2B5EF4-FFF2-40B4-BE49-F238E27FC236}">
                <a16:creationId xmlns:a16="http://schemas.microsoft.com/office/drawing/2014/main" id="{DFD9631C-C8EA-64B0-BC02-BDF96B1F7680}"/>
              </a:ext>
            </a:extLst>
          </p:cNvPr>
          <p:cNvSpPr txBox="1"/>
          <p:nvPr/>
        </p:nvSpPr>
        <p:spPr>
          <a:xfrm>
            <a:off x="9212723" y="1386148"/>
            <a:ext cx="24402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Tháng 4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6/1945</a:t>
            </a:r>
          </a:p>
        </p:txBody>
      </p:sp>
      <p:sp>
        <p:nvSpPr>
          <p:cNvPr id="184" name="TextBox 183">
            <a:extLst>
              <a:ext uri="{FF2B5EF4-FFF2-40B4-BE49-F238E27FC236}">
                <a16:creationId xmlns:a16="http://schemas.microsoft.com/office/drawing/2014/main" id="{5B568A1E-4461-D16E-889C-9B5FA03FF2FC}"/>
              </a:ext>
            </a:extLst>
          </p:cNvPr>
          <p:cNvSpPr txBox="1"/>
          <p:nvPr/>
        </p:nvSpPr>
        <p:spPr>
          <a:xfrm>
            <a:off x="6096000" y="1131655"/>
            <a:ext cx="1776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24/10/1945</a:t>
            </a:r>
            <a:endParaRPr kumimoji="0" lang="en-VN"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6" name="TextBox 185">
            <a:extLst>
              <a:ext uri="{FF2B5EF4-FFF2-40B4-BE49-F238E27FC236}">
                <a16:creationId xmlns:a16="http://schemas.microsoft.com/office/drawing/2014/main" id="{86DED436-70DE-D234-787D-06DAC30DB9F4}"/>
              </a:ext>
            </a:extLst>
          </p:cNvPr>
          <p:cNvSpPr txBox="1"/>
          <p:nvPr/>
        </p:nvSpPr>
        <p:spPr>
          <a:xfrm>
            <a:off x="8863010" y="5973204"/>
            <a:ext cx="3209255"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ản Tuyên bố Liên hợp quốc được kí kết. </a:t>
            </a:r>
          </a:p>
        </p:txBody>
      </p:sp>
      <p:sp>
        <p:nvSpPr>
          <p:cNvPr id="187" name="TextBox 186">
            <a:extLst>
              <a:ext uri="{FF2B5EF4-FFF2-40B4-BE49-F238E27FC236}">
                <a16:creationId xmlns:a16="http://schemas.microsoft.com/office/drawing/2014/main" id="{0EC1F7F5-1B9A-8B6C-EFC2-2701DC4DCE37}"/>
              </a:ext>
            </a:extLst>
          </p:cNvPr>
          <p:cNvSpPr txBox="1"/>
          <p:nvPr/>
        </p:nvSpPr>
        <p:spPr>
          <a:xfrm>
            <a:off x="5493750" y="5644290"/>
            <a:ext cx="279498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 nước thỏa thuận những vấn đề cơ bản về cơ cấu của LHQ. </a:t>
            </a:r>
          </a:p>
        </p:txBody>
      </p:sp>
      <p:sp>
        <p:nvSpPr>
          <p:cNvPr id="188" name="TextBox 187">
            <a:extLst>
              <a:ext uri="{FF2B5EF4-FFF2-40B4-BE49-F238E27FC236}">
                <a16:creationId xmlns:a16="http://schemas.microsoft.com/office/drawing/2014/main" id="{C7580AEB-9A2E-8ADD-688F-2D791E0F124C}"/>
              </a:ext>
            </a:extLst>
          </p:cNvPr>
          <p:cNvSpPr txBox="1"/>
          <p:nvPr/>
        </p:nvSpPr>
        <p:spPr>
          <a:xfrm>
            <a:off x="8828349" y="4192723"/>
            <a:ext cx="320925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Tại hội nghị Tê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ran, các nước quyết tâm thành lập LHQ.</a:t>
            </a:r>
          </a:p>
        </p:txBody>
      </p:sp>
      <p:sp>
        <p:nvSpPr>
          <p:cNvPr id="189" name="TextBox 188">
            <a:extLst>
              <a:ext uri="{FF2B5EF4-FFF2-40B4-BE49-F238E27FC236}">
                <a16:creationId xmlns:a16="http://schemas.microsoft.com/office/drawing/2014/main" id="{477E7CA9-F6F3-9D0D-69AF-B5F0D64DC30B}"/>
              </a:ext>
            </a:extLst>
          </p:cNvPr>
          <p:cNvSpPr txBox="1"/>
          <p:nvPr/>
        </p:nvSpPr>
        <p:spPr>
          <a:xfrm>
            <a:off x="5493750" y="3654903"/>
            <a:ext cx="2794979"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Tại hội nghị I-an-ta, quyết định thành lập LHQ.</a:t>
            </a:r>
          </a:p>
        </p:txBody>
      </p:sp>
      <p:sp>
        <p:nvSpPr>
          <p:cNvPr id="190" name="TextBox 189">
            <a:extLst>
              <a:ext uri="{FF2B5EF4-FFF2-40B4-BE49-F238E27FC236}">
                <a16:creationId xmlns:a16="http://schemas.microsoft.com/office/drawing/2014/main" id="{1B8DCAD6-349E-2752-0E02-C3B9F30E2BC3}"/>
              </a:ext>
            </a:extLst>
          </p:cNvPr>
          <p:cNvSpPr txBox="1"/>
          <p:nvPr/>
        </p:nvSpPr>
        <p:spPr>
          <a:xfrm>
            <a:off x="8745023" y="2110182"/>
            <a:ext cx="337961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50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phran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-xi-</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LHQ.</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7" name="TextBox 196">
            <a:extLst>
              <a:ext uri="{FF2B5EF4-FFF2-40B4-BE49-F238E27FC236}">
                <a16:creationId xmlns:a16="http://schemas.microsoft.com/office/drawing/2014/main" id="{43A0686C-F9C5-8335-AB96-4DF3D5631E89}"/>
              </a:ext>
            </a:extLst>
          </p:cNvPr>
          <p:cNvSpPr txBox="1"/>
          <p:nvPr/>
        </p:nvSpPr>
        <p:spPr>
          <a:xfrm>
            <a:off x="5357676" y="1696652"/>
            <a:ext cx="2896393"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Sự thành lập Liên hợp quốc | SGK Lịch sử lớp 12">
            <a:extLst>
              <a:ext uri="{FF2B5EF4-FFF2-40B4-BE49-F238E27FC236}">
                <a16:creationId xmlns:a16="http://schemas.microsoft.com/office/drawing/2014/main" id="{45278478-026D-F303-3DCD-E080B95CE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7" y="1576029"/>
            <a:ext cx="5189879" cy="4518299"/>
          </a:xfrm>
          <a:prstGeom prst="rect">
            <a:avLst/>
          </a:prstGeom>
          <a:noFill/>
          <a:extLst>
            <a:ext uri="{909E8E84-426E-40DD-AFC4-6F175D3DCCD1}">
              <a14:hiddenFill xmlns:a14="http://schemas.microsoft.com/office/drawing/2010/main">
                <a:solidFill>
                  <a:srgbClr val="FFFFFF"/>
                </a:solidFill>
              </a14:hiddenFill>
            </a:ext>
          </a:extLst>
        </p:spPr>
      </p:pic>
      <p:sp>
        <p:nvSpPr>
          <p:cNvPr id="198" name="TextBox 197">
            <a:extLst>
              <a:ext uri="{FF2B5EF4-FFF2-40B4-BE49-F238E27FC236}">
                <a16:creationId xmlns:a16="http://schemas.microsoft.com/office/drawing/2014/main" id="{9AC1D432-8E82-614F-FCBD-8C9677685918}"/>
              </a:ext>
            </a:extLst>
          </p:cNvPr>
          <p:cNvSpPr txBox="1"/>
          <p:nvPr/>
        </p:nvSpPr>
        <p:spPr>
          <a:xfrm>
            <a:off x="0" y="6023684"/>
            <a:ext cx="52251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Lễ ký kết Hiến chương Liên hợp quốc tại Hội nghị Xan Phran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cô (1945)</a:t>
            </a:r>
          </a:p>
        </p:txBody>
      </p:sp>
    </p:spTree>
    <p:extLst>
      <p:ext uri="{BB962C8B-B14F-4D97-AF65-F5344CB8AC3E}">
        <p14:creationId xmlns:p14="http://schemas.microsoft.com/office/powerpoint/2010/main" val="4002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additive="base">
                                        <p:cTn id="13" dur="500" fill="hold"/>
                                        <p:tgtEl>
                                          <p:spTgt spid="111"/>
                                        </p:tgtEl>
                                        <p:attrNameLst>
                                          <p:attrName>ppt_x</p:attrName>
                                        </p:attrNameLst>
                                      </p:cBhvr>
                                      <p:tavLst>
                                        <p:tav tm="0">
                                          <p:val>
                                            <p:strVal val="#ppt_x"/>
                                          </p:val>
                                        </p:tav>
                                        <p:tav tm="100000">
                                          <p:val>
                                            <p:strVal val="#ppt_x"/>
                                          </p:val>
                                        </p:tav>
                                      </p:tavLst>
                                    </p:anim>
                                    <p:anim calcmode="lin" valueType="num">
                                      <p:cBhvr additive="base">
                                        <p:cTn id="14" dur="500" fill="hold"/>
                                        <p:tgtEl>
                                          <p:spTgt spid="1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anim calcmode="lin" valueType="num">
                                      <p:cBhvr additive="base">
                                        <p:cTn id="17" dur="500" fill="hold"/>
                                        <p:tgtEl>
                                          <p:spTgt spid="112"/>
                                        </p:tgtEl>
                                        <p:attrNameLst>
                                          <p:attrName>ppt_x</p:attrName>
                                        </p:attrNameLst>
                                      </p:cBhvr>
                                      <p:tavLst>
                                        <p:tav tm="0">
                                          <p:val>
                                            <p:strVal val="#ppt_x"/>
                                          </p:val>
                                        </p:tav>
                                        <p:tav tm="100000">
                                          <p:val>
                                            <p:strVal val="#ppt_x"/>
                                          </p:val>
                                        </p:tav>
                                      </p:tavLst>
                                    </p:anim>
                                    <p:anim calcmode="lin" valueType="num">
                                      <p:cBhvr additive="base">
                                        <p:cTn id="18" dur="500" fill="hold"/>
                                        <p:tgtEl>
                                          <p:spTgt spid="1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additive="base">
                                        <p:cTn id="25" dur="500" fill="hold"/>
                                        <p:tgtEl>
                                          <p:spTgt spid="114"/>
                                        </p:tgtEl>
                                        <p:attrNameLst>
                                          <p:attrName>ppt_x</p:attrName>
                                        </p:attrNameLst>
                                      </p:cBhvr>
                                      <p:tavLst>
                                        <p:tav tm="0">
                                          <p:val>
                                            <p:strVal val="#ppt_x"/>
                                          </p:val>
                                        </p:tav>
                                        <p:tav tm="100000">
                                          <p:val>
                                            <p:strVal val="#ppt_x"/>
                                          </p:val>
                                        </p:tav>
                                      </p:tavLst>
                                    </p:anim>
                                    <p:anim calcmode="lin" valueType="num">
                                      <p:cBhvr additive="base">
                                        <p:cTn id="26" dur="500" fill="hold"/>
                                        <p:tgtEl>
                                          <p:spTgt spid="1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additive="base">
                                        <p:cTn id="29" dur="500" fill="hold"/>
                                        <p:tgtEl>
                                          <p:spTgt spid="115"/>
                                        </p:tgtEl>
                                        <p:attrNameLst>
                                          <p:attrName>ppt_x</p:attrName>
                                        </p:attrNameLst>
                                      </p:cBhvr>
                                      <p:tavLst>
                                        <p:tav tm="0">
                                          <p:val>
                                            <p:strVal val="#ppt_x"/>
                                          </p:val>
                                        </p:tav>
                                        <p:tav tm="100000">
                                          <p:val>
                                            <p:strVal val="#ppt_x"/>
                                          </p:val>
                                        </p:tav>
                                      </p:tavLst>
                                    </p:anim>
                                    <p:anim calcmode="lin" valueType="num">
                                      <p:cBhvr additive="base">
                                        <p:cTn id="30" dur="500" fill="hold"/>
                                        <p:tgtEl>
                                          <p:spTgt spid="1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anim calcmode="lin" valueType="num">
                                      <p:cBhvr additive="base">
                                        <p:cTn id="33" dur="500" fill="hold"/>
                                        <p:tgtEl>
                                          <p:spTgt spid="116"/>
                                        </p:tgtEl>
                                        <p:attrNameLst>
                                          <p:attrName>ppt_x</p:attrName>
                                        </p:attrNameLst>
                                      </p:cBhvr>
                                      <p:tavLst>
                                        <p:tav tm="0">
                                          <p:val>
                                            <p:strVal val="#ppt_x"/>
                                          </p:val>
                                        </p:tav>
                                        <p:tav tm="100000">
                                          <p:val>
                                            <p:strVal val="#ppt_x"/>
                                          </p:val>
                                        </p:tav>
                                      </p:tavLst>
                                    </p:anim>
                                    <p:anim calcmode="lin" valueType="num">
                                      <p:cBhvr additive="base">
                                        <p:cTn id="34" dur="500" fill="hold"/>
                                        <p:tgtEl>
                                          <p:spTgt spid="1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ppt_x"/>
                                          </p:val>
                                        </p:tav>
                                        <p:tav tm="100000">
                                          <p:val>
                                            <p:strVal val="#ppt_x"/>
                                          </p:val>
                                        </p:tav>
                                      </p:tavLst>
                                    </p:anim>
                                    <p:anim calcmode="lin" valueType="num">
                                      <p:cBhvr additive="base">
                                        <p:cTn id="38" dur="500" fill="hold"/>
                                        <p:tgtEl>
                                          <p:spTgt spid="1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additive="base">
                                        <p:cTn id="41" dur="500" fill="hold"/>
                                        <p:tgtEl>
                                          <p:spTgt spid="118"/>
                                        </p:tgtEl>
                                        <p:attrNameLst>
                                          <p:attrName>ppt_x</p:attrName>
                                        </p:attrNameLst>
                                      </p:cBhvr>
                                      <p:tavLst>
                                        <p:tav tm="0">
                                          <p:val>
                                            <p:strVal val="#ppt_x"/>
                                          </p:val>
                                        </p:tav>
                                        <p:tav tm="100000">
                                          <p:val>
                                            <p:strVal val="#ppt_x"/>
                                          </p:val>
                                        </p:tav>
                                      </p:tavLst>
                                    </p:anim>
                                    <p:anim calcmode="lin" valueType="num">
                                      <p:cBhvr additive="base">
                                        <p:cTn id="42" dur="500" fill="hold"/>
                                        <p:tgtEl>
                                          <p:spTgt spid="1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9"/>
                                        </p:tgtEl>
                                        <p:attrNameLst>
                                          <p:attrName>style.visibility</p:attrName>
                                        </p:attrNameLst>
                                      </p:cBhvr>
                                      <p:to>
                                        <p:strVal val="visible"/>
                                      </p:to>
                                    </p:set>
                                    <p:anim calcmode="lin" valueType="num">
                                      <p:cBhvr additive="base">
                                        <p:cTn id="45" dur="500" fill="hold"/>
                                        <p:tgtEl>
                                          <p:spTgt spid="119"/>
                                        </p:tgtEl>
                                        <p:attrNameLst>
                                          <p:attrName>ppt_x</p:attrName>
                                        </p:attrNameLst>
                                      </p:cBhvr>
                                      <p:tavLst>
                                        <p:tav tm="0">
                                          <p:val>
                                            <p:strVal val="#ppt_x"/>
                                          </p:val>
                                        </p:tav>
                                        <p:tav tm="100000">
                                          <p:val>
                                            <p:strVal val="#ppt_x"/>
                                          </p:val>
                                        </p:tav>
                                      </p:tavLst>
                                    </p:anim>
                                    <p:anim calcmode="lin" valueType="num">
                                      <p:cBhvr additive="base">
                                        <p:cTn id="46" dur="500" fill="hold"/>
                                        <p:tgtEl>
                                          <p:spTgt spid="1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1"/>
                                        </p:tgtEl>
                                        <p:attrNameLst>
                                          <p:attrName>style.visibility</p:attrName>
                                        </p:attrNameLst>
                                      </p:cBhvr>
                                      <p:to>
                                        <p:strVal val="visible"/>
                                      </p:to>
                                    </p:set>
                                    <p:anim calcmode="lin" valueType="num">
                                      <p:cBhvr additive="base">
                                        <p:cTn id="53" dur="500" fill="hold"/>
                                        <p:tgtEl>
                                          <p:spTgt spid="121"/>
                                        </p:tgtEl>
                                        <p:attrNameLst>
                                          <p:attrName>ppt_x</p:attrName>
                                        </p:attrNameLst>
                                      </p:cBhvr>
                                      <p:tavLst>
                                        <p:tav tm="0">
                                          <p:val>
                                            <p:strVal val="#ppt_x"/>
                                          </p:val>
                                        </p:tav>
                                        <p:tav tm="100000">
                                          <p:val>
                                            <p:strVal val="#ppt_x"/>
                                          </p:val>
                                        </p:tav>
                                      </p:tavLst>
                                    </p:anim>
                                    <p:anim calcmode="lin" valueType="num">
                                      <p:cBhvr additive="base">
                                        <p:cTn id="54" dur="500" fill="hold"/>
                                        <p:tgtEl>
                                          <p:spTgt spid="12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2"/>
                                        </p:tgtEl>
                                        <p:attrNameLst>
                                          <p:attrName>style.visibility</p:attrName>
                                        </p:attrNameLst>
                                      </p:cBhvr>
                                      <p:to>
                                        <p:strVal val="visible"/>
                                      </p:to>
                                    </p:set>
                                    <p:anim calcmode="lin" valueType="num">
                                      <p:cBhvr additive="base">
                                        <p:cTn id="57" dur="500" fill="hold"/>
                                        <p:tgtEl>
                                          <p:spTgt spid="122"/>
                                        </p:tgtEl>
                                        <p:attrNameLst>
                                          <p:attrName>ppt_x</p:attrName>
                                        </p:attrNameLst>
                                      </p:cBhvr>
                                      <p:tavLst>
                                        <p:tav tm="0">
                                          <p:val>
                                            <p:strVal val="#ppt_x"/>
                                          </p:val>
                                        </p:tav>
                                        <p:tav tm="100000">
                                          <p:val>
                                            <p:strVal val="#ppt_x"/>
                                          </p:val>
                                        </p:tav>
                                      </p:tavLst>
                                    </p:anim>
                                    <p:anim calcmode="lin" valueType="num">
                                      <p:cBhvr additive="base">
                                        <p:cTn id="58" dur="500" fill="hold"/>
                                        <p:tgtEl>
                                          <p:spTgt spid="12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1"/>
                                        </p:tgtEl>
                                        <p:attrNameLst>
                                          <p:attrName>style.visibility</p:attrName>
                                        </p:attrNameLst>
                                      </p:cBhvr>
                                      <p:to>
                                        <p:strVal val="visible"/>
                                      </p:to>
                                    </p:set>
                                    <p:anim calcmode="lin" valueType="num">
                                      <p:cBhvr additive="base">
                                        <p:cTn id="61" dur="500" fill="hold"/>
                                        <p:tgtEl>
                                          <p:spTgt spid="131"/>
                                        </p:tgtEl>
                                        <p:attrNameLst>
                                          <p:attrName>ppt_x</p:attrName>
                                        </p:attrNameLst>
                                      </p:cBhvr>
                                      <p:tavLst>
                                        <p:tav tm="0">
                                          <p:val>
                                            <p:strVal val="#ppt_x"/>
                                          </p:val>
                                        </p:tav>
                                        <p:tav tm="100000">
                                          <p:val>
                                            <p:strVal val="#ppt_x"/>
                                          </p:val>
                                        </p:tav>
                                      </p:tavLst>
                                    </p:anim>
                                    <p:anim calcmode="lin" valueType="num">
                                      <p:cBhvr additive="base">
                                        <p:cTn id="62" dur="500" fill="hold"/>
                                        <p:tgtEl>
                                          <p:spTgt spid="13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0"/>
                                        </p:tgtEl>
                                        <p:attrNameLst>
                                          <p:attrName>style.visibility</p:attrName>
                                        </p:attrNameLst>
                                      </p:cBhvr>
                                      <p:to>
                                        <p:strVal val="visible"/>
                                      </p:to>
                                    </p:set>
                                    <p:anim calcmode="lin" valueType="num">
                                      <p:cBhvr additive="base">
                                        <p:cTn id="65" dur="500" fill="hold"/>
                                        <p:tgtEl>
                                          <p:spTgt spid="140"/>
                                        </p:tgtEl>
                                        <p:attrNameLst>
                                          <p:attrName>ppt_x</p:attrName>
                                        </p:attrNameLst>
                                      </p:cBhvr>
                                      <p:tavLst>
                                        <p:tav tm="0">
                                          <p:val>
                                            <p:strVal val="#ppt_x"/>
                                          </p:val>
                                        </p:tav>
                                        <p:tav tm="100000">
                                          <p:val>
                                            <p:strVal val="#ppt_x"/>
                                          </p:val>
                                        </p:tav>
                                      </p:tavLst>
                                    </p:anim>
                                    <p:anim calcmode="lin" valueType="num">
                                      <p:cBhvr additive="base">
                                        <p:cTn id="66" dur="500" fill="hold"/>
                                        <p:tgtEl>
                                          <p:spTgt spid="14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9"/>
                                        </p:tgtEl>
                                        <p:attrNameLst>
                                          <p:attrName>style.visibility</p:attrName>
                                        </p:attrNameLst>
                                      </p:cBhvr>
                                      <p:to>
                                        <p:strVal val="visible"/>
                                      </p:to>
                                    </p:set>
                                    <p:anim calcmode="lin" valueType="num">
                                      <p:cBhvr additive="base">
                                        <p:cTn id="69" dur="500" fill="hold"/>
                                        <p:tgtEl>
                                          <p:spTgt spid="149"/>
                                        </p:tgtEl>
                                        <p:attrNameLst>
                                          <p:attrName>ppt_x</p:attrName>
                                        </p:attrNameLst>
                                      </p:cBhvr>
                                      <p:tavLst>
                                        <p:tav tm="0">
                                          <p:val>
                                            <p:strVal val="#ppt_x"/>
                                          </p:val>
                                        </p:tav>
                                        <p:tav tm="100000">
                                          <p:val>
                                            <p:strVal val="#ppt_x"/>
                                          </p:val>
                                        </p:tav>
                                      </p:tavLst>
                                    </p:anim>
                                    <p:anim calcmode="lin" valueType="num">
                                      <p:cBhvr additive="base">
                                        <p:cTn id="70" dur="500" fill="hold"/>
                                        <p:tgtEl>
                                          <p:spTgt spid="14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8"/>
                                        </p:tgtEl>
                                        <p:attrNameLst>
                                          <p:attrName>style.visibility</p:attrName>
                                        </p:attrNameLst>
                                      </p:cBhvr>
                                      <p:to>
                                        <p:strVal val="visible"/>
                                      </p:to>
                                    </p:set>
                                    <p:anim calcmode="lin" valueType="num">
                                      <p:cBhvr additive="base">
                                        <p:cTn id="73" dur="500" fill="hold"/>
                                        <p:tgtEl>
                                          <p:spTgt spid="158"/>
                                        </p:tgtEl>
                                        <p:attrNameLst>
                                          <p:attrName>ppt_x</p:attrName>
                                        </p:attrNameLst>
                                      </p:cBhvr>
                                      <p:tavLst>
                                        <p:tav tm="0">
                                          <p:val>
                                            <p:strVal val="#ppt_x"/>
                                          </p:val>
                                        </p:tav>
                                        <p:tav tm="100000">
                                          <p:val>
                                            <p:strVal val="#ppt_x"/>
                                          </p:val>
                                        </p:tav>
                                      </p:tavLst>
                                    </p:anim>
                                    <p:anim calcmode="lin" valueType="num">
                                      <p:cBhvr additive="base">
                                        <p:cTn id="74" dur="500" fill="hold"/>
                                        <p:tgtEl>
                                          <p:spTgt spid="15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7"/>
                                        </p:tgtEl>
                                        <p:attrNameLst>
                                          <p:attrName>style.visibility</p:attrName>
                                        </p:attrNameLst>
                                      </p:cBhvr>
                                      <p:to>
                                        <p:strVal val="visible"/>
                                      </p:to>
                                    </p:set>
                                    <p:anim calcmode="lin" valueType="num">
                                      <p:cBhvr additive="base">
                                        <p:cTn id="77" dur="500" fill="hold"/>
                                        <p:tgtEl>
                                          <p:spTgt spid="167"/>
                                        </p:tgtEl>
                                        <p:attrNameLst>
                                          <p:attrName>ppt_x</p:attrName>
                                        </p:attrNameLst>
                                      </p:cBhvr>
                                      <p:tavLst>
                                        <p:tav tm="0">
                                          <p:val>
                                            <p:strVal val="#ppt_x"/>
                                          </p:val>
                                        </p:tav>
                                        <p:tav tm="100000">
                                          <p:val>
                                            <p:strVal val="#ppt_x"/>
                                          </p:val>
                                        </p:tav>
                                      </p:tavLst>
                                    </p:anim>
                                    <p:anim calcmode="lin" valueType="num">
                                      <p:cBhvr additive="base">
                                        <p:cTn id="78" dur="500" fill="hold"/>
                                        <p:tgtEl>
                                          <p:spTgt spid="16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68"/>
                                        </p:tgtEl>
                                        <p:attrNameLst>
                                          <p:attrName>style.visibility</p:attrName>
                                        </p:attrNameLst>
                                      </p:cBhvr>
                                      <p:to>
                                        <p:strVal val="visible"/>
                                      </p:to>
                                    </p:set>
                                    <p:anim calcmode="lin" valueType="num">
                                      <p:cBhvr additive="base">
                                        <p:cTn id="81" dur="500" fill="hold"/>
                                        <p:tgtEl>
                                          <p:spTgt spid="168"/>
                                        </p:tgtEl>
                                        <p:attrNameLst>
                                          <p:attrName>ppt_x</p:attrName>
                                        </p:attrNameLst>
                                      </p:cBhvr>
                                      <p:tavLst>
                                        <p:tav tm="0">
                                          <p:val>
                                            <p:strVal val="#ppt_x"/>
                                          </p:val>
                                        </p:tav>
                                        <p:tav tm="100000">
                                          <p:val>
                                            <p:strVal val="#ppt_x"/>
                                          </p:val>
                                        </p:tav>
                                      </p:tavLst>
                                    </p:anim>
                                    <p:anim calcmode="lin" valueType="num">
                                      <p:cBhvr additive="base">
                                        <p:cTn id="82" dur="500" fill="hold"/>
                                        <p:tgtEl>
                                          <p:spTgt spid="16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69"/>
                                        </p:tgtEl>
                                        <p:attrNameLst>
                                          <p:attrName>style.visibility</p:attrName>
                                        </p:attrNameLst>
                                      </p:cBhvr>
                                      <p:to>
                                        <p:strVal val="visible"/>
                                      </p:to>
                                    </p:set>
                                    <p:anim calcmode="lin" valueType="num">
                                      <p:cBhvr additive="base">
                                        <p:cTn id="85" dur="500" fill="hold"/>
                                        <p:tgtEl>
                                          <p:spTgt spid="169"/>
                                        </p:tgtEl>
                                        <p:attrNameLst>
                                          <p:attrName>ppt_x</p:attrName>
                                        </p:attrNameLst>
                                      </p:cBhvr>
                                      <p:tavLst>
                                        <p:tav tm="0">
                                          <p:val>
                                            <p:strVal val="#ppt_x"/>
                                          </p:val>
                                        </p:tav>
                                        <p:tav tm="100000">
                                          <p:val>
                                            <p:strVal val="#ppt_x"/>
                                          </p:val>
                                        </p:tav>
                                      </p:tavLst>
                                    </p:anim>
                                    <p:anim calcmode="lin" valueType="num">
                                      <p:cBhvr additive="base">
                                        <p:cTn id="86" dur="500" fill="hold"/>
                                        <p:tgtEl>
                                          <p:spTgt spid="16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79"/>
                                        </p:tgtEl>
                                        <p:attrNameLst>
                                          <p:attrName>style.visibility</p:attrName>
                                        </p:attrNameLst>
                                      </p:cBhvr>
                                      <p:to>
                                        <p:strVal val="visible"/>
                                      </p:to>
                                    </p:set>
                                    <p:anim calcmode="lin" valueType="num">
                                      <p:cBhvr additive="base">
                                        <p:cTn id="89" dur="500" fill="hold"/>
                                        <p:tgtEl>
                                          <p:spTgt spid="179"/>
                                        </p:tgtEl>
                                        <p:attrNameLst>
                                          <p:attrName>ppt_x</p:attrName>
                                        </p:attrNameLst>
                                      </p:cBhvr>
                                      <p:tavLst>
                                        <p:tav tm="0">
                                          <p:val>
                                            <p:strVal val="#ppt_x"/>
                                          </p:val>
                                        </p:tav>
                                        <p:tav tm="100000">
                                          <p:val>
                                            <p:strVal val="#ppt_x"/>
                                          </p:val>
                                        </p:tav>
                                      </p:tavLst>
                                    </p:anim>
                                    <p:anim calcmode="lin" valueType="num">
                                      <p:cBhvr additive="base">
                                        <p:cTn id="90" dur="500" fill="hold"/>
                                        <p:tgtEl>
                                          <p:spTgt spid="17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80"/>
                                        </p:tgtEl>
                                        <p:attrNameLst>
                                          <p:attrName>style.visibility</p:attrName>
                                        </p:attrNameLst>
                                      </p:cBhvr>
                                      <p:to>
                                        <p:strVal val="visible"/>
                                      </p:to>
                                    </p:set>
                                    <p:anim calcmode="lin" valueType="num">
                                      <p:cBhvr additive="base">
                                        <p:cTn id="93" dur="500" fill="hold"/>
                                        <p:tgtEl>
                                          <p:spTgt spid="180"/>
                                        </p:tgtEl>
                                        <p:attrNameLst>
                                          <p:attrName>ppt_x</p:attrName>
                                        </p:attrNameLst>
                                      </p:cBhvr>
                                      <p:tavLst>
                                        <p:tav tm="0">
                                          <p:val>
                                            <p:strVal val="#ppt_x"/>
                                          </p:val>
                                        </p:tav>
                                        <p:tav tm="100000">
                                          <p:val>
                                            <p:strVal val="#ppt_x"/>
                                          </p:val>
                                        </p:tav>
                                      </p:tavLst>
                                    </p:anim>
                                    <p:anim calcmode="lin" valueType="num">
                                      <p:cBhvr additive="base">
                                        <p:cTn id="94" dur="500" fill="hold"/>
                                        <p:tgtEl>
                                          <p:spTgt spid="18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81"/>
                                        </p:tgtEl>
                                        <p:attrNameLst>
                                          <p:attrName>style.visibility</p:attrName>
                                        </p:attrNameLst>
                                      </p:cBhvr>
                                      <p:to>
                                        <p:strVal val="visible"/>
                                      </p:to>
                                    </p:set>
                                    <p:anim calcmode="lin" valueType="num">
                                      <p:cBhvr additive="base">
                                        <p:cTn id="97" dur="500" fill="hold"/>
                                        <p:tgtEl>
                                          <p:spTgt spid="181"/>
                                        </p:tgtEl>
                                        <p:attrNameLst>
                                          <p:attrName>ppt_x</p:attrName>
                                        </p:attrNameLst>
                                      </p:cBhvr>
                                      <p:tavLst>
                                        <p:tav tm="0">
                                          <p:val>
                                            <p:strVal val="#ppt_x"/>
                                          </p:val>
                                        </p:tav>
                                        <p:tav tm="100000">
                                          <p:val>
                                            <p:strVal val="#ppt_x"/>
                                          </p:val>
                                        </p:tav>
                                      </p:tavLst>
                                    </p:anim>
                                    <p:anim calcmode="lin" valueType="num">
                                      <p:cBhvr additive="base">
                                        <p:cTn id="98" dur="500" fill="hold"/>
                                        <p:tgtEl>
                                          <p:spTgt spid="18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additive="base">
                                        <p:cTn id="101" dur="500" fill="hold"/>
                                        <p:tgtEl>
                                          <p:spTgt spid="182"/>
                                        </p:tgtEl>
                                        <p:attrNameLst>
                                          <p:attrName>ppt_x</p:attrName>
                                        </p:attrNameLst>
                                      </p:cBhvr>
                                      <p:tavLst>
                                        <p:tav tm="0">
                                          <p:val>
                                            <p:strVal val="#ppt_x"/>
                                          </p:val>
                                        </p:tav>
                                        <p:tav tm="100000">
                                          <p:val>
                                            <p:strVal val="#ppt_x"/>
                                          </p:val>
                                        </p:tav>
                                      </p:tavLst>
                                    </p:anim>
                                    <p:anim calcmode="lin" valueType="num">
                                      <p:cBhvr additive="base">
                                        <p:cTn id="102" dur="500" fill="hold"/>
                                        <p:tgtEl>
                                          <p:spTgt spid="18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83"/>
                                        </p:tgtEl>
                                        <p:attrNameLst>
                                          <p:attrName>style.visibility</p:attrName>
                                        </p:attrNameLst>
                                      </p:cBhvr>
                                      <p:to>
                                        <p:strVal val="visible"/>
                                      </p:to>
                                    </p:set>
                                    <p:anim calcmode="lin" valueType="num">
                                      <p:cBhvr additive="base">
                                        <p:cTn id="105" dur="500" fill="hold"/>
                                        <p:tgtEl>
                                          <p:spTgt spid="183"/>
                                        </p:tgtEl>
                                        <p:attrNameLst>
                                          <p:attrName>ppt_x</p:attrName>
                                        </p:attrNameLst>
                                      </p:cBhvr>
                                      <p:tavLst>
                                        <p:tav tm="0">
                                          <p:val>
                                            <p:strVal val="#ppt_x"/>
                                          </p:val>
                                        </p:tav>
                                        <p:tav tm="100000">
                                          <p:val>
                                            <p:strVal val="#ppt_x"/>
                                          </p:val>
                                        </p:tav>
                                      </p:tavLst>
                                    </p:anim>
                                    <p:anim calcmode="lin" valueType="num">
                                      <p:cBhvr additive="base">
                                        <p:cTn id="106" dur="500" fill="hold"/>
                                        <p:tgtEl>
                                          <p:spTgt spid="18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84"/>
                                        </p:tgtEl>
                                        <p:attrNameLst>
                                          <p:attrName>style.visibility</p:attrName>
                                        </p:attrNameLst>
                                      </p:cBhvr>
                                      <p:to>
                                        <p:strVal val="visible"/>
                                      </p:to>
                                    </p:set>
                                    <p:anim calcmode="lin" valueType="num">
                                      <p:cBhvr additive="base">
                                        <p:cTn id="109" dur="500" fill="hold"/>
                                        <p:tgtEl>
                                          <p:spTgt spid="184"/>
                                        </p:tgtEl>
                                        <p:attrNameLst>
                                          <p:attrName>ppt_x</p:attrName>
                                        </p:attrNameLst>
                                      </p:cBhvr>
                                      <p:tavLst>
                                        <p:tav tm="0">
                                          <p:val>
                                            <p:strVal val="#ppt_x"/>
                                          </p:val>
                                        </p:tav>
                                        <p:tav tm="100000">
                                          <p:val>
                                            <p:strVal val="#ppt_x"/>
                                          </p:val>
                                        </p:tav>
                                      </p:tavLst>
                                    </p:anim>
                                    <p:anim calcmode="lin" valueType="num">
                                      <p:cBhvr additive="base">
                                        <p:cTn id="110" dur="500" fill="hold"/>
                                        <p:tgtEl>
                                          <p:spTgt spid="18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86"/>
                                        </p:tgtEl>
                                        <p:attrNameLst>
                                          <p:attrName>style.visibility</p:attrName>
                                        </p:attrNameLst>
                                      </p:cBhvr>
                                      <p:to>
                                        <p:strVal val="visible"/>
                                      </p:to>
                                    </p:set>
                                    <p:anim calcmode="lin" valueType="num">
                                      <p:cBhvr additive="base">
                                        <p:cTn id="113" dur="500" fill="hold"/>
                                        <p:tgtEl>
                                          <p:spTgt spid="186"/>
                                        </p:tgtEl>
                                        <p:attrNameLst>
                                          <p:attrName>ppt_x</p:attrName>
                                        </p:attrNameLst>
                                      </p:cBhvr>
                                      <p:tavLst>
                                        <p:tav tm="0">
                                          <p:val>
                                            <p:strVal val="#ppt_x"/>
                                          </p:val>
                                        </p:tav>
                                        <p:tav tm="100000">
                                          <p:val>
                                            <p:strVal val="#ppt_x"/>
                                          </p:val>
                                        </p:tav>
                                      </p:tavLst>
                                    </p:anim>
                                    <p:anim calcmode="lin" valueType="num">
                                      <p:cBhvr additive="base">
                                        <p:cTn id="114" dur="500" fill="hold"/>
                                        <p:tgtEl>
                                          <p:spTgt spid="18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87"/>
                                        </p:tgtEl>
                                        <p:attrNameLst>
                                          <p:attrName>style.visibility</p:attrName>
                                        </p:attrNameLst>
                                      </p:cBhvr>
                                      <p:to>
                                        <p:strVal val="visible"/>
                                      </p:to>
                                    </p:set>
                                    <p:anim calcmode="lin" valueType="num">
                                      <p:cBhvr additive="base">
                                        <p:cTn id="117" dur="500" fill="hold"/>
                                        <p:tgtEl>
                                          <p:spTgt spid="187"/>
                                        </p:tgtEl>
                                        <p:attrNameLst>
                                          <p:attrName>ppt_x</p:attrName>
                                        </p:attrNameLst>
                                      </p:cBhvr>
                                      <p:tavLst>
                                        <p:tav tm="0">
                                          <p:val>
                                            <p:strVal val="#ppt_x"/>
                                          </p:val>
                                        </p:tav>
                                        <p:tav tm="100000">
                                          <p:val>
                                            <p:strVal val="#ppt_x"/>
                                          </p:val>
                                        </p:tav>
                                      </p:tavLst>
                                    </p:anim>
                                    <p:anim calcmode="lin" valueType="num">
                                      <p:cBhvr additive="base">
                                        <p:cTn id="118" dur="500" fill="hold"/>
                                        <p:tgtEl>
                                          <p:spTgt spid="18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88"/>
                                        </p:tgtEl>
                                        <p:attrNameLst>
                                          <p:attrName>style.visibility</p:attrName>
                                        </p:attrNameLst>
                                      </p:cBhvr>
                                      <p:to>
                                        <p:strVal val="visible"/>
                                      </p:to>
                                    </p:set>
                                    <p:anim calcmode="lin" valueType="num">
                                      <p:cBhvr additive="base">
                                        <p:cTn id="121" dur="500" fill="hold"/>
                                        <p:tgtEl>
                                          <p:spTgt spid="188"/>
                                        </p:tgtEl>
                                        <p:attrNameLst>
                                          <p:attrName>ppt_x</p:attrName>
                                        </p:attrNameLst>
                                      </p:cBhvr>
                                      <p:tavLst>
                                        <p:tav tm="0">
                                          <p:val>
                                            <p:strVal val="#ppt_x"/>
                                          </p:val>
                                        </p:tav>
                                        <p:tav tm="100000">
                                          <p:val>
                                            <p:strVal val="#ppt_x"/>
                                          </p:val>
                                        </p:tav>
                                      </p:tavLst>
                                    </p:anim>
                                    <p:anim calcmode="lin" valueType="num">
                                      <p:cBhvr additive="base">
                                        <p:cTn id="122" dur="500" fill="hold"/>
                                        <p:tgtEl>
                                          <p:spTgt spid="18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89"/>
                                        </p:tgtEl>
                                        <p:attrNameLst>
                                          <p:attrName>style.visibility</p:attrName>
                                        </p:attrNameLst>
                                      </p:cBhvr>
                                      <p:to>
                                        <p:strVal val="visible"/>
                                      </p:to>
                                    </p:set>
                                    <p:anim calcmode="lin" valueType="num">
                                      <p:cBhvr additive="base">
                                        <p:cTn id="125" dur="500" fill="hold"/>
                                        <p:tgtEl>
                                          <p:spTgt spid="189"/>
                                        </p:tgtEl>
                                        <p:attrNameLst>
                                          <p:attrName>ppt_x</p:attrName>
                                        </p:attrNameLst>
                                      </p:cBhvr>
                                      <p:tavLst>
                                        <p:tav tm="0">
                                          <p:val>
                                            <p:strVal val="#ppt_x"/>
                                          </p:val>
                                        </p:tav>
                                        <p:tav tm="100000">
                                          <p:val>
                                            <p:strVal val="#ppt_x"/>
                                          </p:val>
                                        </p:tav>
                                      </p:tavLst>
                                    </p:anim>
                                    <p:anim calcmode="lin" valueType="num">
                                      <p:cBhvr additive="base">
                                        <p:cTn id="126" dur="500" fill="hold"/>
                                        <p:tgtEl>
                                          <p:spTgt spid="18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90"/>
                                        </p:tgtEl>
                                        <p:attrNameLst>
                                          <p:attrName>style.visibility</p:attrName>
                                        </p:attrNameLst>
                                      </p:cBhvr>
                                      <p:to>
                                        <p:strVal val="visible"/>
                                      </p:to>
                                    </p:set>
                                    <p:anim calcmode="lin" valueType="num">
                                      <p:cBhvr additive="base">
                                        <p:cTn id="129" dur="500" fill="hold"/>
                                        <p:tgtEl>
                                          <p:spTgt spid="190"/>
                                        </p:tgtEl>
                                        <p:attrNameLst>
                                          <p:attrName>ppt_x</p:attrName>
                                        </p:attrNameLst>
                                      </p:cBhvr>
                                      <p:tavLst>
                                        <p:tav tm="0">
                                          <p:val>
                                            <p:strVal val="#ppt_x"/>
                                          </p:val>
                                        </p:tav>
                                        <p:tav tm="100000">
                                          <p:val>
                                            <p:strVal val="#ppt_x"/>
                                          </p:val>
                                        </p:tav>
                                      </p:tavLst>
                                    </p:anim>
                                    <p:anim calcmode="lin" valueType="num">
                                      <p:cBhvr additive="base">
                                        <p:cTn id="130" dur="500" fill="hold"/>
                                        <p:tgtEl>
                                          <p:spTgt spid="190"/>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97"/>
                                        </p:tgtEl>
                                        <p:attrNameLst>
                                          <p:attrName>style.visibility</p:attrName>
                                        </p:attrNameLst>
                                      </p:cBhvr>
                                      <p:to>
                                        <p:strVal val="visible"/>
                                      </p:to>
                                    </p:set>
                                    <p:anim calcmode="lin" valueType="num">
                                      <p:cBhvr additive="base">
                                        <p:cTn id="133" dur="500" fill="hold"/>
                                        <p:tgtEl>
                                          <p:spTgt spid="197"/>
                                        </p:tgtEl>
                                        <p:attrNameLst>
                                          <p:attrName>ppt_x</p:attrName>
                                        </p:attrNameLst>
                                      </p:cBhvr>
                                      <p:tavLst>
                                        <p:tav tm="0">
                                          <p:val>
                                            <p:strVal val="#ppt_x"/>
                                          </p:val>
                                        </p:tav>
                                        <p:tav tm="100000">
                                          <p:val>
                                            <p:strVal val="#ppt_x"/>
                                          </p:val>
                                        </p:tav>
                                      </p:tavLst>
                                    </p:anim>
                                    <p:anim calcmode="lin" valueType="num">
                                      <p:cBhvr additive="base">
                                        <p:cTn id="134"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026"/>
                                        </p:tgtEl>
                                        <p:attrNameLst>
                                          <p:attrName>style.visibility</p:attrName>
                                        </p:attrNameLst>
                                      </p:cBhvr>
                                      <p:to>
                                        <p:strVal val="visible"/>
                                      </p:to>
                                    </p:set>
                                    <p:anim calcmode="lin" valueType="num">
                                      <p:cBhvr additive="base">
                                        <p:cTn id="139" dur="500" fill="hold"/>
                                        <p:tgtEl>
                                          <p:spTgt spid="1026"/>
                                        </p:tgtEl>
                                        <p:attrNameLst>
                                          <p:attrName>ppt_x</p:attrName>
                                        </p:attrNameLst>
                                      </p:cBhvr>
                                      <p:tavLst>
                                        <p:tav tm="0">
                                          <p:val>
                                            <p:strVal val="#ppt_x"/>
                                          </p:val>
                                        </p:tav>
                                        <p:tav tm="100000">
                                          <p:val>
                                            <p:strVal val="#ppt_x"/>
                                          </p:val>
                                        </p:tav>
                                      </p:tavLst>
                                    </p:anim>
                                    <p:anim calcmode="lin" valueType="num">
                                      <p:cBhvr additive="base">
                                        <p:cTn id="140" dur="500" fill="hold"/>
                                        <p:tgtEl>
                                          <p:spTgt spid="102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8"/>
                                        </p:tgtEl>
                                        <p:attrNameLst>
                                          <p:attrName>style.visibility</p:attrName>
                                        </p:attrNameLst>
                                      </p:cBhvr>
                                      <p:to>
                                        <p:strVal val="visible"/>
                                      </p:to>
                                    </p:set>
                                    <p:anim calcmode="lin" valueType="num">
                                      <p:cBhvr additive="base">
                                        <p:cTn id="143" dur="500" fill="hold"/>
                                        <p:tgtEl>
                                          <p:spTgt spid="198"/>
                                        </p:tgtEl>
                                        <p:attrNameLst>
                                          <p:attrName>ppt_x</p:attrName>
                                        </p:attrNameLst>
                                      </p:cBhvr>
                                      <p:tavLst>
                                        <p:tav tm="0">
                                          <p:val>
                                            <p:strVal val="#ppt_x"/>
                                          </p:val>
                                        </p:tav>
                                        <p:tav tm="100000">
                                          <p:val>
                                            <p:strVal val="#ppt_x"/>
                                          </p:val>
                                        </p:tav>
                                      </p:tavLst>
                                    </p:anim>
                                    <p:anim calcmode="lin" valueType="num">
                                      <p:cBhvr additive="base">
                                        <p:cTn id="144" dur="500" fill="hold"/>
                                        <p:tgtEl>
                                          <p:spTgt spid="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7" grpId="0" animBg="1"/>
      <p:bldP spid="118" grpId="0" animBg="1"/>
      <p:bldP spid="119" grpId="0" animBg="1"/>
      <p:bldP spid="120" grpId="0" animBg="1"/>
      <p:bldP spid="121" grpId="0" animBg="1"/>
      <p:bldP spid="168" grpId="0" animBg="1"/>
      <p:bldP spid="179" grpId="0"/>
      <p:bldP spid="180" grpId="0"/>
      <p:bldP spid="181" grpId="0"/>
      <p:bldP spid="182" grpId="0"/>
      <p:bldP spid="183" grpId="0"/>
      <p:bldP spid="184" grpId="0"/>
      <p:bldP spid="186" grpId="0"/>
      <p:bldP spid="187" grpId="0"/>
      <p:bldP spid="188" grpId="0"/>
      <p:bldP spid="189" grpId="0"/>
      <p:bldP spid="190" grpId="0"/>
      <p:bldP spid="197" grpId="0"/>
      <p:bldP spid="1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79E-D4AA-A8DE-1EFC-0D7E1434CDDD}"/>
              </a:ext>
            </a:extLst>
          </p:cNvPr>
          <p:cNvSpPr>
            <a:spLocks noGrp="1"/>
          </p:cNvSpPr>
          <p:nvPr>
            <p:ph type="title"/>
          </p:nvPr>
        </p:nvSpPr>
        <p:spPr>
          <a:xfrm>
            <a:off x="132074" y="106988"/>
            <a:ext cx="9161206" cy="688786"/>
          </a:xfrm>
        </p:spPr>
        <p:txBody>
          <a:bodyPr>
            <a:normAutofit/>
          </a:bodyPr>
          <a:lstStyle/>
          <a:p>
            <a:r>
              <a:rPr lang="en-SG" sz="3600" b="1" dirty="0">
                <a:latin typeface="Times New Roman" panose="02020603050405020304" pitchFamily="18" charset="0"/>
                <a:cs typeface="Times New Roman" panose="02020603050405020304" pitchFamily="18" charset="0"/>
              </a:rPr>
              <a:t>1. </a:t>
            </a:r>
            <a:r>
              <a:rPr lang="en-SG" sz="3600" b="1" dirty="0" err="1">
                <a:latin typeface="Times New Roman" panose="02020603050405020304" pitchFamily="18" charset="0"/>
                <a:cs typeface="Times New Roman" panose="02020603050405020304" pitchFamily="18" charset="0"/>
              </a:rPr>
              <a:t>Một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số</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vấn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cơ</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liên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hợp</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quốc</a:t>
            </a:r>
            <a:r>
              <a:rPr lang="en-SG" sz="3600"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BF551EEC-F5E0-D7F2-8395-572C300D32DC}"/>
              </a:ext>
            </a:extLst>
          </p:cNvPr>
          <p:cNvSpPr txBox="1"/>
          <p:nvPr/>
        </p:nvSpPr>
        <p:spPr>
          <a:xfrm>
            <a:off x="794084" y="1191126"/>
            <a:ext cx="35995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Quá trình hình thành </a:t>
            </a:r>
            <a:endPar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Sự thành lập Liên hợp quốc | SGK Lịch sử lớp 12">
            <a:extLst>
              <a:ext uri="{FF2B5EF4-FFF2-40B4-BE49-F238E27FC236}">
                <a16:creationId xmlns:a16="http://schemas.microsoft.com/office/drawing/2014/main" id="{117F4D55-BBA8-4A42-DB48-538718013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4" y="2143472"/>
            <a:ext cx="4370804" cy="4016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arter of the United Nations and Statute of the International Court of  Justice | United Nations iLibrary">
            <a:extLst>
              <a:ext uri="{FF2B5EF4-FFF2-40B4-BE49-F238E27FC236}">
                <a16:creationId xmlns:a16="http://schemas.microsoft.com/office/drawing/2014/main" id="{D1C948F1-3B85-F707-172D-29B43D9852D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637763" y="881118"/>
            <a:ext cx="2781292" cy="27313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eclarationun">
            <a:extLst>
              <a:ext uri="{FF2B5EF4-FFF2-40B4-BE49-F238E27FC236}">
                <a16:creationId xmlns:a16="http://schemas.microsoft.com/office/drawing/2014/main" id="{F463D8E8-8A24-9EAB-0C63-F20406A2E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4721" y="1010337"/>
            <a:ext cx="4215480" cy="24270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937110-1E86-5EAE-CB57-FC3408558122}"/>
              </a:ext>
            </a:extLst>
          </p:cNvPr>
          <p:cNvSpPr txBox="1"/>
          <p:nvPr/>
        </p:nvSpPr>
        <p:spPr>
          <a:xfrm>
            <a:off x="7854225" y="3269941"/>
            <a:ext cx="3825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Hiến chương Liên hợp quốc </a:t>
            </a:r>
          </a:p>
        </p:txBody>
      </p:sp>
      <p:pic>
        <p:nvPicPr>
          <p:cNvPr id="3082" name="Picture 10" descr="COVID-19 &quot;gõ cửa&quot; trụ sở Liên hợp quốc - Báo Công an Nhân dân điện tử">
            <a:extLst>
              <a:ext uri="{FF2B5EF4-FFF2-40B4-BE49-F238E27FC236}">
                <a16:creationId xmlns:a16="http://schemas.microsoft.com/office/drawing/2014/main" id="{C7E9BE1F-C969-EA46-71FA-17BB7C6405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2677" y="3731606"/>
            <a:ext cx="4215480" cy="3010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5EB1E8-D8AF-92C7-D5A3-DCD447B8B78A}"/>
              </a:ext>
            </a:extLst>
          </p:cNvPr>
          <p:cNvSpPr txBox="1"/>
          <p:nvPr/>
        </p:nvSpPr>
        <p:spPr>
          <a:xfrm>
            <a:off x="8928157" y="4821165"/>
            <a:ext cx="281688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Trụ sở của Liên hợp quốc (Niu Oóc, Mỹ) </a:t>
            </a:r>
          </a:p>
        </p:txBody>
      </p:sp>
    </p:spTree>
    <p:extLst>
      <p:ext uri="{BB962C8B-B14F-4D97-AF65-F5344CB8AC3E}">
        <p14:creationId xmlns:p14="http://schemas.microsoft.com/office/powerpoint/2010/main" val="108272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dissolve">
                                      <p:cBhvr>
                                        <p:cTn id="19" dur="500"/>
                                        <p:tgtEl>
                                          <p:spTgt spid="3076"/>
                                        </p:tgtEl>
                                      </p:cBhvr>
                                    </p:animEffect>
                                  </p:childTnLst>
                                </p:cTn>
                              </p:par>
                              <p:par>
                                <p:cTn id="20" presetID="9" presetClass="entr" presetSubtype="0" fill="hold" nodeType="with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dissolve">
                                      <p:cBhvr>
                                        <p:cTn id="22" dur="500"/>
                                        <p:tgtEl>
                                          <p:spTgt spid="308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82"/>
                                        </p:tgtEl>
                                        <p:attrNameLst>
                                          <p:attrName>style.visibility</p:attrName>
                                        </p:attrNameLst>
                                      </p:cBhvr>
                                      <p:to>
                                        <p:strVal val="visible"/>
                                      </p:to>
                                    </p:set>
                                    <p:anim calcmode="lin" valueType="num">
                                      <p:cBhvr additive="base">
                                        <p:cTn id="30" dur="500" fill="hold"/>
                                        <p:tgtEl>
                                          <p:spTgt spid="3082"/>
                                        </p:tgtEl>
                                        <p:attrNameLst>
                                          <p:attrName>ppt_x</p:attrName>
                                        </p:attrNameLst>
                                      </p:cBhvr>
                                      <p:tavLst>
                                        <p:tav tm="0">
                                          <p:val>
                                            <p:strVal val="#ppt_x"/>
                                          </p:val>
                                        </p:tav>
                                        <p:tav tm="100000">
                                          <p:val>
                                            <p:strVal val="#ppt_x"/>
                                          </p:val>
                                        </p:tav>
                                      </p:tavLst>
                                    </p:anim>
                                    <p:anim calcmode="lin" valueType="num">
                                      <p:cBhvr additive="base">
                                        <p:cTn id="31" dur="500" fill="hold"/>
                                        <p:tgtEl>
                                          <p:spTgt spid="308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79E-D4AA-A8DE-1EFC-0D7E1434CDDD}"/>
              </a:ext>
            </a:extLst>
          </p:cNvPr>
          <p:cNvSpPr>
            <a:spLocks noGrp="1"/>
          </p:cNvSpPr>
          <p:nvPr>
            <p:ph type="title"/>
          </p:nvPr>
        </p:nvSpPr>
        <p:spPr>
          <a:xfrm>
            <a:off x="0" y="118588"/>
            <a:ext cx="9053052" cy="626616"/>
          </a:xfrm>
        </p:spPr>
        <p:txBody>
          <a:bodyPr>
            <a:noAutofit/>
          </a:bodyPr>
          <a:lstStyle/>
          <a:p>
            <a:r>
              <a:rPr lang="en-SG" sz="3600" b="1" dirty="0">
                <a:latin typeface="Times New Roman" panose="02020603050405020304" pitchFamily="18" charset="0"/>
                <a:cs typeface="Times New Roman" panose="02020603050405020304" pitchFamily="18" charset="0"/>
              </a:rPr>
              <a:t>1. </a:t>
            </a:r>
            <a:r>
              <a:rPr lang="en-SG" sz="3600" b="1" dirty="0" err="1">
                <a:latin typeface="Times New Roman" panose="02020603050405020304" pitchFamily="18" charset="0"/>
                <a:cs typeface="Times New Roman" panose="02020603050405020304" pitchFamily="18" charset="0"/>
              </a:rPr>
              <a:t>Một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số</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vấn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cơ</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liên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hợp</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quốc</a:t>
            </a:r>
            <a:r>
              <a:rPr lang="en-SG" sz="3600"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BF551EEC-F5E0-D7F2-8395-572C300D32DC}"/>
              </a:ext>
            </a:extLst>
          </p:cNvPr>
          <p:cNvSpPr txBox="1"/>
          <p:nvPr/>
        </p:nvSpPr>
        <p:spPr>
          <a:xfrm>
            <a:off x="111205" y="799890"/>
            <a:ext cx="56766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Mục tiêu, nguyên tắc hoạt động  </a:t>
            </a:r>
          </a:p>
        </p:txBody>
      </p:sp>
      <p:sp>
        <p:nvSpPr>
          <p:cNvPr id="9" name="자유형: 도형 541">
            <a:extLst>
              <a:ext uri="{FF2B5EF4-FFF2-40B4-BE49-F238E27FC236}">
                <a16:creationId xmlns:a16="http://schemas.microsoft.com/office/drawing/2014/main" id="{511C5325-94B8-4DA2-A323-F1AD478A7C3F}"/>
              </a:ext>
            </a:extLst>
          </p:cNvPr>
          <p:cNvSpPr/>
          <p:nvPr/>
        </p:nvSpPr>
        <p:spPr>
          <a:xfrm>
            <a:off x="3319887" y="2664680"/>
            <a:ext cx="5105848" cy="3927534"/>
          </a:xfrm>
          <a:custGeom>
            <a:avLst/>
            <a:gdLst>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71982 w 5575945"/>
              <a:gd name="connsiteY9" fmla="*/ 177371 h 3851516"/>
              <a:gd name="connsiteX10" fmla="*/ 4357023 w 5575945"/>
              <a:gd name="connsiteY10" fmla="*/ 180672 h 3851516"/>
              <a:gd name="connsiteX11" fmla="*/ 4624476 w 5575945"/>
              <a:gd name="connsiteY11" fmla="*/ 293721 h 3851516"/>
              <a:gd name="connsiteX12" fmla="*/ 4701135 w 5575945"/>
              <a:gd name="connsiteY12" fmla="*/ 348096 h 3851516"/>
              <a:gd name="connsiteX13" fmla="*/ 4733287 w 5575945"/>
              <a:gd name="connsiteY13" fmla="*/ 432866 h 3851516"/>
              <a:gd name="connsiteX14" fmla="*/ 4708521 w 5575945"/>
              <a:gd name="connsiteY14" fmla="*/ 613975 h 3851516"/>
              <a:gd name="connsiteX15" fmla="*/ 4678186 w 5575945"/>
              <a:gd name="connsiteY15" fmla="*/ 702318 h 3851516"/>
              <a:gd name="connsiteX16" fmla="*/ 4726687 w 5575945"/>
              <a:gd name="connsiteY16" fmla="*/ 706497 h 3851516"/>
              <a:gd name="connsiteX17" fmla="*/ 5078548 w 5575945"/>
              <a:gd name="connsiteY17" fmla="*/ 742949 h 3851516"/>
              <a:gd name="connsiteX18" fmla="*/ 5422478 w 5575945"/>
              <a:gd name="connsiteY18" fmla="*/ 819000 h 3851516"/>
              <a:gd name="connsiteX19" fmla="*/ 5530684 w 5575945"/>
              <a:gd name="connsiteY19" fmla="*/ 871982 h 3851516"/>
              <a:gd name="connsiteX20" fmla="*/ 5574340 w 5575945"/>
              <a:gd name="connsiteY20" fmla="*/ 977644 h 3851516"/>
              <a:gd name="connsiteX21" fmla="*/ 5436163 w 5575945"/>
              <a:gd name="connsiteY21" fmla="*/ 1412036 h 3851516"/>
              <a:gd name="connsiteX22" fmla="*/ 5186875 w 5575945"/>
              <a:gd name="connsiteY22" fmla="*/ 1850245 h 3851516"/>
              <a:gd name="connsiteX23" fmla="*/ 5178700 w 5575945"/>
              <a:gd name="connsiteY23" fmla="*/ 1875070 h 3851516"/>
              <a:gd name="connsiteX24" fmla="*/ 5169981 w 5575945"/>
              <a:gd name="connsiteY24" fmla="*/ 2173647 h 3851516"/>
              <a:gd name="connsiteX25" fmla="*/ 5159990 w 5575945"/>
              <a:gd name="connsiteY25" fmla="*/ 2830142 h 3851516"/>
              <a:gd name="connsiteX26" fmla="*/ 5160717 w 5575945"/>
              <a:gd name="connsiteY26" fmla="*/ 3280642 h 3851516"/>
              <a:gd name="connsiteX27" fmla="*/ 5173493 w 5575945"/>
              <a:gd name="connsiteY27" fmla="*/ 3458662 h 3851516"/>
              <a:gd name="connsiteX28" fmla="*/ 5202314 w 5575945"/>
              <a:gd name="connsiteY28" fmla="*/ 3575586 h 3851516"/>
              <a:gd name="connsiteX29" fmla="*/ 5226899 w 5575945"/>
              <a:gd name="connsiteY29" fmla="*/ 3747247 h 3851516"/>
              <a:gd name="connsiteX30" fmla="*/ 5236163 w 5575945"/>
              <a:gd name="connsiteY30" fmla="*/ 3838619 h 3851516"/>
              <a:gd name="connsiteX31" fmla="*/ 5137949 w 5575945"/>
              <a:gd name="connsiteY31" fmla="*/ 3847580 h 3851516"/>
              <a:gd name="connsiteX32" fmla="*/ 4893747 w 5575945"/>
              <a:gd name="connsiteY32" fmla="*/ 3850487 h 3851516"/>
              <a:gd name="connsiteX33" fmla="*/ 4521056 w 5575945"/>
              <a:gd name="connsiteY33" fmla="*/ 3777825 h 3851516"/>
              <a:gd name="connsiteX34" fmla="*/ 4357083 w 5575945"/>
              <a:gd name="connsiteY34" fmla="*/ 3643766 h 3851516"/>
              <a:gd name="connsiteX35" fmla="*/ 4338192 w 5575945"/>
              <a:gd name="connsiteY35" fmla="*/ 3601985 h 3851516"/>
              <a:gd name="connsiteX36" fmla="*/ 4368226 w 5575945"/>
              <a:gd name="connsiteY36" fmla="*/ 3535501 h 3851516"/>
              <a:gd name="connsiteX37" fmla="*/ 4473099 w 5575945"/>
              <a:gd name="connsiteY37" fmla="*/ 3520666 h 3851516"/>
              <a:gd name="connsiteX38" fmla="*/ 4777247 w 5575945"/>
              <a:gd name="connsiteY38" fmla="*/ 3561961 h 3851516"/>
              <a:gd name="connsiteX39" fmla="*/ 4888358 w 5575945"/>
              <a:gd name="connsiteY39" fmla="*/ 3581882 h 3851516"/>
              <a:gd name="connsiteX40" fmla="*/ 4978883 w 5575945"/>
              <a:gd name="connsiteY40" fmla="*/ 3551486 h 3851516"/>
              <a:gd name="connsiteX41" fmla="*/ 4982152 w 5575945"/>
              <a:gd name="connsiteY41" fmla="*/ 3493478 h 3851516"/>
              <a:gd name="connsiteX42" fmla="*/ 4928322 w 5575945"/>
              <a:gd name="connsiteY42" fmla="*/ 3452728 h 3851516"/>
              <a:gd name="connsiteX43" fmla="*/ 4751452 w 5575945"/>
              <a:gd name="connsiteY43" fmla="*/ 3391389 h 3851516"/>
              <a:gd name="connsiteX44" fmla="*/ 4416545 w 5575945"/>
              <a:gd name="connsiteY44" fmla="*/ 3297716 h 3851516"/>
              <a:gd name="connsiteX45" fmla="*/ 4242218 w 5575945"/>
              <a:gd name="connsiteY45" fmla="*/ 3211008 h 3851516"/>
              <a:gd name="connsiteX46" fmla="*/ 4215636 w 5575945"/>
              <a:gd name="connsiteY46" fmla="*/ 3185818 h 3851516"/>
              <a:gd name="connsiteX47" fmla="*/ 4190448 w 5575945"/>
              <a:gd name="connsiteY47" fmla="*/ 3177887 h 3851516"/>
              <a:gd name="connsiteX48" fmla="*/ 4003708 w 5575945"/>
              <a:gd name="connsiteY48" fmla="*/ 3199079 h 3851516"/>
              <a:gd name="connsiteX49" fmla="*/ 3890599 w 5575945"/>
              <a:gd name="connsiteY49" fmla="*/ 3205559 h 3851516"/>
              <a:gd name="connsiteX50" fmla="*/ 3761261 w 5575945"/>
              <a:gd name="connsiteY50" fmla="*/ 3148096 h 3851516"/>
              <a:gd name="connsiteX51" fmla="*/ 3688116 w 5575945"/>
              <a:gd name="connsiteY51" fmla="*/ 3117880 h 3851516"/>
              <a:gd name="connsiteX52" fmla="*/ 3362351 w 5575945"/>
              <a:gd name="connsiteY52" fmla="*/ 3119515 h 3851516"/>
              <a:gd name="connsiteX53" fmla="*/ 3215030 w 5575945"/>
              <a:gd name="connsiteY53" fmla="*/ 3105710 h 3851516"/>
              <a:gd name="connsiteX54" fmla="*/ 3142793 w 5575945"/>
              <a:gd name="connsiteY54" fmla="*/ 3077735 h 3851516"/>
              <a:gd name="connsiteX55" fmla="*/ 2824175 w 5575945"/>
              <a:gd name="connsiteY55" fmla="*/ 2904619 h 3851516"/>
              <a:gd name="connsiteX56" fmla="*/ 2747214 w 5575945"/>
              <a:gd name="connsiteY56" fmla="*/ 2835773 h 3851516"/>
              <a:gd name="connsiteX57" fmla="*/ 2746668 w 5575945"/>
              <a:gd name="connsiteY57" fmla="*/ 2750639 h 3851516"/>
              <a:gd name="connsiteX58" fmla="*/ 2886724 w 5575945"/>
              <a:gd name="connsiteY58" fmla="*/ 2633109 h 3851516"/>
              <a:gd name="connsiteX59" fmla="*/ 3307614 w 5575945"/>
              <a:gd name="connsiteY59" fmla="*/ 2437408 h 3851516"/>
              <a:gd name="connsiteX60" fmla="*/ 3473220 w 5575945"/>
              <a:gd name="connsiteY60" fmla="*/ 2419969 h 3851516"/>
              <a:gd name="connsiteX61" fmla="*/ 3542430 w 5575945"/>
              <a:gd name="connsiteY61" fmla="*/ 2430263 h 3851516"/>
              <a:gd name="connsiteX62" fmla="*/ 3594928 w 5575945"/>
              <a:gd name="connsiteY62" fmla="*/ 2431716 h 3851516"/>
              <a:gd name="connsiteX63" fmla="*/ 3618119 w 5575945"/>
              <a:gd name="connsiteY63" fmla="*/ 2419242 h 3851516"/>
              <a:gd name="connsiteX64" fmla="*/ 3608612 w 5575945"/>
              <a:gd name="connsiteY64" fmla="*/ 2394841 h 3851516"/>
              <a:gd name="connsiteX65" fmla="*/ 3499802 w 5575945"/>
              <a:gd name="connsiteY65" fmla="*/ 2333623 h 3851516"/>
              <a:gd name="connsiteX66" fmla="*/ 3282545 w 5575945"/>
              <a:gd name="connsiteY66" fmla="*/ 2288815 h 3851516"/>
              <a:gd name="connsiteX67" fmla="*/ 3111973 w 5575945"/>
              <a:gd name="connsiteY67" fmla="*/ 2285971 h 3851516"/>
              <a:gd name="connsiteX68" fmla="*/ 3023568 w 5575945"/>
              <a:gd name="connsiteY68" fmla="*/ 2296809 h 3851516"/>
              <a:gd name="connsiteX69" fmla="*/ 2980880 w 5575945"/>
              <a:gd name="connsiteY69" fmla="*/ 2291237 h 3851516"/>
              <a:gd name="connsiteX70" fmla="*/ 2919482 w 5575945"/>
              <a:gd name="connsiteY70" fmla="*/ 2276343 h 3851516"/>
              <a:gd name="connsiteX71" fmla="*/ 2618543 w 5575945"/>
              <a:gd name="connsiteY71" fmla="*/ 2243523 h 3851516"/>
              <a:gd name="connsiteX72" fmla="*/ 2493808 w 5575945"/>
              <a:gd name="connsiteY72" fmla="*/ 2227236 h 3851516"/>
              <a:gd name="connsiteX73" fmla="*/ 2360111 w 5575945"/>
              <a:gd name="connsiteY73" fmla="*/ 2126539 h 3851516"/>
              <a:gd name="connsiteX74" fmla="*/ 2477884 w 5575945"/>
              <a:gd name="connsiteY74" fmla="*/ 2115458 h 3851516"/>
              <a:gd name="connsiteX75" fmla="*/ 2655479 w 5575945"/>
              <a:gd name="connsiteY75" fmla="*/ 2097353 h 3851516"/>
              <a:gd name="connsiteX76" fmla="*/ 2799531 w 5575945"/>
              <a:gd name="connsiteY76" fmla="*/ 2080763 h 3851516"/>
              <a:gd name="connsiteX77" fmla="*/ 2999954 w 5575945"/>
              <a:gd name="connsiteY77" fmla="*/ 2054180 h 3851516"/>
              <a:gd name="connsiteX78" fmla="*/ 3212003 w 5575945"/>
              <a:gd name="connsiteY78" fmla="*/ 2012461 h 3851516"/>
              <a:gd name="connsiteX79" fmla="*/ 3320511 w 5575945"/>
              <a:gd name="connsiteY79" fmla="*/ 1972619 h 3851516"/>
              <a:gd name="connsiteX80" fmla="*/ 3517786 w 5575945"/>
              <a:gd name="connsiteY80" fmla="*/ 1930898 h 3851516"/>
              <a:gd name="connsiteX81" fmla="*/ 3732924 w 5575945"/>
              <a:gd name="connsiteY81" fmla="*/ 1905648 h 3851516"/>
              <a:gd name="connsiteX82" fmla="*/ 3978398 w 5575945"/>
              <a:gd name="connsiteY82" fmla="*/ 1893175 h 3851516"/>
              <a:gd name="connsiteX83" fmla="*/ 3923963 w 5575945"/>
              <a:gd name="connsiteY83" fmla="*/ 1847883 h 3851516"/>
              <a:gd name="connsiteX84" fmla="*/ 3552239 w 5575945"/>
              <a:gd name="connsiteY84" fmla="*/ 1680822 h 3851516"/>
              <a:gd name="connsiteX85" fmla="*/ 3183182 w 5575945"/>
              <a:gd name="connsiteY85" fmla="*/ 1649579 h 3851516"/>
              <a:gd name="connsiteX86" fmla="*/ 3157931 w 5575945"/>
              <a:gd name="connsiteY86" fmla="*/ 1630747 h 3851516"/>
              <a:gd name="connsiteX87" fmla="*/ 3182455 w 5575945"/>
              <a:gd name="connsiteY87" fmla="*/ 1575464 h 3851516"/>
              <a:gd name="connsiteX88" fmla="*/ 3258203 w 5575945"/>
              <a:gd name="connsiteY88" fmla="*/ 1560387 h 3851516"/>
              <a:gd name="connsiteX89" fmla="*/ 3379487 w 5575945"/>
              <a:gd name="connsiteY89" fmla="*/ 1559357 h 3851516"/>
              <a:gd name="connsiteX90" fmla="*/ 3498955 w 5575945"/>
              <a:gd name="connsiteY90" fmla="*/ 1552455 h 3851516"/>
              <a:gd name="connsiteX91" fmla="*/ 3601225 w 5575945"/>
              <a:gd name="connsiteY91" fmla="*/ 1577038 h 3851516"/>
              <a:gd name="connsiteX92" fmla="*/ 3614728 w 5575945"/>
              <a:gd name="connsiteY92" fmla="*/ 1579037 h 3851516"/>
              <a:gd name="connsiteX93" fmla="*/ 3814668 w 5575945"/>
              <a:gd name="connsiteY93" fmla="*/ 1569107 h 3851516"/>
              <a:gd name="connsiteX94" fmla="*/ 3814668 w 5575945"/>
              <a:gd name="connsiteY94" fmla="*/ 1548701 h 3851516"/>
              <a:gd name="connsiteX95" fmla="*/ 3855357 w 5575945"/>
              <a:gd name="connsiteY95" fmla="*/ 1508313 h 3851516"/>
              <a:gd name="connsiteX96" fmla="*/ 3993354 w 5575945"/>
              <a:gd name="connsiteY96" fmla="*/ 1529506 h 3851516"/>
              <a:gd name="connsiteX97" fmla="*/ 4106887 w 5575945"/>
              <a:gd name="connsiteY97" fmla="*/ 1569834 h 3851516"/>
              <a:gd name="connsiteX98" fmla="*/ 4136557 w 5575945"/>
              <a:gd name="connsiteY98" fmla="*/ 1588846 h 3851516"/>
              <a:gd name="connsiteX99" fmla="*/ 4260868 w 5575945"/>
              <a:gd name="connsiteY99" fmla="*/ 1502379 h 3851516"/>
              <a:gd name="connsiteX100" fmla="*/ 4458324 w 5575945"/>
              <a:gd name="connsiteY100" fmla="*/ 1498867 h 3851516"/>
              <a:gd name="connsiteX101" fmla="*/ 4412427 w 5575945"/>
              <a:gd name="connsiteY101" fmla="*/ 1474768 h 3851516"/>
              <a:gd name="connsiteX102" fmla="*/ 3932379 w 5575945"/>
              <a:gd name="connsiteY102" fmla="*/ 1317214 h 3851516"/>
              <a:gd name="connsiteX103" fmla="*/ 3643066 w 5575945"/>
              <a:gd name="connsiteY103" fmla="*/ 1296748 h 3851516"/>
              <a:gd name="connsiteX104" fmla="*/ 3086844 w 5575945"/>
              <a:gd name="connsiteY104" fmla="*/ 1181761 h 3851516"/>
              <a:gd name="connsiteX105" fmla="*/ 3008370 w 5575945"/>
              <a:gd name="connsiteY105" fmla="*/ 1136712 h 3851516"/>
              <a:gd name="connsiteX106" fmla="*/ 2984574 w 5575945"/>
              <a:gd name="connsiteY106" fmla="*/ 1094992 h 3851516"/>
              <a:gd name="connsiteX107" fmla="*/ 3023508 w 5575945"/>
              <a:gd name="connsiteY107" fmla="*/ 1073436 h 3851516"/>
              <a:gd name="connsiteX108" fmla="*/ 3118694 w 5575945"/>
              <a:gd name="connsiteY108" fmla="*/ 1065141 h 3851516"/>
              <a:gd name="connsiteX109" fmla="*/ 3402981 w 5575945"/>
              <a:gd name="connsiteY109" fmla="*/ 1069984 h 3851516"/>
              <a:gd name="connsiteX110" fmla="*/ 3634287 w 5575945"/>
              <a:gd name="connsiteY110" fmla="*/ 1080459 h 3851516"/>
              <a:gd name="connsiteX111" fmla="*/ 3868437 w 5575945"/>
              <a:gd name="connsiteY111" fmla="*/ 1095295 h 3851516"/>
              <a:gd name="connsiteX112" fmla="*/ 4038888 w 5575945"/>
              <a:gd name="connsiteY112" fmla="*/ 1105891 h 3851516"/>
              <a:gd name="connsiteX113" fmla="*/ 4210853 w 5575945"/>
              <a:gd name="connsiteY113" fmla="*/ 1117335 h 3851516"/>
              <a:gd name="connsiteX114" fmla="*/ 4338494 w 5575945"/>
              <a:gd name="connsiteY114" fmla="*/ 1120786 h 3851516"/>
              <a:gd name="connsiteX115" fmla="*/ 4595473 w 5575945"/>
              <a:gd name="connsiteY115" fmla="*/ 1111825 h 3851516"/>
              <a:gd name="connsiteX116" fmla="*/ 4840825 w 5575945"/>
              <a:gd name="connsiteY116" fmla="*/ 1096566 h 3851516"/>
              <a:gd name="connsiteX117" fmla="*/ 5061533 w 5575945"/>
              <a:gd name="connsiteY117" fmla="*/ 1076705 h 3851516"/>
              <a:gd name="connsiteX118" fmla="*/ 5464683 w 5575945"/>
              <a:gd name="connsiteY118" fmla="*/ 996899 h 3851516"/>
              <a:gd name="connsiteX119" fmla="*/ 5545700 w 5575945"/>
              <a:gd name="connsiteY119" fmla="*/ 956754 h 3851516"/>
              <a:gd name="connsiteX120" fmla="*/ 5554117 w 5575945"/>
              <a:gd name="connsiteY120" fmla="*/ 915761 h 3851516"/>
              <a:gd name="connsiteX121" fmla="*/ 5511974 w 5575945"/>
              <a:gd name="connsiteY121" fmla="*/ 875495 h 3851516"/>
              <a:gd name="connsiteX122" fmla="*/ 5347455 w 5575945"/>
              <a:gd name="connsiteY122" fmla="*/ 809191 h 3851516"/>
              <a:gd name="connsiteX123" fmla="*/ 5058749 w 5575945"/>
              <a:gd name="connsiteY123" fmla="*/ 754271 h 3851516"/>
              <a:gd name="connsiteX124" fmla="*/ 4771979 w 5575945"/>
              <a:gd name="connsiteY124" fmla="*/ 723270 h 3851516"/>
              <a:gd name="connsiteX125" fmla="*/ 4580820 w 5575945"/>
              <a:gd name="connsiteY125" fmla="*/ 712673 h 3851516"/>
              <a:gd name="connsiteX126" fmla="*/ 4381606 w 5575945"/>
              <a:gd name="connsiteY126" fmla="*/ 700927 h 3851516"/>
              <a:gd name="connsiteX127" fmla="*/ 4206372 w 5575945"/>
              <a:gd name="connsiteY127" fmla="*/ 690208 h 3851516"/>
              <a:gd name="connsiteX128" fmla="*/ 3957023 w 5575945"/>
              <a:gd name="connsiteY128" fmla="*/ 668713 h 3851516"/>
              <a:gd name="connsiteX129" fmla="*/ 3790507 w 5575945"/>
              <a:gd name="connsiteY129" fmla="*/ 651820 h 3851516"/>
              <a:gd name="connsiteX130" fmla="*/ 3608673 w 5575945"/>
              <a:gd name="connsiteY130" fmla="*/ 629839 h 3851516"/>
              <a:gd name="connsiteX131" fmla="*/ 3420057 w 5575945"/>
              <a:gd name="connsiteY131" fmla="*/ 600412 h 3851516"/>
              <a:gd name="connsiteX132" fmla="*/ 3338918 w 5575945"/>
              <a:gd name="connsiteY132" fmla="*/ 578673 h 3851516"/>
              <a:gd name="connsiteX133" fmla="*/ 3321903 w 5575945"/>
              <a:gd name="connsiteY133" fmla="*/ 570136 h 3851516"/>
              <a:gd name="connsiteX134" fmla="*/ 3322024 w 5575945"/>
              <a:gd name="connsiteY134" fmla="*/ 547187 h 3851516"/>
              <a:gd name="connsiteX135" fmla="*/ 3390811 w 5575945"/>
              <a:gd name="connsiteY135" fmla="*/ 518849 h 3851516"/>
              <a:gd name="connsiteX136" fmla="*/ 3635437 w 5575945"/>
              <a:gd name="connsiteY136" fmla="*/ 470469 h 3851516"/>
              <a:gd name="connsiteX137" fmla="*/ 3834467 w 5575945"/>
              <a:gd name="connsiteY137" fmla="*/ 445583 h 3851516"/>
              <a:gd name="connsiteX138" fmla="*/ 4033681 w 5575945"/>
              <a:gd name="connsiteY138" fmla="*/ 435046 h 3851516"/>
              <a:gd name="connsiteX139" fmla="*/ 4380093 w 5575945"/>
              <a:gd name="connsiteY139" fmla="*/ 422876 h 3851516"/>
              <a:gd name="connsiteX140" fmla="*/ 4602012 w 5575945"/>
              <a:gd name="connsiteY140" fmla="*/ 415670 h 3851516"/>
              <a:gd name="connsiteX141" fmla="*/ 4704163 w 5575945"/>
              <a:gd name="connsiteY141" fmla="*/ 412280 h 3851516"/>
              <a:gd name="connsiteX142" fmla="*/ 4717180 w 5575945"/>
              <a:gd name="connsiteY142" fmla="*/ 392116 h 3851516"/>
              <a:gd name="connsiteX143" fmla="*/ 4686965 w 5575945"/>
              <a:gd name="connsiteY143" fmla="*/ 353909 h 3851516"/>
              <a:gd name="connsiteX144" fmla="*/ 4407522 w 5575945"/>
              <a:gd name="connsiteY144" fmla="*/ 206466 h 3851516"/>
              <a:gd name="connsiteX145" fmla="*/ 4244035 w 5575945"/>
              <a:gd name="connsiteY145" fmla="*/ 182609 h 3851516"/>
              <a:gd name="connsiteX146" fmla="*/ 4013274 w 5575945"/>
              <a:gd name="connsiteY146" fmla="*/ 150094 h 3851516"/>
              <a:gd name="connsiteX147" fmla="*/ 3977126 w 5575945"/>
              <a:gd name="connsiteY147" fmla="*/ 133926 h 3851516"/>
              <a:gd name="connsiteX148" fmla="*/ 3972524 w 5575945"/>
              <a:gd name="connsiteY148" fmla="*/ 101108 h 3851516"/>
              <a:gd name="connsiteX149" fmla="*/ 4016787 w 5575945"/>
              <a:gd name="connsiteY149" fmla="*/ 68046 h 3851516"/>
              <a:gd name="connsiteX150" fmla="*/ 4156659 w 5575945"/>
              <a:gd name="connsiteY150" fmla="*/ 17123 h 3851516"/>
              <a:gd name="connsiteX151" fmla="*/ 4139705 w 5575945"/>
              <a:gd name="connsiteY151" fmla="*/ 593 h 3851516"/>
              <a:gd name="connsiteX152" fmla="*/ 4150120 w 5575945"/>
              <a:gd name="connsiteY152" fmla="*/ 7314 h 3851516"/>
              <a:gd name="connsiteX153" fmla="*/ 4139705 w 5575945"/>
              <a:gd name="connsiteY153" fmla="*/ 13854 h 3851516"/>
              <a:gd name="connsiteX154" fmla="*/ 4032712 w 5575945"/>
              <a:gd name="connsiteY154" fmla="*/ 29476 h 3851516"/>
              <a:gd name="connsiteX155" fmla="*/ 3822236 w 5575945"/>
              <a:gd name="connsiteY155" fmla="*/ 83972 h 3851516"/>
              <a:gd name="connsiteX156" fmla="*/ 3756599 w 5575945"/>
              <a:gd name="connsiteY156" fmla="*/ 121453 h 3851516"/>
              <a:gd name="connsiteX157" fmla="*/ 3738252 w 5575945"/>
              <a:gd name="connsiteY157" fmla="*/ 165171 h 3851516"/>
              <a:gd name="connsiteX158" fmla="*/ 3753208 w 5575945"/>
              <a:gd name="connsiteY158" fmla="*/ 179158 h 3851516"/>
              <a:gd name="connsiteX159" fmla="*/ 4003527 w 5575945"/>
              <a:gd name="connsiteY159" fmla="*/ 233412 h 3851516"/>
              <a:gd name="connsiteX160" fmla="*/ 4212851 w 5575945"/>
              <a:gd name="connsiteY160" fmla="*/ 284941 h 3851516"/>
              <a:gd name="connsiteX161" fmla="*/ 4291325 w 5575945"/>
              <a:gd name="connsiteY161" fmla="*/ 297777 h 3851516"/>
              <a:gd name="connsiteX162" fmla="*/ 4304767 w 5575945"/>
              <a:gd name="connsiteY162" fmla="*/ 324056 h 3851516"/>
              <a:gd name="connsiteX163" fmla="*/ 4248273 w 5575945"/>
              <a:gd name="connsiteY163" fmla="*/ 354574 h 3851516"/>
              <a:gd name="connsiteX164" fmla="*/ 4125294 w 5575945"/>
              <a:gd name="connsiteY164" fmla="*/ 357663 h 3851516"/>
              <a:gd name="connsiteX165" fmla="*/ 3842581 w 5575945"/>
              <a:gd name="connsiteY165" fmla="*/ 362082 h 3851516"/>
              <a:gd name="connsiteX166" fmla="*/ 3703133 w 5575945"/>
              <a:gd name="connsiteY166" fmla="*/ 375283 h 3851516"/>
              <a:gd name="connsiteX167" fmla="*/ 3483029 w 5575945"/>
              <a:gd name="connsiteY167" fmla="*/ 409675 h 3851516"/>
              <a:gd name="connsiteX168" fmla="*/ 3078186 w 5575945"/>
              <a:gd name="connsiteY168" fmla="*/ 521514 h 3851516"/>
              <a:gd name="connsiteX169" fmla="*/ 2970526 w 5575945"/>
              <a:gd name="connsiteY169" fmla="*/ 593933 h 3851516"/>
              <a:gd name="connsiteX170" fmla="*/ 2944368 w 5575945"/>
              <a:gd name="connsiteY170" fmla="*/ 637772 h 3851516"/>
              <a:gd name="connsiteX171" fmla="*/ 3062927 w 5575945"/>
              <a:gd name="connsiteY171" fmla="*/ 652303 h 3851516"/>
              <a:gd name="connsiteX172" fmla="*/ 3231985 w 5575945"/>
              <a:gd name="connsiteY172" fmla="*/ 673497 h 3851516"/>
              <a:gd name="connsiteX173" fmla="*/ 3397955 w 5575945"/>
              <a:gd name="connsiteY173" fmla="*/ 693842 h 3851516"/>
              <a:gd name="connsiteX174" fmla="*/ 3567074 w 5575945"/>
              <a:gd name="connsiteY174" fmla="*/ 714732 h 3851516"/>
              <a:gd name="connsiteX175" fmla="*/ 3741098 w 5575945"/>
              <a:gd name="connsiteY175" fmla="*/ 735259 h 3851516"/>
              <a:gd name="connsiteX176" fmla="*/ 3905857 w 5575945"/>
              <a:gd name="connsiteY176" fmla="*/ 752999 h 3851516"/>
              <a:gd name="connsiteX177" fmla="*/ 4014123 w 5575945"/>
              <a:gd name="connsiteY177" fmla="*/ 760871 h 3851516"/>
              <a:gd name="connsiteX178" fmla="*/ 4209703 w 5575945"/>
              <a:gd name="connsiteY178" fmla="*/ 776131 h 3851516"/>
              <a:gd name="connsiteX179" fmla="*/ 4366954 w 5575945"/>
              <a:gd name="connsiteY179" fmla="*/ 789876 h 3851516"/>
              <a:gd name="connsiteX180" fmla="*/ 4550725 w 5575945"/>
              <a:gd name="connsiteY180" fmla="*/ 810039 h 3851516"/>
              <a:gd name="connsiteX181" fmla="*/ 4747759 w 5575945"/>
              <a:gd name="connsiteY181" fmla="*/ 837831 h 3851516"/>
              <a:gd name="connsiteX182" fmla="*/ 5017877 w 5575945"/>
              <a:gd name="connsiteY182" fmla="*/ 901773 h 3851516"/>
              <a:gd name="connsiteX183" fmla="*/ 5062624 w 5575945"/>
              <a:gd name="connsiteY183" fmla="*/ 925691 h 3851516"/>
              <a:gd name="connsiteX184" fmla="*/ 5080730 w 5575945"/>
              <a:gd name="connsiteY184" fmla="*/ 935682 h 3851516"/>
              <a:gd name="connsiteX185" fmla="*/ 5075158 w 5575945"/>
              <a:gd name="connsiteY185" fmla="*/ 942645 h 3851516"/>
              <a:gd name="connsiteX186" fmla="*/ 4948969 w 5575945"/>
              <a:gd name="connsiteY186" fmla="*/ 955542 h 3851516"/>
              <a:gd name="connsiteX187" fmla="*/ 4750120 w 5575945"/>
              <a:gd name="connsiteY187" fmla="*/ 970620 h 3851516"/>
              <a:gd name="connsiteX188" fmla="*/ 4477156 w 5575945"/>
              <a:gd name="connsiteY188" fmla="*/ 975404 h 3851516"/>
              <a:gd name="connsiteX189" fmla="*/ 4060263 w 5575945"/>
              <a:gd name="connsiteY189" fmla="*/ 968258 h 3851516"/>
              <a:gd name="connsiteX190" fmla="*/ 3662685 w 5575945"/>
              <a:gd name="connsiteY190" fmla="*/ 956512 h 3851516"/>
              <a:gd name="connsiteX191" fmla="*/ 3429624 w 5575945"/>
              <a:gd name="connsiteY191" fmla="*/ 949125 h 3851516"/>
              <a:gd name="connsiteX192" fmla="*/ 3118634 w 5575945"/>
              <a:gd name="connsiteY192" fmla="*/ 934048 h 3851516"/>
              <a:gd name="connsiteX193" fmla="*/ 2587602 w 5575945"/>
              <a:gd name="connsiteY193" fmla="*/ 912249 h 3851516"/>
              <a:gd name="connsiteX194" fmla="*/ 2439977 w 5575945"/>
              <a:gd name="connsiteY194" fmla="*/ 923996 h 3851516"/>
              <a:gd name="connsiteX195" fmla="*/ 2422418 w 5575945"/>
              <a:gd name="connsiteY195" fmla="*/ 930838 h 3851516"/>
              <a:gd name="connsiteX196" fmla="*/ 2231198 w 5575945"/>
              <a:gd name="connsiteY196" fmla="*/ 1018940 h 3851516"/>
              <a:gd name="connsiteX197" fmla="*/ 1966227 w 5575945"/>
              <a:gd name="connsiteY197" fmla="*/ 1077796 h 3851516"/>
              <a:gd name="connsiteX198" fmla="*/ 1863109 w 5575945"/>
              <a:gd name="connsiteY198" fmla="*/ 1103409 h 3851516"/>
              <a:gd name="connsiteX199" fmla="*/ 1838040 w 5575945"/>
              <a:gd name="connsiteY199" fmla="*/ 1119576 h 3851516"/>
              <a:gd name="connsiteX200" fmla="*/ 1836224 w 5575945"/>
              <a:gd name="connsiteY200" fmla="*/ 1136106 h 3851516"/>
              <a:gd name="connsiteX201" fmla="*/ 1850454 w 5575945"/>
              <a:gd name="connsiteY201" fmla="*/ 1145370 h 3851516"/>
              <a:gd name="connsiteX202" fmla="*/ 2017938 w 5575945"/>
              <a:gd name="connsiteY202" fmla="*/ 1174556 h 3851516"/>
              <a:gd name="connsiteX203" fmla="*/ 2207401 w 5575945"/>
              <a:gd name="connsiteY203" fmla="*/ 1220636 h 3851516"/>
              <a:gd name="connsiteX204" fmla="*/ 2424234 w 5575945"/>
              <a:gd name="connsiteY204" fmla="*/ 1245582 h 3851516"/>
              <a:gd name="connsiteX205" fmla="*/ 2612004 w 5575945"/>
              <a:gd name="connsiteY205" fmla="*/ 1259449 h 3851516"/>
              <a:gd name="connsiteX206" fmla="*/ 2818907 w 5575945"/>
              <a:gd name="connsiteY206" fmla="*/ 1274405 h 3851516"/>
              <a:gd name="connsiteX207" fmla="*/ 2958901 w 5575945"/>
              <a:gd name="connsiteY207" fmla="*/ 1285122 h 3851516"/>
              <a:gd name="connsiteX208" fmla="*/ 3315667 w 5575945"/>
              <a:gd name="connsiteY208" fmla="*/ 1358813 h 3851516"/>
              <a:gd name="connsiteX209" fmla="*/ 3402315 w 5575945"/>
              <a:gd name="connsiteY209" fmla="*/ 1424208 h 3851516"/>
              <a:gd name="connsiteX210" fmla="*/ 3407341 w 5575945"/>
              <a:gd name="connsiteY210" fmla="*/ 1434441 h 3851516"/>
              <a:gd name="connsiteX211" fmla="*/ 3345034 w 5575945"/>
              <a:gd name="connsiteY211" fmla="*/ 1438195 h 3851516"/>
              <a:gd name="connsiteX212" fmla="*/ 3102830 w 5575945"/>
              <a:gd name="connsiteY212" fmla="*/ 1452121 h 3851516"/>
              <a:gd name="connsiteX213" fmla="*/ 2791961 w 5575945"/>
              <a:gd name="connsiteY213" fmla="*/ 1483124 h 3851516"/>
              <a:gd name="connsiteX214" fmla="*/ 2474734 w 5575945"/>
              <a:gd name="connsiteY214" fmla="*/ 1541132 h 3851516"/>
              <a:gd name="connsiteX215" fmla="*/ 2354480 w 5575945"/>
              <a:gd name="connsiteY215" fmla="*/ 1586364 h 3851516"/>
              <a:gd name="connsiteX216" fmla="*/ 2299379 w 5575945"/>
              <a:gd name="connsiteY216" fmla="*/ 1638134 h 3851516"/>
              <a:gd name="connsiteX217" fmla="*/ 2341340 w 5575945"/>
              <a:gd name="connsiteY217" fmla="*/ 1645825 h 3851516"/>
              <a:gd name="connsiteX218" fmla="*/ 2623872 w 5575945"/>
              <a:gd name="connsiteY218" fmla="*/ 1656240 h 3851516"/>
              <a:gd name="connsiteX219" fmla="*/ 3031137 w 5575945"/>
              <a:gd name="connsiteY219" fmla="*/ 1697837 h 3851516"/>
              <a:gd name="connsiteX220" fmla="*/ 3142551 w 5575945"/>
              <a:gd name="connsiteY220" fmla="*/ 1729142 h 3851516"/>
              <a:gd name="connsiteX221" fmla="*/ 3174704 w 5575945"/>
              <a:gd name="connsiteY221" fmla="*/ 1749064 h 3851516"/>
              <a:gd name="connsiteX222" fmla="*/ 3177731 w 5575945"/>
              <a:gd name="connsiteY222" fmla="*/ 1789815 h 3851516"/>
              <a:gd name="connsiteX223" fmla="*/ 3151816 w 5575945"/>
              <a:gd name="connsiteY223" fmla="*/ 1813066 h 3851516"/>
              <a:gd name="connsiteX224" fmla="*/ 2967196 w 5575945"/>
              <a:gd name="connsiteY224" fmla="*/ 1882276 h 3851516"/>
              <a:gd name="connsiteX225" fmla="*/ 2716152 w 5575945"/>
              <a:gd name="connsiteY225" fmla="*/ 1901835 h 3851516"/>
              <a:gd name="connsiteX226" fmla="*/ 2385725 w 5575945"/>
              <a:gd name="connsiteY226" fmla="*/ 1912491 h 3851516"/>
              <a:gd name="connsiteX227" fmla="*/ 2051362 w 5575945"/>
              <a:gd name="connsiteY227" fmla="*/ 1946824 h 3851516"/>
              <a:gd name="connsiteX228" fmla="*/ 2038645 w 5575945"/>
              <a:gd name="connsiteY228" fmla="*/ 1952516 h 3851516"/>
              <a:gd name="connsiteX229" fmla="*/ 1857477 w 5575945"/>
              <a:gd name="connsiteY229" fmla="*/ 2035652 h 3851516"/>
              <a:gd name="connsiteX230" fmla="*/ 1483877 w 5575945"/>
              <a:gd name="connsiteY230" fmla="*/ 2056723 h 3851516"/>
              <a:gd name="connsiteX231" fmla="*/ 1134196 w 5575945"/>
              <a:gd name="connsiteY231" fmla="*/ 2049579 h 3851516"/>
              <a:gd name="connsiteX232" fmla="*/ 952118 w 5575945"/>
              <a:gd name="connsiteY232" fmla="*/ 2102621 h 3851516"/>
              <a:gd name="connsiteX233" fmla="*/ 888722 w 5575945"/>
              <a:gd name="connsiteY233" fmla="*/ 2213126 h 3851516"/>
              <a:gd name="connsiteX234" fmla="*/ 966893 w 5575945"/>
              <a:gd name="connsiteY234" fmla="*/ 2224329 h 3851516"/>
              <a:gd name="connsiteX235" fmla="*/ 1190447 w 5575945"/>
              <a:gd name="connsiteY235" fmla="*/ 2257631 h 3851516"/>
              <a:gd name="connsiteX236" fmla="*/ 1491991 w 5575945"/>
              <a:gd name="connsiteY236" fmla="*/ 2314307 h 3851516"/>
              <a:gd name="connsiteX237" fmla="*/ 1807764 w 5575945"/>
              <a:gd name="connsiteY237" fmla="*/ 2404226 h 3851516"/>
              <a:gd name="connsiteX238" fmla="*/ 1887874 w 5575945"/>
              <a:gd name="connsiteY238" fmla="*/ 2449458 h 3851516"/>
              <a:gd name="connsiteX239" fmla="*/ 1898653 w 5575945"/>
              <a:gd name="connsiteY239" fmla="*/ 2525147 h 3851516"/>
              <a:gd name="connsiteX240" fmla="*/ 1804919 w 5575945"/>
              <a:gd name="connsiteY240" fmla="*/ 2603379 h 3851516"/>
              <a:gd name="connsiteX241" fmla="*/ 1472918 w 5575945"/>
              <a:gd name="connsiteY241" fmla="*/ 2751607 h 3851516"/>
              <a:gd name="connsiteX242" fmla="*/ 1106524 w 5575945"/>
              <a:gd name="connsiteY242" fmla="*/ 2849700 h 3851516"/>
              <a:gd name="connsiteX243" fmla="*/ 933650 w 5575945"/>
              <a:gd name="connsiteY243" fmla="*/ 2864474 h 3851516"/>
              <a:gd name="connsiteX244" fmla="*/ 861413 w 5575945"/>
              <a:gd name="connsiteY244" fmla="*/ 2873254 h 3851516"/>
              <a:gd name="connsiteX245" fmla="*/ 703556 w 5575945"/>
              <a:gd name="connsiteY245" fmla="*/ 2874768 h 3851516"/>
              <a:gd name="connsiteX246" fmla="*/ 615819 w 5575945"/>
              <a:gd name="connsiteY246" fmla="*/ 2873557 h 3851516"/>
              <a:gd name="connsiteX247" fmla="*/ 568043 w 5575945"/>
              <a:gd name="connsiteY247" fmla="*/ 2929142 h 3851516"/>
              <a:gd name="connsiteX248" fmla="*/ 582515 w 5575945"/>
              <a:gd name="connsiteY248" fmla="*/ 2946884 h 3851516"/>
              <a:gd name="connsiteX249" fmla="*/ 647184 w 5575945"/>
              <a:gd name="connsiteY249" fmla="*/ 2968804 h 3851516"/>
              <a:gd name="connsiteX250" fmla="*/ 672010 w 5575945"/>
              <a:gd name="connsiteY250" fmla="*/ 3002833 h 3851516"/>
              <a:gd name="connsiteX251" fmla="*/ 656691 w 5575945"/>
              <a:gd name="connsiteY251" fmla="*/ 3023723 h 3851516"/>
              <a:gd name="connsiteX252" fmla="*/ 604859 w 5575945"/>
              <a:gd name="connsiteY252" fmla="*/ 3028870 h 3851516"/>
              <a:gd name="connsiteX253" fmla="*/ 307856 w 5575945"/>
              <a:gd name="connsiteY253" fmla="*/ 3131928 h 3851516"/>
              <a:gd name="connsiteX254" fmla="*/ 276066 w 5575945"/>
              <a:gd name="connsiteY254" fmla="*/ 3161053 h 3851516"/>
              <a:gd name="connsiteX255" fmla="*/ 270617 w 5575945"/>
              <a:gd name="connsiteY255" fmla="*/ 3167108 h 3851516"/>
              <a:gd name="connsiteX256" fmla="*/ 305615 w 5575945"/>
              <a:gd name="connsiteY256" fmla="*/ 3174192 h 3851516"/>
              <a:gd name="connsiteX257" fmla="*/ 337526 w 5575945"/>
              <a:gd name="connsiteY257" fmla="*/ 3204468 h 3851516"/>
              <a:gd name="connsiteX258" fmla="*/ 296956 w 5575945"/>
              <a:gd name="connsiteY258" fmla="*/ 3240799 h 3851516"/>
              <a:gd name="connsiteX259" fmla="*/ 230774 w 5575945"/>
              <a:gd name="connsiteY259" fmla="*/ 3246491 h 3851516"/>
              <a:gd name="connsiteX260" fmla="*/ 65894 w 5575945"/>
              <a:gd name="connsiteY260" fmla="*/ 3372376 h 3851516"/>
              <a:gd name="connsiteX261" fmla="*/ 18482 w 5575945"/>
              <a:gd name="connsiteY261" fmla="*/ 3450365 h 3851516"/>
              <a:gd name="connsiteX262" fmla="*/ 608855 w 5575945"/>
              <a:gd name="connsiteY262" fmla="*/ 3726599 h 3851516"/>
              <a:gd name="connsiteX263" fmla="*/ 607220 w 5575945"/>
              <a:gd name="connsiteY263" fmla="*/ 3731746 h 3851516"/>
              <a:gd name="connsiteX264" fmla="*/ 469829 w 5575945"/>
              <a:gd name="connsiteY264" fmla="*/ 3793630 h 3851516"/>
              <a:gd name="connsiteX265" fmla="*/ 412185 w 5575945"/>
              <a:gd name="connsiteY265" fmla="*/ 3820454 h 3851516"/>
              <a:gd name="connsiteX266" fmla="*/ 331531 w 5575945"/>
              <a:gd name="connsiteY266" fmla="*/ 3838861 h 3851516"/>
              <a:gd name="connsiteX267" fmla="*/ 131773 w 5575945"/>
              <a:gd name="connsiteY267" fmla="*/ 3838498 h 3851516"/>
              <a:gd name="connsiteX268" fmla="*/ 114335 w 5575945"/>
              <a:gd name="connsiteY268" fmla="*/ 3829052 h 3851516"/>
              <a:gd name="connsiteX269" fmla="*/ 10611 w 5575945"/>
              <a:gd name="connsiteY269" fmla="*/ 3542826 h 3851516"/>
              <a:gd name="connsiteX270" fmla="*/ 378 w 5575945"/>
              <a:gd name="connsiteY270" fmla="*/ 3468834 h 3851516"/>
              <a:gd name="connsiteX271" fmla="*/ 12912 w 5575945"/>
              <a:gd name="connsiteY271" fmla="*/ 3433412 h 3851516"/>
              <a:gd name="connsiteX272" fmla="*/ 135285 w 5575945"/>
              <a:gd name="connsiteY272" fmla="*/ 3278340 h 3851516"/>
              <a:gd name="connsiteX273" fmla="*/ 250816 w 5575945"/>
              <a:gd name="connsiteY273" fmla="*/ 3226872 h 3851516"/>
              <a:gd name="connsiteX274" fmla="*/ 251120 w 5575945"/>
              <a:gd name="connsiteY274" fmla="*/ 3179521 h 3851516"/>
              <a:gd name="connsiteX275" fmla="*/ 258264 w 5575945"/>
              <a:gd name="connsiteY275" fmla="*/ 3159660 h 3851516"/>
              <a:gd name="connsiteX276" fmla="*/ 501437 w 5575945"/>
              <a:gd name="connsiteY276" fmla="*/ 3016154 h 3851516"/>
              <a:gd name="connsiteX277" fmla="*/ 547940 w 5575945"/>
              <a:gd name="connsiteY277" fmla="*/ 3009191 h 3851516"/>
              <a:gd name="connsiteX278" fmla="*/ 554540 w 5575945"/>
              <a:gd name="connsiteY278" fmla="*/ 2939740 h 3851516"/>
              <a:gd name="connsiteX279" fmla="*/ 631137 w 5575945"/>
              <a:gd name="connsiteY279" fmla="*/ 2857995 h 3851516"/>
              <a:gd name="connsiteX280" fmla="*/ 728443 w 5575945"/>
              <a:gd name="connsiteY280" fmla="*/ 2861871 h 3851516"/>
              <a:gd name="connsiteX281" fmla="*/ 876491 w 5575945"/>
              <a:gd name="connsiteY281" fmla="*/ 2857390 h 3851516"/>
              <a:gd name="connsiteX282" fmla="*/ 878852 w 5575945"/>
              <a:gd name="connsiteY282" fmla="*/ 2856542 h 3851516"/>
              <a:gd name="connsiteX283" fmla="*/ 878792 w 5575945"/>
              <a:gd name="connsiteY283" fmla="*/ 2783154 h 3851516"/>
              <a:gd name="connsiteX284" fmla="*/ 873463 w 5575945"/>
              <a:gd name="connsiteY284" fmla="*/ 2337439 h 3851516"/>
              <a:gd name="connsiteX285" fmla="*/ 871525 w 5575945"/>
              <a:gd name="connsiteY285" fmla="*/ 2244795 h 3851516"/>
              <a:gd name="connsiteX286" fmla="*/ 983423 w 5575945"/>
              <a:gd name="connsiteY286" fmla="*/ 2068047 h 3851516"/>
              <a:gd name="connsiteX287" fmla="*/ 1118876 w 5575945"/>
              <a:gd name="connsiteY287" fmla="*/ 2036742 h 3851516"/>
              <a:gd name="connsiteX288" fmla="*/ 1431744 w 5575945"/>
              <a:gd name="connsiteY288" fmla="*/ 2041404 h 3851516"/>
              <a:gd name="connsiteX289" fmla="*/ 1735104 w 5575945"/>
              <a:gd name="connsiteY289" fmla="*/ 2038256 h 3851516"/>
              <a:gd name="connsiteX290" fmla="*/ 1954783 w 5575945"/>
              <a:gd name="connsiteY290" fmla="*/ 1991086 h 3851516"/>
              <a:gd name="connsiteX291" fmla="*/ 2006917 w 5575945"/>
              <a:gd name="connsiteY291" fmla="*/ 1960689 h 3851516"/>
              <a:gd name="connsiteX292" fmla="*/ 2013578 w 5575945"/>
              <a:gd name="connsiteY292" fmla="*/ 1944280 h 3851516"/>
              <a:gd name="connsiteX293" fmla="*/ 1893626 w 5575945"/>
              <a:gd name="connsiteY293" fmla="*/ 1370318 h 3851516"/>
              <a:gd name="connsiteX294" fmla="*/ 1845671 w 5575945"/>
              <a:gd name="connsiteY294" fmla="*/ 1189269 h 3851516"/>
              <a:gd name="connsiteX295" fmla="*/ 1824719 w 5575945"/>
              <a:gd name="connsiteY295" fmla="*/ 1146885 h 3851516"/>
              <a:gd name="connsiteX296" fmla="*/ 1829745 w 5575945"/>
              <a:gd name="connsiteY296" fmla="*/ 1108676 h 3851516"/>
              <a:gd name="connsiteX297" fmla="*/ 1896896 w 5575945"/>
              <a:gd name="connsiteY297" fmla="*/ 1078219 h 3851516"/>
              <a:gd name="connsiteX298" fmla="*/ 2073462 w 5575945"/>
              <a:gd name="connsiteY298" fmla="*/ 1045159 h 3851516"/>
              <a:gd name="connsiteX299" fmla="*/ 2382575 w 5575945"/>
              <a:gd name="connsiteY299" fmla="*/ 941011 h 3851516"/>
              <a:gd name="connsiteX300" fmla="*/ 2446881 w 5575945"/>
              <a:gd name="connsiteY300" fmla="*/ 907949 h 3851516"/>
              <a:gd name="connsiteX301" fmla="*/ 2556418 w 5575945"/>
              <a:gd name="connsiteY301" fmla="*/ 899110 h 3851516"/>
              <a:gd name="connsiteX302" fmla="*/ 2890175 w 5575945"/>
              <a:gd name="connsiteY302" fmla="*/ 905407 h 3851516"/>
              <a:gd name="connsiteX303" fmla="*/ 2996381 w 5575945"/>
              <a:gd name="connsiteY303" fmla="*/ 911825 h 3851516"/>
              <a:gd name="connsiteX304" fmla="*/ 2993717 w 5575945"/>
              <a:gd name="connsiteY304" fmla="*/ 750094 h 3851516"/>
              <a:gd name="connsiteX305" fmla="*/ 2959688 w 5575945"/>
              <a:gd name="connsiteY305" fmla="*/ 689725 h 3851516"/>
              <a:gd name="connsiteX306" fmla="*/ 2936678 w 5575945"/>
              <a:gd name="connsiteY306" fmla="*/ 642494 h 3851516"/>
              <a:gd name="connsiteX307" fmla="*/ 2973432 w 5575945"/>
              <a:gd name="connsiteY307" fmla="*/ 570317 h 3851516"/>
              <a:gd name="connsiteX308" fmla="*/ 3118634 w 5575945"/>
              <a:gd name="connsiteY308" fmla="*/ 489239 h 3851516"/>
              <a:gd name="connsiteX309" fmla="*/ 3423326 w 5575945"/>
              <a:gd name="connsiteY309" fmla="*/ 406648 h 3851516"/>
              <a:gd name="connsiteX310" fmla="*/ 3669648 w 5575945"/>
              <a:gd name="connsiteY310" fmla="*/ 365534 h 3851516"/>
              <a:gd name="connsiteX311" fmla="*/ 3752845 w 5575945"/>
              <a:gd name="connsiteY311" fmla="*/ 354817 h 3851516"/>
              <a:gd name="connsiteX312" fmla="*/ 3739524 w 5575945"/>
              <a:gd name="connsiteY312" fmla="*/ 238316 h 3851516"/>
              <a:gd name="connsiteX313" fmla="*/ 3726565 w 5575945"/>
              <a:gd name="connsiteY313" fmla="*/ 182731 h 3851516"/>
              <a:gd name="connsiteX314" fmla="*/ 3763683 w 5575945"/>
              <a:gd name="connsiteY314" fmla="*/ 96809 h 3851516"/>
              <a:gd name="connsiteX315" fmla="*/ 3814607 w 5575945"/>
              <a:gd name="connsiteY315" fmla="*/ 71075 h 3851516"/>
              <a:gd name="connsiteX316" fmla="*/ 3869103 w 5575945"/>
              <a:gd name="connsiteY316" fmla="*/ 52667 h 3851516"/>
              <a:gd name="connsiteX317" fmla="*/ 3863608 w 5575945"/>
              <a:gd name="connsiteY317" fmla="*/ 48164 h 3851516"/>
              <a:gd name="connsiteX318" fmla="*/ 3906397 w 5575945"/>
              <a:gd name="connsiteY318" fmla="*/ 38132 h 3851516"/>
              <a:gd name="connsiteX319" fmla="*/ 3906705 w 5575945"/>
              <a:gd name="connsiteY319" fmla="*/ 38271 h 3851516"/>
              <a:gd name="connsiteX320" fmla="*/ 3934861 w 5575945"/>
              <a:gd name="connsiteY320" fmla="*/ 36560 h 3851516"/>
              <a:gd name="connsiteX321" fmla="*/ 4122206 w 5575945"/>
              <a:gd name="connsiteY321" fmla="*/ 1016 h 3851516"/>
              <a:gd name="connsiteX322" fmla="*/ 4139705 w 5575945"/>
              <a:gd name="connsiteY322"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178700 w 5575945"/>
              <a:gd name="connsiteY22" fmla="*/ 1875070 h 3851516"/>
              <a:gd name="connsiteX23" fmla="*/ 5169981 w 5575945"/>
              <a:gd name="connsiteY23" fmla="*/ 2173647 h 3851516"/>
              <a:gd name="connsiteX24" fmla="*/ 5159990 w 5575945"/>
              <a:gd name="connsiteY24" fmla="*/ 2830142 h 3851516"/>
              <a:gd name="connsiteX25" fmla="*/ 5160717 w 5575945"/>
              <a:gd name="connsiteY25" fmla="*/ 3280642 h 3851516"/>
              <a:gd name="connsiteX26" fmla="*/ 5173493 w 5575945"/>
              <a:gd name="connsiteY26" fmla="*/ 3458662 h 3851516"/>
              <a:gd name="connsiteX27" fmla="*/ 5202314 w 5575945"/>
              <a:gd name="connsiteY27" fmla="*/ 3575586 h 3851516"/>
              <a:gd name="connsiteX28" fmla="*/ 5226899 w 5575945"/>
              <a:gd name="connsiteY28" fmla="*/ 3747247 h 3851516"/>
              <a:gd name="connsiteX29" fmla="*/ 5236163 w 5575945"/>
              <a:gd name="connsiteY29" fmla="*/ 3838619 h 3851516"/>
              <a:gd name="connsiteX30" fmla="*/ 5137949 w 5575945"/>
              <a:gd name="connsiteY30" fmla="*/ 3847580 h 3851516"/>
              <a:gd name="connsiteX31" fmla="*/ 4893747 w 5575945"/>
              <a:gd name="connsiteY31" fmla="*/ 3850487 h 3851516"/>
              <a:gd name="connsiteX32" fmla="*/ 4521056 w 5575945"/>
              <a:gd name="connsiteY32" fmla="*/ 3777825 h 3851516"/>
              <a:gd name="connsiteX33" fmla="*/ 4357083 w 5575945"/>
              <a:gd name="connsiteY33" fmla="*/ 3643766 h 3851516"/>
              <a:gd name="connsiteX34" fmla="*/ 4338192 w 5575945"/>
              <a:gd name="connsiteY34" fmla="*/ 3601985 h 3851516"/>
              <a:gd name="connsiteX35" fmla="*/ 4368226 w 5575945"/>
              <a:gd name="connsiteY35" fmla="*/ 3535501 h 3851516"/>
              <a:gd name="connsiteX36" fmla="*/ 4473099 w 5575945"/>
              <a:gd name="connsiteY36" fmla="*/ 3520666 h 3851516"/>
              <a:gd name="connsiteX37" fmla="*/ 4777247 w 5575945"/>
              <a:gd name="connsiteY37" fmla="*/ 3561961 h 3851516"/>
              <a:gd name="connsiteX38" fmla="*/ 4888358 w 5575945"/>
              <a:gd name="connsiteY38" fmla="*/ 3581882 h 3851516"/>
              <a:gd name="connsiteX39" fmla="*/ 4978883 w 5575945"/>
              <a:gd name="connsiteY39" fmla="*/ 3551486 h 3851516"/>
              <a:gd name="connsiteX40" fmla="*/ 4982152 w 5575945"/>
              <a:gd name="connsiteY40" fmla="*/ 3493478 h 3851516"/>
              <a:gd name="connsiteX41" fmla="*/ 4928322 w 5575945"/>
              <a:gd name="connsiteY41" fmla="*/ 3452728 h 3851516"/>
              <a:gd name="connsiteX42" fmla="*/ 4751452 w 5575945"/>
              <a:gd name="connsiteY42" fmla="*/ 3391389 h 3851516"/>
              <a:gd name="connsiteX43" fmla="*/ 4416545 w 5575945"/>
              <a:gd name="connsiteY43" fmla="*/ 3297716 h 3851516"/>
              <a:gd name="connsiteX44" fmla="*/ 4242218 w 5575945"/>
              <a:gd name="connsiteY44" fmla="*/ 3211008 h 3851516"/>
              <a:gd name="connsiteX45" fmla="*/ 4215636 w 5575945"/>
              <a:gd name="connsiteY45" fmla="*/ 3185818 h 3851516"/>
              <a:gd name="connsiteX46" fmla="*/ 4190448 w 5575945"/>
              <a:gd name="connsiteY46" fmla="*/ 3177887 h 3851516"/>
              <a:gd name="connsiteX47" fmla="*/ 4003708 w 5575945"/>
              <a:gd name="connsiteY47" fmla="*/ 3199079 h 3851516"/>
              <a:gd name="connsiteX48" fmla="*/ 3890599 w 5575945"/>
              <a:gd name="connsiteY48" fmla="*/ 3205559 h 3851516"/>
              <a:gd name="connsiteX49" fmla="*/ 3761261 w 5575945"/>
              <a:gd name="connsiteY49" fmla="*/ 3148096 h 3851516"/>
              <a:gd name="connsiteX50" fmla="*/ 3688116 w 5575945"/>
              <a:gd name="connsiteY50" fmla="*/ 3117880 h 3851516"/>
              <a:gd name="connsiteX51" fmla="*/ 3362351 w 5575945"/>
              <a:gd name="connsiteY51" fmla="*/ 3119515 h 3851516"/>
              <a:gd name="connsiteX52" fmla="*/ 3215030 w 5575945"/>
              <a:gd name="connsiteY52" fmla="*/ 3105710 h 3851516"/>
              <a:gd name="connsiteX53" fmla="*/ 3142793 w 5575945"/>
              <a:gd name="connsiteY53" fmla="*/ 3077735 h 3851516"/>
              <a:gd name="connsiteX54" fmla="*/ 2824175 w 5575945"/>
              <a:gd name="connsiteY54" fmla="*/ 2904619 h 3851516"/>
              <a:gd name="connsiteX55" fmla="*/ 2747214 w 5575945"/>
              <a:gd name="connsiteY55" fmla="*/ 2835773 h 3851516"/>
              <a:gd name="connsiteX56" fmla="*/ 2746668 w 5575945"/>
              <a:gd name="connsiteY56" fmla="*/ 2750639 h 3851516"/>
              <a:gd name="connsiteX57" fmla="*/ 2886724 w 5575945"/>
              <a:gd name="connsiteY57" fmla="*/ 2633109 h 3851516"/>
              <a:gd name="connsiteX58" fmla="*/ 3307614 w 5575945"/>
              <a:gd name="connsiteY58" fmla="*/ 2437408 h 3851516"/>
              <a:gd name="connsiteX59" fmla="*/ 3473220 w 5575945"/>
              <a:gd name="connsiteY59" fmla="*/ 2419969 h 3851516"/>
              <a:gd name="connsiteX60" fmla="*/ 3542430 w 5575945"/>
              <a:gd name="connsiteY60" fmla="*/ 2430263 h 3851516"/>
              <a:gd name="connsiteX61" fmla="*/ 3594928 w 5575945"/>
              <a:gd name="connsiteY61" fmla="*/ 2431716 h 3851516"/>
              <a:gd name="connsiteX62" fmla="*/ 3618119 w 5575945"/>
              <a:gd name="connsiteY62" fmla="*/ 2419242 h 3851516"/>
              <a:gd name="connsiteX63" fmla="*/ 3608612 w 5575945"/>
              <a:gd name="connsiteY63" fmla="*/ 2394841 h 3851516"/>
              <a:gd name="connsiteX64" fmla="*/ 3499802 w 5575945"/>
              <a:gd name="connsiteY64" fmla="*/ 2333623 h 3851516"/>
              <a:gd name="connsiteX65" fmla="*/ 3282545 w 5575945"/>
              <a:gd name="connsiteY65" fmla="*/ 2288815 h 3851516"/>
              <a:gd name="connsiteX66" fmla="*/ 3111973 w 5575945"/>
              <a:gd name="connsiteY66" fmla="*/ 2285971 h 3851516"/>
              <a:gd name="connsiteX67" fmla="*/ 3023568 w 5575945"/>
              <a:gd name="connsiteY67" fmla="*/ 2296809 h 3851516"/>
              <a:gd name="connsiteX68" fmla="*/ 2980880 w 5575945"/>
              <a:gd name="connsiteY68" fmla="*/ 2291237 h 3851516"/>
              <a:gd name="connsiteX69" fmla="*/ 2919482 w 5575945"/>
              <a:gd name="connsiteY69" fmla="*/ 2276343 h 3851516"/>
              <a:gd name="connsiteX70" fmla="*/ 2618543 w 5575945"/>
              <a:gd name="connsiteY70" fmla="*/ 2243523 h 3851516"/>
              <a:gd name="connsiteX71" fmla="*/ 2493808 w 5575945"/>
              <a:gd name="connsiteY71" fmla="*/ 2227236 h 3851516"/>
              <a:gd name="connsiteX72" fmla="*/ 2360111 w 5575945"/>
              <a:gd name="connsiteY72" fmla="*/ 2126539 h 3851516"/>
              <a:gd name="connsiteX73" fmla="*/ 2477884 w 5575945"/>
              <a:gd name="connsiteY73" fmla="*/ 2115458 h 3851516"/>
              <a:gd name="connsiteX74" fmla="*/ 2655479 w 5575945"/>
              <a:gd name="connsiteY74" fmla="*/ 2097353 h 3851516"/>
              <a:gd name="connsiteX75" fmla="*/ 2799531 w 5575945"/>
              <a:gd name="connsiteY75" fmla="*/ 2080763 h 3851516"/>
              <a:gd name="connsiteX76" fmla="*/ 2999954 w 5575945"/>
              <a:gd name="connsiteY76" fmla="*/ 2054180 h 3851516"/>
              <a:gd name="connsiteX77" fmla="*/ 3212003 w 5575945"/>
              <a:gd name="connsiteY77" fmla="*/ 2012461 h 3851516"/>
              <a:gd name="connsiteX78" fmla="*/ 3320511 w 5575945"/>
              <a:gd name="connsiteY78" fmla="*/ 1972619 h 3851516"/>
              <a:gd name="connsiteX79" fmla="*/ 3517786 w 5575945"/>
              <a:gd name="connsiteY79" fmla="*/ 1930898 h 3851516"/>
              <a:gd name="connsiteX80" fmla="*/ 3732924 w 5575945"/>
              <a:gd name="connsiteY80" fmla="*/ 1905648 h 3851516"/>
              <a:gd name="connsiteX81" fmla="*/ 3978398 w 5575945"/>
              <a:gd name="connsiteY81" fmla="*/ 1893175 h 3851516"/>
              <a:gd name="connsiteX82" fmla="*/ 3923963 w 5575945"/>
              <a:gd name="connsiteY82" fmla="*/ 1847883 h 3851516"/>
              <a:gd name="connsiteX83" fmla="*/ 3552239 w 5575945"/>
              <a:gd name="connsiteY83" fmla="*/ 1680822 h 3851516"/>
              <a:gd name="connsiteX84" fmla="*/ 3183182 w 5575945"/>
              <a:gd name="connsiteY84" fmla="*/ 1649579 h 3851516"/>
              <a:gd name="connsiteX85" fmla="*/ 3157931 w 5575945"/>
              <a:gd name="connsiteY85" fmla="*/ 1630747 h 3851516"/>
              <a:gd name="connsiteX86" fmla="*/ 3182455 w 5575945"/>
              <a:gd name="connsiteY86" fmla="*/ 1575464 h 3851516"/>
              <a:gd name="connsiteX87" fmla="*/ 3258203 w 5575945"/>
              <a:gd name="connsiteY87" fmla="*/ 1560387 h 3851516"/>
              <a:gd name="connsiteX88" fmla="*/ 3379487 w 5575945"/>
              <a:gd name="connsiteY88" fmla="*/ 1559357 h 3851516"/>
              <a:gd name="connsiteX89" fmla="*/ 3498955 w 5575945"/>
              <a:gd name="connsiteY89" fmla="*/ 1552455 h 3851516"/>
              <a:gd name="connsiteX90" fmla="*/ 3601225 w 5575945"/>
              <a:gd name="connsiteY90" fmla="*/ 1577038 h 3851516"/>
              <a:gd name="connsiteX91" fmla="*/ 3614728 w 5575945"/>
              <a:gd name="connsiteY91" fmla="*/ 1579037 h 3851516"/>
              <a:gd name="connsiteX92" fmla="*/ 3814668 w 5575945"/>
              <a:gd name="connsiteY92" fmla="*/ 1569107 h 3851516"/>
              <a:gd name="connsiteX93" fmla="*/ 3814668 w 5575945"/>
              <a:gd name="connsiteY93" fmla="*/ 1548701 h 3851516"/>
              <a:gd name="connsiteX94" fmla="*/ 3855357 w 5575945"/>
              <a:gd name="connsiteY94" fmla="*/ 1508313 h 3851516"/>
              <a:gd name="connsiteX95" fmla="*/ 3993354 w 5575945"/>
              <a:gd name="connsiteY95" fmla="*/ 1529506 h 3851516"/>
              <a:gd name="connsiteX96" fmla="*/ 4106887 w 5575945"/>
              <a:gd name="connsiteY96" fmla="*/ 1569834 h 3851516"/>
              <a:gd name="connsiteX97" fmla="*/ 4136557 w 5575945"/>
              <a:gd name="connsiteY97" fmla="*/ 1588846 h 3851516"/>
              <a:gd name="connsiteX98" fmla="*/ 4260868 w 5575945"/>
              <a:gd name="connsiteY98" fmla="*/ 1502379 h 3851516"/>
              <a:gd name="connsiteX99" fmla="*/ 4458324 w 5575945"/>
              <a:gd name="connsiteY99" fmla="*/ 1498867 h 3851516"/>
              <a:gd name="connsiteX100" fmla="*/ 4412427 w 5575945"/>
              <a:gd name="connsiteY100" fmla="*/ 1474768 h 3851516"/>
              <a:gd name="connsiteX101" fmla="*/ 3932379 w 5575945"/>
              <a:gd name="connsiteY101" fmla="*/ 1317214 h 3851516"/>
              <a:gd name="connsiteX102" fmla="*/ 3643066 w 5575945"/>
              <a:gd name="connsiteY102" fmla="*/ 1296748 h 3851516"/>
              <a:gd name="connsiteX103" fmla="*/ 3086844 w 5575945"/>
              <a:gd name="connsiteY103" fmla="*/ 1181761 h 3851516"/>
              <a:gd name="connsiteX104" fmla="*/ 3008370 w 5575945"/>
              <a:gd name="connsiteY104" fmla="*/ 1136712 h 3851516"/>
              <a:gd name="connsiteX105" fmla="*/ 2984574 w 5575945"/>
              <a:gd name="connsiteY105" fmla="*/ 1094992 h 3851516"/>
              <a:gd name="connsiteX106" fmla="*/ 3023508 w 5575945"/>
              <a:gd name="connsiteY106" fmla="*/ 1073436 h 3851516"/>
              <a:gd name="connsiteX107" fmla="*/ 3118694 w 5575945"/>
              <a:gd name="connsiteY107" fmla="*/ 1065141 h 3851516"/>
              <a:gd name="connsiteX108" fmla="*/ 3402981 w 5575945"/>
              <a:gd name="connsiteY108" fmla="*/ 1069984 h 3851516"/>
              <a:gd name="connsiteX109" fmla="*/ 3634287 w 5575945"/>
              <a:gd name="connsiteY109" fmla="*/ 1080459 h 3851516"/>
              <a:gd name="connsiteX110" fmla="*/ 3868437 w 5575945"/>
              <a:gd name="connsiteY110" fmla="*/ 1095295 h 3851516"/>
              <a:gd name="connsiteX111" fmla="*/ 4038888 w 5575945"/>
              <a:gd name="connsiteY111" fmla="*/ 1105891 h 3851516"/>
              <a:gd name="connsiteX112" fmla="*/ 4210853 w 5575945"/>
              <a:gd name="connsiteY112" fmla="*/ 1117335 h 3851516"/>
              <a:gd name="connsiteX113" fmla="*/ 4338494 w 5575945"/>
              <a:gd name="connsiteY113" fmla="*/ 1120786 h 3851516"/>
              <a:gd name="connsiteX114" fmla="*/ 4595473 w 5575945"/>
              <a:gd name="connsiteY114" fmla="*/ 1111825 h 3851516"/>
              <a:gd name="connsiteX115" fmla="*/ 4840825 w 5575945"/>
              <a:gd name="connsiteY115" fmla="*/ 1096566 h 3851516"/>
              <a:gd name="connsiteX116" fmla="*/ 5061533 w 5575945"/>
              <a:gd name="connsiteY116" fmla="*/ 1076705 h 3851516"/>
              <a:gd name="connsiteX117" fmla="*/ 5464683 w 5575945"/>
              <a:gd name="connsiteY117" fmla="*/ 996899 h 3851516"/>
              <a:gd name="connsiteX118" fmla="*/ 5545700 w 5575945"/>
              <a:gd name="connsiteY118" fmla="*/ 956754 h 3851516"/>
              <a:gd name="connsiteX119" fmla="*/ 5554117 w 5575945"/>
              <a:gd name="connsiteY119" fmla="*/ 915761 h 3851516"/>
              <a:gd name="connsiteX120" fmla="*/ 5511974 w 5575945"/>
              <a:gd name="connsiteY120" fmla="*/ 875495 h 3851516"/>
              <a:gd name="connsiteX121" fmla="*/ 5347455 w 5575945"/>
              <a:gd name="connsiteY121" fmla="*/ 809191 h 3851516"/>
              <a:gd name="connsiteX122" fmla="*/ 5058749 w 5575945"/>
              <a:gd name="connsiteY122" fmla="*/ 754271 h 3851516"/>
              <a:gd name="connsiteX123" fmla="*/ 4771979 w 5575945"/>
              <a:gd name="connsiteY123" fmla="*/ 723270 h 3851516"/>
              <a:gd name="connsiteX124" fmla="*/ 4580820 w 5575945"/>
              <a:gd name="connsiteY124" fmla="*/ 712673 h 3851516"/>
              <a:gd name="connsiteX125" fmla="*/ 4381606 w 5575945"/>
              <a:gd name="connsiteY125" fmla="*/ 700927 h 3851516"/>
              <a:gd name="connsiteX126" fmla="*/ 4206372 w 5575945"/>
              <a:gd name="connsiteY126" fmla="*/ 690208 h 3851516"/>
              <a:gd name="connsiteX127" fmla="*/ 3957023 w 5575945"/>
              <a:gd name="connsiteY127" fmla="*/ 668713 h 3851516"/>
              <a:gd name="connsiteX128" fmla="*/ 3790507 w 5575945"/>
              <a:gd name="connsiteY128" fmla="*/ 651820 h 3851516"/>
              <a:gd name="connsiteX129" fmla="*/ 3608673 w 5575945"/>
              <a:gd name="connsiteY129" fmla="*/ 629839 h 3851516"/>
              <a:gd name="connsiteX130" fmla="*/ 3420057 w 5575945"/>
              <a:gd name="connsiteY130" fmla="*/ 600412 h 3851516"/>
              <a:gd name="connsiteX131" fmla="*/ 3338918 w 5575945"/>
              <a:gd name="connsiteY131" fmla="*/ 578673 h 3851516"/>
              <a:gd name="connsiteX132" fmla="*/ 3321903 w 5575945"/>
              <a:gd name="connsiteY132" fmla="*/ 570136 h 3851516"/>
              <a:gd name="connsiteX133" fmla="*/ 3322024 w 5575945"/>
              <a:gd name="connsiteY133" fmla="*/ 547187 h 3851516"/>
              <a:gd name="connsiteX134" fmla="*/ 3390811 w 5575945"/>
              <a:gd name="connsiteY134" fmla="*/ 518849 h 3851516"/>
              <a:gd name="connsiteX135" fmla="*/ 3635437 w 5575945"/>
              <a:gd name="connsiteY135" fmla="*/ 470469 h 3851516"/>
              <a:gd name="connsiteX136" fmla="*/ 3834467 w 5575945"/>
              <a:gd name="connsiteY136" fmla="*/ 445583 h 3851516"/>
              <a:gd name="connsiteX137" fmla="*/ 4033681 w 5575945"/>
              <a:gd name="connsiteY137" fmla="*/ 435046 h 3851516"/>
              <a:gd name="connsiteX138" fmla="*/ 4380093 w 5575945"/>
              <a:gd name="connsiteY138" fmla="*/ 422876 h 3851516"/>
              <a:gd name="connsiteX139" fmla="*/ 4602012 w 5575945"/>
              <a:gd name="connsiteY139" fmla="*/ 415670 h 3851516"/>
              <a:gd name="connsiteX140" fmla="*/ 4704163 w 5575945"/>
              <a:gd name="connsiteY140" fmla="*/ 412280 h 3851516"/>
              <a:gd name="connsiteX141" fmla="*/ 4717180 w 5575945"/>
              <a:gd name="connsiteY141" fmla="*/ 392116 h 3851516"/>
              <a:gd name="connsiteX142" fmla="*/ 4686965 w 5575945"/>
              <a:gd name="connsiteY142" fmla="*/ 353909 h 3851516"/>
              <a:gd name="connsiteX143" fmla="*/ 4407522 w 5575945"/>
              <a:gd name="connsiteY143" fmla="*/ 206466 h 3851516"/>
              <a:gd name="connsiteX144" fmla="*/ 4244035 w 5575945"/>
              <a:gd name="connsiteY144" fmla="*/ 182609 h 3851516"/>
              <a:gd name="connsiteX145" fmla="*/ 4013274 w 5575945"/>
              <a:gd name="connsiteY145" fmla="*/ 150094 h 3851516"/>
              <a:gd name="connsiteX146" fmla="*/ 3977126 w 5575945"/>
              <a:gd name="connsiteY146" fmla="*/ 133926 h 3851516"/>
              <a:gd name="connsiteX147" fmla="*/ 3972524 w 5575945"/>
              <a:gd name="connsiteY147" fmla="*/ 101108 h 3851516"/>
              <a:gd name="connsiteX148" fmla="*/ 4016787 w 5575945"/>
              <a:gd name="connsiteY148" fmla="*/ 68046 h 3851516"/>
              <a:gd name="connsiteX149" fmla="*/ 4156659 w 5575945"/>
              <a:gd name="connsiteY149" fmla="*/ 17123 h 3851516"/>
              <a:gd name="connsiteX150" fmla="*/ 4139705 w 5575945"/>
              <a:gd name="connsiteY150" fmla="*/ 593 h 3851516"/>
              <a:gd name="connsiteX151" fmla="*/ 4150120 w 5575945"/>
              <a:gd name="connsiteY151" fmla="*/ 7314 h 3851516"/>
              <a:gd name="connsiteX152" fmla="*/ 4139705 w 5575945"/>
              <a:gd name="connsiteY152" fmla="*/ 13854 h 3851516"/>
              <a:gd name="connsiteX153" fmla="*/ 4032712 w 5575945"/>
              <a:gd name="connsiteY153" fmla="*/ 29476 h 3851516"/>
              <a:gd name="connsiteX154" fmla="*/ 3822236 w 5575945"/>
              <a:gd name="connsiteY154" fmla="*/ 83972 h 3851516"/>
              <a:gd name="connsiteX155" fmla="*/ 3756599 w 5575945"/>
              <a:gd name="connsiteY155" fmla="*/ 121453 h 3851516"/>
              <a:gd name="connsiteX156" fmla="*/ 3738252 w 5575945"/>
              <a:gd name="connsiteY156" fmla="*/ 165171 h 3851516"/>
              <a:gd name="connsiteX157" fmla="*/ 3753208 w 5575945"/>
              <a:gd name="connsiteY157" fmla="*/ 179158 h 3851516"/>
              <a:gd name="connsiteX158" fmla="*/ 4003527 w 5575945"/>
              <a:gd name="connsiteY158" fmla="*/ 233412 h 3851516"/>
              <a:gd name="connsiteX159" fmla="*/ 4212851 w 5575945"/>
              <a:gd name="connsiteY159" fmla="*/ 284941 h 3851516"/>
              <a:gd name="connsiteX160" fmla="*/ 4291325 w 5575945"/>
              <a:gd name="connsiteY160" fmla="*/ 297777 h 3851516"/>
              <a:gd name="connsiteX161" fmla="*/ 4304767 w 5575945"/>
              <a:gd name="connsiteY161" fmla="*/ 324056 h 3851516"/>
              <a:gd name="connsiteX162" fmla="*/ 4248273 w 5575945"/>
              <a:gd name="connsiteY162" fmla="*/ 354574 h 3851516"/>
              <a:gd name="connsiteX163" fmla="*/ 4125294 w 5575945"/>
              <a:gd name="connsiteY163" fmla="*/ 357663 h 3851516"/>
              <a:gd name="connsiteX164" fmla="*/ 3842581 w 5575945"/>
              <a:gd name="connsiteY164" fmla="*/ 362082 h 3851516"/>
              <a:gd name="connsiteX165" fmla="*/ 3703133 w 5575945"/>
              <a:gd name="connsiteY165" fmla="*/ 375283 h 3851516"/>
              <a:gd name="connsiteX166" fmla="*/ 3483029 w 5575945"/>
              <a:gd name="connsiteY166" fmla="*/ 409675 h 3851516"/>
              <a:gd name="connsiteX167" fmla="*/ 3078186 w 5575945"/>
              <a:gd name="connsiteY167" fmla="*/ 521514 h 3851516"/>
              <a:gd name="connsiteX168" fmla="*/ 2970526 w 5575945"/>
              <a:gd name="connsiteY168" fmla="*/ 593933 h 3851516"/>
              <a:gd name="connsiteX169" fmla="*/ 2944368 w 5575945"/>
              <a:gd name="connsiteY169" fmla="*/ 637772 h 3851516"/>
              <a:gd name="connsiteX170" fmla="*/ 3062927 w 5575945"/>
              <a:gd name="connsiteY170" fmla="*/ 652303 h 3851516"/>
              <a:gd name="connsiteX171" fmla="*/ 3231985 w 5575945"/>
              <a:gd name="connsiteY171" fmla="*/ 673497 h 3851516"/>
              <a:gd name="connsiteX172" fmla="*/ 3397955 w 5575945"/>
              <a:gd name="connsiteY172" fmla="*/ 693842 h 3851516"/>
              <a:gd name="connsiteX173" fmla="*/ 3567074 w 5575945"/>
              <a:gd name="connsiteY173" fmla="*/ 714732 h 3851516"/>
              <a:gd name="connsiteX174" fmla="*/ 3741098 w 5575945"/>
              <a:gd name="connsiteY174" fmla="*/ 735259 h 3851516"/>
              <a:gd name="connsiteX175" fmla="*/ 3905857 w 5575945"/>
              <a:gd name="connsiteY175" fmla="*/ 752999 h 3851516"/>
              <a:gd name="connsiteX176" fmla="*/ 4014123 w 5575945"/>
              <a:gd name="connsiteY176" fmla="*/ 760871 h 3851516"/>
              <a:gd name="connsiteX177" fmla="*/ 4209703 w 5575945"/>
              <a:gd name="connsiteY177" fmla="*/ 776131 h 3851516"/>
              <a:gd name="connsiteX178" fmla="*/ 4366954 w 5575945"/>
              <a:gd name="connsiteY178" fmla="*/ 789876 h 3851516"/>
              <a:gd name="connsiteX179" fmla="*/ 4550725 w 5575945"/>
              <a:gd name="connsiteY179" fmla="*/ 810039 h 3851516"/>
              <a:gd name="connsiteX180" fmla="*/ 4747759 w 5575945"/>
              <a:gd name="connsiteY180" fmla="*/ 837831 h 3851516"/>
              <a:gd name="connsiteX181" fmla="*/ 5017877 w 5575945"/>
              <a:gd name="connsiteY181" fmla="*/ 901773 h 3851516"/>
              <a:gd name="connsiteX182" fmla="*/ 5062624 w 5575945"/>
              <a:gd name="connsiteY182" fmla="*/ 925691 h 3851516"/>
              <a:gd name="connsiteX183" fmla="*/ 5080730 w 5575945"/>
              <a:gd name="connsiteY183" fmla="*/ 935682 h 3851516"/>
              <a:gd name="connsiteX184" fmla="*/ 5075158 w 5575945"/>
              <a:gd name="connsiteY184" fmla="*/ 942645 h 3851516"/>
              <a:gd name="connsiteX185" fmla="*/ 4948969 w 5575945"/>
              <a:gd name="connsiteY185" fmla="*/ 955542 h 3851516"/>
              <a:gd name="connsiteX186" fmla="*/ 4750120 w 5575945"/>
              <a:gd name="connsiteY186" fmla="*/ 970620 h 3851516"/>
              <a:gd name="connsiteX187" fmla="*/ 4477156 w 5575945"/>
              <a:gd name="connsiteY187" fmla="*/ 975404 h 3851516"/>
              <a:gd name="connsiteX188" fmla="*/ 4060263 w 5575945"/>
              <a:gd name="connsiteY188" fmla="*/ 968258 h 3851516"/>
              <a:gd name="connsiteX189" fmla="*/ 3662685 w 5575945"/>
              <a:gd name="connsiteY189" fmla="*/ 956512 h 3851516"/>
              <a:gd name="connsiteX190" fmla="*/ 3429624 w 5575945"/>
              <a:gd name="connsiteY190" fmla="*/ 949125 h 3851516"/>
              <a:gd name="connsiteX191" fmla="*/ 3118634 w 5575945"/>
              <a:gd name="connsiteY191" fmla="*/ 934048 h 3851516"/>
              <a:gd name="connsiteX192" fmla="*/ 2587602 w 5575945"/>
              <a:gd name="connsiteY192" fmla="*/ 912249 h 3851516"/>
              <a:gd name="connsiteX193" fmla="*/ 2439977 w 5575945"/>
              <a:gd name="connsiteY193" fmla="*/ 923996 h 3851516"/>
              <a:gd name="connsiteX194" fmla="*/ 2422418 w 5575945"/>
              <a:gd name="connsiteY194" fmla="*/ 930838 h 3851516"/>
              <a:gd name="connsiteX195" fmla="*/ 2231198 w 5575945"/>
              <a:gd name="connsiteY195" fmla="*/ 1018940 h 3851516"/>
              <a:gd name="connsiteX196" fmla="*/ 1966227 w 5575945"/>
              <a:gd name="connsiteY196" fmla="*/ 1077796 h 3851516"/>
              <a:gd name="connsiteX197" fmla="*/ 1863109 w 5575945"/>
              <a:gd name="connsiteY197" fmla="*/ 1103409 h 3851516"/>
              <a:gd name="connsiteX198" fmla="*/ 1838040 w 5575945"/>
              <a:gd name="connsiteY198" fmla="*/ 1119576 h 3851516"/>
              <a:gd name="connsiteX199" fmla="*/ 1836224 w 5575945"/>
              <a:gd name="connsiteY199" fmla="*/ 1136106 h 3851516"/>
              <a:gd name="connsiteX200" fmla="*/ 1850454 w 5575945"/>
              <a:gd name="connsiteY200" fmla="*/ 1145370 h 3851516"/>
              <a:gd name="connsiteX201" fmla="*/ 2017938 w 5575945"/>
              <a:gd name="connsiteY201" fmla="*/ 1174556 h 3851516"/>
              <a:gd name="connsiteX202" fmla="*/ 2207401 w 5575945"/>
              <a:gd name="connsiteY202" fmla="*/ 1220636 h 3851516"/>
              <a:gd name="connsiteX203" fmla="*/ 2424234 w 5575945"/>
              <a:gd name="connsiteY203" fmla="*/ 1245582 h 3851516"/>
              <a:gd name="connsiteX204" fmla="*/ 2612004 w 5575945"/>
              <a:gd name="connsiteY204" fmla="*/ 1259449 h 3851516"/>
              <a:gd name="connsiteX205" fmla="*/ 2818907 w 5575945"/>
              <a:gd name="connsiteY205" fmla="*/ 1274405 h 3851516"/>
              <a:gd name="connsiteX206" fmla="*/ 2958901 w 5575945"/>
              <a:gd name="connsiteY206" fmla="*/ 1285122 h 3851516"/>
              <a:gd name="connsiteX207" fmla="*/ 3315667 w 5575945"/>
              <a:gd name="connsiteY207" fmla="*/ 1358813 h 3851516"/>
              <a:gd name="connsiteX208" fmla="*/ 3402315 w 5575945"/>
              <a:gd name="connsiteY208" fmla="*/ 1424208 h 3851516"/>
              <a:gd name="connsiteX209" fmla="*/ 3407341 w 5575945"/>
              <a:gd name="connsiteY209" fmla="*/ 1434441 h 3851516"/>
              <a:gd name="connsiteX210" fmla="*/ 3345034 w 5575945"/>
              <a:gd name="connsiteY210" fmla="*/ 1438195 h 3851516"/>
              <a:gd name="connsiteX211" fmla="*/ 3102830 w 5575945"/>
              <a:gd name="connsiteY211" fmla="*/ 1452121 h 3851516"/>
              <a:gd name="connsiteX212" fmla="*/ 2791961 w 5575945"/>
              <a:gd name="connsiteY212" fmla="*/ 1483124 h 3851516"/>
              <a:gd name="connsiteX213" fmla="*/ 2474734 w 5575945"/>
              <a:gd name="connsiteY213" fmla="*/ 1541132 h 3851516"/>
              <a:gd name="connsiteX214" fmla="*/ 2354480 w 5575945"/>
              <a:gd name="connsiteY214" fmla="*/ 1586364 h 3851516"/>
              <a:gd name="connsiteX215" fmla="*/ 2299379 w 5575945"/>
              <a:gd name="connsiteY215" fmla="*/ 1638134 h 3851516"/>
              <a:gd name="connsiteX216" fmla="*/ 2341340 w 5575945"/>
              <a:gd name="connsiteY216" fmla="*/ 1645825 h 3851516"/>
              <a:gd name="connsiteX217" fmla="*/ 2623872 w 5575945"/>
              <a:gd name="connsiteY217" fmla="*/ 1656240 h 3851516"/>
              <a:gd name="connsiteX218" fmla="*/ 3031137 w 5575945"/>
              <a:gd name="connsiteY218" fmla="*/ 1697837 h 3851516"/>
              <a:gd name="connsiteX219" fmla="*/ 3142551 w 5575945"/>
              <a:gd name="connsiteY219" fmla="*/ 1729142 h 3851516"/>
              <a:gd name="connsiteX220" fmla="*/ 3174704 w 5575945"/>
              <a:gd name="connsiteY220" fmla="*/ 1749064 h 3851516"/>
              <a:gd name="connsiteX221" fmla="*/ 3177731 w 5575945"/>
              <a:gd name="connsiteY221" fmla="*/ 1789815 h 3851516"/>
              <a:gd name="connsiteX222" fmla="*/ 3151816 w 5575945"/>
              <a:gd name="connsiteY222" fmla="*/ 1813066 h 3851516"/>
              <a:gd name="connsiteX223" fmla="*/ 2967196 w 5575945"/>
              <a:gd name="connsiteY223" fmla="*/ 1882276 h 3851516"/>
              <a:gd name="connsiteX224" fmla="*/ 2716152 w 5575945"/>
              <a:gd name="connsiteY224" fmla="*/ 1901835 h 3851516"/>
              <a:gd name="connsiteX225" fmla="*/ 2385725 w 5575945"/>
              <a:gd name="connsiteY225" fmla="*/ 1912491 h 3851516"/>
              <a:gd name="connsiteX226" fmla="*/ 2051362 w 5575945"/>
              <a:gd name="connsiteY226" fmla="*/ 1946824 h 3851516"/>
              <a:gd name="connsiteX227" fmla="*/ 2038645 w 5575945"/>
              <a:gd name="connsiteY227" fmla="*/ 1952516 h 3851516"/>
              <a:gd name="connsiteX228" fmla="*/ 1857477 w 5575945"/>
              <a:gd name="connsiteY228" fmla="*/ 2035652 h 3851516"/>
              <a:gd name="connsiteX229" fmla="*/ 1483877 w 5575945"/>
              <a:gd name="connsiteY229" fmla="*/ 2056723 h 3851516"/>
              <a:gd name="connsiteX230" fmla="*/ 1134196 w 5575945"/>
              <a:gd name="connsiteY230" fmla="*/ 2049579 h 3851516"/>
              <a:gd name="connsiteX231" fmla="*/ 952118 w 5575945"/>
              <a:gd name="connsiteY231" fmla="*/ 2102621 h 3851516"/>
              <a:gd name="connsiteX232" fmla="*/ 888722 w 5575945"/>
              <a:gd name="connsiteY232" fmla="*/ 2213126 h 3851516"/>
              <a:gd name="connsiteX233" fmla="*/ 966893 w 5575945"/>
              <a:gd name="connsiteY233" fmla="*/ 2224329 h 3851516"/>
              <a:gd name="connsiteX234" fmla="*/ 1190447 w 5575945"/>
              <a:gd name="connsiteY234" fmla="*/ 2257631 h 3851516"/>
              <a:gd name="connsiteX235" fmla="*/ 1491991 w 5575945"/>
              <a:gd name="connsiteY235" fmla="*/ 2314307 h 3851516"/>
              <a:gd name="connsiteX236" fmla="*/ 1807764 w 5575945"/>
              <a:gd name="connsiteY236" fmla="*/ 2404226 h 3851516"/>
              <a:gd name="connsiteX237" fmla="*/ 1887874 w 5575945"/>
              <a:gd name="connsiteY237" fmla="*/ 2449458 h 3851516"/>
              <a:gd name="connsiteX238" fmla="*/ 1898653 w 5575945"/>
              <a:gd name="connsiteY238" fmla="*/ 2525147 h 3851516"/>
              <a:gd name="connsiteX239" fmla="*/ 1804919 w 5575945"/>
              <a:gd name="connsiteY239" fmla="*/ 2603379 h 3851516"/>
              <a:gd name="connsiteX240" fmla="*/ 1472918 w 5575945"/>
              <a:gd name="connsiteY240" fmla="*/ 2751607 h 3851516"/>
              <a:gd name="connsiteX241" fmla="*/ 1106524 w 5575945"/>
              <a:gd name="connsiteY241" fmla="*/ 2849700 h 3851516"/>
              <a:gd name="connsiteX242" fmla="*/ 933650 w 5575945"/>
              <a:gd name="connsiteY242" fmla="*/ 2864474 h 3851516"/>
              <a:gd name="connsiteX243" fmla="*/ 861413 w 5575945"/>
              <a:gd name="connsiteY243" fmla="*/ 2873254 h 3851516"/>
              <a:gd name="connsiteX244" fmla="*/ 703556 w 5575945"/>
              <a:gd name="connsiteY244" fmla="*/ 2874768 h 3851516"/>
              <a:gd name="connsiteX245" fmla="*/ 615819 w 5575945"/>
              <a:gd name="connsiteY245" fmla="*/ 2873557 h 3851516"/>
              <a:gd name="connsiteX246" fmla="*/ 568043 w 5575945"/>
              <a:gd name="connsiteY246" fmla="*/ 2929142 h 3851516"/>
              <a:gd name="connsiteX247" fmla="*/ 582515 w 5575945"/>
              <a:gd name="connsiteY247" fmla="*/ 2946884 h 3851516"/>
              <a:gd name="connsiteX248" fmla="*/ 647184 w 5575945"/>
              <a:gd name="connsiteY248" fmla="*/ 2968804 h 3851516"/>
              <a:gd name="connsiteX249" fmla="*/ 672010 w 5575945"/>
              <a:gd name="connsiteY249" fmla="*/ 3002833 h 3851516"/>
              <a:gd name="connsiteX250" fmla="*/ 656691 w 5575945"/>
              <a:gd name="connsiteY250" fmla="*/ 3023723 h 3851516"/>
              <a:gd name="connsiteX251" fmla="*/ 604859 w 5575945"/>
              <a:gd name="connsiteY251" fmla="*/ 3028870 h 3851516"/>
              <a:gd name="connsiteX252" fmla="*/ 307856 w 5575945"/>
              <a:gd name="connsiteY252" fmla="*/ 3131928 h 3851516"/>
              <a:gd name="connsiteX253" fmla="*/ 276066 w 5575945"/>
              <a:gd name="connsiteY253" fmla="*/ 3161053 h 3851516"/>
              <a:gd name="connsiteX254" fmla="*/ 270617 w 5575945"/>
              <a:gd name="connsiteY254" fmla="*/ 3167108 h 3851516"/>
              <a:gd name="connsiteX255" fmla="*/ 305615 w 5575945"/>
              <a:gd name="connsiteY255" fmla="*/ 3174192 h 3851516"/>
              <a:gd name="connsiteX256" fmla="*/ 337526 w 5575945"/>
              <a:gd name="connsiteY256" fmla="*/ 3204468 h 3851516"/>
              <a:gd name="connsiteX257" fmla="*/ 296956 w 5575945"/>
              <a:gd name="connsiteY257" fmla="*/ 3240799 h 3851516"/>
              <a:gd name="connsiteX258" fmla="*/ 230774 w 5575945"/>
              <a:gd name="connsiteY258" fmla="*/ 3246491 h 3851516"/>
              <a:gd name="connsiteX259" fmla="*/ 65894 w 5575945"/>
              <a:gd name="connsiteY259" fmla="*/ 3372376 h 3851516"/>
              <a:gd name="connsiteX260" fmla="*/ 18482 w 5575945"/>
              <a:gd name="connsiteY260" fmla="*/ 3450365 h 3851516"/>
              <a:gd name="connsiteX261" fmla="*/ 608855 w 5575945"/>
              <a:gd name="connsiteY261" fmla="*/ 3726599 h 3851516"/>
              <a:gd name="connsiteX262" fmla="*/ 607220 w 5575945"/>
              <a:gd name="connsiteY262" fmla="*/ 3731746 h 3851516"/>
              <a:gd name="connsiteX263" fmla="*/ 469829 w 5575945"/>
              <a:gd name="connsiteY263" fmla="*/ 3793630 h 3851516"/>
              <a:gd name="connsiteX264" fmla="*/ 412185 w 5575945"/>
              <a:gd name="connsiteY264" fmla="*/ 3820454 h 3851516"/>
              <a:gd name="connsiteX265" fmla="*/ 331531 w 5575945"/>
              <a:gd name="connsiteY265" fmla="*/ 3838861 h 3851516"/>
              <a:gd name="connsiteX266" fmla="*/ 131773 w 5575945"/>
              <a:gd name="connsiteY266" fmla="*/ 3838498 h 3851516"/>
              <a:gd name="connsiteX267" fmla="*/ 114335 w 5575945"/>
              <a:gd name="connsiteY267" fmla="*/ 3829052 h 3851516"/>
              <a:gd name="connsiteX268" fmla="*/ 10611 w 5575945"/>
              <a:gd name="connsiteY268" fmla="*/ 3542826 h 3851516"/>
              <a:gd name="connsiteX269" fmla="*/ 378 w 5575945"/>
              <a:gd name="connsiteY269" fmla="*/ 3468834 h 3851516"/>
              <a:gd name="connsiteX270" fmla="*/ 12912 w 5575945"/>
              <a:gd name="connsiteY270" fmla="*/ 3433412 h 3851516"/>
              <a:gd name="connsiteX271" fmla="*/ 135285 w 5575945"/>
              <a:gd name="connsiteY271" fmla="*/ 3278340 h 3851516"/>
              <a:gd name="connsiteX272" fmla="*/ 250816 w 5575945"/>
              <a:gd name="connsiteY272" fmla="*/ 3226872 h 3851516"/>
              <a:gd name="connsiteX273" fmla="*/ 251120 w 5575945"/>
              <a:gd name="connsiteY273" fmla="*/ 3179521 h 3851516"/>
              <a:gd name="connsiteX274" fmla="*/ 258264 w 5575945"/>
              <a:gd name="connsiteY274" fmla="*/ 3159660 h 3851516"/>
              <a:gd name="connsiteX275" fmla="*/ 501437 w 5575945"/>
              <a:gd name="connsiteY275" fmla="*/ 3016154 h 3851516"/>
              <a:gd name="connsiteX276" fmla="*/ 547940 w 5575945"/>
              <a:gd name="connsiteY276" fmla="*/ 3009191 h 3851516"/>
              <a:gd name="connsiteX277" fmla="*/ 554540 w 5575945"/>
              <a:gd name="connsiteY277" fmla="*/ 2939740 h 3851516"/>
              <a:gd name="connsiteX278" fmla="*/ 631137 w 5575945"/>
              <a:gd name="connsiteY278" fmla="*/ 2857995 h 3851516"/>
              <a:gd name="connsiteX279" fmla="*/ 728443 w 5575945"/>
              <a:gd name="connsiteY279" fmla="*/ 2861871 h 3851516"/>
              <a:gd name="connsiteX280" fmla="*/ 876491 w 5575945"/>
              <a:gd name="connsiteY280" fmla="*/ 2857390 h 3851516"/>
              <a:gd name="connsiteX281" fmla="*/ 878852 w 5575945"/>
              <a:gd name="connsiteY281" fmla="*/ 2856542 h 3851516"/>
              <a:gd name="connsiteX282" fmla="*/ 878792 w 5575945"/>
              <a:gd name="connsiteY282" fmla="*/ 2783154 h 3851516"/>
              <a:gd name="connsiteX283" fmla="*/ 873463 w 5575945"/>
              <a:gd name="connsiteY283" fmla="*/ 2337439 h 3851516"/>
              <a:gd name="connsiteX284" fmla="*/ 871525 w 5575945"/>
              <a:gd name="connsiteY284" fmla="*/ 2244795 h 3851516"/>
              <a:gd name="connsiteX285" fmla="*/ 983423 w 5575945"/>
              <a:gd name="connsiteY285" fmla="*/ 2068047 h 3851516"/>
              <a:gd name="connsiteX286" fmla="*/ 1118876 w 5575945"/>
              <a:gd name="connsiteY286" fmla="*/ 2036742 h 3851516"/>
              <a:gd name="connsiteX287" fmla="*/ 1431744 w 5575945"/>
              <a:gd name="connsiteY287" fmla="*/ 2041404 h 3851516"/>
              <a:gd name="connsiteX288" fmla="*/ 1735104 w 5575945"/>
              <a:gd name="connsiteY288" fmla="*/ 2038256 h 3851516"/>
              <a:gd name="connsiteX289" fmla="*/ 1954783 w 5575945"/>
              <a:gd name="connsiteY289" fmla="*/ 1991086 h 3851516"/>
              <a:gd name="connsiteX290" fmla="*/ 2006917 w 5575945"/>
              <a:gd name="connsiteY290" fmla="*/ 1960689 h 3851516"/>
              <a:gd name="connsiteX291" fmla="*/ 2013578 w 5575945"/>
              <a:gd name="connsiteY291" fmla="*/ 1944280 h 3851516"/>
              <a:gd name="connsiteX292" fmla="*/ 1893626 w 5575945"/>
              <a:gd name="connsiteY292" fmla="*/ 1370318 h 3851516"/>
              <a:gd name="connsiteX293" fmla="*/ 1845671 w 5575945"/>
              <a:gd name="connsiteY293" fmla="*/ 1189269 h 3851516"/>
              <a:gd name="connsiteX294" fmla="*/ 1824719 w 5575945"/>
              <a:gd name="connsiteY294" fmla="*/ 1146885 h 3851516"/>
              <a:gd name="connsiteX295" fmla="*/ 1829745 w 5575945"/>
              <a:gd name="connsiteY295" fmla="*/ 1108676 h 3851516"/>
              <a:gd name="connsiteX296" fmla="*/ 1896896 w 5575945"/>
              <a:gd name="connsiteY296" fmla="*/ 1078219 h 3851516"/>
              <a:gd name="connsiteX297" fmla="*/ 2073462 w 5575945"/>
              <a:gd name="connsiteY297" fmla="*/ 1045159 h 3851516"/>
              <a:gd name="connsiteX298" fmla="*/ 2382575 w 5575945"/>
              <a:gd name="connsiteY298" fmla="*/ 941011 h 3851516"/>
              <a:gd name="connsiteX299" fmla="*/ 2446881 w 5575945"/>
              <a:gd name="connsiteY299" fmla="*/ 907949 h 3851516"/>
              <a:gd name="connsiteX300" fmla="*/ 2556418 w 5575945"/>
              <a:gd name="connsiteY300" fmla="*/ 899110 h 3851516"/>
              <a:gd name="connsiteX301" fmla="*/ 2890175 w 5575945"/>
              <a:gd name="connsiteY301" fmla="*/ 905407 h 3851516"/>
              <a:gd name="connsiteX302" fmla="*/ 2996381 w 5575945"/>
              <a:gd name="connsiteY302" fmla="*/ 911825 h 3851516"/>
              <a:gd name="connsiteX303" fmla="*/ 2993717 w 5575945"/>
              <a:gd name="connsiteY303" fmla="*/ 750094 h 3851516"/>
              <a:gd name="connsiteX304" fmla="*/ 2959688 w 5575945"/>
              <a:gd name="connsiteY304" fmla="*/ 689725 h 3851516"/>
              <a:gd name="connsiteX305" fmla="*/ 2936678 w 5575945"/>
              <a:gd name="connsiteY305" fmla="*/ 642494 h 3851516"/>
              <a:gd name="connsiteX306" fmla="*/ 2973432 w 5575945"/>
              <a:gd name="connsiteY306" fmla="*/ 570317 h 3851516"/>
              <a:gd name="connsiteX307" fmla="*/ 3118634 w 5575945"/>
              <a:gd name="connsiteY307" fmla="*/ 489239 h 3851516"/>
              <a:gd name="connsiteX308" fmla="*/ 3423326 w 5575945"/>
              <a:gd name="connsiteY308" fmla="*/ 406648 h 3851516"/>
              <a:gd name="connsiteX309" fmla="*/ 3669648 w 5575945"/>
              <a:gd name="connsiteY309" fmla="*/ 365534 h 3851516"/>
              <a:gd name="connsiteX310" fmla="*/ 3752845 w 5575945"/>
              <a:gd name="connsiteY310" fmla="*/ 354817 h 3851516"/>
              <a:gd name="connsiteX311" fmla="*/ 3739524 w 5575945"/>
              <a:gd name="connsiteY311" fmla="*/ 238316 h 3851516"/>
              <a:gd name="connsiteX312" fmla="*/ 3726565 w 5575945"/>
              <a:gd name="connsiteY312" fmla="*/ 182731 h 3851516"/>
              <a:gd name="connsiteX313" fmla="*/ 3763683 w 5575945"/>
              <a:gd name="connsiteY313" fmla="*/ 96809 h 3851516"/>
              <a:gd name="connsiteX314" fmla="*/ 3814607 w 5575945"/>
              <a:gd name="connsiteY314" fmla="*/ 71075 h 3851516"/>
              <a:gd name="connsiteX315" fmla="*/ 3869103 w 5575945"/>
              <a:gd name="connsiteY315" fmla="*/ 52667 h 3851516"/>
              <a:gd name="connsiteX316" fmla="*/ 3863608 w 5575945"/>
              <a:gd name="connsiteY316" fmla="*/ 48164 h 3851516"/>
              <a:gd name="connsiteX317" fmla="*/ 3906397 w 5575945"/>
              <a:gd name="connsiteY317" fmla="*/ 38132 h 3851516"/>
              <a:gd name="connsiteX318" fmla="*/ 3906705 w 5575945"/>
              <a:gd name="connsiteY318" fmla="*/ 38271 h 3851516"/>
              <a:gd name="connsiteX319" fmla="*/ 3934861 w 5575945"/>
              <a:gd name="connsiteY319" fmla="*/ 36560 h 3851516"/>
              <a:gd name="connsiteX320" fmla="*/ 4122206 w 5575945"/>
              <a:gd name="connsiteY320" fmla="*/ 1016 h 3851516"/>
              <a:gd name="connsiteX321" fmla="*/ 4139705 w 5575945"/>
              <a:gd name="connsiteY321"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178700 w 5575945"/>
              <a:gd name="connsiteY22" fmla="*/ 1875070 h 3851516"/>
              <a:gd name="connsiteX23" fmla="*/ 5169981 w 5575945"/>
              <a:gd name="connsiteY23" fmla="*/ 2173647 h 3851516"/>
              <a:gd name="connsiteX24" fmla="*/ 5159990 w 5575945"/>
              <a:gd name="connsiteY24" fmla="*/ 2830142 h 3851516"/>
              <a:gd name="connsiteX25" fmla="*/ 5160717 w 5575945"/>
              <a:gd name="connsiteY25" fmla="*/ 3280642 h 3851516"/>
              <a:gd name="connsiteX26" fmla="*/ 5173493 w 5575945"/>
              <a:gd name="connsiteY26" fmla="*/ 3458662 h 3851516"/>
              <a:gd name="connsiteX27" fmla="*/ 5202314 w 5575945"/>
              <a:gd name="connsiteY27" fmla="*/ 3575586 h 3851516"/>
              <a:gd name="connsiteX28" fmla="*/ 5226899 w 5575945"/>
              <a:gd name="connsiteY28" fmla="*/ 3747247 h 3851516"/>
              <a:gd name="connsiteX29" fmla="*/ 5236163 w 5575945"/>
              <a:gd name="connsiteY29" fmla="*/ 3838619 h 3851516"/>
              <a:gd name="connsiteX30" fmla="*/ 5137949 w 5575945"/>
              <a:gd name="connsiteY30" fmla="*/ 3847580 h 3851516"/>
              <a:gd name="connsiteX31" fmla="*/ 4893747 w 5575945"/>
              <a:gd name="connsiteY31" fmla="*/ 3850487 h 3851516"/>
              <a:gd name="connsiteX32" fmla="*/ 4521056 w 5575945"/>
              <a:gd name="connsiteY32" fmla="*/ 3777825 h 3851516"/>
              <a:gd name="connsiteX33" fmla="*/ 4357083 w 5575945"/>
              <a:gd name="connsiteY33" fmla="*/ 3643766 h 3851516"/>
              <a:gd name="connsiteX34" fmla="*/ 4338192 w 5575945"/>
              <a:gd name="connsiteY34" fmla="*/ 3601985 h 3851516"/>
              <a:gd name="connsiteX35" fmla="*/ 4368226 w 5575945"/>
              <a:gd name="connsiteY35" fmla="*/ 3535501 h 3851516"/>
              <a:gd name="connsiteX36" fmla="*/ 4473099 w 5575945"/>
              <a:gd name="connsiteY36" fmla="*/ 3520666 h 3851516"/>
              <a:gd name="connsiteX37" fmla="*/ 4777247 w 5575945"/>
              <a:gd name="connsiteY37" fmla="*/ 3561961 h 3851516"/>
              <a:gd name="connsiteX38" fmla="*/ 4888358 w 5575945"/>
              <a:gd name="connsiteY38" fmla="*/ 3581882 h 3851516"/>
              <a:gd name="connsiteX39" fmla="*/ 4978883 w 5575945"/>
              <a:gd name="connsiteY39" fmla="*/ 3551486 h 3851516"/>
              <a:gd name="connsiteX40" fmla="*/ 4982152 w 5575945"/>
              <a:gd name="connsiteY40" fmla="*/ 3493478 h 3851516"/>
              <a:gd name="connsiteX41" fmla="*/ 4928322 w 5575945"/>
              <a:gd name="connsiteY41" fmla="*/ 3452728 h 3851516"/>
              <a:gd name="connsiteX42" fmla="*/ 4751452 w 5575945"/>
              <a:gd name="connsiteY42" fmla="*/ 3391389 h 3851516"/>
              <a:gd name="connsiteX43" fmla="*/ 4416545 w 5575945"/>
              <a:gd name="connsiteY43" fmla="*/ 3297716 h 3851516"/>
              <a:gd name="connsiteX44" fmla="*/ 4242218 w 5575945"/>
              <a:gd name="connsiteY44" fmla="*/ 3211008 h 3851516"/>
              <a:gd name="connsiteX45" fmla="*/ 4215636 w 5575945"/>
              <a:gd name="connsiteY45" fmla="*/ 3185818 h 3851516"/>
              <a:gd name="connsiteX46" fmla="*/ 4190448 w 5575945"/>
              <a:gd name="connsiteY46" fmla="*/ 3177887 h 3851516"/>
              <a:gd name="connsiteX47" fmla="*/ 4003708 w 5575945"/>
              <a:gd name="connsiteY47" fmla="*/ 3199079 h 3851516"/>
              <a:gd name="connsiteX48" fmla="*/ 3890599 w 5575945"/>
              <a:gd name="connsiteY48" fmla="*/ 3205559 h 3851516"/>
              <a:gd name="connsiteX49" fmla="*/ 3761261 w 5575945"/>
              <a:gd name="connsiteY49" fmla="*/ 3148096 h 3851516"/>
              <a:gd name="connsiteX50" fmla="*/ 3688116 w 5575945"/>
              <a:gd name="connsiteY50" fmla="*/ 3117880 h 3851516"/>
              <a:gd name="connsiteX51" fmla="*/ 3362351 w 5575945"/>
              <a:gd name="connsiteY51" fmla="*/ 3119515 h 3851516"/>
              <a:gd name="connsiteX52" fmla="*/ 3215030 w 5575945"/>
              <a:gd name="connsiteY52" fmla="*/ 3105710 h 3851516"/>
              <a:gd name="connsiteX53" fmla="*/ 3142793 w 5575945"/>
              <a:gd name="connsiteY53" fmla="*/ 3077735 h 3851516"/>
              <a:gd name="connsiteX54" fmla="*/ 2824175 w 5575945"/>
              <a:gd name="connsiteY54" fmla="*/ 2904619 h 3851516"/>
              <a:gd name="connsiteX55" fmla="*/ 2747214 w 5575945"/>
              <a:gd name="connsiteY55" fmla="*/ 2835773 h 3851516"/>
              <a:gd name="connsiteX56" fmla="*/ 2746668 w 5575945"/>
              <a:gd name="connsiteY56" fmla="*/ 2750639 h 3851516"/>
              <a:gd name="connsiteX57" fmla="*/ 2886724 w 5575945"/>
              <a:gd name="connsiteY57" fmla="*/ 2633109 h 3851516"/>
              <a:gd name="connsiteX58" fmla="*/ 3307614 w 5575945"/>
              <a:gd name="connsiteY58" fmla="*/ 2437408 h 3851516"/>
              <a:gd name="connsiteX59" fmla="*/ 3473220 w 5575945"/>
              <a:gd name="connsiteY59" fmla="*/ 2419969 h 3851516"/>
              <a:gd name="connsiteX60" fmla="*/ 3542430 w 5575945"/>
              <a:gd name="connsiteY60" fmla="*/ 2430263 h 3851516"/>
              <a:gd name="connsiteX61" fmla="*/ 3594928 w 5575945"/>
              <a:gd name="connsiteY61" fmla="*/ 2431716 h 3851516"/>
              <a:gd name="connsiteX62" fmla="*/ 3618119 w 5575945"/>
              <a:gd name="connsiteY62" fmla="*/ 2419242 h 3851516"/>
              <a:gd name="connsiteX63" fmla="*/ 3608612 w 5575945"/>
              <a:gd name="connsiteY63" fmla="*/ 2394841 h 3851516"/>
              <a:gd name="connsiteX64" fmla="*/ 3499802 w 5575945"/>
              <a:gd name="connsiteY64" fmla="*/ 2333623 h 3851516"/>
              <a:gd name="connsiteX65" fmla="*/ 3282545 w 5575945"/>
              <a:gd name="connsiteY65" fmla="*/ 2288815 h 3851516"/>
              <a:gd name="connsiteX66" fmla="*/ 3111973 w 5575945"/>
              <a:gd name="connsiteY66" fmla="*/ 2285971 h 3851516"/>
              <a:gd name="connsiteX67" fmla="*/ 3023568 w 5575945"/>
              <a:gd name="connsiteY67" fmla="*/ 2296809 h 3851516"/>
              <a:gd name="connsiteX68" fmla="*/ 2980880 w 5575945"/>
              <a:gd name="connsiteY68" fmla="*/ 2291237 h 3851516"/>
              <a:gd name="connsiteX69" fmla="*/ 2919482 w 5575945"/>
              <a:gd name="connsiteY69" fmla="*/ 2276343 h 3851516"/>
              <a:gd name="connsiteX70" fmla="*/ 2618543 w 5575945"/>
              <a:gd name="connsiteY70" fmla="*/ 2243523 h 3851516"/>
              <a:gd name="connsiteX71" fmla="*/ 2493808 w 5575945"/>
              <a:gd name="connsiteY71" fmla="*/ 2227236 h 3851516"/>
              <a:gd name="connsiteX72" fmla="*/ 2360111 w 5575945"/>
              <a:gd name="connsiteY72" fmla="*/ 2126539 h 3851516"/>
              <a:gd name="connsiteX73" fmla="*/ 2477884 w 5575945"/>
              <a:gd name="connsiteY73" fmla="*/ 2115458 h 3851516"/>
              <a:gd name="connsiteX74" fmla="*/ 2655479 w 5575945"/>
              <a:gd name="connsiteY74" fmla="*/ 2097353 h 3851516"/>
              <a:gd name="connsiteX75" fmla="*/ 2799531 w 5575945"/>
              <a:gd name="connsiteY75" fmla="*/ 2080763 h 3851516"/>
              <a:gd name="connsiteX76" fmla="*/ 2999954 w 5575945"/>
              <a:gd name="connsiteY76" fmla="*/ 2054180 h 3851516"/>
              <a:gd name="connsiteX77" fmla="*/ 3212003 w 5575945"/>
              <a:gd name="connsiteY77" fmla="*/ 2012461 h 3851516"/>
              <a:gd name="connsiteX78" fmla="*/ 3320511 w 5575945"/>
              <a:gd name="connsiteY78" fmla="*/ 1972619 h 3851516"/>
              <a:gd name="connsiteX79" fmla="*/ 3517786 w 5575945"/>
              <a:gd name="connsiteY79" fmla="*/ 1930898 h 3851516"/>
              <a:gd name="connsiteX80" fmla="*/ 3732924 w 5575945"/>
              <a:gd name="connsiteY80" fmla="*/ 1905648 h 3851516"/>
              <a:gd name="connsiteX81" fmla="*/ 3978398 w 5575945"/>
              <a:gd name="connsiteY81" fmla="*/ 1893175 h 3851516"/>
              <a:gd name="connsiteX82" fmla="*/ 3923963 w 5575945"/>
              <a:gd name="connsiteY82" fmla="*/ 1847883 h 3851516"/>
              <a:gd name="connsiteX83" fmla="*/ 3552239 w 5575945"/>
              <a:gd name="connsiteY83" fmla="*/ 1680822 h 3851516"/>
              <a:gd name="connsiteX84" fmla="*/ 3183182 w 5575945"/>
              <a:gd name="connsiteY84" fmla="*/ 1649579 h 3851516"/>
              <a:gd name="connsiteX85" fmla="*/ 3157931 w 5575945"/>
              <a:gd name="connsiteY85" fmla="*/ 1630747 h 3851516"/>
              <a:gd name="connsiteX86" fmla="*/ 3182455 w 5575945"/>
              <a:gd name="connsiteY86" fmla="*/ 1575464 h 3851516"/>
              <a:gd name="connsiteX87" fmla="*/ 3258203 w 5575945"/>
              <a:gd name="connsiteY87" fmla="*/ 1560387 h 3851516"/>
              <a:gd name="connsiteX88" fmla="*/ 3379487 w 5575945"/>
              <a:gd name="connsiteY88" fmla="*/ 1559357 h 3851516"/>
              <a:gd name="connsiteX89" fmla="*/ 3498955 w 5575945"/>
              <a:gd name="connsiteY89" fmla="*/ 1552455 h 3851516"/>
              <a:gd name="connsiteX90" fmla="*/ 3601225 w 5575945"/>
              <a:gd name="connsiteY90" fmla="*/ 1577038 h 3851516"/>
              <a:gd name="connsiteX91" fmla="*/ 3614728 w 5575945"/>
              <a:gd name="connsiteY91" fmla="*/ 1579037 h 3851516"/>
              <a:gd name="connsiteX92" fmla="*/ 3814668 w 5575945"/>
              <a:gd name="connsiteY92" fmla="*/ 1569107 h 3851516"/>
              <a:gd name="connsiteX93" fmla="*/ 3814668 w 5575945"/>
              <a:gd name="connsiteY93" fmla="*/ 1548701 h 3851516"/>
              <a:gd name="connsiteX94" fmla="*/ 3855357 w 5575945"/>
              <a:gd name="connsiteY94" fmla="*/ 1508313 h 3851516"/>
              <a:gd name="connsiteX95" fmla="*/ 3993354 w 5575945"/>
              <a:gd name="connsiteY95" fmla="*/ 1529506 h 3851516"/>
              <a:gd name="connsiteX96" fmla="*/ 4106887 w 5575945"/>
              <a:gd name="connsiteY96" fmla="*/ 1569834 h 3851516"/>
              <a:gd name="connsiteX97" fmla="*/ 4136557 w 5575945"/>
              <a:gd name="connsiteY97" fmla="*/ 1588846 h 3851516"/>
              <a:gd name="connsiteX98" fmla="*/ 4260868 w 5575945"/>
              <a:gd name="connsiteY98" fmla="*/ 1502379 h 3851516"/>
              <a:gd name="connsiteX99" fmla="*/ 4458324 w 5575945"/>
              <a:gd name="connsiteY99" fmla="*/ 1498867 h 3851516"/>
              <a:gd name="connsiteX100" fmla="*/ 4412427 w 5575945"/>
              <a:gd name="connsiteY100" fmla="*/ 1474768 h 3851516"/>
              <a:gd name="connsiteX101" fmla="*/ 3932379 w 5575945"/>
              <a:gd name="connsiteY101" fmla="*/ 1317214 h 3851516"/>
              <a:gd name="connsiteX102" fmla="*/ 3643066 w 5575945"/>
              <a:gd name="connsiteY102" fmla="*/ 1296748 h 3851516"/>
              <a:gd name="connsiteX103" fmla="*/ 3086844 w 5575945"/>
              <a:gd name="connsiteY103" fmla="*/ 1181761 h 3851516"/>
              <a:gd name="connsiteX104" fmla="*/ 3008370 w 5575945"/>
              <a:gd name="connsiteY104" fmla="*/ 1136712 h 3851516"/>
              <a:gd name="connsiteX105" fmla="*/ 2984574 w 5575945"/>
              <a:gd name="connsiteY105" fmla="*/ 1094992 h 3851516"/>
              <a:gd name="connsiteX106" fmla="*/ 3023508 w 5575945"/>
              <a:gd name="connsiteY106" fmla="*/ 1073436 h 3851516"/>
              <a:gd name="connsiteX107" fmla="*/ 3118694 w 5575945"/>
              <a:gd name="connsiteY107" fmla="*/ 1065141 h 3851516"/>
              <a:gd name="connsiteX108" fmla="*/ 3402981 w 5575945"/>
              <a:gd name="connsiteY108" fmla="*/ 1069984 h 3851516"/>
              <a:gd name="connsiteX109" fmla="*/ 3634287 w 5575945"/>
              <a:gd name="connsiteY109" fmla="*/ 1080459 h 3851516"/>
              <a:gd name="connsiteX110" fmla="*/ 3868437 w 5575945"/>
              <a:gd name="connsiteY110" fmla="*/ 1095295 h 3851516"/>
              <a:gd name="connsiteX111" fmla="*/ 4038888 w 5575945"/>
              <a:gd name="connsiteY111" fmla="*/ 1105891 h 3851516"/>
              <a:gd name="connsiteX112" fmla="*/ 4210853 w 5575945"/>
              <a:gd name="connsiteY112" fmla="*/ 1117335 h 3851516"/>
              <a:gd name="connsiteX113" fmla="*/ 4338494 w 5575945"/>
              <a:gd name="connsiteY113" fmla="*/ 1120786 h 3851516"/>
              <a:gd name="connsiteX114" fmla="*/ 4595473 w 5575945"/>
              <a:gd name="connsiteY114" fmla="*/ 1111825 h 3851516"/>
              <a:gd name="connsiteX115" fmla="*/ 4840825 w 5575945"/>
              <a:gd name="connsiteY115" fmla="*/ 1096566 h 3851516"/>
              <a:gd name="connsiteX116" fmla="*/ 5061533 w 5575945"/>
              <a:gd name="connsiteY116" fmla="*/ 1076705 h 3851516"/>
              <a:gd name="connsiteX117" fmla="*/ 5464683 w 5575945"/>
              <a:gd name="connsiteY117" fmla="*/ 996899 h 3851516"/>
              <a:gd name="connsiteX118" fmla="*/ 5545700 w 5575945"/>
              <a:gd name="connsiteY118" fmla="*/ 956754 h 3851516"/>
              <a:gd name="connsiteX119" fmla="*/ 5554117 w 5575945"/>
              <a:gd name="connsiteY119" fmla="*/ 915761 h 3851516"/>
              <a:gd name="connsiteX120" fmla="*/ 5511974 w 5575945"/>
              <a:gd name="connsiteY120" fmla="*/ 875495 h 3851516"/>
              <a:gd name="connsiteX121" fmla="*/ 5347455 w 5575945"/>
              <a:gd name="connsiteY121" fmla="*/ 809191 h 3851516"/>
              <a:gd name="connsiteX122" fmla="*/ 5058749 w 5575945"/>
              <a:gd name="connsiteY122" fmla="*/ 754271 h 3851516"/>
              <a:gd name="connsiteX123" fmla="*/ 4771979 w 5575945"/>
              <a:gd name="connsiteY123" fmla="*/ 723270 h 3851516"/>
              <a:gd name="connsiteX124" fmla="*/ 4580820 w 5575945"/>
              <a:gd name="connsiteY124" fmla="*/ 712673 h 3851516"/>
              <a:gd name="connsiteX125" fmla="*/ 4381606 w 5575945"/>
              <a:gd name="connsiteY125" fmla="*/ 700927 h 3851516"/>
              <a:gd name="connsiteX126" fmla="*/ 4206372 w 5575945"/>
              <a:gd name="connsiteY126" fmla="*/ 690208 h 3851516"/>
              <a:gd name="connsiteX127" fmla="*/ 3957023 w 5575945"/>
              <a:gd name="connsiteY127" fmla="*/ 668713 h 3851516"/>
              <a:gd name="connsiteX128" fmla="*/ 3790507 w 5575945"/>
              <a:gd name="connsiteY128" fmla="*/ 651820 h 3851516"/>
              <a:gd name="connsiteX129" fmla="*/ 3608673 w 5575945"/>
              <a:gd name="connsiteY129" fmla="*/ 629839 h 3851516"/>
              <a:gd name="connsiteX130" fmla="*/ 3420057 w 5575945"/>
              <a:gd name="connsiteY130" fmla="*/ 600412 h 3851516"/>
              <a:gd name="connsiteX131" fmla="*/ 3338918 w 5575945"/>
              <a:gd name="connsiteY131" fmla="*/ 578673 h 3851516"/>
              <a:gd name="connsiteX132" fmla="*/ 3321903 w 5575945"/>
              <a:gd name="connsiteY132" fmla="*/ 570136 h 3851516"/>
              <a:gd name="connsiteX133" fmla="*/ 3322024 w 5575945"/>
              <a:gd name="connsiteY133" fmla="*/ 547187 h 3851516"/>
              <a:gd name="connsiteX134" fmla="*/ 3390811 w 5575945"/>
              <a:gd name="connsiteY134" fmla="*/ 518849 h 3851516"/>
              <a:gd name="connsiteX135" fmla="*/ 3635437 w 5575945"/>
              <a:gd name="connsiteY135" fmla="*/ 470469 h 3851516"/>
              <a:gd name="connsiteX136" fmla="*/ 3834467 w 5575945"/>
              <a:gd name="connsiteY136" fmla="*/ 445583 h 3851516"/>
              <a:gd name="connsiteX137" fmla="*/ 4033681 w 5575945"/>
              <a:gd name="connsiteY137" fmla="*/ 435046 h 3851516"/>
              <a:gd name="connsiteX138" fmla="*/ 4380093 w 5575945"/>
              <a:gd name="connsiteY138" fmla="*/ 422876 h 3851516"/>
              <a:gd name="connsiteX139" fmla="*/ 4602012 w 5575945"/>
              <a:gd name="connsiteY139" fmla="*/ 415670 h 3851516"/>
              <a:gd name="connsiteX140" fmla="*/ 4704163 w 5575945"/>
              <a:gd name="connsiteY140" fmla="*/ 412280 h 3851516"/>
              <a:gd name="connsiteX141" fmla="*/ 4717180 w 5575945"/>
              <a:gd name="connsiteY141" fmla="*/ 392116 h 3851516"/>
              <a:gd name="connsiteX142" fmla="*/ 4686965 w 5575945"/>
              <a:gd name="connsiteY142" fmla="*/ 353909 h 3851516"/>
              <a:gd name="connsiteX143" fmla="*/ 4407522 w 5575945"/>
              <a:gd name="connsiteY143" fmla="*/ 206466 h 3851516"/>
              <a:gd name="connsiteX144" fmla="*/ 4244035 w 5575945"/>
              <a:gd name="connsiteY144" fmla="*/ 182609 h 3851516"/>
              <a:gd name="connsiteX145" fmla="*/ 4013274 w 5575945"/>
              <a:gd name="connsiteY145" fmla="*/ 150094 h 3851516"/>
              <a:gd name="connsiteX146" fmla="*/ 3977126 w 5575945"/>
              <a:gd name="connsiteY146" fmla="*/ 133926 h 3851516"/>
              <a:gd name="connsiteX147" fmla="*/ 3972524 w 5575945"/>
              <a:gd name="connsiteY147" fmla="*/ 101108 h 3851516"/>
              <a:gd name="connsiteX148" fmla="*/ 4016787 w 5575945"/>
              <a:gd name="connsiteY148" fmla="*/ 68046 h 3851516"/>
              <a:gd name="connsiteX149" fmla="*/ 4156659 w 5575945"/>
              <a:gd name="connsiteY149" fmla="*/ 17123 h 3851516"/>
              <a:gd name="connsiteX150" fmla="*/ 4139705 w 5575945"/>
              <a:gd name="connsiteY150" fmla="*/ 593 h 3851516"/>
              <a:gd name="connsiteX151" fmla="*/ 4150120 w 5575945"/>
              <a:gd name="connsiteY151" fmla="*/ 7314 h 3851516"/>
              <a:gd name="connsiteX152" fmla="*/ 4139705 w 5575945"/>
              <a:gd name="connsiteY152" fmla="*/ 13854 h 3851516"/>
              <a:gd name="connsiteX153" fmla="*/ 4032712 w 5575945"/>
              <a:gd name="connsiteY153" fmla="*/ 29476 h 3851516"/>
              <a:gd name="connsiteX154" fmla="*/ 3822236 w 5575945"/>
              <a:gd name="connsiteY154" fmla="*/ 83972 h 3851516"/>
              <a:gd name="connsiteX155" fmla="*/ 3756599 w 5575945"/>
              <a:gd name="connsiteY155" fmla="*/ 121453 h 3851516"/>
              <a:gd name="connsiteX156" fmla="*/ 3738252 w 5575945"/>
              <a:gd name="connsiteY156" fmla="*/ 165171 h 3851516"/>
              <a:gd name="connsiteX157" fmla="*/ 3753208 w 5575945"/>
              <a:gd name="connsiteY157" fmla="*/ 179158 h 3851516"/>
              <a:gd name="connsiteX158" fmla="*/ 4003527 w 5575945"/>
              <a:gd name="connsiteY158" fmla="*/ 233412 h 3851516"/>
              <a:gd name="connsiteX159" fmla="*/ 4212851 w 5575945"/>
              <a:gd name="connsiteY159" fmla="*/ 284941 h 3851516"/>
              <a:gd name="connsiteX160" fmla="*/ 4291325 w 5575945"/>
              <a:gd name="connsiteY160" fmla="*/ 297777 h 3851516"/>
              <a:gd name="connsiteX161" fmla="*/ 4304767 w 5575945"/>
              <a:gd name="connsiteY161" fmla="*/ 324056 h 3851516"/>
              <a:gd name="connsiteX162" fmla="*/ 4248273 w 5575945"/>
              <a:gd name="connsiteY162" fmla="*/ 354574 h 3851516"/>
              <a:gd name="connsiteX163" fmla="*/ 4125294 w 5575945"/>
              <a:gd name="connsiteY163" fmla="*/ 357663 h 3851516"/>
              <a:gd name="connsiteX164" fmla="*/ 3842581 w 5575945"/>
              <a:gd name="connsiteY164" fmla="*/ 362082 h 3851516"/>
              <a:gd name="connsiteX165" fmla="*/ 3703133 w 5575945"/>
              <a:gd name="connsiteY165" fmla="*/ 375283 h 3851516"/>
              <a:gd name="connsiteX166" fmla="*/ 3483029 w 5575945"/>
              <a:gd name="connsiteY166" fmla="*/ 409675 h 3851516"/>
              <a:gd name="connsiteX167" fmla="*/ 3078186 w 5575945"/>
              <a:gd name="connsiteY167" fmla="*/ 521514 h 3851516"/>
              <a:gd name="connsiteX168" fmla="*/ 2970526 w 5575945"/>
              <a:gd name="connsiteY168" fmla="*/ 593933 h 3851516"/>
              <a:gd name="connsiteX169" fmla="*/ 2944368 w 5575945"/>
              <a:gd name="connsiteY169" fmla="*/ 637772 h 3851516"/>
              <a:gd name="connsiteX170" fmla="*/ 3062927 w 5575945"/>
              <a:gd name="connsiteY170" fmla="*/ 652303 h 3851516"/>
              <a:gd name="connsiteX171" fmla="*/ 3231985 w 5575945"/>
              <a:gd name="connsiteY171" fmla="*/ 673497 h 3851516"/>
              <a:gd name="connsiteX172" fmla="*/ 3397955 w 5575945"/>
              <a:gd name="connsiteY172" fmla="*/ 693842 h 3851516"/>
              <a:gd name="connsiteX173" fmla="*/ 3567074 w 5575945"/>
              <a:gd name="connsiteY173" fmla="*/ 714732 h 3851516"/>
              <a:gd name="connsiteX174" fmla="*/ 3741098 w 5575945"/>
              <a:gd name="connsiteY174" fmla="*/ 735259 h 3851516"/>
              <a:gd name="connsiteX175" fmla="*/ 3905857 w 5575945"/>
              <a:gd name="connsiteY175" fmla="*/ 752999 h 3851516"/>
              <a:gd name="connsiteX176" fmla="*/ 4014123 w 5575945"/>
              <a:gd name="connsiteY176" fmla="*/ 760871 h 3851516"/>
              <a:gd name="connsiteX177" fmla="*/ 4209703 w 5575945"/>
              <a:gd name="connsiteY177" fmla="*/ 776131 h 3851516"/>
              <a:gd name="connsiteX178" fmla="*/ 4366954 w 5575945"/>
              <a:gd name="connsiteY178" fmla="*/ 789876 h 3851516"/>
              <a:gd name="connsiteX179" fmla="*/ 4550725 w 5575945"/>
              <a:gd name="connsiteY179" fmla="*/ 810039 h 3851516"/>
              <a:gd name="connsiteX180" fmla="*/ 4747759 w 5575945"/>
              <a:gd name="connsiteY180" fmla="*/ 837831 h 3851516"/>
              <a:gd name="connsiteX181" fmla="*/ 5017877 w 5575945"/>
              <a:gd name="connsiteY181" fmla="*/ 901773 h 3851516"/>
              <a:gd name="connsiteX182" fmla="*/ 5062624 w 5575945"/>
              <a:gd name="connsiteY182" fmla="*/ 925691 h 3851516"/>
              <a:gd name="connsiteX183" fmla="*/ 5080730 w 5575945"/>
              <a:gd name="connsiteY183" fmla="*/ 935682 h 3851516"/>
              <a:gd name="connsiteX184" fmla="*/ 5075158 w 5575945"/>
              <a:gd name="connsiteY184" fmla="*/ 942645 h 3851516"/>
              <a:gd name="connsiteX185" fmla="*/ 4948969 w 5575945"/>
              <a:gd name="connsiteY185" fmla="*/ 955542 h 3851516"/>
              <a:gd name="connsiteX186" fmla="*/ 4750120 w 5575945"/>
              <a:gd name="connsiteY186" fmla="*/ 970620 h 3851516"/>
              <a:gd name="connsiteX187" fmla="*/ 4477156 w 5575945"/>
              <a:gd name="connsiteY187" fmla="*/ 975404 h 3851516"/>
              <a:gd name="connsiteX188" fmla="*/ 4060263 w 5575945"/>
              <a:gd name="connsiteY188" fmla="*/ 968258 h 3851516"/>
              <a:gd name="connsiteX189" fmla="*/ 3662685 w 5575945"/>
              <a:gd name="connsiteY189" fmla="*/ 956512 h 3851516"/>
              <a:gd name="connsiteX190" fmla="*/ 3429624 w 5575945"/>
              <a:gd name="connsiteY190" fmla="*/ 949125 h 3851516"/>
              <a:gd name="connsiteX191" fmla="*/ 3118634 w 5575945"/>
              <a:gd name="connsiteY191" fmla="*/ 934048 h 3851516"/>
              <a:gd name="connsiteX192" fmla="*/ 2587602 w 5575945"/>
              <a:gd name="connsiteY192" fmla="*/ 912249 h 3851516"/>
              <a:gd name="connsiteX193" fmla="*/ 2439977 w 5575945"/>
              <a:gd name="connsiteY193" fmla="*/ 923996 h 3851516"/>
              <a:gd name="connsiteX194" fmla="*/ 2422418 w 5575945"/>
              <a:gd name="connsiteY194" fmla="*/ 930838 h 3851516"/>
              <a:gd name="connsiteX195" fmla="*/ 2231198 w 5575945"/>
              <a:gd name="connsiteY195" fmla="*/ 1018940 h 3851516"/>
              <a:gd name="connsiteX196" fmla="*/ 1966227 w 5575945"/>
              <a:gd name="connsiteY196" fmla="*/ 1077796 h 3851516"/>
              <a:gd name="connsiteX197" fmla="*/ 1863109 w 5575945"/>
              <a:gd name="connsiteY197" fmla="*/ 1103409 h 3851516"/>
              <a:gd name="connsiteX198" fmla="*/ 1838040 w 5575945"/>
              <a:gd name="connsiteY198" fmla="*/ 1119576 h 3851516"/>
              <a:gd name="connsiteX199" fmla="*/ 1836224 w 5575945"/>
              <a:gd name="connsiteY199" fmla="*/ 1136106 h 3851516"/>
              <a:gd name="connsiteX200" fmla="*/ 1850454 w 5575945"/>
              <a:gd name="connsiteY200" fmla="*/ 1145370 h 3851516"/>
              <a:gd name="connsiteX201" fmla="*/ 2017938 w 5575945"/>
              <a:gd name="connsiteY201" fmla="*/ 1174556 h 3851516"/>
              <a:gd name="connsiteX202" fmla="*/ 2207401 w 5575945"/>
              <a:gd name="connsiteY202" fmla="*/ 1220636 h 3851516"/>
              <a:gd name="connsiteX203" fmla="*/ 2424234 w 5575945"/>
              <a:gd name="connsiteY203" fmla="*/ 1245582 h 3851516"/>
              <a:gd name="connsiteX204" fmla="*/ 2612004 w 5575945"/>
              <a:gd name="connsiteY204" fmla="*/ 1259449 h 3851516"/>
              <a:gd name="connsiteX205" fmla="*/ 2818907 w 5575945"/>
              <a:gd name="connsiteY205" fmla="*/ 1274405 h 3851516"/>
              <a:gd name="connsiteX206" fmla="*/ 2958901 w 5575945"/>
              <a:gd name="connsiteY206" fmla="*/ 1285122 h 3851516"/>
              <a:gd name="connsiteX207" fmla="*/ 3315667 w 5575945"/>
              <a:gd name="connsiteY207" fmla="*/ 1358813 h 3851516"/>
              <a:gd name="connsiteX208" fmla="*/ 3402315 w 5575945"/>
              <a:gd name="connsiteY208" fmla="*/ 1424208 h 3851516"/>
              <a:gd name="connsiteX209" fmla="*/ 3407341 w 5575945"/>
              <a:gd name="connsiteY209" fmla="*/ 1434441 h 3851516"/>
              <a:gd name="connsiteX210" fmla="*/ 3345034 w 5575945"/>
              <a:gd name="connsiteY210" fmla="*/ 1438195 h 3851516"/>
              <a:gd name="connsiteX211" fmla="*/ 3102830 w 5575945"/>
              <a:gd name="connsiteY211" fmla="*/ 1452121 h 3851516"/>
              <a:gd name="connsiteX212" fmla="*/ 2791961 w 5575945"/>
              <a:gd name="connsiteY212" fmla="*/ 1483124 h 3851516"/>
              <a:gd name="connsiteX213" fmla="*/ 2474734 w 5575945"/>
              <a:gd name="connsiteY213" fmla="*/ 1541132 h 3851516"/>
              <a:gd name="connsiteX214" fmla="*/ 2354480 w 5575945"/>
              <a:gd name="connsiteY214" fmla="*/ 1586364 h 3851516"/>
              <a:gd name="connsiteX215" fmla="*/ 2299379 w 5575945"/>
              <a:gd name="connsiteY215" fmla="*/ 1638134 h 3851516"/>
              <a:gd name="connsiteX216" fmla="*/ 2341340 w 5575945"/>
              <a:gd name="connsiteY216" fmla="*/ 1645825 h 3851516"/>
              <a:gd name="connsiteX217" fmla="*/ 2623872 w 5575945"/>
              <a:gd name="connsiteY217" fmla="*/ 1656240 h 3851516"/>
              <a:gd name="connsiteX218" fmla="*/ 3031137 w 5575945"/>
              <a:gd name="connsiteY218" fmla="*/ 1697837 h 3851516"/>
              <a:gd name="connsiteX219" fmla="*/ 3142551 w 5575945"/>
              <a:gd name="connsiteY219" fmla="*/ 1729142 h 3851516"/>
              <a:gd name="connsiteX220" fmla="*/ 3174704 w 5575945"/>
              <a:gd name="connsiteY220" fmla="*/ 1749064 h 3851516"/>
              <a:gd name="connsiteX221" fmla="*/ 3177731 w 5575945"/>
              <a:gd name="connsiteY221" fmla="*/ 1789815 h 3851516"/>
              <a:gd name="connsiteX222" fmla="*/ 3151816 w 5575945"/>
              <a:gd name="connsiteY222" fmla="*/ 1813066 h 3851516"/>
              <a:gd name="connsiteX223" fmla="*/ 2967196 w 5575945"/>
              <a:gd name="connsiteY223" fmla="*/ 1882276 h 3851516"/>
              <a:gd name="connsiteX224" fmla="*/ 2716152 w 5575945"/>
              <a:gd name="connsiteY224" fmla="*/ 1901835 h 3851516"/>
              <a:gd name="connsiteX225" fmla="*/ 2385725 w 5575945"/>
              <a:gd name="connsiteY225" fmla="*/ 1912491 h 3851516"/>
              <a:gd name="connsiteX226" fmla="*/ 2051362 w 5575945"/>
              <a:gd name="connsiteY226" fmla="*/ 1946824 h 3851516"/>
              <a:gd name="connsiteX227" fmla="*/ 2038645 w 5575945"/>
              <a:gd name="connsiteY227" fmla="*/ 1952516 h 3851516"/>
              <a:gd name="connsiteX228" fmla="*/ 1857477 w 5575945"/>
              <a:gd name="connsiteY228" fmla="*/ 2035652 h 3851516"/>
              <a:gd name="connsiteX229" fmla="*/ 1483877 w 5575945"/>
              <a:gd name="connsiteY229" fmla="*/ 2056723 h 3851516"/>
              <a:gd name="connsiteX230" fmla="*/ 1134196 w 5575945"/>
              <a:gd name="connsiteY230" fmla="*/ 2049579 h 3851516"/>
              <a:gd name="connsiteX231" fmla="*/ 952118 w 5575945"/>
              <a:gd name="connsiteY231" fmla="*/ 2102621 h 3851516"/>
              <a:gd name="connsiteX232" fmla="*/ 888722 w 5575945"/>
              <a:gd name="connsiteY232" fmla="*/ 2213126 h 3851516"/>
              <a:gd name="connsiteX233" fmla="*/ 966893 w 5575945"/>
              <a:gd name="connsiteY233" fmla="*/ 2224329 h 3851516"/>
              <a:gd name="connsiteX234" fmla="*/ 1190447 w 5575945"/>
              <a:gd name="connsiteY234" fmla="*/ 2257631 h 3851516"/>
              <a:gd name="connsiteX235" fmla="*/ 1491991 w 5575945"/>
              <a:gd name="connsiteY235" fmla="*/ 2314307 h 3851516"/>
              <a:gd name="connsiteX236" fmla="*/ 1807764 w 5575945"/>
              <a:gd name="connsiteY236" fmla="*/ 2404226 h 3851516"/>
              <a:gd name="connsiteX237" fmla="*/ 1887874 w 5575945"/>
              <a:gd name="connsiteY237" fmla="*/ 2449458 h 3851516"/>
              <a:gd name="connsiteX238" fmla="*/ 1898653 w 5575945"/>
              <a:gd name="connsiteY238" fmla="*/ 2525147 h 3851516"/>
              <a:gd name="connsiteX239" fmla="*/ 1804919 w 5575945"/>
              <a:gd name="connsiteY239" fmla="*/ 2603379 h 3851516"/>
              <a:gd name="connsiteX240" fmla="*/ 1472918 w 5575945"/>
              <a:gd name="connsiteY240" fmla="*/ 2751607 h 3851516"/>
              <a:gd name="connsiteX241" fmla="*/ 1106524 w 5575945"/>
              <a:gd name="connsiteY241" fmla="*/ 2849700 h 3851516"/>
              <a:gd name="connsiteX242" fmla="*/ 933650 w 5575945"/>
              <a:gd name="connsiteY242" fmla="*/ 2864474 h 3851516"/>
              <a:gd name="connsiteX243" fmla="*/ 861413 w 5575945"/>
              <a:gd name="connsiteY243" fmla="*/ 2873254 h 3851516"/>
              <a:gd name="connsiteX244" fmla="*/ 703556 w 5575945"/>
              <a:gd name="connsiteY244" fmla="*/ 2874768 h 3851516"/>
              <a:gd name="connsiteX245" fmla="*/ 615819 w 5575945"/>
              <a:gd name="connsiteY245" fmla="*/ 2873557 h 3851516"/>
              <a:gd name="connsiteX246" fmla="*/ 568043 w 5575945"/>
              <a:gd name="connsiteY246" fmla="*/ 2929142 h 3851516"/>
              <a:gd name="connsiteX247" fmla="*/ 582515 w 5575945"/>
              <a:gd name="connsiteY247" fmla="*/ 2946884 h 3851516"/>
              <a:gd name="connsiteX248" fmla="*/ 647184 w 5575945"/>
              <a:gd name="connsiteY248" fmla="*/ 2968804 h 3851516"/>
              <a:gd name="connsiteX249" fmla="*/ 672010 w 5575945"/>
              <a:gd name="connsiteY249" fmla="*/ 3002833 h 3851516"/>
              <a:gd name="connsiteX250" fmla="*/ 656691 w 5575945"/>
              <a:gd name="connsiteY250" fmla="*/ 3023723 h 3851516"/>
              <a:gd name="connsiteX251" fmla="*/ 604859 w 5575945"/>
              <a:gd name="connsiteY251" fmla="*/ 3028870 h 3851516"/>
              <a:gd name="connsiteX252" fmla="*/ 307856 w 5575945"/>
              <a:gd name="connsiteY252" fmla="*/ 3131928 h 3851516"/>
              <a:gd name="connsiteX253" fmla="*/ 276066 w 5575945"/>
              <a:gd name="connsiteY253" fmla="*/ 3161053 h 3851516"/>
              <a:gd name="connsiteX254" fmla="*/ 270617 w 5575945"/>
              <a:gd name="connsiteY254" fmla="*/ 3167108 h 3851516"/>
              <a:gd name="connsiteX255" fmla="*/ 305615 w 5575945"/>
              <a:gd name="connsiteY255" fmla="*/ 3174192 h 3851516"/>
              <a:gd name="connsiteX256" fmla="*/ 337526 w 5575945"/>
              <a:gd name="connsiteY256" fmla="*/ 3204468 h 3851516"/>
              <a:gd name="connsiteX257" fmla="*/ 296956 w 5575945"/>
              <a:gd name="connsiteY257" fmla="*/ 3240799 h 3851516"/>
              <a:gd name="connsiteX258" fmla="*/ 230774 w 5575945"/>
              <a:gd name="connsiteY258" fmla="*/ 3246491 h 3851516"/>
              <a:gd name="connsiteX259" fmla="*/ 65894 w 5575945"/>
              <a:gd name="connsiteY259" fmla="*/ 3372376 h 3851516"/>
              <a:gd name="connsiteX260" fmla="*/ 18482 w 5575945"/>
              <a:gd name="connsiteY260" fmla="*/ 3450365 h 3851516"/>
              <a:gd name="connsiteX261" fmla="*/ 608855 w 5575945"/>
              <a:gd name="connsiteY261" fmla="*/ 3726599 h 3851516"/>
              <a:gd name="connsiteX262" fmla="*/ 607220 w 5575945"/>
              <a:gd name="connsiteY262" fmla="*/ 3731746 h 3851516"/>
              <a:gd name="connsiteX263" fmla="*/ 469829 w 5575945"/>
              <a:gd name="connsiteY263" fmla="*/ 3793630 h 3851516"/>
              <a:gd name="connsiteX264" fmla="*/ 412185 w 5575945"/>
              <a:gd name="connsiteY264" fmla="*/ 3820454 h 3851516"/>
              <a:gd name="connsiteX265" fmla="*/ 331531 w 5575945"/>
              <a:gd name="connsiteY265" fmla="*/ 3838861 h 3851516"/>
              <a:gd name="connsiteX266" fmla="*/ 131773 w 5575945"/>
              <a:gd name="connsiteY266" fmla="*/ 3838498 h 3851516"/>
              <a:gd name="connsiteX267" fmla="*/ 114335 w 5575945"/>
              <a:gd name="connsiteY267" fmla="*/ 3829052 h 3851516"/>
              <a:gd name="connsiteX268" fmla="*/ 10611 w 5575945"/>
              <a:gd name="connsiteY268" fmla="*/ 3542826 h 3851516"/>
              <a:gd name="connsiteX269" fmla="*/ 378 w 5575945"/>
              <a:gd name="connsiteY269" fmla="*/ 3468834 h 3851516"/>
              <a:gd name="connsiteX270" fmla="*/ 12912 w 5575945"/>
              <a:gd name="connsiteY270" fmla="*/ 3433412 h 3851516"/>
              <a:gd name="connsiteX271" fmla="*/ 135285 w 5575945"/>
              <a:gd name="connsiteY271" fmla="*/ 3278340 h 3851516"/>
              <a:gd name="connsiteX272" fmla="*/ 250816 w 5575945"/>
              <a:gd name="connsiteY272" fmla="*/ 3226872 h 3851516"/>
              <a:gd name="connsiteX273" fmla="*/ 251120 w 5575945"/>
              <a:gd name="connsiteY273" fmla="*/ 3179521 h 3851516"/>
              <a:gd name="connsiteX274" fmla="*/ 258264 w 5575945"/>
              <a:gd name="connsiteY274" fmla="*/ 3159660 h 3851516"/>
              <a:gd name="connsiteX275" fmla="*/ 501437 w 5575945"/>
              <a:gd name="connsiteY275" fmla="*/ 3016154 h 3851516"/>
              <a:gd name="connsiteX276" fmla="*/ 547940 w 5575945"/>
              <a:gd name="connsiteY276" fmla="*/ 3009191 h 3851516"/>
              <a:gd name="connsiteX277" fmla="*/ 554540 w 5575945"/>
              <a:gd name="connsiteY277" fmla="*/ 2939740 h 3851516"/>
              <a:gd name="connsiteX278" fmla="*/ 631137 w 5575945"/>
              <a:gd name="connsiteY278" fmla="*/ 2857995 h 3851516"/>
              <a:gd name="connsiteX279" fmla="*/ 728443 w 5575945"/>
              <a:gd name="connsiteY279" fmla="*/ 2861871 h 3851516"/>
              <a:gd name="connsiteX280" fmla="*/ 876491 w 5575945"/>
              <a:gd name="connsiteY280" fmla="*/ 2857390 h 3851516"/>
              <a:gd name="connsiteX281" fmla="*/ 878852 w 5575945"/>
              <a:gd name="connsiteY281" fmla="*/ 2856542 h 3851516"/>
              <a:gd name="connsiteX282" fmla="*/ 878792 w 5575945"/>
              <a:gd name="connsiteY282" fmla="*/ 2783154 h 3851516"/>
              <a:gd name="connsiteX283" fmla="*/ 873463 w 5575945"/>
              <a:gd name="connsiteY283" fmla="*/ 2337439 h 3851516"/>
              <a:gd name="connsiteX284" fmla="*/ 871525 w 5575945"/>
              <a:gd name="connsiteY284" fmla="*/ 2244795 h 3851516"/>
              <a:gd name="connsiteX285" fmla="*/ 983423 w 5575945"/>
              <a:gd name="connsiteY285" fmla="*/ 2068047 h 3851516"/>
              <a:gd name="connsiteX286" fmla="*/ 1118876 w 5575945"/>
              <a:gd name="connsiteY286" fmla="*/ 2036742 h 3851516"/>
              <a:gd name="connsiteX287" fmla="*/ 1431744 w 5575945"/>
              <a:gd name="connsiteY287" fmla="*/ 2041404 h 3851516"/>
              <a:gd name="connsiteX288" fmla="*/ 1735104 w 5575945"/>
              <a:gd name="connsiteY288" fmla="*/ 2038256 h 3851516"/>
              <a:gd name="connsiteX289" fmla="*/ 1954783 w 5575945"/>
              <a:gd name="connsiteY289" fmla="*/ 1991086 h 3851516"/>
              <a:gd name="connsiteX290" fmla="*/ 2006917 w 5575945"/>
              <a:gd name="connsiteY290" fmla="*/ 1960689 h 3851516"/>
              <a:gd name="connsiteX291" fmla="*/ 2013578 w 5575945"/>
              <a:gd name="connsiteY291" fmla="*/ 1944280 h 3851516"/>
              <a:gd name="connsiteX292" fmla="*/ 1893626 w 5575945"/>
              <a:gd name="connsiteY292" fmla="*/ 1370318 h 3851516"/>
              <a:gd name="connsiteX293" fmla="*/ 1845671 w 5575945"/>
              <a:gd name="connsiteY293" fmla="*/ 1189269 h 3851516"/>
              <a:gd name="connsiteX294" fmla="*/ 1824719 w 5575945"/>
              <a:gd name="connsiteY294" fmla="*/ 1146885 h 3851516"/>
              <a:gd name="connsiteX295" fmla="*/ 1829745 w 5575945"/>
              <a:gd name="connsiteY295" fmla="*/ 1108676 h 3851516"/>
              <a:gd name="connsiteX296" fmla="*/ 1896896 w 5575945"/>
              <a:gd name="connsiteY296" fmla="*/ 1078219 h 3851516"/>
              <a:gd name="connsiteX297" fmla="*/ 2073462 w 5575945"/>
              <a:gd name="connsiteY297" fmla="*/ 1045159 h 3851516"/>
              <a:gd name="connsiteX298" fmla="*/ 2382575 w 5575945"/>
              <a:gd name="connsiteY298" fmla="*/ 941011 h 3851516"/>
              <a:gd name="connsiteX299" fmla="*/ 2446881 w 5575945"/>
              <a:gd name="connsiteY299" fmla="*/ 907949 h 3851516"/>
              <a:gd name="connsiteX300" fmla="*/ 2556418 w 5575945"/>
              <a:gd name="connsiteY300" fmla="*/ 899110 h 3851516"/>
              <a:gd name="connsiteX301" fmla="*/ 2890175 w 5575945"/>
              <a:gd name="connsiteY301" fmla="*/ 905407 h 3851516"/>
              <a:gd name="connsiteX302" fmla="*/ 2996381 w 5575945"/>
              <a:gd name="connsiteY302" fmla="*/ 911825 h 3851516"/>
              <a:gd name="connsiteX303" fmla="*/ 2993717 w 5575945"/>
              <a:gd name="connsiteY303" fmla="*/ 750094 h 3851516"/>
              <a:gd name="connsiteX304" fmla="*/ 2959688 w 5575945"/>
              <a:gd name="connsiteY304" fmla="*/ 689725 h 3851516"/>
              <a:gd name="connsiteX305" fmla="*/ 2936678 w 5575945"/>
              <a:gd name="connsiteY305" fmla="*/ 642494 h 3851516"/>
              <a:gd name="connsiteX306" fmla="*/ 2973432 w 5575945"/>
              <a:gd name="connsiteY306" fmla="*/ 570317 h 3851516"/>
              <a:gd name="connsiteX307" fmla="*/ 3118634 w 5575945"/>
              <a:gd name="connsiteY307" fmla="*/ 489239 h 3851516"/>
              <a:gd name="connsiteX308" fmla="*/ 3423326 w 5575945"/>
              <a:gd name="connsiteY308" fmla="*/ 406648 h 3851516"/>
              <a:gd name="connsiteX309" fmla="*/ 3669648 w 5575945"/>
              <a:gd name="connsiteY309" fmla="*/ 365534 h 3851516"/>
              <a:gd name="connsiteX310" fmla="*/ 3752845 w 5575945"/>
              <a:gd name="connsiteY310" fmla="*/ 354817 h 3851516"/>
              <a:gd name="connsiteX311" fmla="*/ 3739524 w 5575945"/>
              <a:gd name="connsiteY311" fmla="*/ 238316 h 3851516"/>
              <a:gd name="connsiteX312" fmla="*/ 3726565 w 5575945"/>
              <a:gd name="connsiteY312" fmla="*/ 182731 h 3851516"/>
              <a:gd name="connsiteX313" fmla="*/ 3763683 w 5575945"/>
              <a:gd name="connsiteY313" fmla="*/ 96809 h 3851516"/>
              <a:gd name="connsiteX314" fmla="*/ 3814607 w 5575945"/>
              <a:gd name="connsiteY314" fmla="*/ 71075 h 3851516"/>
              <a:gd name="connsiteX315" fmla="*/ 3869103 w 5575945"/>
              <a:gd name="connsiteY315" fmla="*/ 52667 h 3851516"/>
              <a:gd name="connsiteX316" fmla="*/ 3906397 w 5575945"/>
              <a:gd name="connsiteY316" fmla="*/ 38132 h 3851516"/>
              <a:gd name="connsiteX317" fmla="*/ 3906705 w 5575945"/>
              <a:gd name="connsiteY317" fmla="*/ 38271 h 3851516"/>
              <a:gd name="connsiteX318" fmla="*/ 3934861 w 5575945"/>
              <a:gd name="connsiteY318" fmla="*/ 36560 h 3851516"/>
              <a:gd name="connsiteX319" fmla="*/ 4122206 w 5575945"/>
              <a:gd name="connsiteY319" fmla="*/ 1016 h 3851516"/>
              <a:gd name="connsiteX320" fmla="*/ 4139705 w 5575945"/>
              <a:gd name="connsiteY320"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178700 w 5575945"/>
              <a:gd name="connsiteY22" fmla="*/ 1875070 h 3851516"/>
              <a:gd name="connsiteX23" fmla="*/ 5169981 w 5575945"/>
              <a:gd name="connsiteY23" fmla="*/ 2173647 h 3851516"/>
              <a:gd name="connsiteX24" fmla="*/ 5159990 w 5575945"/>
              <a:gd name="connsiteY24" fmla="*/ 2830142 h 3851516"/>
              <a:gd name="connsiteX25" fmla="*/ 5160717 w 5575945"/>
              <a:gd name="connsiteY25" fmla="*/ 3280642 h 3851516"/>
              <a:gd name="connsiteX26" fmla="*/ 5173493 w 5575945"/>
              <a:gd name="connsiteY26" fmla="*/ 3458662 h 3851516"/>
              <a:gd name="connsiteX27" fmla="*/ 5202314 w 5575945"/>
              <a:gd name="connsiteY27" fmla="*/ 3575586 h 3851516"/>
              <a:gd name="connsiteX28" fmla="*/ 5226899 w 5575945"/>
              <a:gd name="connsiteY28" fmla="*/ 3747247 h 3851516"/>
              <a:gd name="connsiteX29" fmla="*/ 5236163 w 5575945"/>
              <a:gd name="connsiteY29" fmla="*/ 3838619 h 3851516"/>
              <a:gd name="connsiteX30" fmla="*/ 5137949 w 5575945"/>
              <a:gd name="connsiteY30" fmla="*/ 3847580 h 3851516"/>
              <a:gd name="connsiteX31" fmla="*/ 4893747 w 5575945"/>
              <a:gd name="connsiteY31" fmla="*/ 3850487 h 3851516"/>
              <a:gd name="connsiteX32" fmla="*/ 4521056 w 5575945"/>
              <a:gd name="connsiteY32" fmla="*/ 3777825 h 3851516"/>
              <a:gd name="connsiteX33" fmla="*/ 4357083 w 5575945"/>
              <a:gd name="connsiteY33" fmla="*/ 3643766 h 3851516"/>
              <a:gd name="connsiteX34" fmla="*/ 4338192 w 5575945"/>
              <a:gd name="connsiteY34" fmla="*/ 3601985 h 3851516"/>
              <a:gd name="connsiteX35" fmla="*/ 4368226 w 5575945"/>
              <a:gd name="connsiteY35" fmla="*/ 3535501 h 3851516"/>
              <a:gd name="connsiteX36" fmla="*/ 4473099 w 5575945"/>
              <a:gd name="connsiteY36" fmla="*/ 3520666 h 3851516"/>
              <a:gd name="connsiteX37" fmla="*/ 4777247 w 5575945"/>
              <a:gd name="connsiteY37" fmla="*/ 3561961 h 3851516"/>
              <a:gd name="connsiteX38" fmla="*/ 4888358 w 5575945"/>
              <a:gd name="connsiteY38" fmla="*/ 3581882 h 3851516"/>
              <a:gd name="connsiteX39" fmla="*/ 4978883 w 5575945"/>
              <a:gd name="connsiteY39" fmla="*/ 3551486 h 3851516"/>
              <a:gd name="connsiteX40" fmla="*/ 4982152 w 5575945"/>
              <a:gd name="connsiteY40" fmla="*/ 3493478 h 3851516"/>
              <a:gd name="connsiteX41" fmla="*/ 4928322 w 5575945"/>
              <a:gd name="connsiteY41" fmla="*/ 3452728 h 3851516"/>
              <a:gd name="connsiteX42" fmla="*/ 4751452 w 5575945"/>
              <a:gd name="connsiteY42" fmla="*/ 3391389 h 3851516"/>
              <a:gd name="connsiteX43" fmla="*/ 4416545 w 5575945"/>
              <a:gd name="connsiteY43" fmla="*/ 3297716 h 3851516"/>
              <a:gd name="connsiteX44" fmla="*/ 4242218 w 5575945"/>
              <a:gd name="connsiteY44" fmla="*/ 3211008 h 3851516"/>
              <a:gd name="connsiteX45" fmla="*/ 4215636 w 5575945"/>
              <a:gd name="connsiteY45" fmla="*/ 3185818 h 3851516"/>
              <a:gd name="connsiteX46" fmla="*/ 4190448 w 5575945"/>
              <a:gd name="connsiteY46" fmla="*/ 3177887 h 3851516"/>
              <a:gd name="connsiteX47" fmla="*/ 4003708 w 5575945"/>
              <a:gd name="connsiteY47" fmla="*/ 3199079 h 3851516"/>
              <a:gd name="connsiteX48" fmla="*/ 3890599 w 5575945"/>
              <a:gd name="connsiteY48" fmla="*/ 3205559 h 3851516"/>
              <a:gd name="connsiteX49" fmla="*/ 3761261 w 5575945"/>
              <a:gd name="connsiteY49" fmla="*/ 3148096 h 3851516"/>
              <a:gd name="connsiteX50" fmla="*/ 3688116 w 5575945"/>
              <a:gd name="connsiteY50" fmla="*/ 3117880 h 3851516"/>
              <a:gd name="connsiteX51" fmla="*/ 3362351 w 5575945"/>
              <a:gd name="connsiteY51" fmla="*/ 3119515 h 3851516"/>
              <a:gd name="connsiteX52" fmla="*/ 3215030 w 5575945"/>
              <a:gd name="connsiteY52" fmla="*/ 3105710 h 3851516"/>
              <a:gd name="connsiteX53" fmla="*/ 3142793 w 5575945"/>
              <a:gd name="connsiteY53" fmla="*/ 3077735 h 3851516"/>
              <a:gd name="connsiteX54" fmla="*/ 2824175 w 5575945"/>
              <a:gd name="connsiteY54" fmla="*/ 2904619 h 3851516"/>
              <a:gd name="connsiteX55" fmla="*/ 2747214 w 5575945"/>
              <a:gd name="connsiteY55" fmla="*/ 2835773 h 3851516"/>
              <a:gd name="connsiteX56" fmla="*/ 2746668 w 5575945"/>
              <a:gd name="connsiteY56" fmla="*/ 2750639 h 3851516"/>
              <a:gd name="connsiteX57" fmla="*/ 2886724 w 5575945"/>
              <a:gd name="connsiteY57" fmla="*/ 2633109 h 3851516"/>
              <a:gd name="connsiteX58" fmla="*/ 3307614 w 5575945"/>
              <a:gd name="connsiteY58" fmla="*/ 2437408 h 3851516"/>
              <a:gd name="connsiteX59" fmla="*/ 3473220 w 5575945"/>
              <a:gd name="connsiteY59" fmla="*/ 2419969 h 3851516"/>
              <a:gd name="connsiteX60" fmla="*/ 3542430 w 5575945"/>
              <a:gd name="connsiteY60" fmla="*/ 2430263 h 3851516"/>
              <a:gd name="connsiteX61" fmla="*/ 3594928 w 5575945"/>
              <a:gd name="connsiteY61" fmla="*/ 2431716 h 3851516"/>
              <a:gd name="connsiteX62" fmla="*/ 3618119 w 5575945"/>
              <a:gd name="connsiteY62" fmla="*/ 2419242 h 3851516"/>
              <a:gd name="connsiteX63" fmla="*/ 3608612 w 5575945"/>
              <a:gd name="connsiteY63" fmla="*/ 2394841 h 3851516"/>
              <a:gd name="connsiteX64" fmla="*/ 3499802 w 5575945"/>
              <a:gd name="connsiteY64" fmla="*/ 2333623 h 3851516"/>
              <a:gd name="connsiteX65" fmla="*/ 3282545 w 5575945"/>
              <a:gd name="connsiteY65" fmla="*/ 2288815 h 3851516"/>
              <a:gd name="connsiteX66" fmla="*/ 3111973 w 5575945"/>
              <a:gd name="connsiteY66" fmla="*/ 2285971 h 3851516"/>
              <a:gd name="connsiteX67" fmla="*/ 3023568 w 5575945"/>
              <a:gd name="connsiteY67" fmla="*/ 2296809 h 3851516"/>
              <a:gd name="connsiteX68" fmla="*/ 2980880 w 5575945"/>
              <a:gd name="connsiteY68" fmla="*/ 2291237 h 3851516"/>
              <a:gd name="connsiteX69" fmla="*/ 2919482 w 5575945"/>
              <a:gd name="connsiteY69" fmla="*/ 2276343 h 3851516"/>
              <a:gd name="connsiteX70" fmla="*/ 2618543 w 5575945"/>
              <a:gd name="connsiteY70" fmla="*/ 2243523 h 3851516"/>
              <a:gd name="connsiteX71" fmla="*/ 2493808 w 5575945"/>
              <a:gd name="connsiteY71" fmla="*/ 2227236 h 3851516"/>
              <a:gd name="connsiteX72" fmla="*/ 2360111 w 5575945"/>
              <a:gd name="connsiteY72" fmla="*/ 2126539 h 3851516"/>
              <a:gd name="connsiteX73" fmla="*/ 2477884 w 5575945"/>
              <a:gd name="connsiteY73" fmla="*/ 2115458 h 3851516"/>
              <a:gd name="connsiteX74" fmla="*/ 2655479 w 5575945"/>
              <a:gd name="connsiteY74" fmla="*/ 2097353 h 3851516"/>
              <a:gd name="connsiteX75" fmla="*/ 2799531 w 5575945"/>
              <a:gd name="connsiteY75" fmla="*/ 2080763 h 3851516"/>
              <a:gd name="connsiteX76" fmla="*/ 2999954 w 5575945"/>
              <a:gd name="connsiteY76" fmla="*/ 2054180 h 3851516"/>
              <a:gd name="connsiteX77" fmla="*/ 3212003 w 5575945"/>
              <a:gd name="connsiteY77" fmla="*/ 2012461 h 3851516"/>
              <a:gd name="connsiteX78" fmla="*/ 3320511 w 5575945"/>
              <a:gd name="connsiteY78" fmla="*/ 1972619 h 3851516"/>
              <a:gd name="connsiteX79" fmla="*/ 3517786 w 5575945"/>
              <a:gd name="connsiteY79" fmla="*/ 1930898 h 3851516"/>
              <a:gd name="connsiteX80" fmla="*/ 3732924 w 5575945"/>
              <a:gd name="connsiteY80" fmla="*/ 1905648 h 3851516"/>
              <a:gd name="connsiteX81" fmla="*/ 3978398 w 5575945"/>
              <a:gd name="connsiteY81" fmla="*/ 1893175 h 3851516"/>
              <a:gd name="connsiteX82" fmla="*/ 3923963 w 5575945"/>
              <a:gd name="connsiteY82" fmla="*/ 1847883 h 3851516"/>
              <a:gd name="connsiteX83" fmla="*/ 3552239 w 5575945"/>
              <a:gd name="connsiteY83" fmla="*/ 1680822 h 3851516"/>
              <a:gd name="connsiteX84" fmla="*/ 3183182 w 5575945"/>
              <a:gd name="connsiteY84" fmla="*/ 1649579 h 3851516"/>
              <a:gd name="connsiteX85" fmla="*/ 3157931 w 5575945"/>
              <a:gd name="connsiteY85" fmla="*/ 1630747 h 3851516"/>
              <a:gd name="connsiteX86" fmla="*/ 3182455 w 5575945"/>
              <a:gd name="connsiteY86" fmla="*/ 1575464 h 3851516"/>
              <a:gd name="connsiteX87" fmla="*/ 3258203 w 5575945"/>
              <a:gd name="connsiteY87" fmla="*/ 1560387 h 3851516"/>
              <a:gd name="connsiteX88" fmla="*/ 3379487 w 5575945"/>
              <a:gd name="connsiteY88" fmla="*/ 1559357 h 3851516"/>
              <a:gd name="connsiteX89" fmla="*/ 3498955 w 5575945"/>
              <a:gd name="connsiteY89" fmla="*/ 1552455 h 3851516"/>
              <a:gd name="connsiteX90" fmla="*/ 3601225 w 5575945"/>
              <a:gd name="connsiteY90" fmla="*/ 1577038 h 3851516"/>
              <a:gd name="connsiteX91" fmla="*/ 3614728 w 5575945"/>
              <a:gd name="connsiteY91" fmla="*/ 1579037 h 3851516"/>
              <a:gd name="connsiteX92" fmla="*/ 3814668 w 5575945"/>
              <a:gd name="connsiteY92" fmla="*/ 1569107 h 3851516"/>
              <a:gd name="connsiteX93" fmla="*/ 3814668 w 5575945"/>
              <a:gd name="connsiteY93" fmla="*/ 1548701 h 3851516"/>
              <a:gd name="connsiteX94" fmla="*/ 3855357 w 5575945"/>
              <a:gd name="connsiteY94" fmla="*/ 1508313 h 3851516"/>
              <a:gd name="connsiteX95" fmla="*/ 3993354 w 5575945"/>
              <a:gd name="connsiteY95" fmla="*/ 1529506 h 3851516"/>
              <a:gd name="connsiteX96" fmla="*/ 4106887 w 5575945"/>
              <a:gd name="connsiteY96" fmla="*/ 1569834 h 3851516"/>
              <a:gd name="connsiteX97" fmla="*/ 4136557 w 5575945"/>
              <a:gd name="connsiteY97" fmla="*/ 1588846 h 3851516"/>
              <a:gd name="connsiteX98" fmla="*/ 4260868 w 5575945"/>
              <a:gd name="connsiteY98" fmla="*/ 1502379 h 3851516"/>
              <a:gd name="connsiteX99" fmla="*/ 4458324 w 5575945"/>
              <a:gd name="connsiteY99" fmla="*/ 1498867 h 3851516"/>
              <a:gd name="connsiteX100" fmla="*/ 4412427 w 5575945"/>
              <a:gd name="connsiteY100" fmla="*/ 1474768 h 3851516"/>
              <a:gd name="connsiteX101" fmla="*/ 3932379 w 5575945"/>
              <a:gd name="connsiteY101" fmla="*/ 1317214 h 3851516"/>
              <a:gd name="connsiteX102" fmla="*/ 3643066 w 5575945"/>
              <a:gd name="connsiteY102" fmla="*/ 1296748 h 3851516"/>
              <a:gd name="connsiteX103" fmla="*/ 3086844 w 5575945"/>
              <a:gd name="connsiteY103" fmla="*/ 1181761 h 3851516"/>
              <a:gd name="connsiteX104" fmla="*/ 3008370 w 5575945"/>
              <a:gd name="connsiteY104" fmla="*/ 1136712 h 3851516"/>
              <a:gd name="connsiteX105" fmla="*/ 2984574 w 5575945"/>
              <a:gd name="connsiteY105" fmla="*/ 1094992 h 3851516"/>
              <a:gd name="connsiteX106" fmla="*/ 3023508 w 5575945"/>
              <a:gd name="connsiteY106" fmla="*/ 1073436 h 3851516"/>
              <a:gd name="connsiteX107" fmla="*/ 3118694 w 5575945"/>
              <a:gd name="connsiteY107" fmla="*/ 1065141 h 3851516"/>
              <a:gd name="connsiteX108" fmla="*/ 3402981 w 5575945"/>
              <a:gd name="connsiteY108" fmla="*/ 1069984 h 3851516"/>
              <a:gd name="connsiteX109" fmla="*/ 3634287 w 5575945"/>
              <a:gd name="connsiteY109" fmla="*/ 1080459 h 3851516"/>
              <a:gd name="connsiteX110" fmla="*/ 3868437 w 5575945"/>
              <a:gd name="connsiteY110" fmla="*/ 1095295 h 3851516"/>
              <a:gd name="connsiteX111" fmla="*/ 4038888 w 5575945"/>
              <a:gd name="connsiteY111" fmla="*/ 1105891 h 3851516"/>
              <a:gd name="connsiteX112" fmla="*/ 4210853 w 5575945"/>
              <a:gd name="connsiteY112" fmla="*/ 1117335 h 3851516"/>
              <a:gd name="connsiteX113" fmla="*/ 4338494 w 5575945"/>
              <a:gd name="connsiteY113" fmla="*/ 1120786 h 3851516"/>
              <a:gd name="connsiteX114" fmla="*/ 4595473 w 5575945"/>
              <a:gd name="connsiteY114" fmla="*/ 1111825 h 3851516"/>
              <a:gd name="connsiteX115" fmla="*/ 4840825 w 5575945"/>
              <a:gd name="connsiteY115" fmla="*/ 1096566 h 3851516"/>
              <a:gd name="connsiteX116" fmla="*/ 5061533 w 5575945"/>
              <a:gd name="connsiteY116" fmla="*/ 1076705 h 3851516"/>
              <a:gd name="connsiteX117" fmla="*/ 5464683 w 5575945"/>
              <a:gd name="connsiteY117" fmla="*/ 996899 h 3851516"/>
              <a:gd name="connsiteX118" fmla="*/ 5545700 w 5575945"/>
              <a:gd name="connsiteY118" fmla="*/ 956754 h 3851516"/>
              <a:gd name="connsiteX119" fmla="*/ 5554117 w 5575945"/>
              <a:gd name="connsiteY119" fmla="*/ 915761 h 3851516"/>
              <a:gd name="connsiteX120" fmla="*/ 5511974 w 5575945"/>
              <a:gd name="connsiteY120" fmla="*/ 875495 h 3851516"/>
              <a:gd name="connsiteX121" fmla="*/ 5347455 w 5575945"/>
              <a:gd name="connsiteY121" fmla="*/ 809191 h 3851516"/>
              <a:gd name="connsiteX122" fmla="*/ 5058749 w 5575945"/>
              <a:gd name="connsiteY122" fmla="*/ 754271 h 3851516"/>
              <a:gd name="connsiteX123" fmla="*/ 4771979 w 5575945"/>
              <a:gd name="connsiteY123" fmla="*/ 723270 h 3851516"/>
              <a:gd name="connsiteX124" fmla="*/ 4580820 w 5575945"/>
              <a:gd name="connsiteY124" fmla="*/ 712673 h 3851516"/>
              <a:gd name="connsiteX125" fmla="*/ 4381606 w 5575945"/>
              <a:gd name="connsiteY125" fmla="*/ 700927 h 3851516"/>
              <a:gd name="connsiteX126" fmla="*/ 4206372 w 5575945"/>
              <a:gd name="connsiteY126" fmla="*/ 690208 h 3851516"/>
              <a:gd name="connsiteX127" fmla="*/ 3957023 w 5575945"/>
              <a:gd name="connsiteY127" fmla="*/ 668713 h 3851516"/>
              <a:gd name="connsiteX128" fmla="*/ 3790507 w 5575945"/>
              <a:gd name="connsiteY128" fmla="*/ 651820 h 3851516"/>
              <a:gd name="connsiteX129" fmla="*/ 3608673 w 5575945"/>
              <a:gd name="connsiteY129" fmla="*/ 629839 h 3851516"/>
              <a:gd name="connsiteX130" fmla="*/ 3420057 w 5575945"/>
              <a:gd name="connsiteY130" fmla="*/ 600412 h 3851516"/>
              <a:gd name="connsiteX131" fmla="*/ 3338918 w 5575945"/>
              <a:gd name="connsiteY131" fmla="*/ 578673 h 3851516"/>
              <a:gd name="connsiteX132" fmla="*/ 3321903 w 5575945"/>
              <a:gd name="connsiteY132" fmla="*/ 570136 h 3851516"/>
              <a:gd name="connsiteX133" fmla="*/ 3322024 w 5575945"/>
              <a:gd name="connsiteY133" fmla="*/ 547187 h 3851516"/>
              <a:gd name="connsiteX134" fmla="*/ 3390811 w 5575945"/>
              <a:gd name="connsiteY134" fmla="*/ 518849 h 3851516"/>
              <a:gd name="connsiteX135" fmla="*/ 3635437 w 5575945"/>
              <a:gd name="connsiteY135" fmla="*/ 470469 h 3851516"/>
              <a:gd name="connsiteX136" fmla="*/ 3834467 w 5575945"/>
              <a:gd name="connsiteY136" fmla="*/ 445583 h 3851516"/>
              <a:gd name="connsiteX137" fmla="*/ 4033681 w 5575945"/>
              <a:gd name="connsiteY137" fmla="*/ 435046 h 3851516"/>
              <a:gd name="connsiteX138" fmla="*/ 4380093 w 5575945"/>
              <a:gd name="connsiteY138" fmla="*/ 422876 h 3851516"/>
              <a:gd name="connsiteX139" fmla="*/ 4602012 w 5575945"/>
              <a:gd name="connsiteY139" fmla="*/ 415670 h 3851516"/>
              <a:gd name="connsiteX140" fmla="*/ 4704163 w 5575945"/>
              <a:gd name="connsiteY140" fmla="*/ 412280 h 3851516"/>
              <a:gd name="connsiteX141" fmla="*/ 4717180 w 5575945"/>
              <a:gd name="connsiteY141" fmla="*/ 392116 h 3851516"/>
              <a:gd name="connsiteX142" fmla="*/ 4686965 w 5575945"/>
              <a:gd name="connsiteY142" fmla="*/ 353909 h 3851516"/>
              <a:gd name="connsiteX143" fmla="*/ 4407522 w 5575945"/>
              <a:gd name="connsiteY143" fmla="*/ 206466 h 3851516"/>
              <a:gd name="connsiteX144" fmla="*/ 4244035 w 5575945"/>
              <a:gd name="connsiteY144" fmla="*/ 182609 h 3851516"/>
              <a:gd name="connsiteX145" fmla="*/ 4013274 w 5575945"/>
              <a:gd name="connsiteY145" fmla="*/ 150094 h 3851516"/>
              <a:gd name="connsiteX146" fmla="*/ 3977126 w 5575945"/>
              <a:gd name="connsiteY146" fmla="*/ 133926 h 3851516"/>
              <a:gd name="connsiteX147" fmla="*/ 3972524 w 5575945"/>
              <a:gd name="connsiteY147" fmla="*/ 101108 h 3851516"/>
              <a:gd name="connsiteX148" fmla="*/ 4016787 w 5575945"/>
              <a:gd name="connsiteY148" fmla="*/ 68046 h 3851516"/>
              <a:gd name="connsiteX149" fmla="*/ 4156659 w 5575945"/>
              <a:gd name="connsiteY149" fmla="*/ 17123 h 3851516"/>
              <a:gd name="connsiteX150" fmla="*/ 4139705 w 5575945"/>
              <a:gd name="connsiteY150" fmla="*/ 593 h 3851516"/>
              <a:gd name="connsiteX151" fmla="*/ 4150120 w 5575945"/>
              <a:gd name="connsiteY151" fmla="*/ 7314 h 3851516"/>
              <a:gd name="connsiteX152" fmla="*/ 4139705 w 5575945"/>
              <a:gd name="connsiteY152" fmla="*/ 13854 h 3851516"/>
              <a:gd name="connsiteX153" fmla="*/ 4032712 w 5575945"/>
              <a:gd name="connsiteY153" fmla="*/ 29476 h 3851516"/>
              <a:gd name="connsiteX154" fmla="*/ 3822236 w 5575945"/>
              <a:gd name="connsiteY154" fmla="*/ 83972 h 3851516"/>
              <a:gd name="connsiteX155" fmla="*/ 3756599 w 5575945"/>
              <a:gd name="connsiteY155" fmla="*/ 121453 h 3851516"/>
              <a:gd name="connsiteX156" fmla="*/ 3738252 w 5575945"/>
              <a:gd name="connsiteY156" fmla="*/ 165171 h 3851516"/>
              <a:gd name="connsiteX157" fmla="*/ 3753208 w 5575945"/>
              <a:gd name="connsiteY157" fmla="*/ 179158 h 3851516"/>
              <a:gd name="connsiteX158" fmla="*/ 4003527 w 5575945"/>
              <a:gd name="connsiteY158" fmla="*/ 233412 h 3851516"/>
              <a:gd name="connsiteX159" fmla="*/ 4212851 w 5575945"/>
              <a:gd name="connsiteY159" fmla="*/ 284941 h 3851516"/>
              <a:gd name="connsiteX160" fmla="*/ 4291325 w 5575945"/>
              <a:gd name="connsiteY160" fmla="*/ 297777 h 3851516"/>
              <a:gd name="connsiteX161" fmla="*/ 4304767 w 5575945"/>
              <a:gd name="connsiteY161" fmla="*/ 324056 h 3851516"/>
              <a:gd name="connsiteX162" fmla="*/ 4248273 w 5575945"/>
              <a:gd name="connsiteY162" fmla="*/ 354574 h 3851516"/>
              <a:gd name="connsiteX163" fmla="*/ 4125294 w 5575945"/>
              <a:gd name="connsiteY163" fmla="*/ 357663 h 3851516"/>
              <a:gd name="connsiteX164" fmla="*/ 3842581 w 5575945"/>
              <a:gd name="connsiteY164" fmla="*/ 362082 h 3851516"/>
              <a:gd name="connsiteX165" fmla="*/ 3703133 w 5575945"/>
              <a:gd name="connsiteY165" fmla="*/ 375283 h 3851516"/>
              <a:gd name="connsiteX166" fmla="*/ 3483029 w 5575945"/>
              <a:gd name="connsiteY166" fmla="*/ 409675 h 3851516"/>
              <a:gd name="connsiteX167" fmla="*/ 3078186 w 5575945"/>
              <a:gd name="connsiteY167" fmla="*/ 521514 h 3851516"/>
              <a:gd name="connsiteX168" fmla="*/ 2970526 w 5575945"/>
              <a:gd name="connsiteY168" fmla="*/ 593933 h 3851516"/>
              <a:gd name="connsiteX169" fmla="*/ 2944368 w 5575945"/>
              <a:gd name="connsiteY169" fmla="*/ 637772 h 3851516"/>
              <a:gd name="connsiteX170" fmla="*/ 3062927 w 5575945"/>
              <a:gd name="connsiteY170" fmla="*/ 652303 h 3851516"/>
              <a:gd name="connsiteX171" fmla="*/ 3231985 w 5575945"/>
              <a:gd name="connsiteY171" fmla="*/ 673497 h 3851516"/>
              <a:gd name="connsiteX172" fmla="*/ 3397955 w 5575945"/>
              <a:gd name="connsiteY172" fmla="*/ 693842 h 3851516"/>
              <a:gd name="connsiteX173" fmla="*/ 3567074 w 5575945"/>
              <a:gd name="connsiteY173" fmla="*/ 714732 h 3851516"/>
              <a:gd name="connsiteX174" fmla="*/ 3741098 w 5575945"/>
              <a:gd name="connsiteY174" fmla="*/ 735259 h 3851516"/>
              <a:gd name="connsiteX175" fmla="*/ 3905857 w 5575945"/>
              <a:gd name="connsiteY175" fmla="*/ 752999 h 3851516"/>
              <a:gd name="connsiteX176" fmla="*/ 4014123 w 5575945"/>
              <a:gd name="connsiteY176" fmla="*/ 760871 h 3851516"/>
              <a:gd name="connsiteX177" fmla="*/ 4209703 w 5575945"/>
              <a:gd name="connsiteY177" fmla="*/ 776131 h 3851516"/>
              <a:gd name="connsiteX178" fmla="*/ 4366954 w 5575945"/>
              <a:gd name="connsiteY178" fmla="*/ 789876 h 3851516"/>
              <a:gd name="connsiteX179" fmla="*/ 4550725 w 5575945"/>
              <a:gd name="connsiteY179" fmla="*/ 810039 h 3851516"/>
              <a:gd name="connsiteX180" fmla="*/ 4747759 w 5575945"/>
              <a:gd name="connsiteY180" fmla="*/ 837831 h 3851516"/>
              <a:gd name="connsiteX181" fmla="*/ 5017877 w 5575945"/>
              <a:gd name="connsiteY181" fmla="*/ 901773 h 3851516"/>
              <a:gd name="connsiteX182" fmla="*/ 5062624 w 5575945"/>
              <a:gd name="connsiteY182" fmla="*/ 925691 h 3851516"/>
              <a:gd name="connsiteX183" fmla="*/ 5080730 w 5575945"/>
              <a:gd name="connsiteY183" fmla="*/ 935682 h 3851516"/>
              <a:gd name="connsiteX184" fmla="*/ 5075158 w 5575945"/>
              <a:gd name="connsiteY184" fmla="*/ 942645 h 3851516"/>
              <a:gd name="connsiteX185" fmla="*/ 4948969 w 5575945"/>
              <a:gd name="connsiteY185" fmla="*/ 955542 h 3851516"/>
              <a:gd name="connsiteX186" fmla="*/ 4750120 w 5575945"/>
              <a:gd name="connsiteY186" fmla="*/ 970620 h 3851516"/>
              <a:gd name="connsiteX187" fmla="*/ 4477156 w 5575945"/>
              <a:gd name="connsiteY187" fmla="*/ 975404 h 3851516"/>
              <a:gd name="connsiteX188" fmla="*/ 4060263 w 5575945"/>
              <a:gd name="connsiteY188" fmla="*/ 968258 h 3851516"/>
              <a:gd name="connsiteX189" fmla="*/ 3662685 w 5575945"/>
              <a:gd name="connsiteY189" fmla="*/ 956512 h 3851516"/>
              <a:gd name="connsiteX190" fmla="*/ 3429624 w 5575945"/>
              <a:gd name="connsiteY190" fmla="*/ 949125 h 3851516"/>
              <a:gd name="connsiteX191" fmla="*/ 3118634 w 5575945"/>
              <a:gd name="connsiteY191" fmla="*/ 934048 h 3851516"/>
              <a:gd name="connsiteX192" fmla="*/ 2587602 w 5575945"/>
              <a:gd name="connsiteY192" fmla="*/ 912249 h 3851516"/>
              <a:gd name="connsiteX193" fmla="*/ 2439977 w 5575945"/>
              <a:gd name="connsiteY193" fmla="*/ 923996 h 3851516"/>
              <a:gd name="connsiteX194" fmla="*/ 2422418 w 5575945"/>
              <a:gd name="connsiteY194" fmla="*/ 930838 h 3851516"/>
              <a:gd name="connsiteX195" fmla="*/ 2231198 w 5575945"/>
              <a:gd name="connsiteY195" fmla="*/ 1018940 h 3851516"/>
              <a:gd name="connsiteX196" fmla="*/ 1966227 w 5575945"/>
              <a:gd name="connsiteY196" fmla="*/ 1077796 h 3851516"/>
              <a:gd name="connsiteX197" fmla="*/ 1863109 w 5575945"/>
              <a:gd name="connsiteY197" fmla="*/ 1103409 h 3851516"/>
              <a:gd name="connsiteX198" fmla="*/ 1838040 w 5575945"/>
              <a:gd name="connsiteY198" fmla="*/ 1119576 h 3851516"/>
              <a:gd name="connsiteX199" fmla="*/ 1836224 w 5575945"/>
              <a:gd name="connsiteY199" fmla="*/ 1136106 h 3851516"/>
              <a:gd name="connsiteX200" fmla="*/ 1850454 w 5575945"/>
              <a:gd name="connsiteY200" fmla="*/ 1145370 h 3851516"/>
              <a:gd name="connsiteX201" fmla="*/ 2017938 w 5575945"/>
              <a:gd name="connsiteY201" fmla="*/ 1174556 h 3851516"/>
              <a:gd name="connsiteX202" fmla="*/ 2207401 w 5575945"/>
              <a:gd name="connsiteY202" fmla="*/ 1220636 h 3851516"/>
              <a:gd name="connsiteX203" fmla="*/ 2424234 w 5575945"/>
              <a:gd name="connsiteY203" fmla="*/ 1245582 h 3851516"/>
              <a:gd name="connsiteX204" fmla="*/ 2612004 w 5575945"/>
              <a:gd name="connsiteY204" fmla="*/ 1259449 h 3851516"/>
              <a:gd name="connsiteX205" fmla="*/ 2818907 w 5575945"/>
              <a:gd name="connsiteY205" fmla="*/ 1274405 h 3851516"/>
              <a:gd name="connsiteX206" fmla="*/ 2958901 w 5575945"/>
              <a:gd name="connsiteY206" fmla="*/ 1285122 h 3851516"/>
              <a:gd name="connsiteX207" fmla="*/ 3315667 w 5575945"/>
              <a:gd name="connsiteY207" fmla="*/ 1358813 h 3851516"/>
              <a:gd name="connsiteX208" fmla="*/ 3402315 w 5575945"/>
              <a:gd name="connsiteY208" fmla="*/ 1424208 h 3851516"/>
              <a:gd name="connsiteX209" fmla="*/ 3407341 w 5575945"/>
              <a:gd name="connsiteY209" fmla="*/ 1434441 h 3851516"/>
              <a:gd name="connsiteX210" fmla="*/ 3345034 w 5575945"/>
              <a:gd name="connsiteY210" fmla="*/ 1438195 h 3851516"/>
              <a:gd name="connsiteX211" fmla="*/ 3102830 w 5575945"/>
              <a:gd name="connsiteY211" fmla="*/ 1452121 h 3851516"/>
              <a:gd name="connsiteX212" fmla="*/ 2791961 w 5575945"/>
              <a:gd name="connsiteY212" fmla="*/ 1483124 h 3851516"/>
              <a:gd name="connsiteX213" fmla="*/ 2474734 w 5575945"/>
              <a:gd name="connsiteY213" fmla="*/ 1541132 h 3851516"/>
              <a:gd name="connsiteX214" fmla="*/ 2354480 w 5575945"/>
              <a:gd name="connsiteY214" fmla="*/ 1586364 h 3851516"/>
              <a:gd name="connsiteX215" fmla="*/ 2299379 w 5575945"/>
              <a:gd name="connsiteY215" fmla="*/ 1638134 h 3851516"/>
              <a:gd name="connsiteX216" fmla="*/ 2341340 w 5575945"/>
              <a:gd name="connsiteY216" fmla="*/ 1645825 h 3851516"/>
              <a:gd name="connsiteX217" fmla="*/ 2623872 w 5575945"/>
              <a:gd name="connsiteY217" fmla="*/ 1656240 h 3851516"/>
              <a:gd name="connsiteX218" fmla="*/ 3031137 w 5575945"/>
              <a:gd name="connsiteY218" fmla="*/ 1697837 h 3851516"/>
              <a:gd name="connsiteX219" fmla="*/ 3142551 w 5575945"/>
              <a:gd name="connsiteY219" fmla="*/ 1729142 h 3851516"/>
              <a:gd name="connsiteX220" fmla="*/ 3174704 w 5575945"/>
              <a:gd name="connsiteY220" fmla="*/ 1749064 h 3851516"/>
              <a:gd name="connsiteX221" fmla="*/ 3177731 w 5575945"/>
              <a:gd name="connsiteY221" fmla="*/ 1789815 h 3851516"/>
              <a:gd name="connsiteX222" fmla="*/ 3151816 w 5575945"/>
              <a:gd name="connsiteY222" fmla="*/ 1813066 h 3851516"/>
              <a:gd name="connsiteX223" fmla="*/ 2967196 w 5575945"/>
              <a:gd name="connsiteY223" fmla="*/ 1882276 h 3851516"/>
              <a:gd name="connsiteX224" fmla="*/ 2716152 w 5575945"/>
              <a:gd name="connsiteY224" fmla="*/ 1901835 h 3851516"/>
              <a:gd name="connsiteX225" fmla="*/ 2385725 w 5575945"/>
              <a:gd name="connsiteY225" fmla="*/ 1912491 h 3851516"/>
              <a:gd name="connsiteX226" fmla="*/ 2051362 w 5575945"/>
              <a:gd name="connsiteY226" fmla="*/ 1946824 h 3851516"/>
              <a:gd name="connsiteX227" fmla="*/ 2038645 w 5575945"/>
              <a:gd name="connsiteY227" fmla="*/ 1952516 h 3851516"/>
              <a:gd name="connsiteX228" fmla="*/ 1857477 w 5575945"/>
              <a:gd name="connsiteY228" fmla="*/ 2035652 h 3851516"/>
              <a:gd name="connsiteX229" fmla="*/ 1483877 w 5575945"/>
              <a:gd name="connsiteY229" fmla="*/ 2056723 h 3851516"/>
              <a:gd name="connsiteX230" fmla="*/ 1134196 w 5575945"/>
              <a:gd name="connsiteY230" fmla="*/ 2049579 h 3851516"/>
              <a:gd name="connsiteX231" fmla="*/ 952118 w 5575945"/>
              <a:gd name="connsiteY231" fmla="*/ 2102621 h 3851516"/>
              <a:gd name="connsiteX232" fmla="*/ 888722 w 5575945"/>
              <a:gd name="connsiteY232" fmla="*/ 2213126 h 3851516"/>
              <a:gd name="connsiteX233" fmla="*/ 966893 w 5575945"/>
              <a:gd name="connsiteY233" fmla="*/ 2224329 h 3851516"/>
              <a:gd name="connsiteX234" fmla="*/ 1190447 w 5575945"/>
              <a:gd name="connsiteY234" fmla="*/ 2257631 h 3851516"/>
              <a:gd name="connsiteX235" fmla="*/ 1491991 w 5575945"/>
              <a:gd name="connsiteY235" fmla="*/ 2314307 h 3851516"/>
              <a:gd name="connsiteX236" fmla="*/ 1807764 w 5575945"/>
              <a:gd name="connsiteY236" fmla="*/ 2404226 h 3851516"/>
              <a:gd name="connsiteX237" fmla="*/ 1887874 w 5575945"/>
              <a:gd name="connsiteY237" fmla="*/ 2449458 h 3851516"/>
              <a:gd name="connsiteX238" fmla="*/ 1898653 w 5575945"/>
              <a:gd name="connsiteY238" fmla="*/ 2525147 h 3851516"/>
              <a:gd name="connsiteX239" fmla="*/ 1804919 w 5575945"/>
              <a:gd name="connsiteY239" fmla="*/ 2603379 h 3851516"/>
              <a:gd name="connsiteX240" fmla="*/ 1472918 w 5575945"/>
              <a:gd name="connsiteY240" fmla="*/ 2751607 h 3851516"/>
              <a:gd name="connsiteX241" fmla="*/ 1106524 w 5575945"/>
              <a:gd name="connsiteY241" fmla="*/ 2849700 h 3851516"/>
              <a:gd name="connsiteX242" fmla="*/ 933650 w 5575945"/>
              <a:gd name="connsiteY242" fmla="*/ 2864474 h 3851516"/>
              <a:gd name="connsiteX243" fmla="*/ 861413 w 5575945"/>
              <a:gd name="connsiteY243" fmla="*/ 2873254 h 3851516"/>
              <a:gd name="connsiteX244" fmla="*/ 703556 w 5575945"/>
              <a:gd name="connsiteY244" fmla="*/ 2874768 h 3851516"/>
              <a:gd name="connsiteX245" fmla="*/ 615819 w 5575945"/>
              <a:gd name="connsiteY245" fmla="*/ 2873557 h 3851516"/>
              <a:gd name="connsiteX246" fmla="*/ 568043 w 5575945"/>
              <a:gd name="connsiteY246" fmla="*/ 2929142 h 3851516"/>
              <a:gd name="connsiteX247" fmla="*/ 582515 w 5575945"/>
              <a:gd name="connsiteY247" fmla="*/ 2946884 h 3851516"/>
              <a:gd name="connsiteX248" fmla="*/ 647184 w 5575945"/>
              <a:gd name="connsiteY248" fmla="*/ 2968804 h 3851516"/>
              <a:gd name="connsiteX249" fmla="*/ 672010 w 5575945"/>
              <a:gd name="connsiteY249" fmla="*/ 3002833 h 3851516"/>
              <a:gd name="connsiteX250" fmla="*/ 656691 w 5575945"/>
              <a:gd name="connsiteY250" fmla="*/ 3023723 h 3851516"/>
              <a:gd name="connsiteX251" fmla="*/ 604859 w 5575945"/>
              <a:gd name="connsiteY251" fmla="*/ 3028870 h 3851516"/>
              <a:gd name="connsiteX252" fmla="*/ 307856 w 5575945"/>
              <a:gd name="connsiteY252" fmla="*/ 3131928 h 3851516"/>
              <a:gd name="connsiteX253" fmla="*/ 276066 w 5575945"/>
              <a:gd name="connsiteY253" fmla="*/ 3161053 h 3851516"/>
              <a:gd name="connsiteX254" fmla="*/ 270617 w 5575945"/>
              <a:gd name="connsiteY254" fmla="*/ 3167108 h 3851516"/>
              <a:gd name="connsiteX255" fmla="*/ 305615 w 5575945"/>
              <a:gd name="connsiteY255" fmla="*/ 3174192 h 3851516"/>
              <a:gd name="connsiteX256" fmla="*/ 337526 w 5575945"/>
              <a:gd name="connsiteY256" fmla="*/ 3204468 h 3851516"/>
              <a:gd name="connsiteX257" fmla="*/ 296956 w 5575945"/>
              <a:gd name="connsiteY257" fmla="*/ 3240799 h 3851516"/>
              <a:gd name="connsiteX258" fmla="*/ 230774 w 5575945"/>
              <a:gd name="connsiteY258" fmla="*/ 3246491 h 3851516"/>
              <a:gd name="connsiteX259" fmla="*/ 65894 w 5575945"/>
              <a:gd name="connsiteY259" fmla="*/ 3372376 h 3851516"/>
              <a:gd name="connsiteX260" fmla="*/ 18482 w 5575945"/>
              <a:gd name="connsiteY260" fmla="*/ 3450365 h 3851516"/>
              <a:gd name="connsiteX261" fmla="*/ 608855 w 5575945"/>
              <a:gd name="connsiteY261" fmla="*/ 3726599 h 3851516"/>
              <a:gd name="connsiteX262" fmla="*/ 607220 w 5575945"/>
              <a:gd name="connsiteY262" fmla="*/ 3731746 h 3851516"/>
              <a:gd name="connsiteX263" fmla="*/ 469829 w 5575945"/>
              <a:gd name="connsiteY263" fmla="*/ 3793630 h 3851516"/>
              <a:gd name="connsiteX264" fmla="*/ 412185 w 5575945"/>
              <a:gd name="connsiteY264" fmla="*/ 3820454 h 3851516"/>
              <a:gd name="connsiteX265" fmla="*/ 331531 w 5575945"/>
              <a:gd name="connsiteY265" fmla="*/ 3838861 h 3851516"/>
              <a:gd name="connsiteX266" fmla="*/ 131773 w 5575945"/>
              <a:gd name="connsiteY266" fmla="*/ 3838498 h 3851516"/>
              <a:gd name="connsiteX267" fmla="*/ 114335 w 5575945"/>
              <a:gd name="connsiteY267" fmla="*/ 3829052 h 3851516"/>
              <a:gd name="connsiteX268" fmla="*/ 10611 w 5575945"/>
              <a:gd name="connsiteY268" fmla="*/ 3542826 h 3851516"/>
              <a:gd name="connsiteX269" fmla="*/ 378 w 5575945"/>
              <a:gd name="connsiteY269" fmla="*/ 3468834 h 3851516"/>
              <a:gd name="connsiteX270" fmla="*/ 12912 w 5575945"/>
              <a:gd name="connsiteY270" fmla="*/ 3433412 h 3851516"/>
              <a:gd name="connsiteX271" fmla="*/ 135285 w 5575945"/>
              <a:gd name="connsiteY271" fmla="*/ 3278340 h 3851516"/>
              <a:gd name="connsiteX272" fmla="*/ 250816 w 5575945"/>
              <a:gd name="connsiteY272" fmla="*/ 3226872 h 3851516"/>
              <a:gd name="connsiteX273" fmla="*/ 251120 w 5575945"/>
              <a:gd name="connsiteY273" fmla="*/ 3179521 h 3851516"/>
              <a:gd name="connsiteX274" fmla="*/ 258264 w 5575945"/>
              <a:gd name="connsiteY274" fmla="*/ 3159660 h 3851516"/>
              <a:gd name="connsiteX275" fmla="*/ 501437 w 5575945"/>
              <a:gd name="connsiteY275" fmla="*/ 3016154 h 3851516"/>
              <a:gd name="connsiteX276" fmla="*/ 547940 w 5575945"/>
              <a:gd name="connsiteY276" fmla="*/ 3009191 h 3851516"/>
              <a:gd name="connsiteX277" fmla="*/ 554540 w 5575945"/>
              <a:gd name="connsiteY277" fmla="*/ 2939740 h 3851516"/>
              <a:gd name="connsiteX278" fmla="*/ 631137 w 5575945"/>
              <a:gd name="connsiteY278" fmla="*/ 2857995 h 3851516"/>
              <a:gd name="connsiteX279" fmla="*/ 728443 w 5575945"/>
              <a:gd name="connsiteY279" fmla="*/ 2861871 h 3851516"/>
              <a:gd name="connsiteX280" fmla="*/ 876491 w 5575945"/>
              <a:gd name="connsiteY280" fmla="*/ 2857390 h 3851516"/>
              <a:gd name="connsiteX281" fmla="*/ 878852 w 5575945"/>
              <a:gd name="connsiteY281" fmla="*/ 2856542 h 3851516"/>
              <a:gd name="connsiteX282" fmla="*/ 878792 w 5575945"/>
              <a:gd name="connsiteY282" fmla="*/ 2783154 h 3851516"/>
              <a:gd name="connsiteX283" fmla="*/ 873463 w 5575945"/>
              <a:gd name="connsiteY283" fmla="*/ 2337439 h 3851516"/>
              <a:gd name="connsiteX284" fmla="*/ 871525 w 5575945"/>
              <a:gd name="connsiteY284" fmla="*/ 2244795 h 3851516"/>
              <a:gd name="connsiteX285" fmla="*/ 983423 w 5575945"/>
              <a:gd name="connsiteY285" fmla="*/ 2068047 h 3851516"/>
              <a:gd name="connsiteX286" fmla="*/ 1118876 w 5575945"/>
              <a:gd name="connsiteY286" fmla="*/ 2036742 h 3851516"/>
              <a:gd name="connsiteX287" fmla="*/ 1431744 w 5575945"/>
              <a:gd name="connsiteY287" fmla="*/ 2041404 h 3851516"/>
              <a:gd name="connsiteX288" fmla="*/ 1735104 w 5575945"/>
              <a:gd name="connsiteY288" fmla="*/ 2038256 h 3851516"/>
              <a:gd name="connsiteX289" fmla="*/ 1954783 w 5575945"/>
              <a:gd name="connsiteY289" fmla="*/ 1991086 h 3851516"/>
              <a:gd name="connsiteX290" fmla="*/ 2006917 w 5575945"/>
              <a:gd name="connsiteY290" fmla="*/ 1960689 h 3851516"/>
              <a:gd name="connsiteX291" fmla="*/ 2013578 w 5575945"/>
              <a:gd name="connsiteY291" fmla="*/ 1944280 h 3851516"/>
              <a:gd name="connsiteX292" fmla="*/ 1893626 w 5575945"/>
              <a:gd name="connsiteY292" fmla="*/ 1370318 h 3851516"/>
              <a:gd name="connsiteX293" fmla="*/ 1845671 w 5575945"/>
              <a:gd name="connsiteY293" fmla="*/ 1189269 h 3851516"/>
              <a:gd name="connsiteX294" fmla="*/ 1824719 w 5575945"/>
              <a:gd name="connsiteY294" fmla="*/ 1146885 h 3851516"/>
              <a:gd name="connsiteX295" fmla="*/ 1829745 w 5575945"/>
              <a:gd name="connsiteY295" fmla="*/ 1108676 h 3851516"/>
              <a:gd name="connsiteX296" fmla="*/ 1896896 w 5575945"/>
              <a:gd name="connsiteY296" fmla="*/ 1078219 h 3851516"/>
              <a:gd name="connsiteX297" fmla="*/ 2073462 w 5575945"/>
              <a:gd name="connsiteY297" fmla="*/ 1045159 h 3851516"/>
              <a:gd name="connsiteX298" fmla="*/ 2382575 w 5575945"/>
              <a:gd name="connsiteY298" fmla="*/ 941011 h 3851516"/>
              <a:gd name="connsiteX299" fmla="*/ 2446881 w 5575945"/>
              <a:gd name="connsiteY299" fmla="*/ 907949 h 3851516"/>
              <a:gd name="connsiteX300" fmla="*/ 2556418 w 5575945"/>
              <a:gd name="connsiteY300" fmla="*/ 899110 h 3851516"/>
              <a:gd name="connsiteX301" fmla="*/ 2890175 w 5575945"/>
              <a:gd name="connsiteY301" fmla="*/ 905407 h 3851516"/>
              <a:gd name="connsiteX302" fmla="*/ 2996381 w 5575945"/>
              <a:gd name="connsiteY302" fmla="*/ 911825 h 3851516"/>
              <a:gd name="connsiteX303" fmla="*/ 2993717 w 5575945"/>
              <a:gd name="connsiteY303" fmla="*/ 750094 h 3851516"/>
              <a:gd name="connsiteX304" fmla="*/ 2959688 w 5575945"/>
              <a:gd name="connsiteY304" fmla="*/ 689725 h 3851516"/>
              <a:gd name="connsiteX305" fmla="*/ 2936678 w 5575945"/>
              <a:gd name="connsiteY305" fmla="*/ 642494 h 3851516"/>
              <a:gd name="connsiteX306" fmla="*/ 2973432 w 5575945"/>
              <a:gd name="connsiteY306" fmla="*/ 570317 h 3851516"/>
              <a:gd name="connsiteX307" fmla="*/ 3118634 w 5575945"/>
              <a:gd name="connsiteY307" fmla="*/ 489239 h 3851516"/>
              <a:gd name="connsiteX308" fmla="*/ 3423326 w 5575945"/>
              <a:gd name="connsiteY308" fmla="*/ 406648 h 3851516"/>
              <a:gd name="connsiteX309" fmla="*/ 3669648 w 5575945"/>
              <a:gd name="connsiteY309" fmla="*/ 365534 h 3851516"/>
              <a:gd name="connsiteX310" fmla="*/ 3752845 w 5575945"/>
              <a:gd name="connsiteY310" fmla="*/ 354817 h 3851516"/>
              <a:gd name="connsiteX311" fmla="*/ 3739524 w 5575945"/>
              <a:gd name="connsiteY311" fmla="*/ 238316 h 3851516"/>
              <a:gd name="connsiteX312" fmla="*/ 3726565 w 5575945"/>
              <a:gd name="connsiteY312" fmla="*/ 182731 h 3851516"/>
              <a:gd name="connsiteX313" fmla="*/ 3763683 w 5575945"/>
              <a:gd name="connsiteY313" fmla="*/ 96809 h 3851516"/>
              <a:gd name="connsiteX314" fmla="*/ 3814607 w 5575945"/>
              <a:gd name="connsiteY314" fmla="*/ 71075 h 3851516"/>
              <a:gd name="connsiteX315" fmla="*/ 3869103 w 5575945"/>
              <a:gd name="connsiteY315" fmla="*/ 52667 h 3851516"/>
              <a:gd name="connsiteX316" fmla="*/ 3906397 w 5575945"/>
              <a:gd name="connsiteY316" fmla="*/ 38132 h 3851516"/>
              <a:gd name="connsiteX317" fmla="*/ 3934861 w 5575945"/>
              <a:gd name="connsiteY317" fmla="*/ 36560 h 3851516"/>
              <a:gd name="connsiteX318" fmla="*/ 4122206 w 5575945"/>
              <a:gd name="connsiteY318" fmla="*/ 1016 h 3851516"/>
              <a:gd name="connsiteX319" fmla="*/ 4139705 w 5575945"/>
              <a:gd name="connsiteY319"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178700 w 5575945"/>
              <a:gd name="connsiteY22" fmla="*/ 1875070 h 3851516"/>
              <a:gd name="connsiteX23" fmla="*/ 5169981 w 5575945"/>
              <a:gd name="connsiteY23" fmla="*/ 2173647 h 3851516"/>
              <a:gd name="connsiteX24" fmla="*/ 5159990 w 5575945"/>
              <a:gd name="connsiteY24" fmla="*/ 2830142 h 3851516"/>
              <a:gd name="connsiteX25" fmla="*/ 5160717 w 5575945"/>
              <a:gd name="connsiteY25" fmla="*/ 3280642 h 3851516"/>
              <a:gd name="connsiteX26" fmla="*/ 5173493 w 5575945"/>
              <a:gd name="connsiteY26" fmla="*/ 3458662 h 3851516"/>
              <a:gd name="connsiteX27" fmla="*/ 5202314 w 5575945"/>
              <a:gd name="connsiteY27" fmla="*/ 3575586 h 3851516"/>
              <a:gd name="connsiteX28" fmla="*/ 5226899 w 5575945"/>
              <a:gd name="connsiteY28" fmla="*/ 3747247 h 3851516"/>
              <a:gd name="connsiteX29" fmla="*/ 5236163 w 5575945"/>
              <a:gd name="connsiteY29" fmla="*/ 3838619 h 3851516"/>
              <a:gd name="connsiteX30" fmla="*/ 5137949 w 5575945"/>
              <a:gd name="connsiteY30" fmla="*/ 3847580 h 3851516"/>
              <a:gd name="connsiteX31" fmla="*/ 4893747 w 5575945"/>
              <a:gd name="connsiteY31" fmla="*/ 3850487 h 3851516"/>
              <a:gd name="connsiteX32" fmla="*/ 4521056 w 5575945"/>
              <a:gd name="connsiteY32" fmla="*/ 3777825 h 3851516"/>
              <a:gd name="connsiteX33" fmla="*/ 4357083 w 5575945"/>
              <a:gd name="connsiteY33" fmla="*/ 3643766 h 3851516"/>
              <a:gd name="connsiteX34" fmla="*/ 4338192 w 5575945"/>
              <a:gd name="connsiteY34" fmla="*/ 3601985 h 3851516"/>
              <a:gd name="connsiteX35" fmla="*/ 4368226 w 5575945"/>
              <a:gd name="connsiteY35" fmla="*/ 3535501 h 3851516"/>
              <a:gd name="connsiteX36" fmla="*/ 4473099 w 5575945"/>
              <a:gd name="connsiteY36" fmla="*/ 3520666 h 3851516"/>
              <a:gd name="connsiteX37" fmla="*/ 4777247 w 5575945"/>
              <a:gd name="connsiteY37" fmla="*/ 3561961 h 3851516"/>
              <a:gd name="connsiteX38" fmla="*/ 4888358 w 5575945"/>
              <a:gd name="connsiteY38" fmla="*/ 3581882 h 3851516"/>
              <a:gd name="connsiteX39" fmla="*/ 4978883 w 5575945"/>
              <a:gd name="connsiteY39" fmla="*/ 3551486 h 3851516"/>
              <a:gd name="connsiteX40" fmla="*/ 4982152 w 5575945"/>
              <a:gd name="connsiteY40" fmla="*/ 3493478 h 3851516"/>
              <a:gd name="connsiteX41" fmla="*/ 4928322 w 5575945"/>
              <a:gd name="connsiteY41" fmla="*/ 3452728 h 3851516"/>
              <a:gd name="connsiteX42" fmla="*/ 4751452 w 5575945"/>
              <a:gd name="connsiteY42" fmla="*/ 3391389 h 3851516"/>
              <a:gd name="connsiteX43" fmla="*/ 4416545 w 5575945"/>
              <a:gd name="connsiteY43" fmla="*/ 3297716 h 3851516"/>
              <a:gd name="connsiteX44" fmla="*/ 4242218 w 5575945"/>
              <a:gd name="connsiteY44" fmla="*/ 3211008 h 3851516"/>
              <a:gd name="connsiteX45" fmla="*/ 4215636 w 5575945"/>
              <a:gd name="connsiteY45" fmla="*/ 3185818 h 3851516"/>
              <a:gd name="connsiteX46" fmla="*/ 4190448 w 5575945"/>
              <a:gd name="connsiteY46" fmla="*/ 3177887 h 3851516"/>
              <a:gd name="connsiteX47" fmla="*/ 4003708 w 5575945"/>
              <a:gd name="connsiteY47" fmla="*/ 3199079 h 3851516"/>
              <a:gd name="connsiteX48" fmla="*/ 3890599 w 5575945"/>
              <a:gd name="connsiteY48" fmla="*/ 3205559 h 3851516"/>
              <a:gd name="connsiteX49" fmla="*/ 3761261 w 5575945"/>
              <a:gd name="connsiteY49" fmla="*/ 3148096 h 3851516"/>
              <a:gd name="connsiteX50" fmla="*/ 3688116 w 5575945"/>
              <a:gd name="connsiteY50" fmla="*/ 3117880 h 3851516"/>
              <a:gd name="connsiteX51" fmla="*/ 3362351 w 5575945"/>
              <a:gd name="connsiteY51" fmla="*/ 3119515 h 3851516"/>
              <a:gd name="connsiteX52" fmla="*/ 3215030 w 5575945"/>
              <a:gd name="connsiteY52" fmla="*/ 3105710 h 3851516"/>
              <a:gd name="connsiteX53" fmla="*/ 3142793 w 5575945"/>
              <a:gd name="connsiteY53" fmla="*/ 3077735 h 3851516"/>
              <a:gd name="connsiteX54" fmla="*/ 2824175 w 5575945"/>
              <a:gd name="connsiteY54" fmla="*/ 2904619 h 3851516"/>
              <a:gd name="connsiteX55" fmla="*/ 2747214 w 5575945"/>
              <a:gd name="connsiteY55" fmla="*/ 2835773 h 3851516"/>
              <a:gd name="connsiteX56" fmla="*/ 2746668 w 5575945"/>
              <a:gd name="connsiteY56" fmla="*/ 2750639 h 3851516"/>
              <a:gd name="connsiteX57" fmla="*/ 2886724 w 5575945"/>
              <a:gd name="connsiteY57" fmla="*/ 2633109 h 3851516"/>
              <a:gd name="connsiteX58" fmla="*/ 3307614 w 5575945"/>
              <a:gd name="connsiteY58" fmla="*/ 2437408 h 3851516"/>
              <a:gd name="connsiteX59" fmla="*/ 3473220 w 5575945"/>
              <a:gd name="connsiteY59" fmla="*/ 2419969 h 3851516"/>
              <a:gd name="connsiteX60" fmla="*/ 3542430 w 5575945"/>
              <a:gd name="connsiteY60" fmla="*/ 2430263 h 3851516"/>
              <a:gd name="connsiteX61" fmla="*/ 3594928 w 5575945"/>
              <a:gd name="connsiteY61" fmla="*/ 2431716 h 3851516"/>
              <a:gd name="connsiteX62" fmla="*/ 3618119 w 5575945"/>
              <a:gd name="connsiteY62" fmla="*/ 2419242 h 3851516"/>
              <a:gd name="connsiteX63" fmla="*/ 3608612 w 5575945"/>
              <a:gd name="connsiteY63" fmla="*/ 2394841 h 3851516"/>
              <a:gd name="connsiteX64" fmla="*/ 3499802 w 5575945"/>
              <a:gd name="connsiteY64" fmla="*/ 2333623 h 3851516"/>
              <a:gd name="connsiteX65" fmla="*/ 3282545 w 5575945"/>
              <a:gd name="connsiteY65" fmla="*/ 2288815 h 3851516"/>
              <a:gd name="connsiteX66" fmla="*/ 3111973 w 5575945"/>
              <a:gd name="connsiteY66" fmla="*/ 2285971 h 3851516"/>
              <a:gd name="connsiteX67" fmla="*/ 3023568 w 5575945"/>
              <a:gd name="connsiteY67" fmla="*/ 2296809 h 3851516"/>
              <a:gd name="connsiteX68" fmla="*/ 2980880 w 5575945"/>
              <a:gd name="connsiteY68" fmla="*/ 2291237 h 3851516"/>
              <a:gd name="connsiteX69" fmla="*/ 2919482 w 5575945"/>
              <a:gd name="connsiteY69" fmla="*/ 2276343 h 3851516"/>
              <a:gd name="connsiteX70" fmla="*/ 2618543 w 5575945"/>
              <a:gd name="connsiteY70" fmla="*/ 2243523 h 3851516"/>
              <a:gd name="connsiteX71" fmla="*/ 2493808 w 5575945"/>
              <a:gd name="connsiteY71" fmla="*/ 2227236 h 3851516"/>
              <a:gd name="connsiteX72" fmla="*/ 2360111 w 5575945"/>
              <a:gd name="connsiteY72" fmla="*/ 2126539 h 3851516"/>
              <a:gd name="connsiteX73" fmla="*/ 2477884 w 5575945"/>
              <a:gd name="connsiteY73" fmla="*/ 2115458 h 3851516"/>
              <a:gd name="connsiteX74" fmla="*/ 2655479 w 5575945"/>
              <a:gd name="connsiteY74" fmla="*/ 2097353 h 3851516"/>
              <a:gd name="connsiteX75" fmla="*/ 2799531 w 5575945"/>
              <a:gd name="connsiteY75" fmla="*/ 2080763 h 3851516"/>
              <a:gd name="connsiteX76" fmla="*/ 2999954 w 5575945"/>
              <a:gd name="connsiteY76" fmla="*/ 2054180 h 3851516"/>
              <a:gd name="connsiteX77" fmla="*/ 3212003 w 5575945"/>
              <a:gd name="connsiteY77" fmla="*/ 2012461 h 3851516"/>
              <a:gd name="connsiteX78" fmla="*/ 3320511 w 5575945"/>
              <a:gd name="connsiteY78" fmla="*/ 1972619 h 3851516"/>
              <a:gd name="connsiteX79" fmla="*/ 3517786 w 5575945"/>
              <a:gd name="connsiteY79" fmla="*/ 1930898 h 3851516"/>
              <a:gd name="connsiteX80" fmla="*/ 3732924 w 5575945"/>
              <a:gd name="connsiteY80" fmla="*/ 1905648 h 3851516"/>
              <a:gd name="connsiteX81" fmla="*/ 3978398 w 5575945"/>
              <a:gd name="connsiteY81" fmla="*/ 1893175 h 3851516"/>
              <a:gd name="connsiteX82" fmla="*/ 3923963 w 5575945"/>
              <a:gd name="connsiteY82" fmla="*/ 1847883 h 3851516"/>
              <a:gd name="connsiteX83" fmla="*/ 3552239 w 5575945"/>
              <a:gd name="connsiteY83" fmla="*/ 1680822 h 3851516"/>
              <a:gd name="connsiteX84" fmla="*/ 3183182 w 5575945"/>
              <a:gd name="connsiteY84" fmla="*/ 1649579 h 3851516"/>
              <a:gd name="connsiteX85" fmla="*/ 3157931 w 5575945"/>
              <a:gd name="connsiteY85" fmla="*/ 1630747 h 3851516"/>
              <a:gd name="connsiteX86" fmla="*/ 3182455 w 5575945"/>
              <a:gd name="connsiteY86" fmla="*/ 1575464 h 3851516"/>
              <a:gd name="connsiteX87" fmla="*/ 3258203 w 5575945"/>
              <a:gd name="connsiteY87" fmla="*/ 1560387 h 3851516"/>
              <a:gd name="connsiteX88" fmla="*/ 3379487 w 5575945"/>
              <a:gd name="connsiteY88" fmla="*/ 1559357 h 3851516"/>
              <a:gd name="connsiteX89" fmla="*/ 3498955 w 5575945"/>
              <a:gd name="connsiteY89" fmla="*/ 1552455 h 3851516"/>
              <a:gd name="connsiteX90" fmla="*/ 3601225 w 5575945"/>
              <a:gd name="connsiteY90" fmla="*/ 1577038 h 3851516"/>
              <a:gd name="connsiteX91" fmla="*/ 3614728 w 5575945"/>
              <a:gd name="connsiteY91" fmla="*/ 1579037 h 3851516"/>
              <a:gd name="connsiteX92" fmla="*/ 3814668 w 5575945"/>
              <a:gd name="connsiteY92" fmla="*/ 1569107 h 3851516"/>
              <a:gd name="connsiteX93" fmla="*/ 3814668 w 5575945"/>
              <a:gd name="connsiteY93" fmla="*/ 1548701 h 3851516"/>
              <a:gd name="connsiteX94" fmla="*/ 3855357 w 5575945"/>
              <a:gd name="connsiteY94" fmla="*/ 1508313 h 3851516"/>
              <a:gd name="connsiteX95" fmla="*/ 3993354 w 5575945"/>
              <a:gd name="connsiteY95" fmla="*/ 1529506 h 3851516"/>
              <a:gd name="connsiteX96" fmla="*/ 4106887 w 5575945"/>
              <a:gd name="connsiteY96" fmla="*/ 1569834 h 3851516"/>
              <a:gd name="connsiteX97" fmla="*/ 4136557 w 5575945"/>
              <a:gd name="connsiteY97" fmla="*/ 1588846 h 3851516"/>
              <a:gd name="connsiteX98" fmla="*/ 4260868 w 5575945"/>
              <a:gd name="connsiteY98" fmla="*/ 1502379 h 3851516"/>
              <a:gd name="connsiteX99" fmla="*/ 4458324 w 5575945"/>
              <a:gd name="connsiteY99" fmla="*/ 1498867 h 3851516"/>
              <a:gd name="connsiteX100" fmla="*/ 4412427 w 5575945"/>
              <a:gd name="connsiteY100" fmla="*/ 1474768 h 3851516"/>
              <a:gd name="connsiteX101" fmla="*/ 3932379 w 5575945"/>
              <a:gd name="connsiteY101" fmla="*/ 1317214 h 3851516"/>
              <a:gd name="connsiteX102" fmla="*/ 3643066 w 5575945"/>
              <a:gd name="connsiteY102" fmla="*/ 1296748 h 3851516"/>
              <a:gd name="connsiteX103" fmla="*/ 3086844 w 5575945"/>
              <a:gd name="connsiteY103" fmla="*/ 1181761 h 3851516"/>
              <a:gd name="connsiteX104" fmla="*/ 3008370 w 5575945"/>
              <a:gd name="connsiteY104" fmla="*/ 1136712 h 3851516"/>
              <a:gd name="connsiteX105" fmla="*/ 2984574 w 5575945"/>
              <a:gd name="connsiteY105" fmla="*/ 1094992 h 3851516"/>
              <a:gd name="connsiteX106" fmla="*/ 3023508 w 5575945"/>
              <a:gd name="connsiteY106" fmla="*/ 1073436 h 3851516"/>
              <a:gd name="connsiteX107" fmla="*/ 3118694 w 5575945"/>
              <a:gd name="connsiteY107" fmla="*/ 1065141 h 3851516"/>
              <a:gd name="connsiteX108" fmla="*/ 3402981 w 5575945"/>
              <a:gd name="connsiteY108" fmla="*/ 1069984 h 3851516"/>
              <a:gd name="connsiteX109" fmla="*/ 3634287 w 5575945"/>
              <a:gd name="connsiteY109" fmla="*/ 1080459 h 3851516"/>
              <a:gd name="connsiteX110" fmla="*/ 3868437 w 5575945"/>
              <a:gd name="connsiteY110" fmla="*/ 1095295 h 3851516"/>
              <a:gd name="connsiteX111" fmla="*/ 4038888 w 5575945"/>
              <a:gd name="connsiteY111" fmla="*/ 1105891 h 3851516"/>
              <a:gd name="connsiteX112" fmla="*/ 4210853 w 5575945"/>
              <a:gd name="connsiteY112" fmla="*/ 1117335 h 3851516"/>
              <a:gd name="connsiteX113" fmla="*/ 4338494 w 5575945"/>
              <a:gd name="connsiteY113" fmla="*/ 1120786 h 3851516"/>
              <a:gd name="connsiteX114" fmla="*/ 4595473 w 5575945"/>
              <a:gd name="connsiteY114" fmla="*/ 1111825 h 3851516"/>
              <a:gd name="connsiteX115" fmla="*/ 4840825 w 5575945"/>
              <a:gd name="connsiteY115" fmla="*/ 1096566 h 3851516"/>
              <a:gd name="connsiteX116" fmla="*/ 5061533 w 5575945"/>
              <a:gd name="connsiteY116" fmla="*/ 1076705 h 3851516"/>
              <a:gd name="connsiteX117" fmla="*/ 5464683 w 5575945"/>
              <a:gd name="connsiteY117" fmla="*/ 996899 h 3851516"/>
              <a:gd name="connsiteX118" fmla="*/ 5545700 w 5575945"/>
              <a:gd name="connsiteY118" fmla="*/ 956754 h 3851516"/>
              <a:gd name="connsiteX119" fmla="*/ 5554117 w 5575945"/>
              <a:gd name="connsiteY119" fmla="*/ 915761 h 3851516"/>
              <a:gd name="connsiteX120" fmla="*/ 5511974 w 5575945"/>
              <a:gd name="connsiteY120" fmla="*/ 875495 h 3851516"/>
              <a:gd name="connsiteX121" fmla="*/ 5347455 w 5575945"/>
              <a:gd name="connsiteY121" fmla="*/ 809191 h 3851516"/>
              <a:gd name="connsiteX122" fmla="*/ 5058749 w 5575945"/>
              <a:gd name="connsiteY122" fmla="*/ 754271 h 3851516"/>
              <a:gd name="connsiteX123" fmla="*/ 4771979 w 5575945"/>
              <a:gd name="connsiteY123" fmla="*/ 723270 h 3851516"/>
              <a:gd name="connsiteX124" fmla="*/ 4580820 w 5575945"/>
              <a:gd name="connsiteY124" fmla="*/ 712673 h 3851516"/>
              <a:gd name="connsiteX125" fmla="*/ 4381606 w 5575945"/>
              <a:gd name="connsiteY125" fmla="*/ 700927 h 3851516"/>
              <a:gd name="connsiteX126" fmla="*/ 4206372 w 5575945"/>
              <a:gd name="connsiteY126" fmla="*/ 690208 h 3851516"/>
              <a:gd name="connsiteX127" fmla="*/ 3957023 w 5575945"/>
              <a:gd name="connsiteY127" fmla="*/ 668713 h 3851516"/>
              <a:gd name="connsiteX128" fmla="*/ 3790507 w 5575945"/>
              <a:gd name="connsiteY128" fmla="*/ 651820 h 3851516"/>
              <a:gd name="connsiteX129" fmla="*/ 3608673 w 5575945"/>
              <a:gd name="connsiteY129" fmla="*/ 629839 h 3851516"/>
              <a:gd name="connsiteX130" fmla="*/ 3420057 w 5575945"/>
              <a:gd name="connsiteY130" fmla="*/ 600412 h 3851516"/>
              <a:gd name="connsiteX131" fmla="*/ 3338918 w 5575945"/>
              <a:gd name="connsiteY131" fmla="*/ 578673 h 3851516"/>
              <a:gd name="connsiteX132" fmla="*/ 3321903 w 5575945"/>
              <a:gd name="connsiteY132" fmla="*/ 570136 h 3851516"/>
              <a:gd name="connsiteX133" fmla="*/ 3322024 w 5575945"/>
              <a:gd name="connsiteY133" fmla="*/ 547187 h 3851516"/>
              <a:gd name="connsiteX134" fmla="*/ 3390811 w 5575945"/>
              <a:gd name="connsiteY134" fmla="*/ 518849 h 3851516"/>
              <a:gd name="connsiteX135" fmla="*/ 3635437 w 5575945"/>
              <a:gd name="connsiteY135" fmla="*/ 470469 h 3851516"/>
              <a:gd name="connsiteX136" fmla="*/ 3834467 w 5575945"/>
              <a:gd name="connsiteY136" fmla="*/ 445583 h 3851516"/>
              <a:gd name="connsiteX137" fmla="*/ 4033681 w 5575945"/>
              <a:gd name="connsiteY137" fmla="*/ 435046 h 3851516"/>
              <a:gd name="connsiteX138" fmla="*/ 4380093 w 5575945"/>
              <a:gd name="connsiteY138" fmla="*/ 422876 h 3851516"/>
              <a:gd name="connsiteX139" fmla="*/ 4602012 w 5575945"/>
              <a:gd name="connsiteY139" fmla="*/ 415670 h 3851516"/>
              <a:gd name="connsiteX140" fmla="*/ 4704163 w 5575945"/>
              <a:gd name="connsiteY140" fmla="*/ 412280 h 3851516"/>
              <a:gd name="connsiteX141" fmla="*/ 4717180 w 5575945"/>
              <a:gd name="connsiteY141" fmla="*/ 392116 h 3851516"/>
              <a:gd name="connsiteX142" fmla="*/ 4686965 w 5575945"/>
              <a:gd name="connsiteY142" fmla="*/ 353909 h 3851516"/>
              <a:gd name="connsiteX143" fmla="*/ 4407522 w 5575945"/>
              <a:gd name="connsiteY143" fmla="*/ 206466 h 3851516"/>
              <a:gd name="connsiteX144" fmla="*/ 4244035 w 5575945"/>
              <a:gd name="connsiteY144" fmla="*/ 182609 h 3851516"/>
              <a:gd name="connsiteX145" fmla="*/ 4013274 w 5575945"/>
              <a:gd name="connsiteY145" fmla="*/ 150094 h 3851516"/>
              <a:gd name="connsiteX146" fmla="*/ 3977126 w 5575945"/>
              <a:gd name="connsiteY146" fmla="*/ 133926 h 3851516"/>
              <a:gd name="connsiteX147" fmla="*/ 3972524 w 5575945"/>
              <a:gd name="connsiteY147" fmla="*/ 101108 h 3851516"/>
              <a:gd name="connsiteX148" fmla="*/ 4016787 w 5575945"/>
              <a:gd name="connsiteY148" fmla="*/ 68046 h 3851516"/>
              <a:gd name="connsiteX149" fmla="*/ 4156659 w 5575945"/>
              <a:gd name="connsiteY149" fmla="*/ 17123 h 3851516"/>
              <a:gd name="connsiteX150" fmla="*/ 4139705 w 5575945"/>
              <a:gd name="connsiteY150" fmla="*/ 593 h 3851516"/>
              <a:gd name="connsiteX151" fmla="*/ 4150120 w 5575945"/>
              <a:gd name="connsiteY151" fmla="*/ 7314 h 3851516"/>
              <a:gd name="connsiteX152" fmla="*/ 4139705 w 5575945"/>
              <a:gd name="connsiteY152" fmla="*/ 13854 h 3851516"/>
              <a:gd name="connsiteX153" fmla="*/ 4032712 w 5575945"/>
              <a:gd name="connsiteY153" fmla="*/ 29476 h 3851516"/>
              <a:gd name="connsiteX154" fmla="*/ 3822236 w 5575945"/>
              <a:gd name="connsiteY154" fmla="*/ 83972 h 3851516"/>
              <a:gd name="connsiteX155" fmla="*/ 3756599 w 5575945"/>
              <a:gd name="connsiteY155" fmla="*/ 121453 h 3851516"/>
              <a:gd name="connsiteX156" fmla="*/ 3738252 w 5575945"/>
              <a:gd name="connsiteY156" fmla="*/ 165171 h 3851516"/>
              <a:gd name="connsiteX157" fmla="*/ 3753208 w 5575945"/>
              <a:gd name="connsiteY157" fmla="*/ 179158 h 3851516"/>
              <a:gd name="connsiteX158" fmla="*/ 4003527 w 5575945"/>
              <a:gd name="connsiteY158" fmla="*/ 233412 h 3851516"/>
              <a:gd name="connsiteX159" fmla="*/ 4212851 w 5575945"/>
              <a:gd name="connsiteY159" fmla="*/ 284941 h 3851516"/>
              <a:gd name="connsiteX160" fmla="*/ 4291325 w 5575945"/>
              <a:gd name="connsiteY160" fmla="*/ 297777 h 3851516"/>
              <a:gd name="connsiteX161" fmla="*/ 4304767 w 5575945"/>
              <a:gd name="connsiteY161" fmla="*/ 324056 h 3851516"/>
              <a:gd name="connsiteX162" fmla="*/ 4248273 w 5575945"/>
              <a:gd name="connsiteY162" fmla="*/ 354574 h 3851516"/>
              <a:gd name="connsiteX163" fmla="*/ 4125294 w 5575945"/>
              <a:gd name="connsiteY163" fmla="*/ 357663 h 3851516"/>
              <a:gd name="connsiteX164" fmla="*/ 3842581 w 5575945"/>
              <a:gd name="connsiteY164" fmla="*/ 362082 h 3851516"/>
              <a:gd name="connsiteX165" fmla="*/ 3703133 w 5575945"/>
              <a:gd name="connsiteY165" fmla="*/ 375283 h 3851516"/>
              <a:gd name="connsiteX166" fmla="*/ 3483029 w 5575945"/>
              <a:gd name="connsiteY166" fmla="*/ 409675 h 3851516"/>
              <a:gd name="connsiteX167" fmla="*/ 3078186 w 5575945"/>
              <a:gd name="connsiteY167" fmla="*/ 521514 h 3851516"/>
              <a:gd name="connsiteX168" fmla="*/ 2970526 w 5575945"/>
              <a:gd name="connsiteY168" fmla="*/ 593933 h 3851516"/>
              <a:gd name="connsiteX169" fmla="*/ 2944368 w 5575945"/>
              <a:gd name="connsiteY169" fmla="*/ 637772 h 3851516"/>
              <a:gd name="connsiteX170" fmla="*/ 3062927 w 5575945"/>
              <a:gd name="connsiteY170" fmla="*/ 652303 h 3851516"/>
              <a:gd name="connsiteX171" fmla="*/ 3231985 w 5575945"/>
              <a:gd name="connsiteY171" fmla="*/ 673497 h 3851516"/>
              <a:gd name="connsiteX172" fmla="*/ 3397955 w 5575945"/>
              <a:gd name="connsiteY172" fmla="*/ 693842 h 3851516"/>
              <a:gd name="connsiteX173" fmla="*/ 3567074 w 5575945"/>
              <a:gd name="connsiteY173" fmla="*/ 714732 h 3851516"/>
              <a:gd name="connsiteX174" fmla="*/ 3741098 w 5575945"/>
              <a:gd name="connsiteY174" fmla="*/ 735259 h 3851516"/>
              <a:gd name="connsiteX175" fmla="*/ 3905857 w 5575945"/>
              <a:gd name="connsiteY175" fmla="*/ 752999 h 3851516"/>
              <a:gd name="connsiteX176" fmla="*/ 4014123 w 5575945"/>
              <a:gd name="connsiteY176" fmla="*/ 760871 h 3851516"/>
              <a:gd name="connsiteX177" fmla="*/ 4209703 w 5575945"/>
              <a:gd name="connsiteY177" fmla="*/ 776131 h 3851516"/>
              <a:gd name="connsiteX178" fmla="*/ 4366954 w 5575945"/>
              <a:gd name="connsiteY178" fmla="*/ 789876 h 3851516"/>
              <a:gd name="connsiteX179" fmla="*/ 4550725 w 5575945"/>
              <a:gd name="connsiteY179" fmla="*/ 810039 h 3851516"/>
              <a:gd name="connsiteX180" fmla="*/ 4747759 w 5575945"/>
              <a:gd name="connsiteY180" fmla="*/ 837831 h 3851516"/>
              <a:gd name="connsiteX181" fmla="*/ 5017877 w 5575945"/>
              <a:gd name="connsiteY181" fmla="*/ 901773 h 3851516"/>
              <a:gd name="connsiteX182" fmla="*/ 5062624 w 5575945"/>
              <a:gd name="connsiteY182" fmla="*/ 925691 h 3851516"/>
              <a:gd name="connsiteX183" fmla="*/ 5080730 w 5575945"/>
              <a:gd name="connsiteY183" fmla="*/ 935682 h 3851516"/>
              <a:gd name="connsiteX184" fmla="*/ 5075158 w 5575945"/>
              <a:gd name="connsiteY184" fmla="*/ 942645 h 3851516"/>
              <a:gd name="connsiteX185" fmla="*/ 4948969 w 5575945"/>
              <a:gd name="connsiteY185" fmla="*/ 955542 h 3851516"/>
              <a:gd name="connsiteX186" fmla="*/ 4750120 w 5575945"/>
              <a:gd name="connsiteY186" fmla="*/ 970620 h 3851516"/>
              <a:gd name="connsiteX187" fmla="*/ 4477156 w 5575945"/>
              <a:gd name="connsiteY187" fmla="*/ 975404 h 3851516"/>
              <a:gd name="connsiteX188" fmla="*/ 4060263 w 5575945"/>
              <a:gd name="connsiteY188" fmla="*/ 968258 h 3851516"/>
              <a:gd name="connsiteX189" fmla="*/ 3662685 w 5575945"/>
              <a:gd name="connsiteY189" fmla="*/ 956512 h 3851516"/>
              <a:gd name="connsiteX190" fmla="*/ 3429624 w 5575945"/>
              <a:gd name="connsiteY190" fmla="*/ 949125 h 3851516"/>
              <a:gd name="connsiteX191" fmla="*/ 3118634 w 5575945"/>
              <a:gd name="connsiteY191" fmla="*/ 934048 h 3851516"/>
              <a:gd name="connsiteX192" fmla="*/ 2587602 w 5575945"/>
              <a:gd name="connsiteY192" fmla="*/ 912249 h 3851516"/>
              <a:gd name="connsiteX193" fmla="*/ 2439977 w 5575945"/>
              <a:gd name="connsiteY193" fmla="*/ 923996 h 3851516"/>
              <a:gd name="connsiteX194" fmla="*/ 2422418 w 5575945"/>
              <a:gd name="connsiteY194" fmla="*/ 930838 h 3851516"/>
              <a:gd name="connsiteX195" fmla="*/ 2231198 w 5575945"/>
              <a:gd name="connsiteY195" fmla="*/ 1018940 h 3851516"/>
              <a:gd name="connsiteX196" fmla="*/ 1966227 w 5575945"/>
              <a:gd name="connsiteY196" fmla="*/ 1077796 h 3851516"/>
              <a:gd name="connsiteX197" fmla="*/ 1863109 w 5575945"/>
              <a:gd name="connsiteY197" fmla="*/ 1103409 h 3851516"/>
              <a:gd name="connsiteX198" fmla="*/ 1838040 w 5575945"/>
              <a:gd name="connsiteY198" fmla="*/ 1119576 h 3851516"/>
              <a:gd name="connsiteX199" fmla="*/ 1836224 w 5575945"/>
              <a:gd name="connsiteY199" fmla="*/ 1136106 h 3851516"/>
              <a:gd name="connsiteX200" fmla="*/ 1850454 w 5575945"/>
              <a:gd name="connsiteY200" fmla="*/ 1145370 h 3851516"/>
              <a:gd name="connsiteX201" fmla="*/ 2017938 w 5575945"/>
              <a:gd name="connsiteY201" fmla="*/ 1174556 h 3851516"/>
              <a:gd name="connsiteX202" fmla="*/ 2207401 w 5575945"/>
              <a:gd name="connsiteY202" fmla="*/ 1220636 h 3851516"/>
              <a:gd name="connsiteX203" fmla="*/ 2424234 w 5575945"/>
              <a:gd name="connsiteY203" fmla="*/ 1245582 h 3851516"/>
              <a:gd name="connsiteX204" fmla="*/ 2612004 w 5575945"/>
              <a:gd name="connsiteY204" fmla="*/ 1259449 h 3851516"/>
              <a:gd name="connsiteX205" fmla="*/ 2818907 w 5575945"/>
              <a:gd name="connsiteY205" fmla="*/ 1274405 h 3851516"/>
              <a:gd name="connsiteX206" fmla="*/ 2958901 w 5575945"/>
              <a:gd name="connsiteY206" fmla="*/ 1285122 h 3851516"/>
              <a:gd name="connsiteX207" fmla="*/ 3315667 w 5575945"/>
              <a:gd name="connsiteY207" fmla="*/ 1358813 h 3851516"/>
              <a:gd name="connsiteX208" fmla="*/ 3402315 w 5575945"/>
              <a:gd name="connsiteY208" fmla="*/ 1424208 h 3851516"/>
              <a:gd name="connsiteX209" fmla="*/ 3407341 w 5575945"/>
              <a:gd name="connsiteY209" fmla="*/ 1434441 h 3851516"/>
              <a:gd name="connsiteX210" fmla="*/ 3345034 w 5575945"/>
              <a:gd name="connsiteY210" fmla="*/ 1438195 h 3851516"/>
              <a:gd name="connsiteX211" fmla="*/ 3102830 w 5575945"/>
              <a:gd name="connsiteY211" fmla="*/ 1452121 h 3851516"/>
              <a:gd name="connsiteX212" fmla="*/ 2791961 w 5575945"/>
              <a:gd name="connsiteY212" fmla="*/ 1483124 h 3851516"/>
              <a:gd name="connsiteX213" fmla="*/ 2474734 w 5575945"/>
              <a:gd name="connsiteY213" fmla="*/ 1541132 h 3851516"/>
              <a:gd name="connsiteX214" fmla="*/ 2354480 w 5575945"/>
              <a:gd name="connsiteY214" fmla="*/ 1586364 h 3851516"/>
              <a:gd name="connsiteX215" fmla="*/ 2299379 w 5575945"/>
              <a:gd name="connsiteY215" fmla="*/ 1638134 h 3851516"/>
              <a:gd name="connsiteX216" fmla="*/ 2341340 w 5575945"/>
              <a:gd name="connsiteY216" fmla="*/ 1645825 h 3851516"/>
              <a:gd name="connsiteX217" fmla="*/ 2623872 w 5575945"/>
              <a:gd name="connsiteY217" fmla="*/ 1656240 h 3851516"/>
              <a:gd name="connsiteX218" fmla="*/ 3031137 w 5575945"/>
              <a:gd name="connsiteY218" fmla="*/ 1697837 h 3851516"/>
              <a:gd name="connsiteX219" fmla="*/ 3142551 w 5575945"/>
              <a:gd name="connsiteY219" fmla="*/ 1729142 h 3851516"/>
              <a:gd name="connsiteX220" fmla="*/ 3174704 w 5575945"/>
              <a:gd name="connsiteY220" fmla="*/ 1749064 h 3851516"/>
              <a:gd name="connsiteX221" fmla="*/ 3177731 w 5575945"/>
              <a:gd name="connsiteY221" fmla="*/ 1789815 h 3851516"/>
              <a:gd name="connsiteX222" fmla="*/ 3151816 w 5575945"/>
              <a:gd name="connsiteY222" fmla="*/ 1813066 h 3851516"/>
              <a:gd name="connsiteX223" fmla="*/ 2967196 w 5575945"/>
              <a:gd name="connsiteY223" fmla="*/ 1882276 h 3851516"/>
              <a:gd name="connsiteX224" fmla="*/ 2716152 w 5575945"/>
              <a:gd name="connsiteY224" fmla="*/ 1901835 h 3851516"/>
              <a:gd name="connsiteX225" fmla="*/ 2385725 w 5575945"/>
              <a:gd name="connsiteY225" fmla="*/ 1912491 h 3851516"/>
              <a:gd name="connsiteX226" fmla="*/ 2051362 w 5575945"/>
              <a:gd name="connsiteY226" fmla="*/ 1946824 h 3851516"/>
              <a:gd name="connsiteX227" fmla="*/ 2038645 w 5575945"/>
              <a:gd name="connsiteY227" fmla="*/ 1952516 h 3851516"/>
              <a:gd name="connsiteX228" fmla="*/ 1857477 w 5575945"/>
              <a:gd name="connsiteY228" fmla="*/ 2035652 h 3851516"/>
              <a:gd name="connsiteX229" fmla="*/ 1483877 w 5575945"/>
              <a:gd name="connsiteY229" fmla="*/ 2056723 h 3851516"/>
              <a:gd name="connsiteX230" fmla="*/ 1134196 w 5575945"/>
              <a:gd name="connsiteY230" fmla="*/ 2049579 h 3851516"/>
              <a:gd name="connsiteX231" fmla="*/ 952118 w 5575945"/>
              <a:gd name="connsiteY231" fmla="*/ 2102621 h 3851516"/>
              <a:gd name="connsiteX232" fmla="*/ 888722 w 5575945"/>
              <a:gd name="connsiteY232" fmla="*/ 2213126 h 3851516"/>
              <a:gd name="connsiteX233" fmla="*/ 966893 w 5575945"/>
              <a:gd name="connsiteY233" fmla="*/ 2224329 h 3851516"/>
              <a:gd name="connsiteX234" fmla="*/ 1190447 w 5575945"/>
              <a:gd name="connsiteY234" fmla="*/ 2257631 h 3851516"/>
              <a:gd name="connsiteX235" fmla="*/ 1491991 w 5575945"/>
              <a:gd name="connsiteY235" fmla="*/ 2314307 h 3851516"/>
              <a:gd name="connsiteX236" fmla="*/ 1807764 w 5575945"/>
              <a:gd name="connsiteY236" fmla="*/ 2404226 h 3851516"/>
              <a:gd name="connsiteX237" fmla="*/ 1887874 w 5575945"/>
              <a:gd name="connsiteY237" fmla="*/ 2449458 h 3851516"/>
              <a:gd name="connsiteX238" fmla="*/ 1898653 w 5575945"/>
              <a:gd name="connsiteY238" fmla="*/ 2525147 h 3851516"/>
              <a:gd name="connsiteX239" fmla="*/ 1804919 w 5575945"/>
              <a:gd name="connsiteY239" fmla="*/ 2603379 h 3851516"/>
              <a:gd name="connsiteX240" fmla="*/ 1472918 w 5575945"/>
              <a:gd name="connsiteY240" fmla="*/ 2751607 h 3851516"/>
              <a:gd name="connsiteX241" fmla="*/ 1106524 w 5575945"/>
              <a:gd name="connsiteY241" fmla="*/ 2849700 h 3851516"/>
              <a:gd name="connsiteX242" fmla="*/ 933650 w 5575945"/>
              <a:gd name="connsiteY242" fmla="*/ 2864474 h 3851516"/>
              <a:gd name="connsiteX243" fmla="*/ 861413 w 5575945"/>
              <a:gd name="connsiteY243" fmla="*/ 2873254 h 3851516"/>
              <a:gd name="connsiteX244" fmla="*/ 703556 w 5575945"/>
              <a:gd name="connsiteY244" fmla="*/ 2874768 h 3851516"/>
              <a:gd name="connsiteX245" fmla="*/ 615819 w 5575945"/>
              <a:gd name="connsiteY245" fmla="*/ 2873557 h 3851516"/>
              <a:gd name="connsiteX246" fmla="*/ 568043 w 5575945"/>
              <a:gd name="connsiteY246" fmla="*/ 2929142 h 3851516"/>
              <a:gd name="connsiteX247" fmla="*/ 582515 w 5575945"/>
              <a:gd name="connsiteY247" fmla="*/ 2946884 h 3851516"/>
              <a:gd name="connsiteX248" fmla="*/ 647184 w 5575945"/>
              <a:gd name="connsiteY248" fmla="*/ 2968804 h 3851516"/>
              <a:gd name="connsiteX249" fmla="*/ 672010 w 5575945"/>
              <a:gd name="connsiteY249" fmla="*/ 3002833 h 3851516"/>
              <a:gd name="connsiteX250" fmla="*/ 656691 w 5575945"/>
              <a:gd name="connsiteY250" fmla="*/ 3023723 h 3851516"/>
              <a:gd name="connsiteX251" fmla="*/ 604859 w 5575945"/>
              <a:gd name="connsiteY251" fmla="*/ 3028870 h 3851516"/>
              <a:gd name="connsiteX252" fmla="*/ 307856 w 5575945"/>
              <a:gd name="connsiteY252" fmla="*/ 3131928 h 3851516"/>
              <a:gd name="connsiteX253" fmla="*/ 276066 w 5575945"/>
              <a:gd name="connsiteY253" fmla="*/ 3161053 h 3851516"/>
              <a:gd name="connsiteX254" fmla="*/ 270617 w 5575945"/>
              <a:gd name="connsiteY254" fmla="*/ 3167108 h 3851516"/>
              <a:gd name="connsiteX255" fmla="*/ 305615 w 5575945"/>
              <a:gd name="connsiteY255" fmla="*/ 3174192 h 3851516"/>
              <a:gd name="connsiteX256" fmla="*/ 337526 w 5575945"/>
              <a:gd name="connsiteY256" fmla="*/ 3204468 h 3851516"/>
              <a:gd name="connsiteX257" fmla="*/ 296956 w 5575945"/>
              <a:gd name="connsiteY257" fmla="*/ 3240799 h 3851516"/>
              <a:gd name="connsiteX258" fmla="*/ 230774 w 5575945"/>
              <a:gd name="connsiteY258" fmla="*/ 3246491 h 3851516"/>
              <a:gd name="connsiteX259" fmla="*/ 65894 w 5575945"/>
              <a:gd name="connsiteY259" fmla="*/ 3372376 h 3851516"/>
              <a:gd name="connsiteX260" fmla="*/ 18482 w 5575945"/>
              <a:gd name="connsiteY260" fmla="*/ 3450365 h 3851516"/>
              <a:gd name="connsiteX261" fmla="*/ 608855 w 5575945"/>
              <a:gd name="connsiteY261" fmla="*/ 3726599 h 3851516"/>
              <a:gd name="connsiteX262" fmla="*/ 607220 w 5575945"/>
              <a:gd name="connsiteY262" fmla="*/ 3731746 h 3851516"/>
              <a:gd name="connsiteX263" fmla="*/ 469829 w 5575945"/>
              <a:gd name="connsiteY263" fmla="*/ 3793630 h 3851516"/>
              <a:gd name="connsiteX264" fmla="*/ 412185 w 5575945"/>
              <a:gd name="connsiteY264" fmla="*/ 3820454 h 3851516"/>
              <a:gd name="connsiteX265" fmla="*/ 331531 w 5575945"/>
              <a:gd name="connsiteY265" fmla="*/ 3838861 h 3851516"/>
              <a:gd name="connsiteX266" fmla="*/ 131773 w 5575945"/>
              <a:gd name="connsiteY266" fmla="*/ 3838498 h 3851516"/>
              <a:gd name="connsiteX267" fmla="*/ 114335 w 5575945"/>
              <a:gd name="connsiteY267" fmla="*/ 3829052 h 3851516"/>
              <a:gd name="connsiteX268" fmla="*/ 10611 w 5575945"/>
              <a:gd name="connsiteY268" fmla="*/ 3542826 h 3851516"/>
              <a:gd name="connsiteX269" fmla="*/ 378 w 5575945"/>
              <a:gd name="connsiteY269" fmla="*/ 3468834 h 3851516"/>
              <a:gd name="connsiteX270" fmla="*/ 12912 w 5575945"/>
              <a:gd name="connsiteY270" fmla="*/ 3433412 h 3851516"/>
              <a:gd name="connsiteX271" fmla="*/ 135285 w 5575945"/>
              <a:gd name="connsiteY271" fmla="*/ 3278340 h 3851516"/>
              <a:gd name="connsiteX272" fmla="*/ 250816 w 5575945"/>
              <a:gd name="connsiteY272" fmla="*/ 3226872 h 3851516"/>
              <a:gd name="connsiteX273" fmla="*/ 251120 w 5575945"/>
              <a:gd name="connsiteY273" fmla="*/ 3179521 h 3851516"/>
              <a:gd name="connsiteX274" fmla="*/ 258264 w 5575945"/>
              <a:gd name="connsiteY274" fmla="*/ 3159660 h 3851516"/>
              <a:gd name="connsiteX275" fmla="*/ 501437 w 5575945"/>
              <a:gd name="connsiteY275" fmla="*/ 3016154 h 3851516"/>
              <a:gd name="connsiteX276" fmla="*/ 547940 w 5575945"/>
              <a:gd name="connsiteY276" fmla="*/ 3009191 h 3851516"/>
              <a:gd name="connsiteX277" fmla="*/ 554540 w 5575945"/>
              <a:gd name="connsiteY277" fmla="*/ 2939740 h 3851516"/>
              <a:gd name="connsiteX278" fmla="*/ 631137 w 5575945"/>
              <a:gd name="connsiteY278" fmla="*/ 2857995 h 3851516"/>
              <a:gd name="connsiteX279" fmla="*/ 728443 w 5575945"/>
              <a:gd name="connsiteY279" fmla="*/ 2861871 h 3851516"/>
              <a:gd name="connsiteX280" fmla="*/ 876491 w 5575945"/>
              <a:gd name="connsiteY280" fmla="*/ 2857390 h 3851516"/>
              <a:gd name="connsiteX281" fmla="*/ 878852 w 5575945"/>
              <a:gd name="connsiteY281" fmla="*/ 2856542 h 3851516"/>
              <a:gd name="connsiteX282" fmla="*/ 878792 w 5575945"/>
              <a:gd name="connsiteY282" fmla="*/ 2783154 h 3851516"/>
              <a:gd name="connsiteX283" fmla="*/ 873463 w 5575945"/>
              <a:gd name="connsiteY283" fmla="*/ 2337439 h 3851516"/>
              <a:gd name="connsiteX284" fmla="*/ 871525 w 5575945"/>
              <a:gd name="connsiteY284" fmla="*/ 2244795 h 3851516"/>
              <a:gd name="connsiteX285" fmla="*/ 983423 w 5575945"/>
              <a:gd name="connsiteY285" fmla="*/ 2068047 h 3851516"/>
              <a:gd name="connsiteX286" fmla="*/ 1118876 w 5575945"/>
              <a:gd name="connsiteY286" fmla="*/ 2036742 h 3851516"/>
              <a:gd name="connsiteX287" fmla="*/ 1431744 w 5575945"/>
              <a:gd name="connsiteY287" fmla="*/ 2041404 h 3851516"/>
              <a:gd name="connsiteX288" fmla="*/ 1735104 w 5575945"/>
              <a:gd name="connsiteY288" fmla="*/ 2038256 h 3851516"/>
              <a:gd name="connsiteX289" fmla="*/ 1954783 w 5575945"/>
              <a:gd name="connsiteY289" fmla="*/ 1991086 h 3851516"/>
              <a:gd name="connsiteX290" fmla="*/ 2006917 w 5575945"/>
              <a:gd name="connsiteY290" fmla="*/ 1960689 h 3851516"/>
              <a:gd name="connsiteX291" fmla="*/ 2013578 w 5575945"/>
              <a:gd name="connsiteY291" fmla="*/ 1944280 h 3851516"/>
              <a:gd name="connsiteX292" fmla="*/ 1893626 w 5575945"/>
              <a:gd name="connsiteY292" fmla="*/ 1370318 h 3851516"/>
              <a:gd name="connsiteX293" fmla="*/ 1845671 w 5575945"/>
              <a:gd name="connsiteY293" fmla="*/ 1189269 h 3851516"/>
              <a:gd name="connsiteX294" fmla="*/ 1824719 w 5575945"/>
              <a:gd name="connsiteY294" fmla="*/ 1146885 h 3851516"/>
              <a:gd name="connsiteX295" fmla="*/ 1829745 w 5575945"/>
              <a:gd name="connsiteY295" fmla="*/ 1108676 h 3851516"/>
              <a:gd name="connsiteX296" fmla="*/ 1896896 w 5575945"/>
              <a:gd name="connsiteY296" fmla="*/ 1078219 h 3851516"/>
              <a:gd name="connsiteX297" fmla="*/ 2073462 w 5575945"/>
              <a:gd name="connsiteY297" fmla="*/ 1045159 h 3851516"/>
              <a:gd name="connsiteX298" fmla="*/ 2382575 w 5575945"/>
              <a:gd name="connsiteY298" fmla="*/ 941011 h 3851516"/>
              <a:gd name="connsiteX299" fmla="*/ 2446881 w 5575945"/>
              <a:gd name="connsiteY299" fmla="*/ 907949 h 3851516"/>
              <a:gd name="connsiteX300" fmla="*/ 2556418 w 5575945"/>
              <a:gd name="connsiteY300" fmla="*/ 899110 h 3851516"/>
              <a:gd name="connsiteX301" fmla="*/ 2890175 w 5575945"/>
              <a:gd name="connsiteY301" fmla="*/ 905407 h 3851516"/>
              <a:gd name="connsiteX302" fmla="*/ 2996381 w 5575945"/>
              <a:gd name="connsiteY302" fmla="*/ 911825 h 3851516"/>
              <a:gd name="connsiteX303" fmla="*/ 2993717 w 5575945"/>
              <a:gd name="connsiteY303" fmla="*/ 750094 h 3851516"/>
              <a:gd name="connsiteX304" fmla="*/ 2959688 w 5575945"/>
              <a:gd name="connsiteY304" fmla="*/ 689725 h 3851516"/>
              <a:gd name="connsiteX305" fmla="*/ 2936678 w 5575945"/>
              <a:gd name="connsiteY305" fmla="*/ 642494 h 3851516"/>
              <a:gd name="connsiteX306" fmla="*/ 2973432 w 5575945"/>
              <a:gd name="connsiteY306" fmla="*/ 570317 h 3851516"/>
              <a:gd name="connsiteX307" fmla="*/ 3118634 w 5575945"/>
              <a:gd name="connsiteY307" fmla="*/ 489239 h 3851516"/>
              <a:gd name="connsiteX308" fmla="*/ 3423326 w 5575945"/>
              <a:gd name="connsiteY308" fmla="*/ 406648 h 3851516"/>
              <a:gd name="connsiteX309" fmla="*/ 3669648 w 5575945"/>
              <a:gd name="connsiteY309" fmla="*/ 365534 h 3851516"/>
              <a:gd name="connsiteX310" fmla="*/ 3752845 w 5575945"/>
              <a:gd name="connsiteY310" fmla="*/ 354817 h 3851516"/>
              <a:gd name="connsiteX311" fmla="*/ 3739524 w 5575945"/>
              <a:gd name="connsiteY311" fmla="*/ 238316 h 3851516"/>
              <a:gd name="connsiteX312" fmla="*/ 3726565 w 5575945"/>
              <a:gd name="connsiteY312" fmla="*/ 182731 h 3851516"/>
              <a:gd name="connsiteX313" fmla="*/ 3763683 w 5575945"/>
              <a:gd name="connsiteY313" fmla="*/ 96809 h 3851516"/>
              <a:gd name="connsiteX314" fmla="*/ 3814607 w 5575945"/>
              <a:gd name="connsiteY314" fmla="*/ 71075 h 3851516"/>
              <a:gd name="connsiteX315" fmla="*/ 3869103 w 5575945"/>
              <a:gd name="connsiteY315" fmla="*/ 52667 h 3851516"/>
              <a:gd name="connsiteX316" fmla="*/ 3934861 w 5575945"/>
              <a:gd name="connsiteY316" fmla="*/ 36560 h 3851516"/>
              <a:gd name="connsiteX317" fmla="*/ 4122206 w 5575945"/>
              <a:gd name="connsiteY317" fmla="*/ 1016 h 3851516"/>
              <a:gd name="connsiteX318" fmla="*/ 4139705 w 5575945"/>
              <a:gd name="connsiteY318"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085082 w 5575945"/>
              <a:gd name="connsiteY22" fmla="*/ 1949796 h 3851516"/>
              <a:gd name="connsiteX23" fmla="*/ 5169981 w 5575945"/>
              <a:gd name="connsiteY23" fmla="*/ 2173647 h 3851516"/>
              <a:gd name="connsiteX24" fmla="*/ 5159990 w 5575945"/>
              <a:gd name="connsiteY24" fmla="*/ 2830142 h 3851516"/>
              <a:gd name="connsiteX25" fmla="*/ 5160717 w 5575945"/>
              <a:gd name="connsiteY25" fmla="*/ 3280642 h 3851516"/>
              <a:gd name="connsiteX26" fmla="*/ 5173493 w 5575945"/>
              <a:gd name="connsiteY26" fmla="*/ 3458662 h 3851516"/>
              <a:gd name="connsiteX27" fmla="*/ 5202314 w 5575945"/>
              <a:gd name="connsiteY27" fmla="*/ 3575586 h 3851516"/>
              <a:gd name="connsiteX28" fmla="*/ 5226899 w 5575945"/>
              <a:gd name="connsiteY28" fmla="*/ 3747247 h 3851516"/>
              <a:gd name="connsiteX29" fmla="*/ 5236163 w 5575945"/>
              <a:gd name="connsiteY29" fmla="*/ 3838619 h 3851516"/>
              <a:gd name="connsiteX30" fmla="*/ 5137949 w 5575945"/>
              <a:gd name="connsiteY30" fmla="*/ 3847580 h 3851516"/>
              <a:gd name="connsiteX31" fmla="*/ 4893747 w 5575945"/>
              <a:gd name="connsiteY31" fmla="*/ 3850487 h 3851516"/>
              <a:gd name="connsiteX32" fmla="*/ 4521056 w 5575945"/>
              <a:gd name="connsiteY32" fmla="*/ 3777825 h 3851516"/>
              <a:gd name="connsiteX33" fmla="*/ 4357083 w 5575945"/>
              <a:gd name="connsiteY33" fmla="*/ 3643766 h 3851516"/>
              <a:gd name="connsiteX34" fmla="*/ 4338192 w 5575945"/>
              <a:gd name="connsiteY34" fmla="*/ 3601985 h 3851516"/>
              <a:gd name="connsiteX35" fmla="*/ 4368226 w 5575945"/>
              <a:gd name="connsiteY35" fmla="*/ 3535501 h 3851516"/>
              <a:gd name="connsiteX36" fmla="*/ 4473099 w 5575945"/>
              <a:gd name="connsiteY36" fmla="*/ 3520666 h 3851516"/>
              <a:gd name="connsiteX37" fmla="*/ 4777247 w 5575945"/>
              <a:gd name="connsiteY37" fmla="*/ 3561961 h 3851516"/>
              <a:gd name="connsiteX38" fmla="*/ 4888358 w 5575945"/>
              <a:gd name="connsiteY38" fmla="*/ 3581882 h 3851516"/>
              <a:gd name="connsiteX39" fmla="*/ 4978883 w 5575945"/>
              <a:gd name="connsiteY39" fmla="*/ 3551486 h 3851516"/>
              <a:gd name="connsiteX40" fmla="*/ 4982152 w 5575945"/>
              <a:gd name="connsiteY40" fmla="*/ 3493478 h 3851516"/>
              <a:gd name="connsiteX41" fmla="*/ 4928322 w 5575945"/>
              <a:gd name="connsiteY41" fmla="*/ 3452728 h 3851516"/>
              <a:gd name="connsiteX42" fmla="*/ 4751452 w 5575945"/>
              <a:gd name="connsiteY42" fmla="*/ 3391389 h 3851516"/>
              <a:gd name="connsiteX43" fmla="*/ 4416545 w 5575945"/>
              <a:gd name="connsiteY43" fmla="*/ 3297716 h 3851516"/>
              <a:gd name="connsiteX44" fmla="*/ 4242218 w 5575945"/>
              <a:gd name="connsiteY44" fmla="*/ 3211008 h 3851516"/>
              <a:gd name="connsiteX45" fmla="*/ 4215636 w 5575945"/>
              <a:gd name="connsiteY45" fmla="*/ 3185818 h 3851516"/>
              <a:gd name="connsiteX46" fmla="*/ 4190448 w 5575945"/>
              <a:gd name="connsiteY46" fmla="*/ 3177887 h 3851516"/>
              <a:gd name="connsiteX47" fmla="*/ 4003708 w 5575945"/>
              <a:gd name="connsiteY47" fmla="*/ 3199079 h 3851516"/>
              <a:gd name="connsiteX48" fmla="*/ 3890599 w 5575945"/>
              <a:gd name="connsiteY48" fmla="*/ 3205559 h 3851516"/>
              <a:gd name="connsiteX49" fmla="*/ 3761261 w 5575945"/>
              <a:gd name="connsiteY49" fmla="*/ 3148096 h 3851516"/>
              <a:gd name="connsiteX50" fmla="*/ 3688116 w 5575945"/>
              <a:gd name="connsiteY50" fmla="*/ 3117880 h 3851516"/>
              <a:gd name="connsiteX51" fmla="*/ 3362351 w 5575945"/>
              <a:gd name="connsiteY51" fmla="*/ 3119515 h 3851516"/>
              <a:gd name="connsiteX52" fmla="*/ 3215030 w 5575945"/>
              <a:gd name="connsiteY52" fmla="*/ 3105710 h 3851516"/>
              <a:gd name="connsiteX53" fmla="*/ 3142793 w 5575945"/>
              <a:gd name="connsiteY53" fmla="*/ 3077735 h 3851516"/>
              <a:gd name="connsiteX54" fmla="*/ 2824175 w 5575945"/>
              <a:gd name="connsiteY54" fmla="*/ 2904619 h 3851516"/>
              <a:gd name="connsiteX55" fmla="*/ 2747214 w 5575945"/>
              <a:gd name="connsiteY55" fmla="*/ 2835773 h 3851516"/>
              <a:gd name="connsiteX56" fmla="*/ 2746668 w 5575945"/>
              <a:gd name="connsiteY56" fmla="*/ 2750639 h 3851516"/>
              <a:gd name="connsiteX57" fmla="*/ 2886724 w 5575945"/>
              <a:gd name="connsiteY57" fmla="*/ 2633109 h 3851516"/>
              <a:gd name="connsiteX58" fmla="*/ 3307614 w 5575945"/>
              <a:gd name="connsiteY58" fmla="*/ 2437408 h 3851516"/>
              <a:gd name="connsiteX59" fmla="*/ 3473220 w 5575945"/>
              <a:gd name="connsiteY59" fmla="*/ 2419969 h 3851516"/>
              <a:gd name="connsiteX60" fmla="*/ 3542430 w 5575945"/>
              <a:gd name="connsiteY60" fmla="*/ 2430263 h 3851516"/>
              <a:gd name="connsiteX61" fmla="*/ 3594928 w 5575945"/>
              <a:gd name="connsiteY61" fmla="*/ 2431716 h 3851516"/>
              <a:gd name="connsiteX62" fmla="*/ 3618119 w 5575945"/>
              <a:gd name="connsiteY62" fmla="*/ 2419242 h 3851516"/>
              <a:gd name="connsiteX63" fmla="*/ 3608612 w 5575945"/>
              <a:gd name="connsiteY63" fmla="*/ 2394841 h 3851516"/>
              <a:gd name="connsiteX64" fmla="*/ 3499802 w 5575945"/>
              <a:gd name="connsiteY64" fmla="*/ 2333623 h 3851516"/>
              <a:gd name="connsiteX65" fmla="*/ 3282545 w 5575945"/>
              <a:gd name="connsiteY65" fmla="*/ 2288815 h 3851516"/>
              <a:gd name="connsiteX66" fmla="*/ 3111973 w 5575945"/>
              <a:gd name="connsiteY66" fmla="*/ 2285971 h 3851516"/>
              <a:gd name="connsiteX67" fmla="*/ 3023568 w 5575945"/>
              <a:gd name="connsiteY67" fmla="*/ 2296809 h 3851516"/>
              <a:gd name="connsiteX68" fmla="*/ 2980880 w 5575945"/>
              <a:gd name="connsiteY68" fmla="*/ 2291237 h 3851516"/>
              <a:gd name="connsiteX69" fmla="*/ 2919482 w 5575945"/>
              <a:gd name="connsiteY69" fmla="*/ 2276343 h 3851516"/>
              <a:gd name="connsiteX70" fmla="*/ 2618543 w 5575945"/>
              <a:gd name="connsiteY70" fmla="*/ 2243523 h 3851516"/>
              <a:gd name="connsiteX71" fmla="*/ 2493808 w 5575945"/>
              <a:gd name="connsiteY71" fmla="*/ 2227236 h 3851516"/>
              <a:gd name="connsiteX72" fmla="*/ 2360111 w 5575945"/>
              <a:gd name="connsiteY72" fmla="*/ 2126539 h 3851516"/>
              <a:gd name="connsiteX73" fmla="*/ 2477884 w 5575945"/>
              <a:gd name="connsiteY73" fmla="*/ 2115458 h 3851516"/>
              <a:gd name="connsiteX74" fmla="*/ 2655479 w 5575945"/>
              <a:gd name="connsiteY74" fmla="*/ 2097353 h 3851516"/>
              <a:gd name="connsiteX75" fmla="*/ 2799531 w 5575945"/>
              <a:gd name="connsiteY75" fmla="*/ 2080763 h 3851516"/>
              <a:gd name="connsiteX76" fmla="*/ 2999954 w 5575945"/>
              <a:gd name="connsiteY76" fmla="*/ 2054180 h 3851516"/>
              <a:gd name="connsiteX77" fmla="*/ 3212003 w 5575945"/>
              <a:gd name="connsiteY77" fmla="*/ 2012461 h 3851516"/>
              <a:gd name="connsiteX78" fmla="*/ 3320511 w 5575945"/>
              <a:gd name="connsiteY78" fmla="*/ 1972619 h 3851516"/>
              <a:gd name="connsiteX79" fmla="*/ 3517786 w 5575945"/>
              <a:gd name="connsiteY79" fmla="*/ 1930898 h 3851516"/>
              <a:gd name="connsiteX80" fmla="*/ 3732924 w 5575945"/>
              <a:gd name="connsiteY80" fmla="*/ 1905648 h 3851516"/>
              <a:gd name="connsiteX81" fmla="*/ 3978398 w 5575945"/>
              <a:gd name="connsiteY81" fmla="*/ 1893175 h 3851516"/>
              <a:gd name="connsiteX82" fmla="*/ 3923963 w 5575945"/>
              <a:gd name="connsiteY82" fmla="*/ 1847883 h 3851516"/>
              <a:gd name="connsiteX83" fmla="*/ 3552239 w 5575945"/>
              <a:gd name="connsiteY83" fmla="*/ 1680822 h 3851516"/>
              <a:gd name="connsiteX84" fmla="*/ 3183182 w 5575945"/>
              <a:gd name="connsiteY84" fmla="*/ 1649579 h 3851516"/>
              <a:gd name="connsiteX85" fmla="*/ 3157931 w 5575945"/>
              <a:gd name="connsiteY85" fmla="*/ 1630747 h 3851516"/>
              <a:gd name="connsiteX86" fmla="*/ 3182455 w 5575945"/>
              <a:gd name="connsiteY86" fmla="*/ 1575464 h 3851516"/>
              <a:gd name="connsiteX87" fmla="*/ 3258203 w 5575945"/>
              <a:gd name="connsiteY87" fmla="*/ 1560387 h 3851516"/>
              <a:gd name="connsiteX88" fmla="*/ 3379487 w 5575945"/>
              <a:gd name="connsiteY88" fmla="*/ 1559357 h 3851516"/>
              <a:gd name="connsiteX89" fmla="*/ 3498955 w 5575945"/>
              <a:gd name="connsiteY89" fmla="*/ 1552455 h 3851516"/>
              <a:gd name="connsiteX90" fmla="*/ 3601225 w 5575945"/>
              <a:gd name="connsiteY90" fmla="*/ 1577038 h 3851516"/>
              <a:gd name="connsiteX91" fmla="*/ 3614728 w 5575945"/>
              <a:gd name="connsiteY91" fmla="*/ 1579037 h 3851516"/>
              <a:gd name="connsiteX92" fmla="*/ 3814668 w 5575945"/>
              <a:gd name="connsiteY92" fmla="*/ 1569107 h 3851516"/>
              <a:gd name="connsiteX93" fmla="*/ 3814668 w 5575945"/>
              <a:gd name="connsiteY93" fmla="*/ 1548701 h 3851516"/>
              <a:gd name="connsiteX94" fmla="*/ 3855357 w 5575945"/>
              <a:gd name="connsiteY94" fmla="*/ 1508313 h 3851516"/>
              <a:gd name="connsiteX95" fmla="*/ 3993354 w 5575945"/>
              <a:gd name="connsiteY95" fmla="*/ 1529506 h 3851516"/>
              <a:gd name="connsiteX96" fmla="*/ 4106887 w 5575945"/>
              <a:gd name="connsiteY96" fmla="*/ 1569834 h 3851516"/>
              <a:gd name="connsiteX97" fmla="*/ 4136557 w 5575945"/>
              <a:gd name="connsiteY97" fmla="*/ 1588846 h 3851516"/>
              <a:gd name="connsiteX98" fmla="*/ 4260868 w 5575945"/>
              <a:gd name="connsiteY98" fmla="*/ 1502379 h 3851516"/>
              <a:gd name="connsiteX99" fmla="*/ 4458324 w 5575945"/>
              <a:gd name="connsiteY99" fmla="*/ 1498867 h 3851516"/>
              <a:gd name="connsiteX100" fmla="*/ 4412427 w 5575945"/>
              <a:gd name="connsiteY100" fmla="*/ 1474768 h 3851516"/>
              <a:gd name="connsiteX101" fmla="*/ 3932379 w 5575945"/>
              <a:gd name="connsiteY101" fmla="*/ 1317214 h 3851516"/>
              <a:gd name="connsiteX102" fmla="*/ 3643066 w 5575945"/>
              <a:gd name="connsiteY102" fmla="*/ 1296748 h 3851516"/>
              <a:gd name="connsiteX103" fmla="*/ 3086844 w 5575945"/>
              <a:gd name="connsiteY103" fmla="*/ 1181761 h 3851516"/>
              <a:gd name="connsiteX104" fmla="*/ 3008370 w 5575945"/>
              <a:gd name="connsiteY104" fmla="*/ 1136712 h 3851516"/>
              <a:gd name="connsiteX105" fmla="*/ 2984574 w 5575945"/>
              <a:gd name="connsiteY105" fmla="*/ 1094992 h 3851516"/>
              <a:gd name="connsiteX106" fmla="*/ 3023508 w 5575945"/>
              <a:gd name="connsiteY106" fmla="*/ 1073436 h 3851516"/>
              <a:gd name="connsiteX107" fmla="*/ 3118694 w 5575945"/>
              <a:gd name="connsiteY107" fmla="*/ 1065141 h 3851516"/>
              <a:gd name="connsiteX108" fmla="*/ 3402981 w 5575945"/>
              <a:gd name="connsiteY108" fmla="*/ 1069984 h 3851516"/>
              <a:gd name="connsiteX109" fmla="*/ 3634287 w 5575945"/>
              <a:gd name="connsiteY109" fmla="*/ 1080459 h 3851516"/>
              <a:gd name="connsiteX110" fmla="*/ 3868437 w 5575945"/>
              <a:gd name="connsiteY110" fmla="*/ 1095295 h 3851516"/>
              <a:gd name="connsiteX111" fmla="*/ 4038888 w 5575945"/>
              <a:gd name="connsiteY111" fmla="*/ 1105891 h 3851516"/>
              <a:gd name="connsiteX112" fmla="*/ 4210853 w 5575945"/>
              <a:gd name="connsiteY112" fmla="*/ 1117335 h 3851516"/>
              <a:gd name="connsiteX113" fmla="*/ 4338494 w 5575945"/>
              <a:gd name="connsiteY113" fmla="*/ 1120786 h 3851516"/>
              <a:gd name="connsiteX114" fmla="*/ 4595473 w 5575945"/>
              <a:gd name="connsiteY114" fmla="*/ 1111825 h 3851516"/>
              <a:gd name="connsiteX115" fmla="*/ 4840825 w 5575945"/>
              <a:gd name="connsiteY115" fmla="*/ 1096566 h 3851516"/>
              <a:gd name="connsiteX116" fmla="*/ 5061533 w 5575945"/>
              <a:gd name="connsiteY116" fmla="*/ 1076705 h 3851516"/>
              <a:gd name="connsiteX117" fmla="*/ 5464683 w 5575945"/>
              <a:gd name="connsiteY117" fmla="*/ 996899 h 3851516"/>
              <a:gd name="connsiteX118" fmla="*/ 5545700 w 5575945"/>
              <a:gd name="connsiteY118" fmla="*/ 956754 h 3851516"/>
              <a:gd name="connsiteX119" fmla="*/ 5554117 w 5575945"/>
              <a:gd name="connsiteY119" fmla="*/ 915761 h 3851516"/>
              <a:gd name="connsiteX120" fmla="*/ 5511974 w 5575945"/>
              <a:gd name="connsiteY120" fmla="*/ 875495 h 3851516"/>
              <a:gd name="connsiteX121" fmla="*/ 5347455 w 5575945"/>
              <a:gd name="connsiteY121" fmla="*/ 809191 h 3851516"/>
              <a:gd name="connsiteX122" fmla="*/ 5058749 w 5575945"/>
              <a:gd name="connsiteY122" fmla="*/ 754271 h 3851516"/>
              <a:gd name="connsiteX123" fmla="*/ 4771979 w 5575945"/>
              <a:gd name="connsiteY123" fmla="*/ 723270 h 3851516"/>
              <a:gd name="connsiteX124" fmla="*/ 4580820 w 5575945"/>
              <a:gd name="connsiteY124" fmla="*/ 712673 h 3851516"/>
              <a:gd name="connsiteX125" fmla="*/ 4381606 w 5575945"/>
              <a:gd name="connsiteY125" fmla="*/ 700927 h 3851516"/>
              <a:gd name="connsiteX126" fmla="*/ 4206372 w 5575945"/>
              <a:gd name="connsiteY126" fmla="*/ 690208 h 3851516"/>
              <a:gd name="connsiteX127" fmla="*/ 3957023 w 5575945"/>
              <a:gd name="connsiteY127" fmla="*/ 668713 h 3851516"/>
              <a:gd name="connsiteX128" fmla="*/ 3790507 w 5575945"/>
              <a:gd name="connsiteY128" fmla="*/ 651820 h 3851516"/>
              <a:gd name="connsiteX129" fmla="*/ 3608673 w 5575945"/>
              <a:gd name="connsiteY129" fmla="*/ 629839 h 3851516"/>
              <a:gd name="connsiteX130" fmla="*/ 3420057 w 5575945"/>
              <a:gd name="connsiteY130" fmla="*/ 600412 h 3851516"/>
              <a:gd name="connsiteX131" fmla="*/ 3338918 w 5575945"/>
              <a:gd name="connsiteY131" fmla="*/ 578673 h 3851516"/>
              <a:gd name="connsiteX132" fmla="*/ 3321903 w 5575945"/>
              <a:gd name="connsiteY132" fmla="*/ 570136 h 3851516"/>
              <a:gd name="connsiteX133" fmla="*/ 3322024 w 5575945"/>
              <a:gd name="connsiteY133" fmla="*/ 547187 h 3851516"/>
              <a:gd name="connsiteX134" fmla="*/ 3390811 w 5575945"/>
              <a:gd name="connsiteY134" fmla="*/ 518849 h 3851516"/>
              <a:gd name="connsiteX135" fmla="*/ 3635437 w 5575945"/>
              <a:gd name="connsiteY135" fmla="*/ 470469 h 3851516"/>
              <a:gd name="connsiteX136" fmla="*/ 3834467 w 5575945"/>
              <a:gd name="connsiteY136" fmla="*/ 445583 h 3851516"/>
              <a:gd name="connsiteX137" fmla="*/ 4033681 w 5575945"/>
              <a:gd name="connsiteY137" fmla="*/ 435046 h 3851516"/>
              <a:gd name="connsiteX138" fmla="*/ 4380093 w 5575945"/>
              <a:gd name="connsiteY138" fmla="*/ 422876 h 3851516"/>
              <a:gd name="connsiteX139" fmla="*/ 4602012 w 5575945"/>
              <a:gd name="connsiteY139" fmla="*/ 415670 h 3851516"/>
              <a:gd name="connsiteX140" fmla="*/ 4704163 w 5575945"/>
              <a:gd name="connsiteY140" fmla="*/ 412280 h 3851516"/>
              <a:gd name="connsiteX141" fmla="*/ 4717180 w 5575945"/>
              <a:gd name="connsiteY141" fmla="*/ 392116 h 3851516"/>
              <a:gd name="connsiteX142" fmla="*/ 4686965 w 5575945"/>
              <a:gd name="connsiteY142" fmla="*/ 353909 h 3851516"/>
              <a:gd name="connsiteX143" fmla="*/ 4407522 w 5575945"/>
              <a:gd name="connsiteY143" fmla="*/ 206466 h 3851516"/>
              <a:gd name="connsiteX144" fmla="*/ 4244035 w 5575945"/>
              <a:gd name="connsiteY144" fmla="*/ 182609 h 3851516"/>
              <a:gd name="connsiteX145" fmla="*/ 4013274 w 5575945"/>
              <a:gd name="connsiteY145" fmla="*/ 150094 h 3851516"/>
              <a:gd name="connsiteX146" fmla="*/ 3977126 w 5575945"/>
              <a:gd name="connsiteY146" fmla="*/ 133926 h 3851516"/>
              <a:gd name="connsiteX147" fmla="*/ 3972524 w 5575945"/>
              <a:gd name="connsiteY147" fmla="*/ 101108 h 3851516"/>
              <a:gd name="connsiteX148" fmla="*/ 4016787 w 5575945"/>
              <a:gd name="connsiteY148" fmla="*/ 68046 h 3851516"/>
              <a:gd name="connsiteX149" fmla="*/ 4156659 w 5575945"/>
              <a:gd name="connsiteY149" fmla="*/ 17123 h 3851516"/>
              <a:gd name="connsiteX150" fmla="*/ 4139705 w 5575945"/>
              <a:gd name="connsiteY150" fmla="*/ 593 h 3851516"/>
              <a:gd name="connsiteX151" fmla="*/ 4150120 w 5575945"/>
              <a:gd name="connsiteY151" fmla="*/ 7314 h 3851516"/>
              <a:gd name="connsiteX152" fmla="*/ 4139705 w 5575945"/>
              <a:gd name="connsiteY152" fmla="*/ 13854 h 3851516"/>
              <a:gd name="connsiteX153" fmla="*/ 4032712 w 5575945"/>
              <a:gd name="connsiteY153" fmla="*/ 29476 h 3851516"/>
              <a:gd name="connsiteX154" fmla="*/ 3822236 w 5575945"/>
              <a:gd name="connsiteY154" fmla="*/ 83972 h 3851516"/>
              <a:gd name="connsiteX155" fmla="*/ 3756599 w 5575945"/>
              <a:gd name="connsiteY155" fmla="*/ 121453 h 3851516"/>
              <a:gd name="connsiteX156" fmla="*/ 3738252 w 5575945"/>
              <a:gd name="connsiteY156" fmla="*/ 165171 h 3851516"/>
              <a:gd name="connsiteX157" fmla="*/ 3753208 w 5575945"/>
              <a:gd name="connsiteY157" fmla="*/ 179158 h 3851516"/>
              <a:gd name="connsiteX158" fmla="*/ 4003527 w 5575945"/>
              <a:gd name="connsiteY158" fmla="*/ 233412 h 3851516"/>
              <a:gd name="connsiteX159" fmla="*/ 4212851 w 5575945"/>
              <a:gd name="connsiteY159" fmla="*/ 284941 h 3851516"/>
              <a:gd name="connsiteX160" fmla="*/ 4291325 w 5575945"/>
              <a:gd name="connsiteY160" fmla="*/ 297777 h 3851516"/>
              <a:gd name="connsiteX161" fmla="*/ 4304767 w 5575945"/>
              <a:gd name="connsiteY161" fmla="*/ 324056 h 3851516"/>
              <a:gd name="connsiteX162" fmla="*/ 4248273 w 5575945"/>
              <a:gd name="connsiteY162" fmla="*/ 354574 h 3851516"/>
              <a:gd name="connsiteX163" fmla="*/ 4125294 w 5575945"/>
              <a:gd name="connsiteY163" fmla="*/ 357663 h 3851516"/>
              <a:gd name="connsiteX164" fmla="*/ 3842581 w 5575945"/>
              <a:gd name="connsiteY164" fmla="*/ 362082 h 3851516"/>
              <a:gd name="connsiteX165" fmla="*/ 3703133 w 5575945"/>
              <a:gd name="connsiteY165" fmla="*/ 375283 h 3851516"/>
              <a:gd name="connsiteX166" fmla="*/ 3483029 w 5575945"/>
              <a:gd name="connsiteY166" fmla="*/ 409675 h 3851516"/>
              <a:gd name="connsiteX167" fmla="*/ 3078186 w 5575945"/>
              <a:gd name="connsiteY167" fmla="*/ 521514 h 3851516"/>
              <a:gd name="connsiteX168" fmla="*/ 2970526 w 5575945"/>
              <a:gd name="connsiteY168" fmla="*/ 593933 h 3851516"/>
              <a:gd name="connsiteX169" fmla="*/ 2944368 w 5575945"/>
              <a:gd name="connsiteY169" fmla="*/ 637772 h 3851516"/>
              <a:gd name="connsiteX170" fmla="*/ 3062927 w 5575945"/>
              <a:gd name="connsiteY170" fmla="*/ 652303 h 3851516"/>
              <a:gd name="connsiteX171" fmla="*/ 3231985 w 5575945"/>
              <a:gd name="connsiteY171" fmla="*/ 673497 h 3851516"/>
              <a:gd name="connsiteX172" fmla="*/ 3397955 w 5575945"/>
              <a:gd name="connsiteY172" fmla="*/ 693842 h 3851516"/>
              <a:gd name="connsiteX173" fmla="*/ 3567074 w 5575945"/>
              <a:gd name="connsiteY173" fmla="*/ 714732 h 3851516"/>
              <a:gd name="connsiteX174" fmla="*/ 3741098 w 5575945"/>
              <a:gd name="connsiteY174" fmla="*/ 735259 h 3851516"/>
              <a:gd name="connsiteX175" fmla="*/ 3905857 w 5575945"/>
              <a:gd name="connsiteY175" fmla="*/ 752999 h 3851516"/>
              <a:gd name="connsiteX176" fmla="*/ 4014123 w 5575945"/>
              <a:gd name="connsiteY176" fmla="*/ 760871 h 3851516"/>
              <a:gd name="connsiteX177" fmla="*/ 4209703 w 5575945"/>
              <a:gd name="connsiteY177" fmla="*/ 776131 h 3851516"/>
              <a:gd name="connsiteX178" fmla="*/ 4366954 w 5575945"/>
              <a:gd name="connsiteY178" fmla="*/ 789876 h 3851516"/>
              <a:gd name="connsiteX179" fmla="*/ 4550725 w 5575945"/>
              <a:gd name="connsiteY179" fmla="*/ 810039 h 3851516"/>
              <a:gd name="connsiteX180" fmla="*/ 4747759 w 5575945"/>
              <a:gd name="connsiteY180" fmla="*/ 837831 h 3851516"/>
              <a:gd name="connsiteX181" fmla="*/ 5017877 w 5575945"/>
              <a:gd name="connsiteY181" fmla="*/ 901773 h 3851516"/>
              <a:gd name="connsiteX182" fmla="*/ 5062624 w 5575945"/>
              <a:gd name="connsiteY182" fmla="*/ 925691 h 3851516"/>
              <a:gd name="connsiteX183" fmla="*/ 5080730 w 5575945"/>
              <a:gd name="connsiteY183" fmla="*/ 935682 h 3851516"/>
              <a:gd name="connsiteX184" fmla="*/ 5075158 w 5575945"/>
              <a:gd name="connsiteY184" fmla="*/ 942645 h 3851516"/>
              <a:gd name="connsiteX185" fmla="*/ 4948969 w 5575945"/>
              <a:gd name="connsiteY185" fmla="*/ 955542 h 3851516"/>
              <a:gd name="connsiteX186" fmla="*/ 4750120 w 5575945"/>
              <a:gd name="connsiteY186" fmla="*/ 970620 h 3851516"/>
              <a:gd name="connsiteX187" fmla="*/ 4477156 w 5575945"/>
              <a:gd name="connsiteY187" fmla="*/ 975404 h 3851516"/>
              <a:gd name="connsiteX188" fmla="*/ 4060263 w 5575945"/>
              <a:gd name="connsiteY188" fmla="*/ 968258 h 3851516"/>
              <a:gd name="connsiteX189" fmla="*/ 3662685 w 5575945"/>
              <a:gd name="connsiteY189" fmla="*/ 956512 h 3851516"/>
              <a:gd name="connsiteX190" fmla="*/ 3429624 w 5575945"/>
              <a:gd name="connsiteY190" fmla="*/ 949125 h 3851516"/>
              <a:gd name="connsiteX191" fmla="*/ 3118634 w 5575945"/>
              <a:gd name="connsiteY191" fmla="*/ 934048 h 3851516"/>
              <a:gd name="connsiteX192" fmla="*/ 2587602 w 5575945"/>
              <a:gd name="connsiteY192" fmla="*/ 912249 h 3851516"/>
              <a:gd name="connsiteX193" fmla="*/ 2439977 w 5575945"/>
              <a:gd name="connsiteY193" fmla="*/ 923996 h 3851516"/>
              <a:gd name="connsiteX194" fmla="*/ 2422418 w 5575945"/>
              <a:gd name="connsiteY194" fmla="*/ 930838 h 3851516"/>
              <a:gd name="connsiteX195" fmla="*/ 2231198 w 5575945"/>
              <a:gd name="connsiteY195" fmla="*/ 1018940 h 3851516"/>
              <a:gd name="connsiteX196" fmla="*/ 1966227 w 5575945"/>
              <a:gd name="connsiteY196" fmla="*/ 1077796 h 3851516"/>
              <a:gd name="connsiteX197" fmla="*/ 1863109 w 5575945"/>
              <a:gd name="connsiteY197" fmla="*/ 1103409 h 3851516"/>
              <a:gd name="connsiteX198" fmla="*/ 1838040 w 5575945"/>
              <a:gd name="connsiteY198" fmla="*/ 1119576 h 3851516"/>
              <a:gd name="connsiteX199" fmla="*/ 1836224 w 5575945"/>
              <a:gd name="connsiteY199" fmla="*/ 1136106 h 3851516"/>
              <a:gd name="connsiteX200" fmla="*/ 1850454 w 5575945"/>
              <a:gd name="connsiteY200" fmla="*/ 1145370 h 3851516"/>
              <a:gd name="connsiteX201" fmla="*/ 2017938 w 5575945"/>
              <a:gd name="connsiteY201" fmla="*/ 1174556 h 3851516"/>
              <a:gd name="connsiteX202" fmla="*/ 2207401 w 5575945"/>
              <a:gd name="connsiteY202" fmla="*/ 1220636 h 3851516"/>
              <a:gd name="connsiteX203" fmla="*/ 2424234 w 5575945"/>
              <a:gd name="connsiteY203" fmla="*/ 1245582 h 3851516"/>
              <a:gd name="connsiteX204" fmla="*/ 2612004 w 5575945"/>
              <a:gd name="connsiteY204" fmla="*/ 1259449 h 3851516"/>
              <a:gd name="connsiteX205" fmla="*/ 2818907 w 5575945"/>
              <a:gd name="connsiteY205" fmla="*/ 1274405 h 3851516"/>
              <a:gd name="connsiteX206" fmla="*/ 2958901 w 5575945"/>
              <a:gd name="connsiteY206" fmla="*/ 1285122 h 3851516"/>
              <a:gd name="connsiteX207" fmla="*/ 3315667 w 5575945"/>
              <a:gd name="connsiteY207" fmla="*/ 1358813 h 3851516"/>
              <a:gd name="connsiteX208" fmla="*/ 3402315 w 5575945"/>
              <a:gd name="connsiteY208" fmla="*/ 1424208 h 3851516"/>
              <a:gd name="connsiteX209" fmla="*/ 3407341 w 5575945"/>
              <a:gd name="connsiteY209" fmla="*/ 1434441 h 3851516"/>
              <a:gd name="connsiteX210" fmla="*/ 3345034 w 5575945"/>
              <a:gd name="connsiteY210" fmla="*/ 1438195 h 3851516"/>
              <a:gd name="connsiteX211" fmla="*/ 3102830 w 5575945"/>
              <a:gd name="connsiteY211" fmla="*/ 1452121 h 3851516"/>
              <a:gd name="connsiteX212" fmla="*/ 2791961 w 5575945"/>
              <a:gd name="connsiteY212" fmla="*/ 1483124 h 3851516"/>
              <a:gd name="connsiteX213" fmla="*/ 2474734 w 5575945"/>
              <a:gd name="connsiteY213" fmla="*/ 1541132 h 3851516"/>
              <a:gd name="connsiteX214" fmla="*/ 2354480 w 5575945"/>
              <a:gd name="connsiteY214" fmla="*/ 1586364 h 3851516"/>
              <a:gd name="connsiteX215" fmla="*/ 2299379 w 5575945"/>
              <a:gd name="connsiteY215" fmla="*/ 1638134 h 3851516"/>
              <a:gd name="connsiteX216" fmla="*/ 2341340 w 5575945"/>
              <a:gd name="connsiteY216" fmla="*/ 1645825 h 3851516"/>
              <a:gd name="connsiteX217" fmla="*/ 2623872 w 5575945"/>
              <a:gd name="connsiteY217" fmla="*/ 1656240 h 3851516"/>
              <a:gd name="connsiteX218" fmla="*/ 3031137 w 5575945"/>
              <a:gd name="connsiteY218" fmla="*/ 1697837 h 3851516"/>
              <a:gd name="connsiteX219" fmla="*/ 3142551 w 5575945"/>
              <a:gd name="connsiteY219" fmla="*/ 1729142 h 3851516"/>
              <a:gd name="connsiteX220" fmla="*/ 3174704 w 5575945"/>
              <a:gd name="connsiteY220" fmla="*/ 1749064 h 3851516"/>
              <a:gd name="connsiteX221" fmla="*/ 3177731 w 5575945"/>
              <a:gd name="connsiteY221" fmla="*/ 1789815 h 3851516"/>
              <a:gd name="connsiteX222" fmla="*/ 3151816 w 5575945"/>
              <a:gd name="connsiteY222" fmla="*/ 1813066 h 3851516"/>
              <a:gd name="connsiteX223" fmla="*/ 2967196 w 5575945"/>
              <a:gd name="connsiteY223" fmla="*/ 1882276 h 3851516"/>
              <a:gd name="connsiteX224" fmla="*/ 2716152 w 5575945"/>
              <a:gd name="connsiteY224" fmla="*/ 1901835 h 3851516"/>
              <a:gd name="connsiteX225" fmla="*/ 2385725 w 5575945"/>
              <a:gd name="connsiteY225" fmla="*/ 1912491 h 3851516"/>
              <a:gd name="connsiteX226" fmla="*/ 2051362 w 5575945"/>
              <a:gd name="connsiteY226" fmla="*/ 1946824 h 3851516"/>
              <a:gd name="connsiteX227" fmla="*/ 2038645 w 5575945"/>
              <a:gd name="connsiteY227" fmla="*/ 1952516 h 3851516"/>
              <a:gd name="connsiteX228" fmla="*/ 1857477 w 5575945"/>
              <a:gd name="connsiteY228" fmla="*/ 2035652 h 3851516"/>
              <a:gd name="connsiteX229" fmla="*/ 1483877 w 5575945"/>
              <a:gd name="connsiteY229" fmla="*/ 2056723 h 3851516"/>
              <a:gd name="connsiteX230" fmla="*/ 1134196 w 5575945"/>
              <a:gd name="connsiteY230" fmla="*/ 2049579 h 3851516"/>
              <a:gd name="connsiteX231" fmla="*/ 952118 w 5575945"/>
              <a:gd name="connsiteY231" fmla="*/ 2102621 h 3851516"/>
              <a:gd name="connsiteX232" fmla="*/ 888722 w 5575945"/>
              <a:gd name="connsiteY232" fmla="*/ 2213126 h 3851516"/>
              <a:gd name="connsiteX233" fmla="*/ 966893 w 5575945"/>
              <a:gd name="connsiteY233" fmla="*/ 2224329 h 3851516"/>
              <a:gd name="connsiteX234" fmla="*/ 1190447 w 5575945"/>
              <a:gd name="connsiteY234" fmla="*/ 2257631 h 3851516"/>
              <a:gd name="connsiteX235" fmla="*/ 1491991 w 5575945"/>
              <a:gd name="connsiteY235" fmla="*/ 2314307 h 3851516"/>
              <a:gd name="connsiteX236" fmla="*/ 1807764 w 5575945"/>
              <a:gd name="connsiteY236" fmla="*/ 2404226 h 3851516"/>
              <a:gd name="connsiteX237" fmla="*/ 1887874 w 5575945"/>
              <a:gd name="connsiteY237" fmla="*/ 2449458 h 3851516"/>
              <a:gd name="connsiteX238" fmla="*/ 1898653 w 5575945"/>
              <a:gd name="connsiteY238" fmla="*/ 2525147 h 3851516"/>
              <a:gd name="connsiteX239" fmla="*/ 1804919 w 5575945"/>
              <a:gd name="connsiteY239" fmla="*/ 2603379 h 3851516"/>
              <a:gd name="connsiteX240" fmla="*/ 1472918 w 5575945"/>
              <a:gd name="connsiteY240" fmla="*/ 2751607 h 3851516"/>
              <a:gd name="connsiteX241" fmla="*/ 1106524 w 5575945"/>
              <a:gd name="connsiteY241" fmla="*/ 2849700 h 3851516"/>
              <a:gd name="connsiteX242" fmla="*/ 933650 w 5575945"/>
              <a:gd name="connsiteY242" fmla="*/ 2864474 h 3851516"/>
              <a:gd name="connsiteX243" fmla="*/ 861413 w 5575945"/>
              <a:gd name="connsiteY243" fmla="*/ 2873254 h 3851516"/>
              <a:gd name="connsiteX244" fmla="*/ 703556 w 5575945"/>
              <a:gd name="connsiteY244" fmla="*/ 2874768 h 3851516"/>
              <a:gd name="connsiteX245" fmla="*/ 615819 w 5575945"/>
              <a:gd name="connsiteY245" fmla="*/ 2873557 h 3851516"/>
              <a:gd name="connsiteX246" fmla="*/ 568043 w 5575945"/>
              <a:gd name="connsiteY246" fmla="*/ 2929142 h 3851516"/>
              <a:gd name="connsiteX247" fmla="*/ 582515 w 5575945"/>
              <a:gd name="connsiteY247" fmla="*/ 2946884 h 3851516"/>
              <a:gd name="connsiteX248" fmla="*/ 647184 w 5575945"/>
              <a:gd name="connsiteY248" fmla="*/ 2968804 h 3851516"/>
              <a:gd name="connsiteX249" fmla="*/ 672010 w 5575945"/>
              <a:gd name="connsiteY249" fmla="*/ 3002833 h 3851516"/>
              <a:gd name="connsiteX250" fmla="*/ 656691 w 5575945"/>
              <a:gd name="connsiteY250" fmla="*/ 3023723 h 3851516"/>
              <a:gd name="connsiteX251" fmla="*/ 604859 w 5575945"/>
              <a:gd name="connsiteY251" fmla="*/ 3028870 h 3851516"/>
              <a:gd name="connsiteX252" fmla="*/ 307856 w 5575945"/>
              <a:gd name="connsiteY252" fmla="*/ 3131928 h 3851516"/>
              <a:gd name="connsiteX253" fmla="*/ 276066 w 5575945"/>
              <a:gd name="connsiteY253" fmla="*/ 3161053 h 3851516"/>
              <a:gd name="connsiteX254" fmla="*/ 270617 w 5575945"/>
              <a:gd name="connsiteY254" fmla="*/ 3167108 h 3851516"/>
              <a:gd name="connsiteX255" fmla="*/ 305615 w 5575945"/>
              <a:gd name="connsiteY255" fmla="*/ 3174192 h 3851516"/>
              <a:gd name="connsiteX256" fmla="*/ 337526 w 5575945"/>
              <a:gd name="connsiteY256" fmla="*/ 3204468 h 3851516"/>
              <a:gd name="connsiteX257" fmla="*/ 296956 w 5575945"/>
              <a:gd name="connsiteY257" fmla="*/ 3240799 h 3851516"/>
              <a:gd name="connsiteX258" fmla="*/ 230774 w 5575945"/>
              <a:gd name="connsiteY258" fmla="*/ 3246491 h 3851516"/>
              <a:gd name="connsiteX259" fmla="*/ 65894 w 5575945"/>
              <a:gd name="connsiteY259" fmla="*/ 3372376 h 3851516"/>
              <a:gd name="connsiteX260" fmla="*/ 18482 w 5575945"/>
              <a:gd name="connsiteY260" fmla="*/ 3450365 h 3851516"/>
              <a:gd name="connsiteX261" fmla="*/ 608855 w 5575945"/>
              <a:gd name="connsiteY261" fmla="*/ 3726599 h 3851516"/>
              <a:gd name="connsiteX262" fmla="*/ 607220 w 5575945"/>
              <a:gd name="connsiteY262" fmla="*/ 3731746 h 3851516"/>
              <a:gd name="connsiteX263" fmla="*/ 469829 w 5575945"/>
              <a:gd name="connsiteY263" fmla="*/ 3793630 h 3851516"/>
              <a:gd name="connsiteX264" fmla="*/ 412185 w 5575945"/>
              <a:gd name="connsiteY264" fmla="*/ 3820454 h 3851516"/>
              <a:gd name="connsiteX265" fmla="*/ 331531 w 5575945"/>
              <a:gd name="connsiteY265" fmla="*/ 3838861 h 3851516"/>
              <a:gd name="connsiteX266" fmla="*/ 131773 w 5575945"/>
              <a:gd name="connsiteY266" fmla="*/ 3838498 h 3851516"/>
              <a:gd name="connsiteX267" fmla="*/ 114335 w 5575945"/>
              <a:gd name="connsiteY267" fmla="*/ 3829052 h 3851516"/>
              <a:gd name="connsiteX268" fmla="*/ 10611 w 5575945"/>
              <a:gd name="connsiteY268" fmla="*/ 3542826 h 3851516"/>
              <a:gd name="connsiteX269" fmla="*/ 378 w 5575945"/>
              <a:gd name="connsiteY269" fmla="*/ 3468834 h 3851516"/>
              <a:gd name="connsiteX270" fmla="*/ 12912 w 5575945"/>
              <a:gd name="connsiteY270" fmla="*/ 3433412 h 3851516"/>
              <a:gd name="connsiteX271" fmla="*/ 135285 w 5575945"/>
              <a:gd name="connsiteY271" fmla="*/ 3278340 h 3851516"/>
              <a:gd name="connsiteX272" fmla="*/ 250816 w 5575945"/>
              <a:gd name="connsiteY272" fmla="*/ 3226872 h 3851516"/>
              <a:gd name="connsiteX273" fmla="*/ 251120 w 5575945"/>
              <a:gd name="connsiteY273" fmla="*/ 3179521 h 3851516"/>
              <a:gd name="connsiteX274" fmla="*/ 258264 w 5575945"/>
              <a:gd name="connsiteY274" fmla="*/ 3159660 h 3851516"/>
              <a:gd name="connsiteX275" fmla="*/ 501437 w 5575945"/>
              <a:gd name="connsiteY275" fmla="*/ 3016154 h 3851516"/>
              <a:gd name="connsiteX276" fmla="*/ 547940 w 5575945"/>
              <a:gd name="connsiteY276" fmla="*/ 3009191 h 3851516"/>
              <a:gd name="connsiteX277" fmla="*/ 554540 w 5575945"/>
              <a:gd name="connsiteY277" fmla="*/ 2939740 h 3851516"/>
              <a:gd name="connsiteX278" fmla="*/ 631137 w 5575945"/>
              <a:gd name="connsiteY278" fmla="*/ 2857995 h 3851516"/>
              <a:gd name="connsiteX279" fmla="*/ 728443 w 5575945"/>
              <a:gd name="connsiteY279" fmla="*/ 2861871 h 3851516"/>
              <a:gd name="connsiteX280" fmla="*/ 876491 w 5575945"/>
              <a:gd name="connsiteY280" fmla="*/ 2857390 h 3851516"/>
              <a:gd name="connsiteX281" fmla="*/ 878852 w 5575945"/>
              <a:gd name="connsiteY281" fmla="*/ 2856542 h 3851516"/>
              <a:gd name="connsiteX282" fmla="*/ 878792 w 5575945"/>
              <a:gd name="connsiteY282" fmla="*/ 2783154 h 3851516"/>
              <a:gd name="connsiteX283" fmla="*/ 873463 w 5575945"/>
              <a:gd name="connsiteY283" fmla="*/ 2337439 h 3851516"/>
              <a:gd name="connsiteX284" fmla="*/ 871525 w 5575945"/>
              <a:gd name="connsiteY284" fmla="*/ 2244795 h 3851516"/>
              <a:gd name="connsiteX285" fmla="*/ 983423 w 5575945"/>
              <a:gd name="connsiteY285" fmla="*/ 2068047 h 3851516"/>
              <a:gd name="connsiteX286" fmla="*/ 1118876 w 5575945"/>
              <a:gd name="connsiteY286" fmla="*/ 2036742 h 3851516"/>
              <a:gd name="connsiteX287" fmla="*/ 1431744 w 5575945"/>
              <a:gd name="connsiteY287" fmla="*/ 2041404 h 3851516"/>
              <a:gd name="connsiteX288" fmla="*/ 1735104 w 5575945"/>
              <a:gd name="connsiteY288" fmla="*/ 2038256 h 3851516"/>
              <a:gd name="connsiteX289" fmla="*/ 1954783 w 5575945"/>
              <a:gd name="connsiteY289" fmla="*/ 1991086 h 3851516"/>
              <a:gd name="connsiteX290" fmla="*/ 2006917 w 5575945"/>
              <a:gd name="connsiteY290" fmla="*/ 1960689 h 3851516"/>
              <a:gd name="connsiteX291" fmla="*/ 2013578 w 5575945"/>
              <a:gd name="connsiteY291" fmla="*/ 1944280 h 3851516"/>
              <a:gd name="connsiteX292" fmla="*/ 1893626 w 5575945"/>
              <a:gd name="connsiteY292" fmla="*/ 1370318 h 3851516"/>
              <a:gd name="connsiteX293" fmla="*/ 1845671 w 5575945"/>
              <a:gd name="connsiteY293" fmla="*/ 1189269 h 3851516"/>
              <a:gd name="connsiteX294" fmla="*/ 1824719 w 5575945"/>
              <a:gd name="connsiteY294" fmla="*/ 1146885 h 3851516"/>
              <a:gd name="connsiteX295" fmla="*/ 1829745 w 5575945"/>
              <a:gd name="connsiteY295" fmla="*/ 1108676 h 3851516"/>
              <a:gd name="connsiteX296" fmla="*/ 1896896 w 5575945"/>
              <a:gd name="connsiteY296" fmla="*/ 1078219 h 3851516"/>
              <a:gd name="connsiteX297" fmla="*/ 2073462 w 5575945"/>
              <a:gd name="connsiteY297" fmla="*/ 1045159 h 3851516"/>
              <a:gd name="connsiteX298" fmla="*/ 2382575 w 5575945"/>
              <a:gd name="connsiteY298" fmla="*/ 941011 h 3851516"/>
              <a:gd name="connsiteX299" fmla="*/ 2446881 w 5575945"/>
              <a:gd name="connsiteY299" fmla="*/ 907949 h 3851516"/>
              <a:gd name="connsiteX300" fmla="*/ 2556418 w 5575945"/>
              <a:gd name="connsiteY300" fmla="*/ 899110 h 3851516"/>
              <a:gd name="connsiteX301" fmla="*/ 2890175 w 5575945"/>
              <a:gd name="connsiteY301" fmla="*/ 905407 h 3851516"/>
              <a:gd name="connsiteX302" fmla="*/ 2996381 w 5575945"/>
              <a:gd name="connsiteY302" fmla="*/ 911825 h 3851516"/>
              <a:gd name="connsiteX303" fmla="*/ 2993717 w 5575945"/>
              <a:gd name="connsiteY303" fmla="*/ 750094 h 3851516"/>
              <a:gd name="connsiteX304" fmla="*/ 2959688 w 5575945"/>
              <a:gd name="connsiteY304" fmla="*/ 689725 h 3851516"/>
              <a:gd name="connsiteX305" fmla="*/ 2936678 w 5575945"/>
              <a:gd name="connsiteY305" fmla="*/ 642494 h 3851516"/>
              <a:gd name="connsiteX306" fmla="*/ 2973432 w 5575945"/>
              <a:gd name="connsiteY306" fmla="*/ 570317 h 3851516"/>
              <a:gd name="connsiteX307" fmla="*/ 3118634 w 5575945"/>
              <a:gd name="connsiteY307" fmla="*/ 489239 h 3851516"/>
              <a:gd name="connsiteX308" fmla="*/ 3423326 w 5575945"/>
              <a:gd name="connsiteY308" fmla="*/ 406648 h 3851516"/>
              <a:gd name="connsiteX309" fmla="*/ 3669648 w 5575945"/>
              <a:gd name="connsiteY309" fmla="*/ 365534 h 3851516"/>
              <a:gd name="connsiteX310" fmla="*/ 3752845 w 5575945"/>
              <a:gd name="connsiteY310" fmla="*/ 354817 h 3851516"/>
              <a:gd name="connsiteX311" fmla="*/ 3739524 w 5575945"/>
              <a:gd name="connsiteY311" fmla="*/ 238316 h 3851516"/>
              <a:gd name="connsiteX312" fmla="*/ 3726565 w 5575945"/>
              <a:gd name="connsiteY312" fmla="*/ 182731 h 3851516"/>
              <a:gd name="connsiteX313" fmla="*/ 3763683 w 5575945"/>
              <a:gd name="connsiteY313" fmla="*/ 96809 h 3851516"/>
              <a:gd name="connsiteX314" fmla="*/ 3814607 w 5575945"/>
              <a:gd name="connsiteY314" fmla="*/ 71075 h 3851516"/>
              <a:gd name="connsiteX315" fmla="*/ 3869103 w 5575945"/>
              <a:gd name="connsiteY315" fmla="*/ 52667 h 3851516"/>
              <a:gd name="connsiteX316" fmla="*/ 3934861 w 5575945"/>
              <a:gd name="connsiteY316" fmla="*/ 36560 h 3851516"/>
              <a:gd name="connsiteX317" fmla="*/ 4122206 w 5575945"/>
              <a:gd name="connsiteY317" fmla="*/ 1016 h 3851516"/>
              <a:gd name="connsiteX318" fmla="*/ 4139705 w 5575945"/>
              <a:gd name="connsiteY318"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169981 w 5575945"/>
              <a:gd name="connsiteY22" fmla="*/ 2173647 h 3851516"/>
              <a:gd name="connsiteX23" fmla="*/ 5159990 w 5575945"/>
              <a:gd name="connsiteY23" fmla="*/ 2830142 h 3851516"/>
              <a:gd name="connsiteX24" fmla="*/ 5160717 w 5575945"/>
              <a:gd name="connsiteY24" fmla="*/ 3280642 h 3851516"/>
              <a:gd name="connsiteX25" fmla="*/ 5173493 w 5575945"/>
              <a:gd name="connsiteY25" fmla="*/ 3458662 h 3851516"/>
              <a:gd name="connsiteX26" fmla="*/ 5202314 w 5575945"/>
              <a:gd name="connsiteY26" fmla="*/ 3575586 h 3851516"/>
              <a:gd name="connsiteX27" fmla="*/ 5226899 w 5575945"/>
              <a:gd name="connsiteY27" fmla="*/ 3747247 h 3851516"/>
              <a:gd name="connsiteX28" fmla="*/ 5236163 w 5575945"/>
              <a:gd name="connsiteY28" fmla="*/ 3838619 h 3851516"/>
              <a:gd name="connsiteX29" fmla="*/ 5137949 w 5575945"/>
              <a:gd name="connsiteY29" fmla="*/ 3847580 h 3851516"/>
              <a:gd name="connsiteX30" fmla="*/ 4893747 w 5575945"/>
              <a:gd name="connsiteY30" fmla="*/ 3850487 h 3851516"/>
              <a:gd name="connsiteX31" fmla="*/ 4521056 w 5575945"/>
              <a:gd name="connsiteY31" fmla="*/ 3777825 h 3851516"/>
              <a:gd name="connsiteX32" fmla="*/ 4357083 w 5575945"/>
              <a:gd name="connsiteY32" fmla="*/ 3643766 h 3851516"/>
              <a:gd name="connsiteX33" fmla="*/ 4338192 w 5575945"/>
              <a:gd name="connsiteY33" fmla="*/ 3601985 h 3851516"/>
              <a:gd name="connsiteX34" fmla="*/ 4368226 w 5575945"/>
              <a:gd name="connsiteY34" fmla="*/ 3535501 h 3851516"/>
              <a:gd name="connsiteX35" fmla="*/ 4473099 w 5575945"/>
              <a:gd name="connsiteY35" fmla="*/ 3520666 h 3851516"/>
              <a:gd name="connsiteX36" fmla="*/ 4777247 w 5575945"/>
              <a:gd name="connsiteY36" fmla="*/ 3561961 h 3851516"/>
              <a:gd name="connsiteX37" fmla="*/ 4888358 w 5575945"/>
              <a:gd name="connsiteY37" fmla="*/ 3581882 h 3851516"/>
              <a:gd name="connsiteX38" fmla="*/ 4978883 w 5575945"/>
              <a:gd name="connsiteY38" fmla="*/ 3551486 h 3851516"/>
              <a:gd name="connsiteX39" fmla="*/ 4982152 w 5575945"/>
              <a:gd name="connsiteY39" fmla="*/ 3493478 h 3851516"/>
              <a:gd name="connsiteX40" fmla="*/ 4928322 w 5575945"/>
              <a:gd name="connsiteY40" fmla="*/ 3452728 h 3851516"/>
              <a:gd name="connsiteX41" fmla="*/ 4751452 w 5575945"/>
              <a:gd name="connsiteY41" fmla="*/ 3391389 h 3851516"/>
              <a:gd name="connsiteX42" fmla="*/ 4416545 w 5575945"/>
              <a:gd name="connsiteY42" fmla="*/ 3297716 h 3851516"/>
              <a:gd name="connsiteX43" fmla="*/ 4242218 w 5575945"/>
              <a:gd name="connsiteY43" fmla="*/ 3211008 h 3851516"/>
              <a:gd name="connsiteX44" fmla="*/ 4215636 w 5575945"/>
              <a:gd name="connsiteY44" fmla="*/ 3185818 h 3851516"/>
              <a:gd name="connsiteX45" fmla="*/ 4190448 w 5575945"/>
              <a:gd name="connsiteY45" fmla="*/ 3177887 h 3851516"/>
              <a:gd name="connsiteX46" fmla="*/ 4003708 w 5575945"/>
              <a:gd name="connsiteY46" fmla="*/ 3199079 h 3851516"/>
              <a:gd name="connsiteX47" fmla="*/ 3890599 w 5575945"/>
              <a:gd name="connsiteY47" fmla="*/ 3205559 h 3851516"/>
              <a:gd name="connsiteX48" fmla="*/ 3761261 w 5575945"/>
              <a:gd name="connsiteY48" fmla="*/ 3148096 h 3851516"/>
              <a:gd name="connsiteX49" fmla="*/ 3688116 w 5575945"/>
              <a:gd name="connsiteY49" fmla="*/ 3117880 h 3851516"/>
              <a:gd name="connsiteX50" fmla="*/ 3362351 w 5575945"/>
              <a:gd name="connsiteY50" fmla="*/ 3119515 h 3851516"/>
              <a:gd name="connsiteX51" fmla="*/ 3215030 w 5575945"/>
              <a:gd name="connsiteY51" fmla="*/ 3105710 h 3851516"/>
              <a:gd name="connsiteX52" fmla="*/ 3142793 w 5575945"/>
              <a:gd name="connsiteY52" fmla="*/ 3077735 h 3851516"/>
              <a:gd name="connsiteX53" fmla="*/ 2824175 w 5575945"/>
              <a:gd name="connsiteY53" fmla="*/ 2904619 h 3851516"/>
              <a:gd name="connsiteX54" fmla="*/ 2747214 w 5575945"/>
              <a:gd name="connsiteY54" fmla="*/ 2835773 h 3851516"/>
              <a:gd name="connsiteX55" fmla="*/ 2746668 w 5575945"/>
              <a:gd name="connsiteY55" fmla="*/ 2750639 h 3851516"/>
              <a:gd name="connsiteX56" fmla="*/ 2886724 w 5575945"/>
              <a:gd name="connsiteY56" fmla="*/ 2633109 h 3851516"/>
              <a:gd name="connsiteX57" fmla="*/ 3307614 w 5575945"/>
              <a:gd name="connsiteY57" fmla="*/ 2437408 h 3851516"/>
              <a:gd name="connsiteX58" fmla="*/ 3473220 w 5575945"/>
              <a:gd name="connsiteY58" fmla="*/ 2419969 h 3851516"/>
              <a:gd name="connsiteX59" fmla="*/ 3542430 w 5575945"/>
              <a:gd name="connsiteY59" fmla="*/ 2430263 h 3851516"/>
              <a:gd name="connsiteX60" fmla="*/ 3594928 w 5575945"/>
              <a:gd name="connsiteY60" fmla="*/ 2431716 h 3851516"/>
              <a:gd name="connsiteX61" fmla="*/ 3618119 w 5575945"/>
              <a:gd name="connsiteY61" fmla="*/ 2419242 h 3851516"/>
              <a:gd name="connsiteX62" fmla="*/ 3608612 w 5575945"/>
              <a:gd name="connsiteY62" fmla="*/ 2394841 h 3851516"/>
              <a:gd name="connsiteX63" fmla="*/ 3499802 w 5575945"/>
              <a:gd name="connsiteY63" fmla="*/ 2333623 h 3851516"/>
              <a:gd name="connsiteX64" fmla="*/ 3282545 w 5575945"/>
              <a:gd name="connsiteY64" fmla="*/ 2288815 h 3851516"/>
              <a:gd name="connsiteX65" fmla="*/ 3111973 w 5575945"/>
              <a:gd name="connsiteY65" fmla="*/ 2285971 h 3851516"/>
              <a:gd name="connsiteX66" fmla="*/ 3023568 w 5575945"/>
              <a:gd name="connsiteY66" fmla="*/ 2296809 h 3851516"/>
              <a:gd name="connsiteX67" fmla="*/ 2980880 w 5575945"/>
              <a:gd name="connsiteY67" fmla="*/ 2291237 h 3851516"/>
              <a:gd name="connsiteX68" fmla="*/ 2919482 w 5575945"/>
              <a:gd name="connsiteY68" fmla="*/ 2276343 h 3851516"/>
              <a:gd name="connsiteX69" fmla="*/ 2618543 w 5575945"/>
              <a:gd name="connsiteY69" fmla="*/ 2243523 h 3851516"/>
              <a:gd name="connsiteX70" fmla="*/ 2493808 w 5575945"/>
              <a:gd name="connsiteY70" fmla="*/ 2227236 h 3851516"/>
              <a:gd name="connsiteX71" fmla="*/ 2360111 w 5575945"/>
              <a:gd name="connsiteY71" fmla="*/ 2126539 h 3851516"/>
              <a:gd name="connsiteX72" fmla="*/ 2477884 w 5575945"/>
              <a:gd name="connsiteY72" fmla="*/ 2115458 h 3851516"/>
              <a:gd name="connsiteX73" fmla="*/ 2655479 w 5575945"/>
              <a:gd name="connsiteY73" fmla="*/ 2097353 h 3851516"/>
              <a:gd name="connsiteX74" fmla="*/ 2799531 w 5575945"/>
              <a:gd name="connsiteY74" fmla="*/ 2080763 h 3851516"/>
              <a:gd name="connsiteX75" fmla="*/ 2999954 w 5575945"/>
              <a:gd name="connsiteY75" fmla="*/ 2054180 h 3851516"/>
              <a:gd name="connsiteX76" fmla="*/ 3212003 w 5575945"/>
              <a:gd name="connsiteY76" fmla="*/ 2012461 h 3851516"/>
              <a:gd name="connsiteX77" fmla="*/ 3320511 w 5575945"/>
              <a:gd name="connsiteY77" fmla="*/ 1972619 h 3851516"/>
              <a:gd name="connsiteX78" fmla="*/ 3517786 w 5575945"/>
              <a:gd name="connsiteY78" fmla="*/ 1930898 h 3851516"/>
              <a:gd name="connsiteX79" fmla="*/ 3732924 w 5575945"/>
              <a:gd name="connsiteY79" fmla="*/ 1905648 h 3851516"/>
              <a:gd name="connsiteX80" fmla="*/ 3978398 w 5575945"/>
              <a:gd name="connsiteY80" fmla="*/ 1893175 h 3851516"/>
              <a:gd name="connsiteX81" fmla="*/ 3923963 w 5575945"/>
              <a:gd name="connsiteY81" fmla="*/ 1847883 h 3851516"/>
              <a:gd name="connsiteX82" fmla="*/ 3552239 w 5575945"/>
              <a:gd name="connsiteY82" fmla="*/ 1680822 h 3851516"/>
              <a:gd name="connsiteX83" fmla="*/ 3183182 w 5575945"/>
              <a:gd name="connsiteY83" fmla="*/ 1649579 h 3851516"/>
              <a:gd name="connsiteX84" fmla="*/ 3157931 w 5575945"/>
              <a:gd name="connsiteY84" fmla="*/ 1630747 h 3851516"/>
              <a:gd name="connsiteX85" fmla="*/ 3182455 w 5575945"/>
              <a:gd name="connsiteY85" fmla="*/ 1575464 h 3851516"/>
              <a:gd name="connsiteX86" fmla="*/ 3258203 w 5575945"/>
              <a:gd name="connsiteY86" fmla="*/ 1560387 h 3851516"/>
              <a:gd name="connsiteX87" fmla="*/ 3379487 w 5575945"/>
              <a:gd name="connsiteY87" fmla="*/ 1559357 h 3851516"/>
              <a:gd name="connsiteX88" fmla="*/ 3498955 w 5575945"/>
              <a:gd name="connsiteY88" fmla="*/ 1552455 h 3851516"/>
              <a:gd name="connsiteX89" fmla="*/ 3601225 w 5575945"/>
              <a:gd name="connsiteY89" fmla="*/ 1577038 h 3851516"/>
              <a:gd name="connsiteX90" fmla="*/ 3614728 w 5575945"/>
              <a:gd name="connsiteY90" fmla="*/ 1579037 h 3851516"/>
              <a:gd name="connsiteX91" fmla="*/ 3814668 w 5575945"/>
              <a:gd name="connsiteY91" fmla="*/ 1569107 h 3851516"/>
              <a:gd name="connsiteX92" fmla="*/ 3814668 w 5575945"/>
              <a:gd name="connsiteY92" fmla="*/ 1548701 h 3851516"/>
              <a:gd name="connsiteX93" fmla="*/ 3855357 w 5575945"/>
              <a:gd name="connsiteY93" fmla="*/ 1508313 h 3851516"/>
              <a:gd name="connsiteX94" fmla="*/ 3993354 w 5575945"/>
              <a:gd name="connsiteY94" fmla="*/ 1529506 h 3851516"/>
              <a:gd name="connsiteX95" fmla="*/ 4106887 w 5575945"/>
              <a:gd name="connsiteY95" fmla="*/ 1569834 h 3851516"/>
              <a:gd name="connsiteX96" fmla="*/ 4136557 w 5575945"/>
              <a:gd name="connsiteY96" fmla="*/ 1588846 h 3851516"/>
              <a:gd name="connsiteX97" fmla="*/ 4260868 w 5575945"/>
              <a:gd name="connsiteY97" fmla="*/ 1502379 h 3851516"/>
              <a:gd name="connsiteX98" fmla="*/ 4458324 w 5575945"/>
              <a:gd name="connsiteY98" fmla="*/ 1498867 h 3851516"/>
              <a:gd name="connsiteX99" fmla="*/ 4412427 w 5575945"/>
              <a:gd name="connsiteY99" fmla="*/ 1474768 h 3851516"/>
              <a:gd name="connsiteX100" fmla="*/ 3932379 w 5575945"/>
              <a:gd name="connsiteY100" fmla="*/ 1317214 h 3851516"/>
              <a:gd name="connsiteX101" fmla="*/ 3643066 w 5575945"/>
              <a:gd name="connsiteY101" fmla="*/ 1296748 h 3851516"/>
              <a:gd name="connsiteX102" fmla="*/ 3086844 w 5575945"/>
              <a:gd name="connsiteY102" fmla="*/ 1181761 h 3851516"/>
              <a:gd name="connsiteX103" fmla="*/ 3008370 w 5575945"/>
              <a:gd name="connsiteY103" fmla="*/ 1136712 h 3851516"/>
              <a:gd name="connsiteX104" fmla="*/ 2984574 w 5575945"/>
              <a:gd name="connsiteY104" fmla="*/ 1094992 h 3851516"/>
              <a:gd name="connsiteX105" fmla="*/ 3023508 w 5575945"/>
              <a:gd name="connsiteY105" fmla="*/ 1073436 h 3851516"/>
              <a:gd name="connsiteX106" fmla="*/ 3118694 w 5575945"/>
              <a:gd name="connsiteY106" fmla="*/ 1065141 h 3851516"/>
              <a:gd name="connsiteX107" fmla="*/ 3402981 w 5575945"/>
              <a:gd name="connsiteY107" fmla="*/ 1069984 h 3851516"/>
              <a:gd name="connsiteX108" fmla="*/ 3634287 w 5575945"/>
              <a:gd name="connsiteY108" fmla="*/ 1080459 h 3851516"/>
              <a:gd name="connsiteX109" fmla="*/ 3868437 w 5575945"/>
              <a:gd name="connsiteY109" fmla="*/ 1095295 h 3851516"/>
              <a:gd name="connsiteX110" fmla="*/ 4038888 w 5575945"/>
              <a:gd name="connsiteY110" fmla="*/ 1105891 h 3851516"/>
              <a:gd name="connsiteX111" fmla="*/ 4210853 w 5575945"/>
              <a:gd name="connsiteY111" fmla="*/ 1117335 h 3851516"/>
              <a:gd name="connsiteX112" fmla="*/ 4338494 w 5575945"/>
              <a:gd name="connsiteY112" fmla="*/ 1120786 h 3851516"/>
              <a:gd name="connsiteX113" fmla="*/ 4595473 w 5575945"/>
              <a:gd name="connsiteY113" fmla="*/ 1111825 h 3851516"/>
              <a:gd name="connsiteX114" fmla="*/ 4840825 w 5575945"/>
              <a:gd name="connsiteY114" fmla="*/ 1096566 h 3851516"/>
              <a:gd name="connsiteX115" fmla="*/ 5061533 w 5575945"/>
              <a:gd name="connsiteY115" fmla="*/ 1076705 h 3851516"/>
              <a:gd name="connsiteX116" fmla="*/ 5464683 w 5575945"/>
              <a:gd name="connsiteY116" fmla="*/ 996899 h 3851516"/>
              <a:gd name="connsiteX117" fmla="*/ 5545700 w 5575945"/>
              <a:gd name="connsiteY117" fmla="*/ 956754 h 3851516"/>
              <a:gd name="connsiteX118" fmla="*/ 5554117 w 5575945"/>
              <a:gd name="connsiteY118" fmla="*/ 915761 h 3851516"/>
              <a:gd name="connsiteX119" fmla="*/ 5511974 w 5575945"/>
              <a:gd name="connsiteY119" fmla="*/ 875495 h 3851516"/>
              <a:gd name="connsiteX120" fmla="*/ 5347455 w 5575945"/>
              <a:gd name="connsiteY120" fmla="*/ 809191 h 3851516"/>
              <a:gd name="connsiteX121" fmla="*/ 5058749 w 5575945"/>
              <a:gd name="connsiteY121" fmla="*/ 754271 h 3851516"/>
              <a:gd name="connsiteX122" fmla="*/ 4771979 w 5575945"/>
              <a:gd name="connsiteY122" fmla="*/ 723270 h 3851516"/>
              <a:gd name="connsiteX123" fmla="*/ 4580820 w 5575945"/>
              <a:gd name="connsiteY123" fmla="*/ 712673 h 3851516"/>
              <a:gd name="connsiteX124" fmla="*/ 4381606 w 5575945"/>
              <a:gd name="connsiteY124" fmla="*/ 700927 h 3851516"/>
              <a:gd name="connsiteX125" fmla="*/ 4206372 w 5575945"/>
              <a:gd name="connsiteY125" fmla="*/ 690208 h 3851516"/>
              <a:gd name="connsiteX126" fmla="*/ 3957023 w 5575945"/>
              <a:gd name="connsiteY126" fmla="*/ 668713 h 3851516"/>
              <a:gd name="connsiteX127" fmla="*/ 3790507 w 5575945"/>
              <a:gd name="connsiteY127" fmla="*/ 651820 h 3851516"/>
              <a:gd name="connsiteX128" fmla="*/ 3608673 w 5575945"/>
              <a:gd name="connsiteY128" fmla="*/ 629839 h 3851516"/>
              <a:gd name="connsiteX129" fmla="*/ 3420057 w 5575945"/>
              <a:gd name="connsiteY129" fmla="*/ 600412 h 3851516"/>
              <a:gd name="connsiteX130" fmla="*/ 3338918 w 5575945"/>
              <a:gd name="connsiteY130" fmla="*/ 578673 h 3851516"/>
              <a:gd name="connsiteX131" fmla="*/ 3321903 w 5575945"/>
              <a:gd name="connsiteY131" fmla="*/ 570136 h 3851516"/>
              <a:gd name="connsiteX132" fmla="*/ 3322024 w 5575945"/>
              <a:gd name="connsiteY132" fmla="*/ 547187 h 3851516"/>
              <a:gd name="connsiteX133" fmla="*/ 3390811 w 5575945"/>
              <a:gd name="connsiteY133" fmla="*/ 518849 h 3851516"/>
              <a:gd name="connsiteX134" fmla="*/ 3635437 w 5575945"/>
              <a:gd name="connsiteY134" fmla="*/ 470469 h 3851516"/>
              <a:gd name="connsiteX135" fmla="*/ 3834467 w 5575945"/>
              <a:gd name="connsiteY135" fmla="*/ 445583 h 3851516"/>
              <a:gd name="connsiteX136" fmla="*/ 4033681 w 5575945"/>
              <a:gd name="connsiteY136" fmla="*/ 435046 h 3851516"/>
              <a:gd name="connsiteX137" fmla="*/ 4380093 w 5575945"/>
              <a:gd name="connsiteY137" fmla="*/ 422876 h 3851516"/>
              <a:gd name="connsiteX138" fmla="*/ 4602012 w 5575945"/>
              <a:gd name="connsiteY138" fmla="*/ 415670 h 3851516"/>
              <a:gd name="connsiteX139" fmla="*/ 4704163 w 5575945"/>
              <a:gd name="connsiteY139" fmla="*/ 412280 h 3851516"/>
              <a:gd name="connsiteX140" fmla="*/ 4717180 w 5575945"/>
              <a:gd name="connsiteY140" fmla="*/ 392116 h 3851516"/>
              <a:gd name="connsiteX141" fmla="*/ 4686965 w 5575945"/>
              <a:gd name="connsiteY141" fmla="*/ 353909 h 3851516"/>
              <a:gd name="connsiteX142" fmla="*/ 4407522 w 5575945"/>
              <a:gd name="connsiteY142" fmla="*/ 206466 h 3851516"/>
              <a:gd name="connsiteX143" fmla="*/ 4244035 w 5575945"/>
              <a:gd name="connsiteY143" fmla="*/ 182609 h 3851516"/>
              <a:gd name="connsiteX144" fmla="*/ 4013274 w 5575945"/>
              <a:gd name="connsiteY144" fmla="*/ 150094 h 3851516"/>
              <a:gd name="connsiteX145" fmla="*/ 3977126 w 5575945"/>
              <a:gd name="connsiteY145" fmla="*/ 133926 h 3851516"/>
              <a:gd name="connsiteX146" fmla="*/ 3972524 w 5575945"/>
              <a:gd name="connsiteY146" fmla="*/ 101108 h 3851516"/>
              <a:gd name="connsiteX147" fmla="*/ 4016787 w 5575945"/>
              <a:gd name="connsiteY147" fmla="*/ 68046 h 3851516"/>
              <a:gd name="connsiteX148" fmla="*/ 4156659 w 5575945"/>
              <a:gd name="connsiteY148" fmla="*/ 17123 h 3851516"/>
              <a:gd name="connsiteX149" fmla="*/ 4139705 w 5575945"/>
              <a:gd name="connsiteY149" fmla="*/ 593 h 3851516"/>
              <a:gd name="connsiteX150" fmla="*/ 4150120 w 5575945"/>
              <a:gd name="connsiteY150" fmla="*/ 7314 h 3851516"/>
              <a:gd name="connsiteX151" fmla="*/ 4139705 w 5575945"/>
              <a:gd name="connsiteY151" fmla="*/ 13854 h 3851516"/>
              <a:gd name="connsiteX152" fmla="*/ 4032712 w 5575945"/>
              <a:gd name="connsiteY152" fmla="*/ 29476 h 3851516"/>
              <a:gd name="connsiteX153" fmla="*/ 3822236 w 5575945"/>
              <a:gd name="connsiteY153" fmla="*/ 83972 h 3851516"/>
              <a:gd name="connsiteX154" fmla="*/ 3756599 w 5575945"/>
              <a:gd name="connsiteY154" fmla="*/ 121453 h 3851516"/>
              <a:gd name="connsiteX155" fmla="*/ 3738252 w 5575945"/>
              <a:gd name="connsiteY155" fmla="*/ 165171 h 3851516"/>
              <a:gd name="connsiteX156" fmla="*/ 3753208 w 5575945"/>
              <a:gd name="connsiteY156" fmla="*/ 179158 h 3851516"/>
              <a:gd name="connsiteX157" fmla="*/ 4003527 w 5575945"/>
              <a:gd name="connsiteY157" fmla="*/ 233412 h 3851516"/>
              <a:gd name="connsiteX158" fmla="*/ 4212851 w 5575945"/>
              <a:gd name="connsiteY158" fmla="*/ 284941 h 3851516"/>
              <a:gd name="connsiteX159" fmla="*/ 4291325 w 5575945"/>
              <a:gd name="connsiteY159" fmla="*/ 297777 h 3851516"/>
              <a:gd name="connsiteX160" fmla="*/ 4304767 w 5575945"/>
              <a:gd name="connsiteY160" fmla="*/ 324056 h 3851516"/>
              <a:gd name="connsiteX161" fmla="*/ 4248273 w 5575945"/>
              <a:gd name="connsiteY161" fmla="*/ 354574 h 3851516"/>
              <a:gd name="connsiteX162" fmla="*/ 4125294 w 5575945"/>
              <a:gd name="connsiteY162" fmla="*/ 357663 h 3851516"/>
              <a:gd name="connsiteX163" fmla="*/ 3842581 w 5575945"/>
              <a:gd name="connsiteY163" fmla="*/ 362082 h 3851516"/>
              <a:gd name="connsiteX164" fmla="*/ 3703133 w 5575945"/>
              <a:gd name="connsiteY164" fmla="*/ 375283 h 3851516"/>
              <a:gd name="connsiteX165" fmla="*/ 3483029 w 5575945"/>
              <a:gd name="connsiteY165" fmla="*/ 409675 h 3851516"/>
              <a:gd name="connsiteX166" fmla="*/ 3078186 w 5575945"/>
              <a:gd name="connsiteY166" fmla="*/ 521514 h 3851516"/>
              <a:gd name="connsiteX167" fmla="*/ 2970526 w 5575945"/>
              <a:gd name="connsiteY167" fmla="*/ 593933 h 3851516"/>
              <a:gd name="connsiteX168" fmla="*/ 2944368 w 5575945"/>
              <a:gd name="connsiteY168" fmla="*/ 637772 h 3851516"/>
              <a:gd name="connsiteX169" fmla="*/ 3062927 w 5575945"/>
              <a:gd name="connsiteY169" fmla="*/ 652303 h 3851516"/>
              <a:gd name="connsiteX170" fmla="*/ 3231985 w 5575945"/>
              <a:gd name="connsiteY170" fmla="*/ 673497 h 3851516"/>
              <a:gd name="connsiteX171" fmla="*/ 3397955 w 5575945"/>
              <a:gd name="connsiteY171" fmla="*/ 693842 h 3851516"/>
              <a:gd name="connsiteX172" fmla="*/ 3567074 w 5575945"/>
              <a:gd name="connsiteY172" fmla="*/ 714732 h 3851516"/>
              <a:gd name="connsiteX173" fmla="*/ 3741098 w 5575945"/>
              <a:gd name="connsiteY173" fmla="*/ 735259 h 3851516"/>
              <a:gd name="connsiteX174" fmla="*/ 3905857 w 5575945"/>
              <a:gd name="connsiteY174" fmla="*/ 752999 h 3851516"/>
              <a:gd name="connsiteX175" fmla="*/ 4014123 w 5575945"/>
              <a:gd name="connsiteY175" fmla="*/ 760871 h 3851516"/>
              <a:gd name="connsiteX176" fmla="*/ 4209703 w 5575945"/>
              <a:gd name="connsiteY176" fmla="*/ 776131 h 3851516"/>
              <a:gd name="connsiteX177" fmla="*/ 4366954 w 5575945"/>
              <a:gd name="connsiteY177" fmla="*/ 789876 h 3851516"/>
              <a:gd name="connsiteX178" fmla="*/ 4550725 w 5575945"/>
              <a:gd name="connsiteY178" fmla="*/ 810039 h 3851516"/>
              <a:gd name="connsiteX179" fmla="*/ 4747759 w 5575945"/>
              <a:gd name="connsiteY179" fmla="*/ 837831 h 3851516"/>
              <a:gd name="connsiteX180" fmla="*/ 5017877 w 5575945"/>
              <a:gd name="connsiteY180" fmla="*/ 901773 h 3851516"/>
              <a:gd name="connsiteX181" fmla="*/ 5062624 w 5575945"/>
              <a:gd name="connsiteY181" fmla="*/ 925691 h 3851516"/>
              <a:gd name="connsiteX182" fmla="*/ 5080730 w 5575945"/>
              <a:gd name="connsiteY182" fmla="*/ 935682 h 3851516"/>
              <a:gd name="connsiteX183" fmla="*/ 5075158 w 5575945"/>
              <a:gd name="connsiteY183" fmla="*/ 942645 h 3851516"/>
              <a:gd name="connsiteX184" fmla="*/ 4948969 w 5575945"/>
              <a:gd name="connsiteY184" fmla="*/ 955542 h 3851516"/>
              <a:gd name="connsiteX185" fmla="*/ 4750120 w 5575945"/>
              <a:gd name="connsiteY185" fmla="*/ 970620 h 3851516"/>
              <a:gd name="connsiteX186" fmla="*/ 4477156 w 5575945"/>
              <a:gd name="connsiteY186" fmla="*/ 975404 h 3851516"/>
              <a:gd name="connsiteX187" fmla="*/ 4060263 w 5575945"/>
              <a:gd name="connsiteY187" fmla="*/ 968258 h 3851516"/>
              <a:gd name="connsiteX188" fmla="*/ 3662685 w 5575945"/>
              <a:gd name="connsiteY188" fmla="*/ 956512 h 3851516"/>
              <a:gd name="connsiteX189" fmla="*/ 3429624 w 5575945"/>
              <a:gd name="connsiteY189" fmla="*/ 949125 h 3851516"/>
              <a:gd name="connsiteX190" fmla="*/ 3118634 w 5575945"/>
              <a:gd name="connsiteY190" fmla="*/ 934048 h 3851516"/>
              <a:gd name="connsiteX191" fmla="*/ 2587602 w 5575945"/>
              <a:gd name="connsiteY191" fmla="*/ 912249 h 3851516"/>
              <a:gd name="connsiteX192" fmla="*/ 2439977 w 5575945"/>
              <a:gd name="connsiteY192" fmla="*/ 923996 h 3851516"/>
              <a:gd name="connsiteX193" fmla="*/ 2422418 w 5575945"/>
              <a:gd name="connsiteY193" fmla="*/ 930838 h 3851516"/>
              <a:gd name="connsiteX194" fmla="*/ 2231198 w 5575945"/>
              <a:gd name="connsiteY194" fmla="*/ 1018940 h 3851516"/>
              <a:gd name="connsiteX195" fmla="*/ 1966227 w 5575945"/>
              <a:gd name="connsiteY195" fmla="*/ 1077796 h 3851516"/>
              <a:gd name="connsiteX196" fmla="*/ 1863109 w 5575945"/>
              <a:gd name="connsiteY196" fmla="*/ 1103409 h 3851516"/>
              <a:gd name="connsiteX197" fmla="*/ 1838040 w 5575945"/>
              <a:gd name="connsiteY197" fmla="*/ 1119576 h 3851516"/>
              <a:gd name="connsiteX198" fmla="*/ 1836224 w 5575945"/>
              <a:gd name="connsiteY198" fmla="*/ 1136106 h 3851516"/>
              <a:gd name="connsiteX199" fmla="*/ 1850454 w 5575945"/>
              <a:gd name="connsiteY199" fmla="*/ 1145370 h 3851516"/>
              <a:gd name="connsiteX200" fmla="*/ 2017938 w 5575945"/>
              <a:gd name="connsiteY200" fmla="*/ 1174556 h 3851516"/>
              <a:gd name="connsiteX201" fmla="*/ 2207401 w 5575945"/>
              <a:gd name="connsiteY201" fmla="*/ 1220636 h 3851516"/>
              <a:gd name="connsiteX202" fmla="*/ 2424234 w 5575945"/>
              <a:gd name="connsiteY202" fmla="*/ 1245582 h 3851516"/>
              <a:gd name="connsiteX203" fmla="*/ 2612004 w 5575945"/>
              <a:gd name="connsiteY203" fmla="*/ 1259449 h 3851516"/>
              <a:gd name="connsiteX204" fmla="*/ 2818907 w 5575945"/>
              <a:gd name="connsiteY204" fmla="*/ 1274405 h 3851516"/>
              <a:gd name="connsiteX205" fmla="*/ 2958901 w 5575945"/>
              <a:gd name="connsiteY205" fmla="*/ 1285122 h 3851516"/>
              <a:gd name="connsiteX206" fmla="*/ 3315667 w 5575945"/>
              <a:gd name="connsiteY206" fmla="*/ 1358813 h 3851516"/>
              <a:gd name="connsiteX207" fmla="*/ 3402315 w 5575945"/>
              <a:gd name="connsiteY207" fmla="*/ 1424208 h 3851516"/>
              <a:gd name="connsiteX208" fmla="*/ 3407341 w 5575945"/>
              <a:gd name="connsiteY208" fmla="*/ 1434441 h 3851516"/>
              <a:gd name="connsiteX209" fmla="*/ 3345034 w 5575945"/>
              <a:gd name="connsiteY209" fmla="*/ 1438195 h 3851516"/>
              <a:gd name="connsiteX210" fmla="*/ 3102830 w 5575945"/>
              <a:gd name="connsiteY210" fmla="*/ 1452121 h 3851516"/>
              <a:gd name="connsiteX211" fmla="*/ 2791961 w 5575945"/>
              <a:gd name="connsiteY211" fmla="*/ 1483124 h 3851516"/>
              <a:gd name="connsiteX212" fmla="*/ 2474734 w 5575945"/>
              <a:gd name="connsiteY212" fmla="*/ 1541132 h 3851516"/>
              <a:gd name="connsiteX213" fmla="*/ 2354480 w 5575945"/>
              <a:gd name="connsiteY213" fmla="*/ 1586364 h 3851516"/>
              <a:gd name="connsiteX214" fmla="*/ 2299379 w 5575945"/>
              <a:gd name="connsiteY214" fmla="*/ 1638134 h 3851516"/>
              <a:gd name="connsiteX215" fmla="*/ 2341340 w 5575945"/>
              <a:gd name="connsiteY215" fmla="*/ 1645825 h 3851516"/>
              <a:gd name="connsiteX216" fmla="*/ 2623872 w 5575945"/>
              <a:gd name="connsiteY216" fmla="*/ 1656240 h 3851516"/>
              <a:gd name="connsiteX217" fmla="*/ 3031137 w 5575945"/>
              <a:gd name="connsiteY217" fmla="*/ 1697837 h 3851516"/>
              <a:gd name="connsiteX218" fmla="*/ 3142551 w 5575945"/>
              <a:gd name="connsiteY218" fmla="*/ 1729142 h 3851516"/>
              <a:gd name="connsiteX219" fmla="*/ 3174704 w 5575945"/>
              <a:gd name="connsiteY219" fmla="*/ 1749064 h 3851516"/>
              <a:gd name="connsiteX220" fmla="*/ 3177731 w 5575945"/>
              <a:gd name="connsiteY220" fmla="*/ 1789815 h 3851516"/>
              <a:gd name="connsiteX221" fmla="*/ 3151816 w 5575945"/>
              <a:gd name="connsiteY221" fmla="*/ 1813066 h 3851516"/>
              <a:gd name="connsiteX222" fmla="*/ 2967196 w 5575945"/>
              <a:gd name="connsiteY222" fmla="*/ 1882276 h 3851516"/>
              <a:gd name="connsiteX223" fmla="*/ 2716152 w 5575945"/>
              <a:gd name="connsiteY223" fmla="*/ 1901835 h 3851516"/>
              <a:gd name="connsiteX224" fmla="*/ 2385725 w 5575945"/>
              <a:gd name="connsiteY224" fmla="*/ 1912491 h 3851516"/>
              <a:gd name="connsiteX225" fmla="*/ 2051362 w 5575945"/>
              <a:gd name="connsiteY225" fmla="*/ 1946824 h 3851516"/>
              <a:gd name="connsiteX226" fmla="*/ 2038645 w 5575945"/>
              <a:gd name="connsiteY226" fmla="*/ 1952516 h 3851516"/>
              <a:gd name="connsiteX227" fmla="*/ 1857477 w 5575945"/>
              <a:gd name="connsiteY227" fmla="*/ 2035652 h 3851516"/>
              <a:gd name="connsiteX228" fmla="*/ 1483877 w 5575945"/>
              <a:gd name="connsiteY228" fmla="*/ 2056723 h 3851516"/>
              <a:gd name="connsiteX229" fmla="*/ 1134196 w 5575945"/>
              <a:gd name="connsiteY229" fmla="*/ 2049579 h 3851516"/>
              <a:gd name="connsiteX230" fmla="*/ 952118 w 5575945"/>
              <a:gd name="connsiteY230" fmla="*/ 2102621 h 3851516"/>
              <a:gd name="connsiteX231" fmla="*/ 888722 w 5575945"/>
              <a:gd name="connsiteY231" fmla="*/ 2213126 h 3851516"/>
              <a:gd name="connsiteX232" fmla="*/ 966893 w 5575945"/>
              <a:gd name="connsiteY232" fmla="*/ 2224329 h 3851516"/>
              <a:gd name="connsiteX233" fmla="*/ 1190447 w 5575945"/>
              <a:gd name="connsiteY233" fmla="*/ 2257631 h 3851516"/>
              <a:gd name="connsiteX234" fmla="*/ 1491991 w 5575945"/>
              <a:gd name="connsiteY234" fmla="*/ 2314307 h 3851516"/>
              <a:gd name="connsiteX235" fmla="*/ 1807764 w 5575945"/>
              <a:gd name="connsiteY235" fmla="*/ 2404226 h 3851516"/>
              <a:gd name="connsiteX236" fmla="*/ 1887874 w 5575945"/>
              <a:gd name="connsiteY236" fmla="*/ 2449458 h 3851516"/>
              <a:gd name="connsiteX237" fmla="*/ 1898653 w 5575945"/>
              <a:gd name="connsiteY237" fmla="*/ 2525147 h 3851516"/>
              <a:gd name="connsiteX238" fmla="*/ 1804919 w 5575945"/>
              <a:gd name="connsiteY238" fmla="*/ 2603379 h 3851516"/>
              <a:gd name="connsiteX239" fmla="*/ 1472918 w 5575945"/>
              <a:gd name="connsiteY239" fmla="*/ 2751607 h 3851516"/>
              <a:gd name="connsiteX240" fmla="*/ 1106524 w 5575945"/>
              <a:gd name="connsiteY240" fmla="*/ 2849700 h 3851516"/>
              <a:gd name="connsiteX241" fmla="*/ 933650 w 5575945"/>
              <a:gd name="connsiteY241" fmla="*/ 2864474 h 3851516"/>
              <a:gd name="connsiteX242" fmla="*/ 861413 w 5575945"/>
              <a:gd name="connsiteY242" fmla="*/ 2873254 h 3851516"/>
              <a:gd name="connsiteX243" fmla="*/ 703556 w 5575945"/>
              <a:gd name="connsiteY243" fmla="*/ 2874768 h 3851516"/>
              <a:gd name="connsiteX244" fmla="*/ 615819 w 5575945"/>
              <a:gd name="connsiteY244" fmla="*/ 2873557 h 3851516"/>
              <a:gd name="connsiteX245" fmla="*/ 568043 w 5575945"/>
              <a:gd name="connsiteY245" fmla="*/ 2929142 h 3851516"/>
              <a:gd name="connsiteX246" fmla="*/ 582515 w 5575945"/>
              <a:gd name="connsiteY246" fmla="*/ 2946884 h 3851516"/>
              <a:gd name="connsiteX247" fmla="*/ 647184 w 5575945"/>
              <a:gd name="connsiteY247" fmla="*/ 2968804 h 3851516"/>
              <a:gd name="connsiteX248" fmla="*/ 672010 w 5575945"/>
              <a:gd name="connsiteY248" fmla="*/ 3002833 h 3851516"/>
              <a:gd name="connsiteX249" fmla="*/ 656691 w 5575945"/>
              <a:gd name="connsiteY249" fmla="*/ 3023723 h 3851516"/>
              <a:gd name="connsiteX250" fmla="*/ 604859 w 5575945"/>
              <a:gd name="connsiteY250" fmla="*/ 3028870 h 3851516"/>
              <a:gd name="connsiteX251" fmla="*/ 307856 w 5575945"/>
              <a:gd name="connsiteY251" fmla="*/ 3131928 h 3851516"/>
              <a:gd name="connsiteX252" fmla="*/ 276066 w 5575945"/>
              <a:gd name="connsiteY252" fmla="*/ 3161053 h 3851516"/>
              <a:gd name="connsiteX253" fmla="*/ 270617 w 5575945"/>
              <a:gd name="connsiteY253" fmla="*/ 3167108 h 3851516"/>
              <a:gd name="connsiteX254" fmla="*/ 305615 w 5575945"/>
              <a:gd name="connsiteY254" fmla="*/ 3174192 h 3851516"/>
              <a:gd name="connsiteX255" fmla="*/ 337526 w 5575945"/>
              <a:gd name="connsiteY255" fmla="*/ 3204468 h 3851516"/>
              <a:gd name="connsiteX256" fmla="*/ 296956 w 5575945"/>
              <a:gd name="connsiteY256" fmla="*/ 3240799 h 3851516"/>
              <a:gd name="connsiteX257" fmla="*/ 230774 w 5575945"/>
              <a:gd name="connsiteY257" fmla="*/ 3246491 h 3851516"/>
              <a:gd name="connsiteX258" fmla="*/ 65894 w 5575945"/>
              <a:gd name="connsiteY258" fmla="*/ 3372376 h 3851516"/>
              <a:gd name="connsiteX259" fmla="*/ 18482 w 5575945"/>
              <a:gd name="connsiteY259" fmla="*/ 3450365 h 3851516"/>
              <a:gd name="connsiteX260" fmla="*/ 608855 w 5575945"/>
              <a:gd name="connsiteY260" fmla="*/ 3726599 h 3851516"/>
              <a:gd name="connsiteX261" fmla="*/ 607220 w 5575945"/>
              <a:gd name="connsiteY261" fmla="*/ 3731746 h 3851516"/>
              <a:gd name="connsiteX262" fmla="*/ 469829 w 5575945"/>
              <a:gd name="connsiteY262" fmla="*/ 3793630 h 3851516"/>
              <a:gd name="connsiteX263" fmla="*/ 412185 w 5575945"/>
              <a:gd name="connsiteY263" fmla="*/ 3820454 h 3851516"/>
              <a:gd name="connsiteX264" fmla="*/ 331531 w 5575945"/>
              <a:gd name="connsiteY264" fmla="*/ 3838861 h 3851516"/>
              <a:gd name="connsiteX265" fmla="*/ 131773 w 5575945"/>
              <a:gd name="connsiteY265" fmla="*/ 3838498 h 3851516"/>
              <a:gd name="connsiteX266" fmla="*/ 114335 w 5575945"/>
              <a:gd name="connsiteY266" fmla="*/ 3829052 h 3851516"/>
              <a:gd name="connsiteX267" fmla="*/ 10611 w 5575945"/>
              <a:gd name="connsiteY267" fmla="*/ 3542826 h 3851516"/>
              <a:gd name="connsiteX268" fmla="*/ 378 w 5575945"/>
              <a:gd name="connsiteY268" fmla="*/ 3468834 h 3851516"/>
              <a:gd name="connsiteX269" fmla="*/ 12912 w 5575945"/>
              <a:gd name="connsiteY269" fmla="*/ 3433412 h 3851516"/>
              <a:gd name="connsiteX270" fmla="*/ 135285 w 5575945"/>
              <a:gd name="connsiteY270" fmla="*/ 3278340 h 3851516"/>
              <a:gd name="connsiteX271" fmla="*/ 250816 w 5575945"/>
              <a:gd name="connsiteY271" fmla="*/ 3226872 h 3851516"/>
              <a:gd name="connsiteX272" fmla="*/ 251120 w 5575945"/>
              <a:gd name="connsiteY272" fmla="*/ 3179521 h 3851516"/>
              <a:gd name="connsiteX273" fmla="*/ 258264 w 5575945"/>
              <a:gd name="connsiteY273" fmla="*/ 3159660 h 3851516"/>
              <a:gd name="connsiteX274" fmla="*/ 501437 w 5575945"/>
              <a:gd name="connsiteY274" fmla="*/ 3016154 h 3851516"/>
              <a:gd name="connsiteX275" fmla="*/ 547940 w 5575945"/>
              <a:gd name="connsiteY275" fmla="*/ 3009191 h 3851516"/>
              <a:gd name="connsiteX276" fmla="*/ 554540 w 5575945"/>
              <a:gd name="connsiteY276" fmla="*/ 2939740 h 3851516"/>
              <a:gd name="connsiteX277" fmla="*/ 631137 w 5575945"/>
              <a:gd name="connsiteY277" fmla="*/ 2857995 h 3851516"/>
              <a:gd name="connsiteX278" fmla="*/ 728443 w 5575945"/>
              <a:gd name="connsiteY278" fmla="*/ 2861871 h 3851516"/>
              <a:gd name="connsiteX279" fmla="*/ 876491 w 5575945"/>
              <a:gd name="connsiteY279" fmla="*/ 2857390 h 3851516"/>
              <a:gd name="connsiteX280" fmla="*/ 878852 w 5575945"/>
              <a:gd name="connsiteY280" fmla="*/ 2856542 h 3851516"/>
              <a:gd name="connsiteX281" fmla="*/ 878792 w 5575945"/>
              <a:gd name="connsiteY281" fmla="*/ 2783154 h 3851516"/>
              <a:gd name="connsiteX282" fmla="*/ 873463 w 5575945"/>
              <a:gd name="connsiteY282" fmla="*/ 2337439 h 3851516"/>
              <a:gd name="connsiteX283" fmla="*/ 871525 w 5575945"/>
              <a:gd name="connsiteY283" fmla="*/ 2244795 h 3851516"/>
              <a:gd name="connsiteX284" fmla="*/ 983423 w 5575945"/>
              <a:gd name="connsiteY284" fmla="*/ 2068047 h 3851516"/>
              <a:gd name="connsiteX285" fmla="*/ 1118876 w 5575945"/>
              <a:gd name="connsiteY285" fmla="*/ 2036742 h 3851516"/>
              <a:gd name="connsiteX286" fmla="*/ 1431744 w 5575945"/>
              <a:gd name="connsiteY286" fmla="*/ 2041404 h 3851516"/>
              <a:gd name="connsiteX287" fmla="*/ 1735104 w 5575945"/>
              <a:gd name="connsiteY287" fmla="*/ 2038256 h 3851516"/>
              <a:gd name="connsiteX288" fmla="*/ 1954783 w 5575945"/>
              <a:gd name="connsiteY288" fmla="*/ 1991086 h 3851516"/>
              <a:gd name="connsiteX289" fmla="*/ 2006917 w 5575945"/>
              <a:gd name="connsiteY289" fmla="*/ 1960689 h 3851516"/>
              <a:gd name="connsiteX290" fmla="*/ 2013578 w 5575945"/>
              <a:gd name="connsiteY290" fmla="*/ 1944280 h 3851516"/>
              <a:gd name="connsiteX291" fmla="*/ 1893626 w 5575945"/>
              <a:gd name="connsiteY291" fmla="*/ 1370318 h 3851516"/>
              <a:gd name="connsiteX292" fmla="*/ 1845671 w 5575945"/>
              <a:gd name="connsiteY292" fmla="*/ 1189269 h 3851516"/>
              <a:gd name="connsiteX293" fmla="*/ 1824719 w 5575945"/>
              <a:gd name="connsiteY293" fmla="*/ 1146885 h 3851516"/>
              <a:gd name="connsiteX294" fmla="*/ 1829745 w 5575945"/>
              <a:gd name="connsiteY294" fmla="*/ 1108676 h 3851516"/>
              <a:gd name="connsiteX295" fmla="*/ 1896896 w 5575945"/>
              <a:gd name="connsiteY295" fmla="*/ 1078219 h 3851516"/>
              <a:gd name="connsiteX296" fmla="*/ 2073462 w 5575945"/>
              <a:gd name="connsiteY296" fmla="*/ 1045159 h 3851516"/>
              <a:gd name="connsiteX297" fmla="*/ 2382575 w 5575945"/>
              <a:gd name="connsiteY297" fmla="*/ 941011 h 3851516"/>
              <a:gd name="connsiteX298" fmla="*/ 2446881 w 5575945"/>
              <a:gd name="connsiteY298" fmla="*/ 907949 h 3851516"/>
              <a:gd name="connsiteX299" fmla="*/ 2556418 w 5575945"/>
              <a:gd name="connsiteY299" fmla="*/ 899110 h 3851516"/>
              <a:gd name="connsiteX300" fmla="*/ 2890175 w 5575945"/>
              <a:gd name="connsiteY300" fmla="*/ 905407 h 3851516"/>
              <a:gd name="connsiteX301" fmla="*/ 2996381 w 5575945"/>
              <a:gd name="connsiteY301" fmla="*/ 911825 h 3851516"/>
              <a:gd name="connsiteX302" fmla="*/ 2993717 w 5575945"/>
              <a:gd name="connsiteY302" fmla="*/ 750094 h 3851516"/>
              <a:gd name="connsiteX303" fmla="*/ 2959688 w 5575945"/>
              <a:gd name="connsiteY303" fmla="*/ 689725 h 3851516"/>
              <a:gd name="connsiteX304" fmla="*/ 2936678 w 5575945"/>
              <a:gd name="connsiteY304" fmla="*/ 642494 h 3851516"/>
              <a:gd name="connsiteX305" fmla="*/ 2973432 w 5575945"/>
              <a:gd name="connsiteY305" fmla="*/ 570317 h 3851516"/>
              <a:gd name="connsiteX306" fmla="*/ 3118634 w 5575945"/>
              <a:gd name="connsiteY306" fmla="*/ 489239 h 3851516"/>
              <a:gd name="connsiteX307" fmla="*/ 3423326 w 5575945"/>
              <a:gd name="connsiteY307" fmla="*/ 406648 h 3851516"/>
              <a:gd name="connsiteX308" fmla="*/ 3669648 w 5575945"/>
              <a:gd name="connsiteY308" fmla="*/ 365534 h 3851516"/>
              <a:gd name="connsiteX309" fmla="*/ 3752845 w 5575945"/>
              <a:gd name="connsiteY309" fmla="*/ 354817 h 3851516"/>
              <a:gd name="connsiteX310" fmla="*/ 3739524 w 5575945"/>
              <a:gd name="connsiteY310" fmla="*/ 238316 h 3851516"/>
              <a:gd name="connsiteX311" fmla="*/ 3726565 w 5575945"/>
              <a:gd name="connsiteY311" fmla="*/ 182731 h 3851516"/>
              <a:gd name="connsiteX312" fmla="*/ 3763683 w 5575945"/>
              <a:gd name="connsiteY312" fmla="*/ 96809 h 3851516"/>
              <a:gd name="connsiteX313" fmla="*/ 3814607 w 5575945"/>
              <a:gd name="connsiteY313" fmla="*/ 71075 h 3851516"/>
              <a:gd name="connsiteX314" fmla="*/ 3869103 w 5575945"/>
              <a:gd name="connsiteY314" fmla="*/ 52667 h 3851516"/>
              <a:gd name="connsiteX315" fmla="*/ 3934861 w 5575945"/>
              <a:gd name="connsiteY315" fmla="*/ 36560 h 3851516"/>
              <a:gd name="connsiteX316" fmla="*/ 4122206 w 5575945"/>
              <a:gd name="connsiteY316" fmla="*/ 1016 h 3851516"/>
              <a:gd name="connsiteX317" fmla="*/ 4139705 w 5575945"/>
              <a:gd name="connsiteY317"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076363 w 5575945"/>
              <a:gd name="connsiteY22" fmla="*/ 2323098 h 3851516"/>
              <a:gd name="connsiteX23" fmla="*/ 5159990 w 5575945"/>
              <a:gd name="connsiteY23" fmla="*/ 2830142 h 3851516"/>
              <a:gd name="connsiteX24" fmla="*/ 5160717 w 5575945"/>
              <a:gd name="connsiteY24" fmla="*/ 3280642 h 3851516"/>
              <a:gd name="connsiteX25" fmla="*/ 5173493 w 5575945"/>
              <a:gd name="connsiteY25" fmla="*/ 3458662 h 3851516"/>
              <a:gd name="connsiteX26" fmla="*/ 5202314 w 5575945"/>
              <a:gd name="connsiteY26" fmla="*/ 3575586 h 3851516"/>
              <a:gd name="connsiteX27" fmla="*/ 5226899 w 5575945"/>
              <a:gd name="connsiteY27" fmla="*/ 3747247 h 3851516"/>
              <a:gd name="connsiteX28" fmla="*/ 5236163 w 5575945"/>
              <a:gd name="connsiteY28" fmla="*/ 3838619 h 3851516"/>
              <a:gd name="connsiteX29" fmla="*/ 5137949 w 5575945"/>
              <a:gd name="connsiteY29" fmla="*/ 3847580 h 3851516"/>
              <a:gd name="connsiteX30" fmla="*/ 4893747 w 5575945"/>
              <a:gd name="connsiteY30" fmla="*/ 3850487 h 3851516"/>
              <a:gd name="connsiteX31" fmla="*/ 4521056 w 5575945"/>
              <a:gd name="connsiteY31" fmla="*/ 3777825 h 3851516"/>
              <a:gd name="connsiteX32" fmla="*/ 4357083 w 5575945"/>
              <a:gd name="connsiteY32" fmla="*/ 3643766 h 3851516"/>
              <a:gd name="connsiteX33" fmla="*/ 4338192 w 5575945"/>
              <a:gd name="connsiteY33" fmla="*/ 3601985 h 3851516"/>
              <a:gd name="connsiteX34" fmla="*/ 4368226 w 5575945"/>
              <a:gd name="connsiteY34" fmla="*/ 3535501 h 3851516"/>
              <a:gd name="connsiteX35" fmla="*/ 4473099 w 5575945"/>
              <a:gd name="connsiteY35" fmla="*/ 3520666 h 3851516"/>
              <a:gd name="connsiteX36" fmla="*/ 4777247 w 5575945"/>
              <a:gd name="connsiteY36" fmla="*/ 3561961 h 3851516"/>
              <a:gd name="connsiteX37" fmla="*/ 4888358 w 5575945"/>
              <a:gd name="connsiteY37" fmla="*/ 3581882 h 3851516"/>
              <a:gd name="connsiteX38" fmla="*/ 4978883 w 5575945"/>
              <a:gd name="connsiteY38" fmla="*/ 3551486 h 3851516"/>
              <a:gd name="connsiteX39" fmla="*/ 4982152 w 5575945"/>
              <a:gd name="connsiteY39" fmla="*/ 3493478 h 3851516"/>
              <a:gd name="connsiteX40" fmla="*/ 4928322 w 5575945"/>
              <a:gd name="connsiteY40" fmla="*/ 3452728 h 3851516"/>
              <a:gd name="connsiteX41" fmla="*/ 4751452 w 5575945"/>
              <a:gd name="connsiteY41" fmla="*/ 3391389 h 3851516"/>
              <a:gd name="connsiteX42" fmla="*/ 4416545 w 5575945"/>
              <a:gd name="connsiteY42" fmla="*/ 3297716 h 3851516"/>
              <a:gd name="connsiteX43" fmla="*/ 4242218 w 5575945"/>
              <a:gd name="connsiteY43" fmla="*/ 3211008 h 3851516"/>
              <a:gd name="connsiteX44" fmla="*/ 4215636 w 5575945"/>
              <a:gd name="connsiteY44" fmla="*/ 3185818 h 3851516"/>
              <a:gd name="connsiteX45" fmla="*/ 4190448 w 5575945"/>
              <a:gd name="connsiteY45" fmla="*/ 3177887 h 3851516"/>
              <a:gd name="connsiteX46" fmla="*/ 4003708 w 5575945"/>
              <a:gd name="connsiteY46" fmla="*/ 3199079 h 3851516"/>
              <a:gd name="connsiteX47" fmla="*/ 3890599 w 5575945"/>
              <a:gd name="connsiteY47" fmla="*/ 3205559 h 3851516"/>
              <a:gd name="connsiteX48" fmla="*/ 3761261 w 5575945"/>
              <a:gd name="connsiteY48" fmla="*/ 3148096 h 3851516"/>
              <a:gd name="connsiteX49" fmla="*/ 3688116 w 5575945"/>
              <a:gd name="connsiteY49" fmla="*/ 3117880 h 3851516"/>
              <a:gd name="connsiteX50" fmla="*/ 3362351 w 5575945"/>
              <a:gd name="connsiteY50" fmla="*/ 3119515 h 3851516"/>
              <a:gd name="connsiteX51" fmla="*/ 3215030 w 5575945"/>
              <a:gd name="connsiteY51" fmla="*/ 3105710 h 3851516"/>
              <a:gd name="connsiteX52" fmla="*/ 3142793 w 5575945"/>
              <a:gd name="connsiteY52" fmla="*/ 3077735 h 3851516"/>
              <a:gd name="connsiteX53" fmla="*/ 2824175 w 5575945"/>
              <a:gd name="connsiteY53" fmla="*/ 2904619 h 3851516"/>
              <a:gd name="connsiteX54" fmla="*/ 2747214 w 5575945"/>
              <a:gd name="connsiteY54" fmla="*/ 2835773 h 3851516"/>
              <a:gd name="connsiteX55" fmla="*/ 2746668 w 5575945"/>
              <a:gd name="connsiteY55" fmla="*/ 2750639 h 3851516"/>
              <a:gd name="connsiteX56" fmla="*/ 2886724 w 5575945"/>
              <a:gd name="connsiteY56" fmla="*/ 2633109 h 3851516"/>
              <a:gd name="connsiteX57" fmla="*/ 3307614 w 5575945"/>
              <a:gd name="connsiteY57" fmla="*/ 2437408 h 3851516"/>
              <a:gd name="connsiteX58" fmla="*/ 3473220 w 5575945"/>
              <a:gd name="connsiteY58" fmla="*/ 2419969 h 3851516"/>
              <a:gd name="connsiteX59" fmla="*/ 3542430 w 5575945"/>
              <a:gd name="connsiteY59" fmla="*/ 2430263 h 3851516"/>
              <a:gd name="connsiteX60" fmla="*/ 3594928 w 5575945"/>
              <a:gd name="connsiteY60" fmla="*/ 2431716 h 3851516"/>
              <a:gd name="connsiteX61" fmla="*/ 3618119 w 5575945"/>
              <a:gd name="connsiteY61" fmla="*/ 2419242 h 3851516"/>
              <a:gd name="connsiteX62" fmla="*/ 3608612 w 5575945"/>
              <a:gd name="connsiteY62" fmla="*/ 2394841 h 3851516"/>
              <a:gd name="connsiteX63" fmla="*/ 3499802 w 5575945"/>
              <a:gd name="connsiteY63" fmla="*/ 2333623 h 3851516"/>
              <a:gd name="connsiteX64" fmla="*/ 3282545 w 5575945"/>
              <a:gd name="connsiteY64" fmla="*/ 2288815 h 3851516"/>
              <a:gd name="connsiteX65" fmla="*/ 3111973 w 5575945"/>
              <a:gd name="connsiteY65" fmla="*/ 2285971 h 3851516"/>
              <a:gd name="connsiteX66" fmla="*/ 3023568 w 5575945"/>
              <a:gd name="connsiteY66" fmla="*/ 2296809 h 3851516"/>
              <a:gd name="connsiteX67" fmla="*/ 2980880 w 5575945"/>
              <a:gd name="connsiteY67" fmla="*/ 2291237 h 3851516"/>
              <a:gd name="connsiteX68" fmla="*/ 2919482 w 5575945"/>
              <a:gd name="connsiteY68" fmla="*/ 2276343 h 3851516"/>
              <a:gd name="connsiteX69" fmla="*/ 2618543 w 5575945"/>
              <a:gd name="connsiteY69" fmla="*/ 2243523 h 3851516"/>
              <a:gd name="connsiteX70" fmla="*/ 2493808 w 5575945"/>
              <a:gd name="connsiteY70" fmla="*/ 2227236 h 3851516"/>
              <a:gd name="connsiteX71" fmla="*/ 2360111 w 5575945"/>
              <a:gd name="connsiteY71" fmla="*/ 2126539 h 3851516"/>
              <a:gd name="connsiteX72" fmla="*/ 2477884 w 5575945"/>
              <a:gd name="connsiteY72" fmla="*/ 2115458 h 3851516"/>
              <a:gd name="connsiteX73" fmla="*/ 2655479 w 5575945"/>
              <a:gd name="connsiteY73" fmla="*/ 2097353 h 3851516"/>
              <a:gd name="connsiteX74" fmla="*/ 2799531 w 5575945"/>
              <a:gd name="connsiteY74" fmla="*/ 2080763 h 3851516"/>
              <a:gd name="connsiteX75" fmla="*/ 2999954 w 5575945"/>
              <a:gd name="connsiteY75" fmla="*/ 2054180 h 3851516"/>
              <a:gd name="connsiteX76" fmla="*/ 3212003 w 5575945"/>
              <a:gd name="connsiteY76" fmla="*/ 2012461 h 3851516"/>
              <a:gd name="connsiteX77" fmla="*/ 3320511 w 5575945"/>
              <a:gd name="connsiteY77" fmla="*/ 1972619 h 3851516"/>
              <a:gd name="connsiteX78" fmla="*/ 3517786 w 5575945"/>
              <a:gd name="connsiteY78" fmla="*/ 1930898 h 3851516"/>
              <a:gd name="connsiteX79" fmla="*/ 3732924 w 5575945"/>
              <a:gd name="connsiteY79" fmla="*/ 1905648 h 3851516"/>
              <a:gd name="connsiteX80" fmla="*/ 3978398 w 5575945"/>
              <a:gd name="connsiteY80" fmla="*/ 1893175 h 3851516"/>
              <a:gd name="connsiteX81" fmla="*/ 3923963 w 5575945"/>
              <a:gd name="connsiteY81" fmla="*/ 1847883 h 3851516"/>
              <a:gd name="connsiteX82" fmla="*/ 3552239 w 5575945"/>
              <a:gd name="connsiteY82" fmla="*/ 1680822 h 3851516"/>
              <a:gd name="connsiteX83" fmla="*/ 3183182 w 5575945"/>
              <a:gd name="connsiteY83" fmla="*/ 1649579 h 3851516"/>
              <a:gd name="connsiteX84" fmla="*/ 3157931 w 5575945"/>
              <a:gd name="connsiteY84" fmla="*/ 1630747 h 3851516"/>
              <a:gd name="connsiteX85" fmla="*/ 3182455 w 5575945"/>
              <a:gd name="connsiteY85" fmla="*/ 1575464 h 3851516"/>
              <a:gd name="connsiteX86" fmla="*/ 3258203 w 5575945"/>
              <a:gd name="connsiteY86" fmla="*/ 1560387 h 3851516"/>
              <a:gd name="connsiteX87" fmla="*/ 3379487 w 5575945"/>
              <a:gd name="connsiteY87" fmla="*/ 1559357 h 3851516"/>
              <a:gd name="connsiteX88" fmla="*/ 3498955 w 5575945"/>
              <a:gd name="connsiteY88" fmla="*/ 1552455 h 3851516"/>
              <a:gd name="connsiteX89" fmla="*/ 3601225 w 5575945"/>
              <a:gd name="connsiteY89" fmla="*/ 1577038 h 3851516"/>
              <a:gd name="connsiteX90" fmla="*/ 3614728 w 5575945"/>
              <a:gd name="connsiteY90" fmla="*/ 1579037 h 3851516"/>
              <a:gd name="connsiteX91" fmla="*/ 3814668 w 5575945"/>
              <a:gd name="connsiteY91" fmla="*/ 1569107 h 3851516"/>
              <a:gd name="connsiteX92" fmla="*/ 3814668 w 5575945"/>
              <a:gd name="connsiteY92" fmla="*/ 1548701 h 3851516"/>
              <a:gd name="connsiteX93" fmla="*/ 3855357 w 5575945"/>
              <a:gd name="connsiteY93" fmla="*/ 1508313 h 3851516"/>
              <a:gd name="connsiteX94" fmla="*/ 3993354 w 5575945"/>
              <a:gd name="connsiteY94" fmla="*/ 1529506 h 3851516"/>
              <a:gd name="connsiteX95" fmla="*/ 4106887 w 5575945"/>
              <a:gd name="connsiteY95" fmla="*/ 1569834 h 3851516"/>
              <a:gd name="connsiteX96" fmla="*/ 4136557 w 5575945"/>
              <a:gd name="connsiteY96" fmla="*/ 1588846 h 3851516"/>
              <a:gd name="connsiteX97" fmla="*/ 4260868 w 5575945"/>
              <a:gd name="connsiteY97" fmla="*/ 1502379 h 3851516"/>
              <a:gd name="connsiteX98" fmla="*/ 4458324 w 5575945"/>
              <a:gd name="connsiteY98" fmla="*/ 1498867 h 3851516"/>
              <a:gd name="connsiteX99" fmla="*/ 4412427 w 5575945"/>
              <a:gd name="connsiteY99" fmla="*/ 1474768 h 3851516"/>
              <a:gd name="connsiteX100" fmla="*/ 3932379 w 5575945"/>
              <a:gd name="connsiteY100" fmla="*/ 1317214 h 3851516"/>
              <a:gd name="connsiteX101" fmla="*/ 3643066 w 5575945"/>
              <a:gd name="connsiteY101" fmla="*/ 1296748 h 3851516"/>
              <a:gd name="connsiteX102" fmla="*/ 3086844 w 5575945"/>
              <a:gd name="connsiteY102" fmla="*/ 1181761 h 3851516"/>
              <a:gd name="connsiteX103" fmla="*/ 3008370 w 5575945"/>
              <a:gd name="connsiteY103" fmla="*/ 1136712 h 3851516"/>
              <a:gd name="connsiteX104" fmla="*/ 2984574 w 5575945"/>
              <a:gd name="connsiteY104" fmla="*/ 1094992 h 3851516"/>
              <a:gd name="connsiteX105" fmla="*/ 3023508 w 5575945"/>
              <a:gd name="connsiteY105" fmla="*/ 1073436 h 3851516"/>
              <a:gd name="connsiteX106" fmla="*/ 3118694 w 5575945"/>
              <a:gd name="connsiteY106" fmla="*/ 1065141 h 3851516"/>
              <a:gd name="connsiteX107" fmla="*/ 3402981 w 5575945"/>
              <a:gd name="connsiteY107" fmla="*/ 1069984 h 3851516"/>
              <a:gd name="connsiteX108" fmla="*/ 3634287 w 5575945"/>
              <a:gd name="connsiteY108" fmla="*/ 1080459 h 3851516"/>
              <a:gd name="connsiteX109" fmla="*/ 3868437 w 5575945"/>
              <a:gd name="connsiteY109" fmla="*/ 1095295 h 3851516"/>
              <a:gd name="connsiteX110" fmla="*/ 4038888 w 5575945"/>
              <a:gd name="connsiteY110" fmla="*/ 1105891 h 3851516"/>
              <a:gd name="connsiteX111" fmla="*/ 4210853 w 5575945"/>
              <a:gd name="connsiteY111" fmla="*/ 1117335 h 3851516"/>
              <a:gd name="connsiteX112" fmla="*/ 4338494 w 5575945"/>
              <a:gd name="connsiteY112" fmla="*/ 1120786 h 3851516"/>
              <a:gd name="connsiteX113" fmla="*/ 4595473 w 5575945"/>
              <a:gd name="connsiteY113" fmla="*/ 1111825 h 3851516"/>
              <a:gd name="connsiteX114" fmla="*/ 4840825 w 5575945"/>
              <a:gd name="connsiteY114" fmla="*/ 1096566 h 3851516"/>
              <a:gd name="connsiteX115" fmla="*/ 5061533 w 5575945"/>
              <a:gd name="connsiteY115" fmla="*/ 1076705 h 3851516"/>
              <a:gd name="connsiteX116" fmla="*/ 5464683 w 5575945"/>
              <a:gd name="connsiteY116" fmla="*/ 996899 h 3851516"/>
              <a:gd name="connsiteX117" fmla="*/ 5545700 w 5575945"/>
              <a:gd name="connsiteY117" fmla="*/ 956754 h 3851516"/>
              <a:gd name="connsiteX118" fmla="*/ 5554117 w 5575945"/>
              <a:gd name="connsiteY118" fmla="*/ 915761 h 3851516"/>
              <a:gd name="connsiteX119" fmla="*/ 5511974 w 5575945"/>
              <a:gd name="connsiteY119" fmla="*/ 875495 h 3851516"/>
              <a:gd name="connsiteX120" fmla="*/ 5347455 w 5575945"/>
              <a:gd name="connsiteY120" fmla="*/ 809191 h 3851516"/>
              <a:gd name="connsiteX121" fmla="*/ 5058749 w 5575945"/>
              <a:gd name="connsiteY121" fmla="*/ 754271 h 3851516"/>
              <a:gd name="connsiteX122" fmla="*/ 4771979 w 5575945"/>
              <a:gd name="connsiteY122" fmla="*/ 723270 h 3851516"/>
              <a:gd name="connsiteX123" fmla="*/ 4580820 w 5575945"/>
              <a:gd name="connsiteY123" fmla="*/ 712673 h 3851516"/>
              <a:gd name="connsiteX124" fmla="*/ 4381606 w 5575945"/>
              <a:gd name="connsiteY124" fmla="*/ 700927 h 3851516"/>
              <a:gd name="connsiteX125" fmla="*/ 4206372 w 5575945"/>
              <a:gd name="connsiteY125" fmla="*/ 690208 h 3851516"/>
              <a:gd name="connsiteX126" fmla="*/ 3957023 w 5575945"/>
              <a:gd name="connsiteY126" fmla="*/ 668713 h 3851516"/>
              <a:gd name="connsiteX127" fmla="*/ 3790507 w 5575945"/>
              <a:gd name="connsiteY127" fmla="*/ 651820 h 3851516"/>
              <a:gd name="connsiteX128" fmla="*/ 3608673 w 5575945"/>
              <a:gd name="connsiteY128" fmla="*/ 629839 h 3851516"/>
              <a:gd name="connsiteX129" fmla="*/ 3420057 w 5575945"/>
              <a:gd name="connsiteY129" fmla="*/ 600412 h 3851516"/>
              <a:gd name="connsiteX130" fmla="*/ 3338918 w 5575945"/>
              <a:gd name="connsiteY130" fmla="*/ 578673 h 3851516"/>
              <a:gd name="connsiteX131" fmla="*/ 3321903 w 5575945"/>
              <a:gd name="connsiteY131" fmla="*/ 570136 h 3851516"/>
              <a:gd name="connsiteX132" fmla="*/ 3322024 w 5575945"/>
              <a:gd name="connsiteY132" fmla="*/ 547187 h 3851516"/>
              <a:gd name="connsiteX133" fmla="*/ 3390811 w 5575945"/>
              <a:gd name="connsiteY133" fmla="*/ 518849 h 3851516"/>
              <a:gd name="connsiteX134" fmla="*/ 3635437 w 5575945"/>
              <a:gd name="connsiteY134" fmla="*/ 470469 h 3851516"/>
              <a:gd name="connsiteX135" fmla="*/ 3834467 w 5575945"/>
              <a:gd name="connsiteY135" fmla="*/ 445583 h 3851516"/>
              <a:gd name="connsiteX136" fmla="*/ 4033681 w 5575945"/>
              <a:gd name="connsiteY136" fmla="*/ 435046 h 3851516"/>
              <a:gd name="connsiteX137" fmla="*/ 4380093 w 5575945"/>
              <a:gd name="connsiteY137" fmla="*/ 422876 h 3851516"/>
              <a:gd name="connsiteX138" fmla="*/ 4602012 w 5575945"/>
              <a:gd name="connsiteY138" fmla="*/ 415670 h 3851516"/>
              <a:gd name="connsiteX139" fmla="*/ 4704163 w 5575945"/>
              <a:gd name="connsiteY139" fmla="*/ 412280 h 3851516"/>
              <a:gd name="connsiteX140" fmla="*/ 4717180 w 5575945"/>
              <a:gd name="connsiteY140" fmla="*/ 392116 h 3851516"/>
              <a:gd name="connsiteX141" fmla="*/ 4686965 w 5575945"/>
              <a:gd name="connsiteY141" fmla="*/ 353909 h 3851516"/>
              <a:gd name="connsiteX142" fmla="*/ 4407522 w 5575945"/>
              <a:gd name="connsiteY142" fmla="*/ 206466 h 3851516"/>
              <a:gd name="connsiteX143" fmla="*/ 4244035 w 5575945"/>
              <a:gd name="connsiteY143" fmla="*/ 182609 h 3851516"/>
              <a:gd name="connsiteX144" fmla="*/ 4013274 w 5575945"/>
              <a:gd name="connsiteY144" fmla="*/ 150094 h 3851516"/>
              <a:gd name="connsiteX145" fmla="*/ 3977126 w 5575945"/>
              <a:gd name="connsiteY145" fmla="*/ 133926 h 3851516"/>
              <a:gd name="connsiteX146" fmla="*/ 3972524 w 5575945"/>
              <a:gd name="connsiteY146" fmla="*/ 101108 h 3851516"/>
              <a:gd name="connsiteX147" fmla="*/ 4016787 w 5575945"/>
              <a:gd name="connsiteY147" fmla="*/ 68046 h 3851516"/>
              <a:gd name="connsiteX148" fmla="*/ 4156659 w 5575945"/>
              <a:gd name="connsiteY148" fmla="*/ 17123 h 3851516"/>
              <a:gd name="connsiteX149" fmla="*/ 4139705 w 5575945"/>
              <a:gd name="connsiteY149" fmla="*/ 593 h 3851516"/>
              <a:gd name="connsiteX150" fmla="*/ 4150120 w 5575945"/>
              <a:gd name="connsiteY150" fmla="*/ 7314 h 3851516"/>
              <a:gd name="connsiteX151" fmla="*/ 4139705 w 5575945"/>
              <a:gd name="connsiteY151" fmla="*/ 13854 h 3851516"/>
              <a:gd name="connsiteX152" fmla="*/ 4032712 w 5575945"/>
              <a:gd name="connsiteY152" fmla="*/ 29476 h 3851516"/>
              <a:gd name="connsiteX153" fmla="*/ 3822236 w 5575945"/>
              <a:gd name="connsiteY153" fmla="*/ 83972 h 3851516"/>
              <a:gd name="connsiteX154" fmla="*/ 3756599 w 5575945"/>
              <a:gd name="connsiteY154" fmla="*/ 121453 h 3851516"/>
              <a:gd name="connsiteX155" fmla="*/ 3738252 w 5575945"/>
              <a:gd name="connsiteY155" fmla="*/ 165171 h 3851516"/>
              <a:gd name="connsiteX156" fmla="*/ 3753208 w 5575945"/>
              <a:gd name="connsiteY156" fmla="*/ 179158 h 3851516"/>
              <a:gd name="connsiteX157" fmla="*/ 4003527 w 5575945"/>
              <a:gd name="connsiteY157" fmla="*/ 233412 h 3851516"/>
              <a:gd name="connsiteX158" fmla="*/ 4212851 w 5575945"/>
              <a:gd name="connsiteY158" fmla="*/ 284941 h 3851516"/>
              <a:gd name="connsiteX159" fmla="*/ 4291325 w 5575945"/>
              <a:gd name="connsiteY159" fmla="*/ 297777 h 3851516"/>
              <a:gd name="connsiteX160" fmla="*/ 4304767 w 5575945"/>
              <a:gd name="connsiteY160" fmla="*/ 324056 h 3851516"/>
              <a:gd name="connsiteX161" fmla="*/ 4248273 w 5575945"/>
              <a:gd name="connsiteY161" fmla="*/ 354574 h 3851516"/>
              <a:gd name="connsiteX162" fmla="*/ 4125294 w 5575945"/>
              <a:gd name="connsiteY162" fmla="*/ 357663 h 3851516"/>
              <a:gd name="connsiteX163" fmla="*/ 3842581 w 5575945"/>
              <a:gd name="connsiteY163" fmla="*/ 362082 h 3851516"/>
              <a:gd name="connsiteX164" fmla="*/ 3703133 w 5575945"/>
              <a:gd name="connsiteY164" fmla="*/ 375283 h 3851516"/>
              <a:gd name="connsiteX165" fmla="*/ 3483029 w 5575945"/>
              <a:gd name="connsiteY165" fmla="*/ 409675 h 3851516"/>
              <a:gd name="connsiteX166" fmla="*/ 3078186 w 5575945"/>
              <a:gd name="connsiteY166" fmla="*/ 521514 h 3851516"/>
              <a:gd name="connsiteX167" fmla="*/ 2970526 w 5575945"/>
              <a:gd name="connsiteY167" fmla="*/ 593933 h 3851516"/>
              <a:gd name="connsiteX168" fmla="*/ 2944368 w 5575945"/>
              <a:gd name="connsiteY168" fmla="*/ 637772 h 3851516"/>
              <a:gd name="connsiteX169" fmla="*/ 3062927 w 5575945"/>
              <a:gd name="connsiteY169" fmla="*/ 652303 h 3851516"/>
              <a:gd name="connsiteX170" fmla="*/ 3231985 w 5575945"/>
              <a:gd name="connsiteY170" fmla="*/ 673497 h 3851516"/>
              <a:gd name="connsiteX171" fmla="*/ 3397955 w 5575945"/>
              <a:gd name="connsiteY171" fmla="*/ 693842 h 3851516"/>
              <a:gd name="connsiteX172" fmla="*/ 3567074 w 5575945"/>
              <a:gd name="connsiteY172" fmla="*/ 714732 h 3851516"/>
              <a:gd name="connsiteX173" fmla="*/ 3741098 w 5575945"/>
              <a:gd name="connsiteY173" fmla="*/ 735259 h 3851516"/>
              <a:gd name="connsiteX174" fmla="*/ 3905857 w 5575945"/>
              <a:gd name="connsiteY174" fmla="*/ 752999 h 3851516"/>
              <a:gd name="connsiteX175" fmla="*/ 4014123 w 5575945"/>
              <a:gd name="connsiteY175" fmla="*/ 760871 h 3851516"/>
              <a:gd name="connsiteX176" fmla="*/ 4209703 w 5575945"/>
              <a:gd name="connsiteY176" fmla="*/ 776131 h 3851516"/>
              <a:gd name="connsiteX177" fmla="*/ 4366954 w 5575945"/>
              <a:gd name="connsiteY177" fmla="*/ 789876 h 3851516"/>
              <a:gd name="connsiteX178" fmla="*/ 4550725 w 5575945"/>
              <a:gd name="connsiteY178" fmla="*/ 810039 h 3851516"/>
              <a:gd name="connsiteX179" fmla="*/ 4747759 w 5575945"/>
              <a:gd name="connsiteY179" fmla="*/ 837831 h 3851516"/>
              <a:gd name="connsiteX180" fmla="*/ 5017877 w 5575945"/>
              <a:gd name="connsiteY180" fmla="*/ 901773 h 3851516"/>
              <a:gd name="connsiteX181" fmla="*/ 5062624 w 5575945"/>
              <a:gd name="connsiteY181" fmla="*/ 925691 h 3851516"/>
              <a:gd name="connsiteX182" fmla="*/ 5080730 w 5575945"/>
              <a:gd name="connsiteY182" fmla="*/ 935682 h 3851516"/>
              <a:gd name="connsiteX183" fmla="*/ 5075158 w 5575945"/>
              <a:gd name="connsiteY183" fmla="*/ 942645 h 3851516"/>
              <a:gd name="connsiteX184" fmla="*/ 4948969 w 5575945"/>
              <a:gd name="connsiteY184" fmla="*/ 955542 h 3851516"/>
              <a:gd name="connsiteX185" fmla="*/ 4750120 w 5575945"/>
              <a:gd name="connsiteY185" fmla="*/ 970620 h 3851516"/>
              <a:gd name="connsiteX186" fmla="*/ 4477156 w 5575945"/>
              <a:gd name="connsiteY186" fmla="*/ 975404 h 3851516"/>
              <a:gd name="connsiteX187" fmla="*/ 4060263 w 5575945"/>
              <a:gd name="connsiteY187" fmla="*/ 968258 h 3851516"/>
              <a:gd name="connsiteX188" fmla="*/ 3662685 w 5575945"/>
              <a:gd name="connsiteY188" fmla="*/ 956512 h 3851516"/>
              <a:gd name="connsiteX189" fmla="*/ 3429624 w 5575945"/>
              <a:gd name="connsiteY189" fmla="*/ 949125 h 3851516"/>
              <a:gd name="connsiteX190" fmla="*/ 3118634 w 5575945"/>
              <a:gd name="connsiteY190" fmla="*/ 934048 h 3851516"/>
              <a:gd name="connsiteX191" fmla="*/ 2587602 w 5575945"/>
              <a:gd name="connsiteY191" fmla="*/ 912249 h 3851516"/>
              <a:gd name="connsiteX192" fmla="*/ 2439977 w 5575945"/>
              <a:gd name="connsiteY192" fmla="*/ 923996 h 3851516"/>
              <a:gd name="connsiteX193" fmla="*/ 2422418 w 5575945"/>
              <a:gd name="connsiteY193" fmla="*/ 930838 h 3851516"/>
              <a:gd name="connsiteX194" fmla="*/ 2231198 w 5575945"/>
              <a:gd name="connsiteY194" fmla="*/ 1018940 h 3851516"/>
              <a:gd name="connsiteX195" fmla="*/ 1966227 w 5575945"/>
              <a:gd name="connsiteY195" fmla="*/ 1077796 h 3851516"/>
              <a:gd name="connsiteX196" fmla="*/ 1863109 w 5575945"/>
              <a:gd name="connsiteY196" fmla="*/ 1103409 h 3851516"/>
              <a:gd name="connsiteX197" fmla="*/ 1838040 w 5575945"/>
              <a:gd name="connsiteY197" fmla="*/ 1119576 h 3851516"/>
              <a:gd name="connsiteX198" fmla="*/ 1836224 w 5575945"/>
              <a:gd name="connsiteY198" fmla="*/ 1136106 h 3851516"/>
              <a:gd name="connsiteX199" fmla="*/ 1850454 w 5575945"/>
              <a:gd name="connsiteY199" fmla="*/ 1145370 h 3851516"/>
              <a:gd name="connsiteX200" fmla="*/ 2017938 w 5575945"/>
              <a:gd name="connsiteY200" fmla="*/ 1174556 h 3851516"/>
              <a:gd name="connsiteX201" fmla="*/ 2207401 w 5575945"/>
              <a:gd name="connsiteY201" fmla="*/ 1220636 h 3851516"/>
              <a:gd name="connsiteX202" fmla="*/ 2424234 w 5575945"/>
              <a:gd name="connsiteY202" fmla="*/ 1245582 h 3851516"/>
              <a:gd name="connsiteX203" fmla="*/ 2612004 w 5575945"/>
              <a:gd name="connsiteY203" fmla="*/ 1259449 h 3851516"/>
              <a:gd name="connsiteX204" fmla="*/ 2818907 w 5575945"/>
              <a:gd name="connsiteY204" fmla="*/ 1274405 h 3851516"/>
              <a:gd name="connsiteX205" fmla="*/ 2958901 w 5575945"/>
              <a:gd name="connsiteY205" fmla="*/ 1285122 h 3851516"/>
              <a:gd name="connsiteX206" fmla="*/ 3315667 w 5575945"/>
              <a:gd name="connsiteY206" fmla="*/ 1358813 h 3851516"/>
              <a:gd name="connsiteX207" fmla="*/ 3402315 w 5575945"/>
              <a:gd name="connsiteY207" fmla="*/ 1424208 h 3851516"/>
              <a:gd name="connsiteX208" fmla="*/ 3407341 w 5575945"/>
              <a:gd name="connsiteY208" fmla="*/ 1434441 h 3851516"/>
              <a:gd name="connsiteX209" fmla="*/ 3345034 w 5575945"/>
              <a:gd name="connsiteY209" fmla="*/ 1438195 h 3851516"/>
              <a:gd name="connsiteX210" fmla="*/ 3102830 w 5575945"/>
              <a:gd name="connsiteY210" fmla="*/ 1452121 h 3851516"/>
              <a:gd name="connsiteX211" fmla="*/ 2791961 w 5575945"/>
              <a:gd name="connsiteY211" fmla="*/ 1483124 h 3851516"/>
              <a:gd name="connsiteX212" fmla="*/ 2474734 w 5575945"/>
              <a:gd name="connsiteY212" fmla="*/ 1541132 h 3851516"/>
              <a:gd name="connsiteX213" fmla="*/ 2354480 w 5575945"/>
              <a:gd name="connsiteY213" fmla="*/ 1586364 h 3851516"/>
              <a:gd name="connsiteX214" fmla="*/ 2299379 w 5575945"/>
              <a:gd name="connsiteY214" fmla="*/ 1638134 h 3851516"/>
              <a:gd name="connsiteX215" fmla="*/ 2341340 w 5575945"/>
              <a:gd name="connsiteY215" fmla="*/ 1645825 h 3851516"/>
              <a:gd name="connsiteX216" fmla="*/ 2623872 w 5575945"/>
              <a:gd name="connsiteY216" fmla="*/ 1656240 h 3851516"/>
              <a:gd name="connsiteX217" fmla="*/ 3031137 w 5575945"/>
              <a:gd name="connsiteY217" fmla="*/ 1697837 h 3851516"/>
              <a:gd name="connsiteX218" fmla="*/ 3142551 w 5575945"/>
              <a:gd name="connsiteY218" fmla="*/ 1729142 h 3851516"/>
              <a:gd name="connsiteX219" fmla="*/ 3174704 w 5575945"/>
              <a:gd name="connsiteY219" fmla="*/ 1749064 h 3851516"/>
              <a:gd name="connsiteX220" fmla="*/ 3177731 w 5575945"/>
              <a:gd name="connsiteY220" fmla="*/ 1789815 h 3851516"/>
              <a:gd name="connsiteX221" fmla="*/ 3151816 w 5575945"/>
              <a:gd name="connsiteY221" fmla="*/ 1813066 h 3851516"/>
              <a:gd name="connsiteX222" fmla="*/ 2967196 w 5575945"/>
              <a:gd name="connsiteY222" fmla="*/ 1882276 h 3851516"/>
              <a:gd name="connsiteX223" fmla="*/ 2716152 w 5575945"/>
              <a:gd name="connsiteY223" fmla="*/ 1901835 h 3851516"/>
              <a:gd name="connsiteX224" fmla="*/ 2385725 w 5575945"/>
              <a:gd name="connsiteY224" fmla="*/ 1912491 h 3851516"/>
              <a:gd name="connsiteX225" fmla="*/ 2051362 w 5575945"/>
              <a:gd name="connsiteY225" fmla="*/ 1946824 h 3851516"/>
              <a:gd name="connsiteX226" fmla="*/ 2038645 w 5575945"/>
              <a:gd name="connsiteY226" fmla="*/ 1952516 h 3851516"/>
              <a:gd name="connsiteX227" fmla="*/ 1857477 w 5575945"/>
              <a:gd name="connsiteY227" fmla="*/ 2035652 h 3851516"/>
              <a:gd name="connsiteX228" fmla="*/ 1483877 w 5575945"/>
              <a:gd name="connsiteY228" fmla="*/ 2056723 h 3851516"/>
              <a:gd name="connsiteX229" fmla="*/ 1134196 w 5575945"/>
              <a:gd name="connsiteY229" fmla="*/ 2049579 h 3851516"/>
              <a:gd name="connsiteX230" fmla="*/ 952118 w 5575945"/>
              <a:gd name="connsiteY230" fmla="*/ 2102621 h 3851516"/>
              <a:gd name="connsiteX231" fmla="*/ 888722 w 5575945"/>
              <a:gd name="connsiteY231" fmla="*/ 2213126 h 3851516"/>
              <a:gd name="connsiteX232" fmla="*/ 966893 w 5575945"/>
              <a:gd name="connsiteY232" fmla="*/ 2224329 h 3851516"/>
              <a:gd name="connsiteX233" fmla="*/ 1190447 w 5575945"/>
              <a:gd name="connsiteY233" fmla="*/ 2257631 h 3851516"/>
              <a:gd name="connsiteX234" fmla="*/ 1491991 w 5575945"/>
              <a:gd name="connsiteY234" fmla="*/ 2314307 h 3851516"/>
              <a:gd name="connsiteX235" fmla="*/ 1807764 w 5575945"/>
              <a:gd name="connsiteY235" fmla="*/ 2404226 h 3851516"/>
              <a:gd name="connsiteX236" fmla="*/ 1887874 w 5575945"/>
              <a:gd name="connsiteY236" fmla="*/ 2449458 h 3851516"/>
              <a:gd name="connsiteX237" fmla="*/ 1898653 w 5575945"/>
              <a:gd name="connsiteY237" fmla="*/ 2525147 h 3851516"/>
              <a:gd name="connsiteX238" fmla="*/ 1804919 w 5575945"/>
              <a:gd name="connsiteY238" fmla="*/ 2603379 h 3851516"/>
              <a:gd name="connsiteX239" fmla="*/ 1472918 w 5575945"/>
              <a:gd name="connsiteY239" fmla="*/ 2751607 h 3851516"/>
              <a:gd name="connsiteX240" fmla="*/ 1106524 w 5575945"/>
              <a:gd name="connsiteY240" fmla="*/ 2849700 h 3851516"/>
              <a:gd name="connsiteX241" fmla="*/ 933650 w 5575945"/>
              <a:gd name="connsiteY241" fmla="*/ 2864474 h 3851516"/>
              <a:gd name="connsiteX242" fmla="*/ 861413 w 5575945"/>
              <a:gd name="connsiteY242" fmla="*/ 2873254 h 3851516"/>
              <a:gd name="connsiteX243" fmla="*/ 703556 w 5575945"/>
              <a:gd name="connsiteY243" fmla="*/ 2874768 h 3851516"/>
              <a:gd name="connsiteX244" fmla="*/ 615819 w 5575945"/>
              <a:gd name="connsiteY244" fmla="*/ 2873557 h 3851516"/>
              <a:gd name="connsiteX245" fmla="*/ 568043 w 5575945"/>
              <a:gd name="connsiteY245" fmla="*/ 2929142 h 3851516"/>
              <a:gd name="connsiteX246" fmla="*/ 582515 w 5575945"/>
              <a:gd name="connsiteY246" fmla="*/ 2946884 h 3851516"/>
              <a:gd name="connsiteX247" fmla="*/ 647184 w 5575945"/>
              <a:gd name="connsiteY247" fmla="*/ 2968804 h 3851516"/>
              <a:gd name="connsiteX248" fmla="*/ 672010 w 5575945"/>
              <a:gd name="connsiteY248" fmla="*/ 3002833 h 3851516"/>
              <a:gd name="connsiteX249" fmla="*/ 656691 w 5575945"/>
              <a:gd name="connsiteY249" fmla="*/ 3023723 h 3851516"/>
              <a:gd name="connsiteX250" fmla="*/ 604859 w 5575945"/>
              <a:gd name="connsiteY250" fmla="*/ 3028870 h 3851516"/>
              <a:gd name="connsiteX251" fmla="*/ 307856 w 5575945"/>
              <a:gd name="connsiteY251" fmla="*/ 3131928 h 3851516"/>
              <a:gd name="connsiteX252" fmla="*/ 276066 w 5575945"/>
              <a:gd name="connsiteY252" fmla="*/ 3161053 h 3851516"/>
              <a:gd name="connsiteX253" fmla="*/ 270617 w 5575945"/>
              <a:gd name="connsiteY253" fmla="*/ 3167108 h 3851516"/>
              <a:gd name="connsiteX254" fmla="*/ 305615 w 5575945"/>
              <a:gd name="connsiteY254" fmla="*/ 3174192 h 3851516"/>
              <a:gd name="connsiteX255" fmla="*/ 337526 w 5575945"/>
              <a:gd name="connsiteY255" fmla="*/ 3204468 h 3851516"/>
              <a:gd name="connsiteX256" fmla="*/ 296956 w 5575945"/>
              <a:gd name="connsiteY256" fmla="*/ 3240799 h 3851516"/>
              <a:gd name="connsiteX257" fmla="*/ 230774 w 5575945"/>
              <a:gd name="connsiteY257" fmla="*/ 3246491 h 3851516"/>
              <a:gd name="connsiteX258" fmla="*/ 65894 w 5575945"/>
              <a:gd name="connsiteY258" fmla="*/ 3372376 h 3851516"/>
              <a:gd name="connsiteX259" fmla="*/ 18482 w 5575945"/>
              <a:gd name="connsiteY259" fmla="*/ 3450365 h 3851516"/>
              <a:gd name="connsiteX260" fmla="*/ 608855 w 5575945"/>
              <a:gd name="connsiteY260" fmla="*/ 3726599 h 3851516"/>
              <a:gd name="connsiteX261" fmla="*/ 607220 w 5575945"/>
              <a:gd name="connsiteY261" fmla="*/ 3731746 h 3851516"/>
              <a:gd name="connsiteX262" fmla="*/ 469829 w 5575945"/>
              <a:gd name="connsiteY262" fmla="*/ 3793630 h 3851516"/>
              <a:gd name="connsiteX263" fmla="*/ 412185 w 5575945"/>
              <a:gd name="connsiteY263" fmla="*/ 3820454 h 3851516"/>
              <a:gd name="connsiteX264" fmla="*/ 331531 w 5575945"/>
              <a:gd name="connsiteY264" fmla="*/ 3838861 h 3851516"/>
              <a:gd name="connsiteX265" fmla="*/ 131773 w 5575945"/>
              <a:gd name="connsiteY265" fmla="*/ 3838498 h 3851516"/>
              <a:gd name="connsiteX266" fmla="*/ 114335 w 5575945"/>
              <a:gd name="connsiteY266" fmla="*/ 3829052 h 3851516"/>
              <a:gd name="connsiteX267" fmla="*/ 10611 w 5575945"/>
              <a:gd name="connsiteY267" fmla="*/ 3542826 h 3851516"/>
              <a:gd name="connsiteX268" fmla="*/ 378 w 5575945"/>
              <a:gd name="connsiteY268" fmla="*/ 3468834 h 3851516"/>
              <a:gd name="connsiteX269" fmla="*/ 12912 w 5575945"/>
              <a:gd name="connsiteY269" fmla="*/ 3433412 h 3851516"/>
              <a:gd name="connsiteX270" fmla="*/ 135285 w 5575945"/>
              <a:gd name="connsiteY270" fmla="*/ 3278340 h 3851516"/>
              <a:gd name="connsiteX271" fmla="*/ 250816 w 5575945"/>
              <a:gd name="connsiteY271" fmla="*/ 3226872 h 3851516"/>
              <a:gd name="connsiteX272" fmla="*/ 251120 w 5575945"/>
              <a:gd name="connsiteY272" fmla="*/ 3179521 h 3851516"/>
              <a:gd name="connsiteX273" fmla="*/ 258264 w 5575945"/>
              <a:gd name="connsiteY273" fmla="*/ 3159660 h 3851516"/>
              <a:gd name="connsiteX274" fmla="*/ 501437 w 5575945"/>
              <a:gd name="connsiteY274" fmla="*/ 3016154 h 3851516"/>
              <a:gd name="connsiteX275" fmla="*/ 547940 w 5575945"/>
              <a:gd name="connsiteY275" fmla="*/ 3009191 h 3851516"/>
              <a:gd name="connsiteX276" fmla="*/ 554540 w 5575945"/>
              <a:gd name="connsiteY276" fmla="*/ 2939740 h 3851516"/>
              <a:gd name="connsiteX277" fmla="*/ 631137 w 5575945"/>
              <a:gd name="connsiteY277" fmla="*/ 2857995 h 3851516"/>
              <a:gd name="connsiteX278" fmla="*/ 728443 w 5575945"/>
              <a:gd name="connsiteY278" fmla="*/ 2861871 h 3851516"/>
              <a:gd name="connsiteX279" fmla="*/ 876491 w 5575945"/>
              <a:gd name="connsiteY279" fmla="*/ 2857390 h 3851516"/>
              <a:gd name="connsiteX280" fmla="*/ 878852 w 5575945"/>
              <a:gd name="connsiteY280" fmla="*/ 2856542 h 3851516"/>
              <a:gd name="connsiteX281" fmla="*/ 878792 w 5575945"/>
              <a:gd name="connsiteY281" fmla="*/ 2783154 h 3851516"/>
              <a:gd name="connsiteX282" fmla="*/ 873463 w 5575945"/>
              <a:gd name="connsiteY282" fmla="*/ 2337439 h 3851516"/>
              <a:gd name="connsiteX283" fmla="*/ 871525 w 5575945"/>
              <a:gd name="connsiteY283" fmla="*/ 2244795 h 3851516"/>
              <a:gd name="connsiteX284" fmla="*/ 983423 w 5575945"/>
              <a:gd name="connsiteY284" fmla="*/ 2068047 h 3851516"/>
              <a:gd name="connsiteX285" fmla="*/ 1118876 w 5575945"/>
              <a:gd name="connsiteY285" fmla="*/ 2036742 h 3851516"/>
              <a:gd name="connsiteX286" fmla="*/ 1431744 w 5575945"/>
              <a:gd name="connsiteY286" fmla="*/ 2041404 h 3851516"/>
              <a:gd name="connsiteX287" fmla="*/ 1735104 w 5575945"/>
              <a:gd name="connsiteY287" fmla="*/ 2038256 h 3851516"/>
              <a:gd name="connsiteX288" fmla="*/ 1954783 w 5575945"/>
              <a:gd name="connsiteY288" fmla="*/ 1991086 h 3851516"/>
              <a:gd name="connsiteX289" fmla="*/ 2006917 w 5575945"/>
              <a:gd name="connsiteY289" fmla="*/ 1960689 h 3851516"/>
              <a:gd name="connsiteX290" fmla="*/ 2013578 w 5575945"/>
              <a:gd name="connsiteY290" fmla="*/ 1944280 h 3851516"/>
              <a:gd name="connsiteX291" fmla="*/ 1893626 w 5575945"/>
              <a:gd name="connsiteY291" fmla="*/ 1370318 h 3851516"/>
              <a:gd name="connsiteX292" fmla="*/ 1845671 w 5575945"/>
              <a:gd name="connsiteY292" fmla="*/ 1189269 h 3851516"/>
              <a:gd name="connsiteX293" fmla="*/ 1824719 w 5575945"/>
              <a:gd name="connsiteY293" fmla="*/ 1146885 h 3851516"/>
              <a:gd name="connsiteX294" fmla="*/ 1829745 w 5575945"/>
              <a:gd name="connsiteY294" fmla="*/ 1108676 h 3851516"/>
              <a:gd name="connsiteX295" fmla="*/ 1896896 w 5575945"/>
              <a:gd name="connsiteY295" fmla="*/ 1078219 h 3851516"/>
              <a:gd name="connsiteX296" fmla="*/ 2073462 w 5575945"/>
              <a:gd name="connsiteY296" fmla="*/ 1045159 h 3851516"/>
              <a:gd name="connsiteX297" fmla="*/ 2382575 w 5575945"/>
              <a:gd name="connsiteY297" fmla="*/ 941011 h 3851516"/>
              <a:gd name="connsiteX298" fmla="*/ 2446881 w 5575945"/>
              <a:gd name="connsiteY298" fmla="*/ 907949 h 3851516"/>
              <a:gd name="connsiteX299" fmla="*/ 2556418 w 5575945"/>
              <a:gd name="connsiteY299" fmla="*/ 899110 h 3851516"/>
              <a:gd name="connsiteX300" fmla="*/ 2890175 w 5575945"/>
              <a:gd name="connsiteY300" fmla="*/ 905407 h 3851516"/>
              <a:gd name="connsiteX301" fmla="*/ 2996381 w 5575945"/>
              <a:gd name="connsiteY301" fmla="*/ 911825 h 3851516"/>
              <a:gd name="connsiteX302" fmla="*/ 2993717 w 5575945"/>
              <a:gd name="connsiteY302" fmla="*/ 750094 h 3851516"/>
              <a:gd name="connsiteX303" fmla="*/ 2959688 w 5575945"/>
              <a:gd name="connsiteY303" fmla="*/ 689725 h 3851516"/>
              <a:gd name="connsiteX304" fmla="*/ 2936678 w 5575945"/>
              <a:gd name="connsiteY304" fmla="*/ 642494 h 3851516"/>
              <a:gd name="connsiteX305" fmla="*/ 2973432 w 5575945"/>
              <a:gd name="connsiteY305" fmla="*/ 570317 h 3851516"/>
              <a:gd name="connsiteX306" fmla="*/ 3118634 w 5575945"/>
              <a:gd name="connsiteY306" fmla="*/ 489239 h 3851516"/>
              <a:gd name="connsiteX307" fmla="*/ 3423326 w 5575945"/>
              <a:gd name="connsiteY307" fmla="*/ 406648 h 3851516"/>
              <a:gd name="connsiteX308" fmla="*/ 3669648 w 5575945"/>
              <a:gd name="connsiteY308" fmla="*/ 365534 h 3851516"/>
              <a:gd name="connsiteX309" fmla="*/ 3752845 w 5575945"/>
              <a:gd name="connsiteY309" fmla="*/ 354817 h 3851516"/>
              <a:gd name="connsiteX310" fmla="*/ 3739524 w 5575945"/>
              <a:gd name="connsiteY310" fmla="*/ 238316 h 3851516"/>
              <a:gd name="connsiteX311" fmla="*/ 3726565 w 5575945"/>
              <a:gd name="connsiteY311" fmla="*/ 182731 h 3851516"/>
              <a:gd name="connsiteX312" fmla="*/ 3763683 w 5575945"/>
              <a:gd name="connsiteY312" fmla="*/ 96809 h 3851516"/>
              <a:gd name="connsiteX313" fmla="*/ 3814607 w 5575945"/>
              <a:gd name="connsiteY313" fmla="*/ 71075 h 3851516"/>
              <a:gd name="connsiteX314" fmla="*/ 3869103 w 5575945"/>
              <a:gd name="connsiteY314" fmla="*/ 52667 h 3851516"/>
              <a:gd name="connsiteX315" fmla="*/ 3934861 w 5575945"/>
              <a:gd name="connsiteY315" fmla="*/ 36560 h 3851516"/>
              <a:gd name="connsiteX316" fmla="*/ 4122206 w 5575945"/>
              <a:gd name="connsiteY316" fmla="*/ 1016 h 3851516"/>
              <a:gd name="connsiteX317" fmla="*/ 4139705 w 5575945"/>
              <a:gd name="connsiteY317"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186875 w 5575945"/>
              <a:gd name="connsiteY21" fmla="*/ 1850245 h 3851516"/>
              <a:gd name="connsiteX22" fmla="*/ 5076363 w 5575945"/>
              <a:gd name="connsiteY22" fmla="*/ 2323098 h 3851516"/>
              <a:gd name="connsiteX23" fmla="*/ 5087177 w 5575945"/>
              <a:gd name="connsiteY23" fmla="*/ 2970252 h 3851516"/>
              <a:gd name="connsiteX24" fmla="*/ 5160717 w 5575945"/>
              <a:gd name="connsiteY24" fmla="*/ 3280642 h 3851516"/>
              <a:gd name="connsiteX25" fmla="*/ 5173493 w 5575945"/>
              <a:gd name="connsiteY25" fmla="*/ 3458662 h 3851516"/>
              <a:gd name="connsiteX26" fmla="*/ 5202314 w 5575945"/>
              <a:gd name="connsiteY26" fmla="*/ 3575586 h 3851516"/>
              <a:gd name="connsiteX27" fmla="*/ 5226899 w 5575945"/>
              <a:gd name="connsiteY27" fmla="*/ 3747247 h 3851516"/>
              <a:gd name="connsiteX28" fmla="*/ 5236163 w 5575945"/>
              <a:gd name="connsiteY28" fmla="*/ 3838619 h 3851516"/>
              <a:gd name="connsiteX29" fmla="*/ 5137949 w 5575945"/>
              <a:gd name="connsiteY29" fmla="*/ 3847580 h 3851516"/>
              <a:gd name="connsiteX30" fmla="*/ 4893747 w 5575945"/>
              <a:gd name="connsiteY30" fmla="*/ 3850487 h 3851516"/>
              <a:gd name="connsiteX31" fmla="*/ 4521056 w 5575945"/>
              <a:gd name="connsiteY31" fmla="*/ 3777825 h 3851516"/>
              <a:gd name="connsiteX32" fmla="*/ 4357083 w 5575945"/>
              <a:gd name="connsiteY32" fmla="*/ 3643766 h 3851516"/>
              <a:gd name="connsiteX33" fmla="*/ 4338192 w 5575945"/>
              <a:gd name="connsiteY33" fmla="*/ 3601985 h 3851516"/>
              <a:gd name="connsiteX34" fmla="*/ 4368226 w 5575945"/>
              <a:gd name="connsiteY34" fmla="*/ 3535501 h 3851516"/>
              <a:gd name="connsiteX35" fmla="*/ 4473099 w 5575945"/>
              <a:gd name="connsiteY35" fmla="*/ 3520666 h 3851516"/>
              <a:gd name="connsiteX36" fmla="*/ 4777247 w 5575945"/>
              <a:gd name="connsiteY36" fmla="*/ 3561961 h 3851516"/>
              <a:gd name="connsiteX37" fmla="*/ 4888358 w 5575945"/>
              <a:gd name="connsiteY37" fmla="*/ 3581882 h 3851516"/>
              <a:gd name="connsiteX38" fmla="*/ 4978883 w 5575945"/>
              <a:gd name="connsiteY38" fmla="*/ 3551486 h 3851516"/>
              <a:gd name="connsiteX39" fmla="*/ 4982152 w 5575945"/>
              <a:gd name="connsiteY39" fmla="*/ 3493478 h 3851516"/>
              <a:gd name="connsiteX40" fmla="*/ 4928322 w 5575945"/>
              <a:gd name="connsiteY40" fmla="*/ 3452728 h 3851516"/>
              <a:gd name="connsiteX41" fmla="*/ 4751452 w 5575945"/>
              <a:gd name="connsiteY41" fmla="*/ 3391389 h 3851516"/>
              <a:gd name="connsiteX42" fmla="*/ 4416545 w 5575945"/>
              <a:gd name="connsiteY42" fmla="*/ 3297716 h 3851516"/>
              <a:gd name="connsiteX43" fmla="*/ 4242218 w 5575945"/>
              <a:gd name="connsiteY43" fmla="*/ 3211008 h 3851516"/>
              <a:gd name="connsiteX44" fmla="*/ 4215636 w 5575945"/>
              <a:gd name="connsiteY44" fmla="*/ 3185818 h 3851516"/>
              <a:gd name="connsiteX45" fmla="*/ 4190448 w 5575945"/>
              <a:gd name="connsiteY45" fmla="*/ 3177887 h 3851516"/>
              <a:gd name="connsiteX46" fmla="*/ 4003708 w 5575945"/>
              <a:gd name="connsiteY46" fmla="*/ 3199079 h 3851516"/>
              <a:gd name="connsiteX47" fmla="*/ 3890599 w 5575945"/>
              <a:gd name="connsiteY47" fmla="*/ 3205559 h 3851516"/>
              <a:gd name="connsiteX48" fmla="*/ 3761261 w 5575945"/>
              <a:gd name="connsiteY48" fmla="*/ 3148096 h 3851516"/>
              <a:gd name="connsiteX49" fmla="*/ 3688116 w 5575945"/>
              <a:gd name="connsiteY49" fmla="*/ 3117880 h 3851516"/>
              <a:gd name="connsiteX50" fmla="*/ 3362351 w 5575945"/>
              <a:gd name="connsiteY50" fmla="*/ 3119515 h 3851516"/>
              <a:gd name="connsiteX51" fmla="*/ 3215030 w 5575945"/>
              <a:gd name="connsiteY51" fmla="*/ 3105710 h 3851516"/>
              <a:gd name="connsiteX52" fmla="*/ 3142793 w 5575945"/>
              <a:gd name="connsiteY52" fmla="*/ 3077735 h 3851516"/>
              <a:gd name="connsiteX53" fmla="*/ 2824175 w 5575945"/>
              <a:gd name="connsiteY53" fmla="*/ 2904619 h 3851516"/>
              <a:gd name="connsiteX54" fmla="*/ 2747214 w 5575945"/>
              <a:gd name="connsiteY54" fmla="*/ 2835773 h 3851516"/>
              <a:gd name="connsiteX55" fmla="*/ 2746668 w 5575945"/>
              <a:gd name="connsiteY55" fmla="*/ 2750639 h 3851516"/>
              <a:gd name="connsiteX56" fmla="*/ 2886724 w 5575945"/>
              <a:gd name="connsiteY56" fmla="*/ 2633109 h 3851516"/>
              <a:gd name="connsiteX57" fmla="*/ 3307614 w 5575945"/>
              <a:gd name="connsiteY57" fmla="*/ 2437408 h 3851516"/>
              <a:gd name="connsiteX58" fmla="*/ 3473220 w 5575945"/>
              <a:gd name="connsiteY58" fmla="*/ 2419969 h 3851516"/>
              <a:gd name="connsiteX59" fmla="*/ 3542430 w 5575945"/>
              <a:gd name="connsiteY59" fmla="*/ 2430263 h 3851516"/>
              <a:gd name="connsiteX60" fmla="*/ 3594928 w 5575945"/>
              <a:gd name="connsiteY60" fmla="*/ 2431716 h 3851516"/>
              <a:gd name="connsiteX61" fmla="*/ 3618119 w 5575945"/>
              <a:gd name="connsiteY61" fmla="*/ 2419242 h 3851516"/>
              <a:gd name="connsiteX62" fmla="*/ 3608612 w 5575945"/>
              <a:gd name="connsiteY62" fmla="*/ 2394841 h 3851516"/>
              <a:gd name="connsiteX63" fmla="*/ 3499802 w 5575945"/>
              <a:gd name="connsiteY63" fmla="*/ 2333623 h 3851516"/>
              <a:gd name="connsiteX64" fmla="*/ 3282545 w 5575945"/>
              <a:gd name="connsiteY64" fmla="*/ 2288815 h 3851516"/>
              <a:gd name="connsiteX65" fmla="*/ 3111973 w 5575945"/>
              <a:gd name="connsiteY65" fmla="*/ 2285971 h 3851516"/>
              <a:gd name="connsiteX66" fmla="*/ 3023568 w 5575945"/>
              <a:gd name="connsiteY66" fmla="*/ 2296809 h 3851516"/>
              <a:gd name="connsiteX67" fmla="*/ 2980880 w 5575945"/>
              <a:gd name="connsiteY67" fmla="*/ 2291237 h 3851516"/>
              <a:gd name="connsiteX68" fmla="*/ 2919482 w 5575945"/>
              <a:gd name="connsiteY68" fmla="*/ 2276343 h 3851516"/>
              <a:gd name="connsiteX69" fmla="*/ 2618543 w 5575945"/>
              <a:gd name="connsiteY69" fmla="*/ 2243523 h 3851516"/>
              <a:gd name="connsiteX70" fmla="*/ 2493808 w 5575945"/>
              <a:gd name="connsiteY70" fmla="*/ 2227236 h 3851516"/>
              <a:gd name="connsiteX71" fmla="*/ 2360111 w 5575945"/>
              <a:gd name="connsiteY71" fmla="*/ 2126539 h 3851516"/>
              <a:gd name="connsiteX72" fmla="*/ 2477884 w 5575945"/>
              <a:gd name="connsiteY72" fmla="*/ 2115458 h 3851516"/>
              <a:gd name="connsiteX73" fmla="*/ 2655479 w 5575945"/>
              <a:gd name="connsiteY73" fmla="*/ 2097353 h 3851516"/>
              <a:gd name="connsiteX74" fmla="*/ 2799531 w 5575945"/>
              <a:gd name="connsiteY74" fmla="*/ 2080763 h 3851516"/>
              <a:gd name="connsiteX75" fmla="*/ 2999954 w 5575945"/>
              <a:gd name="connsiteY75" fmla="*/ 2054180 h 3851516"/>
              <a:gd name="connsiteX76" fmla="*/ 3212003 w 5575945"/>
              <a:gd name="connsiteY76" fmla="*/ 2012461 h 3851516"/>
              <a:gd name="connsiteX77" fmla="*/ 3320511 w 5575945"/>
              <a:gd name="connsiteY77" fmla="*/ 1972619 h 3851516"/>
              <a:gd name="connsiteX78" fmla="*/ 3517786 w 5575945"/>
              <a:gd name="connsiteY78" fmla="*/ 1930898 h 3851516"/>
              <a:gd name="connsiteX79" fmla="*/ 3732924 w 5575945"/>
              <a:gd name="connsiteY79" fmla="*/ 1905648 h 3851516"/>
              <a:gd name="connsiteX80" fmla="*/ 3978398 w 5575945"/>
              <a:gd name="connsiteY80" fmla="*/ 1893175 h 3851516"/>
              <a:gd name="connsiteX81" fmla="*/ 3923963 w 5575945"/>
              <a:gd name="connsiteY81" fmla="*/ 1847883 h 3851516"/>
              <a:gd name="connsiteX82" fmla="*/ 3552239 w 5575945"/>
              <a:gd name="connsiteY82" fmla="*/ 1680822 h 3851516"/>
              <a:gd name="connsiteX83" fmla="*/ 3183182 w 5575945"/>
              <a:gd name="connsiteY83" fmla="*/ 1649579 h 3851516"/>
              <a:gd name="connsiteX84" fmla="*/ 3157931 w 5575945"/>
              <a:gd name="connsiteY84" fmla="*/ 1630747 h 3851516"/>
              <a:gd name="connsiteX85" fmla="*/ 3182455 w 5575945"/>
              <a:gd name="connsiteY85" fmla="*/ 1575464 h 3851516"/>
              <a:gd name="connsiteX86" fmla="*/ 3258203 w 5575945"/>
              <a:gd name="connsiteY86" fmla="*/ 1560387 h 3851516"/>
              <a:gd name="connsiteX87" fmla="*/ 3379487 w 5575945"/>
              <a:gd name="connsiteY87" fmla="*/ 1559357 h 3851516"/>
              <a:gd name="connsiteX88" fmla="*/ 3498955 w 5575945"/>
              <a:gd name="connsiteY88" fmla="*/ 1552455 h 3851516"/>
              <a:gd name="connsiteX89" fmla="*/ 3601225 w 5575945"/>
              <a:gd name="connsiteY89" fmla="*/ 1577038 h 3851516"/>
              <a:gd name="connsiteX90" fmla="*/ 3614728 w 5575945"/>
              <a:gd name="connsiteY90" fmla="*/ 1579037 h 3851516"/>
              <a:gd name="connsiteX91" fmla="*/ 3814668 w 5575945"/>
              <a:gd name="connsiteY91" fmla="*/ 1569107 h 3851516"/>
              <a:gd name="connsiteX92" fmla="*/ 3814668 w 5575945"/>
              <a:gd name="connsiteY92" fmla="*/ 1548701 h 3851516"/>
              <a:gd name="connsiteX93" fmla="*/ 3855357 w 5575945"/>
              <a:gd name="connsiteY93" fmla="*/ 1508313 h 3851516"/>
              <a:gd name="connsiteX94" fmla="*/ 3993354 w 5575945"/>
              <a:gd name="connsiteY94" fmla="*/ 1529506 h 3851516"/>
              <a:gd name="connsiteX95" fmla="*/ 4106887 w 5575945"/>
              <a:gd name="connsiteY95" fmla="*/ 1569834 h 3851516"/>
              <a:gd name="connsiteX96" fmla="*/ 4136557 w 5575945"/>
              <a:gd name="connsiteY96" fmla="*/ 1588846 h 3851516"/>
              <a:gd name="connsiteX97" fmla="*/ 4260868 w 5575945"/>
              <a:gd name="connsiteY97" fmla="*/ 1502379 h 3851516"/>
              <a:gd name="connsiteX98" fmla="*/ 4458324 w 5575945"/>
              <a:gd name="connsiteY98" fmla="*/ 1498867 h 3851516"/>
              <a:gd name="connsiteX99" fmla="*/ 4412427 w 5575945"/>
              <a:gd name="connsiteY99" fmla="*/ 1474768 h 3851516"/>
              <a:gd name="connsiteX100" fmla="*/ 3932379 w 5575945"/>
              <a:gd name="connsiteY100" fmla="*/ 1317214 h 3851516"/>
              <a:gd name="connsiteX101" fmla="*/ 3643066 w 5575945"/>
              <a:gd name="connsiteY101" fmla="*/ 1296748 h 3851516"/>
              <a:gd name="connsiteX102" fmla="*/ 3086844 w 5575945"/>
              <a:gd name="connsiteY102" fmla="*/ 1181761 h 3851516"/>
              <a:gd name="connsiteX103" fmla="*/ 3008370 w 5575945"/>
              <a:gd name="connsiteY103" fmla="*/ 1136712 h 3851516"/>
              <a:gd name="connsiteX104" fmla="*/ 2984574 w 5575945"/>
              <a:gd name="connsiteY104" fmla="*/ 1094992 h 3851516"/>
              <a:gd name="connsiteX105" fmla="*/ 3023508 w 5575945"/>
              <a:gd name="connsiteY105" fmla="*/ 1073436 h 3851516"/>
              <a:gd name="connsiteX106" fmla="*/ 3118694 w 5575945"/>
              <a:gd name="connsiteY106" fmla="*/ 1065141 h 3851516"/>
              <a:gd name="connsiteX107" fmla="*/ 3402981 w 5575945"/>
              <a:gd name="connsiteY107" fmla="*/ 1069984 h 3851516"/>
              <a:gd name="connsiteX108" fmla="*/ 3634287 w 5575945"/>
              <a:gd name="connsiteY108" fmla="*/ 1080459 h 3851516"/>
              <a:gd name="connsiteX109" fmla="*/ 3868437 w 5575945"/>
              <a:gd name="connsiteY109" fmla="*/ 1095295 h 3851516"/>
              <a:gd name="connsiteX110" fmla="*/ 4038888 w 5575945"/>
              <a:gd name="connsiteY110" fmla="*/ 1105891 h 3851516"/>
              <a:gd name="connsiteX111" fmla="*/ 4210853 w 5575945"/>
              <a:gd name="connsiteY111" fmla="*/ 1117335 h 3851516"/>
              <a:gd name="connsiteX112" fmla="*/ 4338494 w 5575945"/>
              <a:gd name="connsiteY112" fmla="*/ 1120786 h 3851516"/>
              <a:gd name="connsiteX113" fmla="*/ 4595473 w 5575945"/>
              <a:gd name="connsiteY113" fmla="*/ 1111825 h 3851516"/>
              <a:gd name="connsiteX114" fmla="*/ 4840825 w 5575945"/>
              <a:gd name="connsiteY114" fmla="*/ 1096566 h 3851516"/>
              <a:gd name="connsiteX115" fmla="*/ 5061533 w 5575945"/>
              <a:gd name="connsiteY115" fmla="*/ 1076705 h 3851516"/>
              <a:gd name="connsiteX116" fmla="*/ 5464683 w 5575945"/>
              <a:gd name="connsiteY116" fmla="*/ 996899 h 3851516"/>
              <a:gd name="connsiteX117" fmla="*/ 5545700 w 5575945"/>
              <a:gd name="connsiteY117" fmla="*/ 956754 h 3851516"/>
              <a:gd name="connsiteX118" fmla="*/ 5554117 w 5575945"/>
              <a:gd name="connsiteY118" fmla="*/ 915761 h 3851516"/>
              <a:gd name="connsiteX119" fmla="*/ 5511974 w 5575945"/>
              <a:gd name="connsiteY119" fmla="*/ 875495 h 3851516"/>
              <a:gd name="connsiteX120" fmla="*/ 5347455 w 5575945"/>
              <a:gd name="connsiteY120" fmla="*/ 809191 h 3851516"/>
              <a:gd name="connsiteX121" fmla="*/ 5058749 w 5575945"/>
              <a:gd name="connsiteY121" fmla="*/ 754271 h 3851516"/>
              <a:gd name="connsiteX122" fmla="*/ 4771979 w 5575945"/>
              <a:gd name="connsiteY122" fmla="*/ 723270 h 3851516"/>
              <a:gd name="connsiteX123" fmla="*/ 4580820 w 5575945"/>
              <a:gd name="connsiteY123" fmla="*/ 712673 h 3851516"/>
              <a:gd name="connsiteX124" fmla="*/ 4381606 w 5575945"/>
              <a:gd name="connsiteY124" fmla="*/ 700927 h 3851516"/>
              <a:gd name="connsiteX125" fmla="*/ 4206372 w 5575945"/>
              <a:gd name="connsiteY125" fmla="*/ 690208 h 3851516"/>
              <a:gd name="connsiteX126" fmla="*/ 3957023 w 5575945"/>
              <a:gd name="connsiteY126" fmla="*/ 668713 h 3851516"/>
              <a:gd name="connsiteX127" fmla="*/ 3790507 w 5575945"/>
              <a:gd name="connsiteY127" fmla="*/ 651820 h 3851516"/>
              <a:gd name="connsiteX128" fmla="*/ 3608673 w 5575945"/>
              <a:gd name="connsiteY128" fmla="*/ 629839 h 3851516"/>
              <a:gd name="connsiteX129" fmla="*/ 3420057 w 5575945"/>
              <a:gd name="connsiteY129" fmla="*/ 600412 h 3851516"/>
              <a:gd name="connsiteX130" fmla="*/ 3338918 w 5575945"/>
              <a:gd name="connsiteY130" fmla="*/ 578673 h 3851516"/>
              <a:gd name="connsiteX131" fmla="*/ 3321903 w 5575945"/>
              <a:gd name="connsiteY131" fmla="*/ 570136 h 3851516"/>
              <a:gd name="connsiteX132" fmla="*/ 3322024 w 5575945"/>
              <a:gd name="connsiteY132" fmla="*/ 547187 h 3851516"/>
              <a:gd name="connsiteX133" fmla="*/ 3390811 w 5575945"/>
              <a:gd name="connsiteY133" fmla="*/ 518849 h 3851516"/>
              <a:gd name="connsiteX134" fmla="*/ 3635437 w 5575945"/>
              <a:gd name="connsiteY134" fmla="*/ 470469 h 3851516"/>
              <a:gd name="connsiteX135" fmla="*/ 3834467 w 5575945"/>
              <a:gd name="connsiteY135" fmla="*/ 445583 h 3851516"/>
              <a:gd name="connsiteX136" fmla="*/ 4033681 w 5575945"/>
              <a:gd name="connsiteY136" fmla="*/ 435046 h 3851516"/>
              <a:gd name="connsiteX137" fmla="*/ 4380093 w 5575945"/>
              <a:gd name="connsiteY137" fmla="*/ 422876 h 3851516"/>
              <a:gd name="connsiteX138" fmla="*/ 4602012 w 5575945"/>
              <a:gd name="connsiteY138" fmla="*/ 415670 h 3851516"/>
              <a:gd name="connsiteX139" fmla="*/ 4704163 w 5575945"/>
              <a:gd name="connsiteY139" fmla="*/ 412280 h 3851516"/>
              <a:gd name="connsiteX140" fmla="*/ 4717180 w 5575945"/>
              <a:gd name="connsiteY140" fmla="*/ 392116 h 3851516"/>
              <a:gd name="connsiteX141" fmla="*/ 4686965 w 5575945"/>
              <a:gd name="connsiteY141" fmla="*/ 353909 h 3851516"/>
              <a:gd name="connsiteX142" fmla="*/ 4407522 w 5575945"/>
              <a:gd name="connsiteY142" fmla="*/ 206466 h 3851516"/>
              <a:gd name="connsiteX143" fmla="*/ 4244035 w 5575945"/>
              <a:gd name="connsiteY143" fmla="*/ 182609 h 3851516"/>
              <a:gd name="connsiteX144" fmla="*/ 4013274 w 5575945"/>
              <a:gd name="connsiteY144" fmla="*/ 150094 h 3851516"/>
              <a:gd name="connsiteX145" fmla="*/ 3977126 w 5575945"/>
              <a:gd name="connsiteY145" fmla="*/ 133926 h 3851516"/>
              <a:gd name="connsiteX146" fmla="*/ 3972524 w 5575945"/>
              <a:gd name="connsiteY146" fmla="*/ 101108 h 3851516"/>
              <a:gd name="connsiteX147" fmla="*/ 4016787 w 5575945"/>
              <a:gd name="connsiteY147" fmla="*/ 68046 h 3851516"/>
              <a:gd name="connsiteX148" fmla="*/ 4156659 w 5575945"/>
              <a:gd name="connsiteY148" fmla="*/ 17123 h 3851516"/>
              <a:gd name="connsiteX149" fmla="*/ 4139705 w 5575945"/>
              <a:gd name="connsiteY149" fmla="*/ 593 h 3851516"/>
              <a:gd name="connsiteX150" fmla="*/ 4150120 w 5575945"/>
              <a:gd name="connsiteY150" fmla="*/ 7314 h 3851516"/>
              <a:gd name="connsiteX151" fmla="*/ 4139705 w 5575945"/>
              <a:gd name="connsiteY151" fmla="*/ 13854 h 3851516"/>
              <a:gd name="connsiteX152" fmla="*/ 4032712 w 5575945"/>
              <a:gd name="connsiteY152" fmla="*/ 29476 h 3851516"/>
              <a:gd name="connsiteX153" fmla="*/ 3822236 w 5575945"/>
              <a:gd name="connsiteY153" fmla="*/ 83972 h 3851516"/>
              <a:gd name="connsiteX154" fmla="*/ 3756599 w 5575945"/>
              <a:gd name="connsiteY154" fmla="*/ 121453 h 3851516"/>
              <a:gd name="connsiteX155" fmla="*/ 3738252 w 5575945"/>
              <a:gd name="connsiteY155" fmla="*/ 165171 h 3851516"/>
              <a:gd name="connsiteX156" fmla="*/ 3753208 w 5575945"/>
              <a:gd name="connsiteY156" fmla="*/ 179158 h 3851516"/>
              <a:gd name="connsiteX157" fmla="*/ 4003527 w 5575945"/>
              <a:gd name="connsiteY157" fmla="*/ 233412 h 3851516"/>
              <a:gd name="connsiteX158" fmla="*/ 4212851 w 5575945"/>
              <a:gd name="connsiteY158" fmla="*/ 284941 h 3851516"/>
              <a:gd name="connsiteX159" fmla="*/ 4291325 w 5575945"/>
              <a:gd name="connsiteY159" fmla="*/ 297777 h 3851516"/>
              <a:gd name="connsiteX160" fmla="*/ 4304767 w 5575945"/>
              <a:gd name="connsiteY160" fmla="*/ 324056 h 3851516"/>
              <a:gd name="connsiteX161" fmla="*/ 4248273 w 5575945"/>
              <a:gd name="connsiteY161" fmla="*/ 354574 h 3851516"/>
              <a:gd name="connsiteX162" fmla="*/ 4125294 w 5575945"/>
              <a:gd name="connsiteY162" fmla="*/ 357663 h 3851516"/>
              <a:gd name="connsiteX163" fmla="*/ 3842581 w 5575945"/>
              <a:gd name="connsiteY163" fmla="*/ 362082 h 3851516"/>
              <a:gd name="connsiteX164" fmla="*/ 3703133 w 5575945"/>
              <a:gd name="connsiteY164" fmla="*/ 375283 h 3851516"/>
              <a:gd name="connsiteX165" fmla="*/ 3483029 w 5575945"/>
              <a:gd name="connsiteY165" fmla="*/ 409675 h 3851516"/>
              <a:gd name="connsiteX166" fmla="*/ 3078186 w 5575945"/>
              <a:gd name="connsiteY166" fmla="*/ 521514 h 3851516"/>
              <a:gd name="connsiteX167" fmla="*/ 2970526 w 5575945"/>
              <a:gd name="connsiteY167" fmla="*/ 593933 h 3851516"/>
              <a:gd name="connsiteX168" fmla="*/ 2944368 w 5575945"/>
              <a:gd name="connsiteY168" fmla="*/ 637772 h 3851516"/>
              <a:gd name="connsiteX169" fmla="*/ 3062927 w 5575945"/>
              <a:gd name="connsiteY169" fmla="*/ 652303 h 3851516"/>
              <a:gd name="connsiteX170" fmla="*/ 3231985 w 5575945"/>
              <a:gd name="connsiteY170" fmla="*/ 673497 h 3851516"/>
              <a:gd name="connsiteX171" fmla="*/ 3397955 w 5575945"/>
              <a:gd name="connsiteY171" fmla="*/ 693842 h 3851516"/>
              <a:gd name="connsiteX172" fmla="*/ 3567074 w 5575945"/>
              <a:gd name="connsiteY172" fmla="*/ 714732 h 3851516"/>
              <a:gd name="connsiteX173" fmla="*/ 3741098 w 5575945"/>
              <a:gd name="connsiteY173" fmla="*/ 735259 h 3851516"/>
              <a:gd name="connsiteX174" fmla="*/ 3905857 w 5575945"/>
              <a:gd name="connsiteY174" fmla="*/ 752999 h 3851516"/>
              <a:gd name="connsiteX175" fmla="*/ 4014123 w 5575945"/>
              <a:gd name="connsiteY175" fmla="*/ 760871 h 3851516"/>
              <a:gd name="connsiteX176" fmla="*/ 4209703 w 5575945"/>
              <a:gd name="connsiteY176" fmla="*/ 776131 h 3851516"/>
              <a:gd name="connsiteX177" fmla="*/ 4366954 w 5575945"/>
              <a:gd name="connsiteY177" fmla="*/ 789876 h 3851516"/>
              <a:gd name="connsiteX178" fmla="*/ 4550725 w 5575945"/>
              <a:gd name="connsiteY178" fmla="*/ 810039 h 3851516"/>
              <a:gd name="connsiteX179" fmla="*/ 4747759 w 5575945"/>
              <a:gd name="connsiteY179" fmla="*/ 837831 h 3851516"/>
              <a:gd name="connsiteX180" fmla="*/ 5017877 w 5575945"/>
              <a:gd name="connsiteY180" fmla="*/ 901773 h 3851516"/>
              <a:gd name="connsiteX181" fmla="*/ 5062624 w 5575945"/>
              <a:gd name="connsiteY181" fmla="*/ 925691 h 3851516"/>
              <a:gd name="connsiteX182" fmla="*/ 5080730 w 5575945"/>
              <a:gd name="connsiteY182" fmla="*/ 935682 h 3851516"/>
              <a:gd name="connsiteX183" fmla="*/ 5075158 w 5575945"/>
              <a:gd name="connsiteY183" fmla="*/ 942645 h 3851516"/>
              <a:gd name="connsiteX184" fmla="*/ 4948969 w 5575945"/>
              <a:gd name="connsiteY184" fmla="*/ 955542 h 3851516"/>
              <a:gd name="connsiteX185" fmla="*/ 4750120 w 5575945"/>
              <a:gd name="connsiteY185" fmla="*/ 970620 h 3851516"/>
              <a:gd name="connsiteX186" fmla="*/ 4477156 w 5575945"/>
              <a:gd name="connsiteY186" fmla="*/ 975404 h 3851516"/>
              <a:gd name="connsiteX187" fmla="*/ 4060263 w 5575945"/>
              <a:gd name="connsiteY187" fmla="*/ 968258 h 3851516"/>
              <a:gd name="connsiteX188" fmla="*/ 3662685 w 5575945"/>
              <a:gd name="connsiteY188" fmla="*/ 956512 h 3851516"/>
              <a:gd name="connsiteX189" fmla="*/ 3429624 w 5575945"/>
              <a:gd name="connsiteY189" fmla="*/ 949125 h 3851516"/>
              <a:gd name="connsiteX190" fmla="*/ 3118634 w 5575945"/>
              <a:gd name="connsiteY190" fmla="*/ 934048 h 3851516"/>
              <a:gd name="connsiteX191" fmla="*/ 2587602 w 5575945"/>
              <a:gd name="connsiteY191" fmla="*/ 912249 h 3851516"/>
              <a:gd name="connsiteX192" fmla="*/ 2439977 w 5575945"/>
              <a:gd name="connsiteY192" fmla="*/ 923996 h 3851516"/>
              <a:gd name="connsiteX193" fmla="*/ 2422418 w 5575945"/>
              <a:gd name="connsiteY193" fmla="*/ 930838 h 3851516"/>
              <a:gd name="connsiteX194" fmla="*/ 2231198 w 5575945"/>
              <a:gd name="connsiteY194" fmla="*/ 1018940 h 3851516"/>
              <a:gd name="connsiteX195" fmla="*/ 1966227 w 5575945"/>
              <a:gd name="connsiteY195" fmla="*/ 1077796 h 3851516"/>
              <a:gd name="connsiteX196" fmla="*/ 1863109 w 5575945"/>
              <a:gd name="connsiteY196" fmla="*/ 1103409 h 3851516"/>
              <a:gd name="connsiteX197" fmla="*/ 1838040 w 5575945"/>
              <a:gd name="connsiteY197" fmla="*/ 1119576 h 3851516"/>
              <a:gd name="connsiteX198" fmla="*/ 1836224 w 5575945"/>
              <a:gd name="connsiteY198" fmla="*/ 1136106 h 3851516"/>
              <a:gd name="connsiteX199" fmla="*/ 1850454 w 5575945"/>
              <a:gd name="connsiteY199" fmla="*/ 1145370 h 3851516"/>
              <a:gd name="connsiteX200" fmla="*/ 2017938 w 5575945"/>
              <a:gd name="connsiteY200" fmla="*/ 1174556 h 3851516"/>
              <a:gd name="connsiteX201" fmla="*/ 2207401 w 5575945"/>
              <a:gd name="connsiteY201" fmla="*/ 1220636 h 3851516"/>
              <a:gd name="connsiteX202" fmla="*/ 2424234 w 5575945"/>
              <a:gd name="connsiteY202" fmla="*/ 1245582 h 3851516"/>
              <a:gd name="connsiteX203" fmla="*/ 2612004 w 5575945"/>
              <a:gd name="connsiteY203" fmla="*/ 1259449 h 3851516"/>
              <a:gd name="connsiteX204" fmla="*/ 2818907 w 5575945"/>
              <a:gd name="connsiteY204" fmla="*/ 1274405 h 3851516"/>
              <a:gd name="connsiteX205" fmla="*/ 2958901 w 5575945"/>
              <a:gd name="connsiteY205" fmla="*/ 1285122 h 3851516"/>
              <a:gd name="connsiteX206" fmla="*/ 3315667 w 5575945"/>
              <a:gd name="connsiteY206" fmla="*/ 1358813 h 3851516"/>
              <a:gd name="connsiteX207" fmla="*/ 3402315 w 5575945"/>
              <a:gd name="connsiteY207" fmla="*/ 1424208 h 3851516"/>
              <a:gd name="connsiteX208" fmla="*/ 3407341 w 5575945"/>
              <a:gd name="connsiteY208" fmla="*/ 1434441 h 3851516"/>
              <a:gd name="connsiteX209" fmla="*/ 3345034 w 5575945"/>
              <a:gd name="connsiteY209" fmla="*/ 1438195 h 3851516"/>
              <a:gd name="connsiteX210" fmla="*/ 3102830 w 5575945"/>
              <a:gd name="connsiteY210" fmla="*/ 1452121 h 3851516"/>
              <a:gd name="connsiteX211" fmla="*/ 2791961 w 5575945"/>
              <a:gd name="connsiteY211" fmla="*/ 1483124 h 3851516"/>
              <a:gd name="connsiteX212" fmla="*/ 2474734 w 5575945"/>
              <a:gd name="connsiteY212" fmla="*/ 1541132 h 3851516"/>
              <a:gd name="connsiteX213" fmla="*/ 2354480 w 5575945"/>
              <a:gd name="connsiteY213" fmla="*/ 1586364 h 3851516"/>
              <a:gd name="connsiteX214" fmla="*/ 2299379 w 5575945"/>
              <a:gd name="connsiteY214" fmla="*/ 1638134 h 3851516"/>
              <a:gd name="connsiteX215" fmla="*/ 2341340 w 5575945"/>
              <a:gd name="connsiteY215" fmla="*/ 1645825 h 3851516"/>
              <a:gd name="connsiteX216" fmla="*/ 2623872 w 5575945"/>
              <a:gd name="connsiteY216" fmla="*/ 1656240 h 3851516"/>
              <a:gd name="connsiteX217" fmla="*/ 3031137 w 5575945"/>
              <a:gd name="connsiteY217" fmla="*/ 1697837 h 3851516"/>
              <a:gd name="connsiteX218" fmla="*/ 3142551 w 5575945"/>
              <a:gd name="connsiteY218" fmla="*/ 1729142 h 3851516"/>
              <a:gd name="connsiteX219" fmla="*/ 3174704 w 5575945"/>
              <a:gd name="connsiteY219" fmla="*/ 1749064 h 3851516"/>
              <a:gd name="connsiteX220" fmla="*/ 3177731 w 5575945"/>
              <a:gd name="connsiteY220" fmla="*/ 1789815 h 3851516"/>
              <a:gd name="connsiteX221" fmla="*/ 3151816 w 5575945"/>
              <a:gd name="connsiteY221" fmla="*/ 1813066 h 3851516"/>
              <a:gd name="connsiteX222" fmla="*/ 2967196 w 5575945"/>
              <a:gd name="connsiteY222" fmla="*/ 1882276 h 3851516"/>
              <a:gd name="connsiteX223" fmla="*/ 2716152 w 5575945"/>
              <a:gd name="connsiteY223" fmla="*/ 1901835 h 3851516"/>
              <a:gd name="connsiteX224" fmla="*/ 2385725 w 5575945"/>
              <a:gd name="connsiteY224" fmla="*/ 1912491 h 3851516"/>
              <a:gd name="connsiteX225" fmla="*/ 2051362 w 5575945"/>
              <a:gd name="connsiteY225" fmla="*/ 1946824 h 3851516"/>
              <a:gd name="connsiteX226" fmla="*/ 2038645 w 5575945"/>
              <a:gd name="connsiteY226" fmla="*/ 1952516 h 3851516"/>
              <a:gd name="connsiteX227" fmla="*/ 1857477 w 5575945"/>
              <a:gd name="connsiteY227" fmla="*/ 2035652 h 3851516"/>
              <a:gd name="connsiteX228" fmla="*/ 1483877 w 5575945"/>
              <a:gd name="connsiteY228" fmla="*/ 2056723 h 3851516"/>
              <a:gd name="connsiteX229" fmla="*/ 1134196 w 5575945"/>
              <a:gd name="connsiteY229" fmla="*/ 2049579 h 3851516"/>
              <a:gd name="connsiteX230" fmla="*/ 952118 w 5575945"/>
              <a:gd name="connsiteY230" fmla="*/ 2102621 h 3851516"/>
              <a:gd name="connsiteX231" fmla="*/ 888722 w 5575945"/>
              <a:gd name="connsiteY231" fmla="*/ 2213126 h 3851516"/>
              <a:gd name="connsiteX232" fmla="*/ 966893 w 5575945"/>
              <a:gd name="connsiteY232" fmla="*/ 2224329 h 3851516"/>
              <a:gd name="connsiteX233" fmla="*/ 1190447 w 5575945"/>
              <a:gd name="connsiteY233" fmla="*/ 2257631 h 3851516"/>
              <a:gd name="connsiteX234" fmla="*/ 1491991 w 5575945"/>
              <a:gd name="connsiteY234" fmla="*/ 2314307 h 3851516"/>
              <a:gd name="connsiteX235" fmla="*/ 1807764 w 5575945"/>
              <a:gd name="connsiteY235" fmla="*/ 2404226 h 3851516"/>
              <a:gd name="connsiteX236" fmla="*/ 1887874 w 5575945"/>
              <a:gd name="connsiteY236" fmla="*/ 2449458 h 3851516"/>
              <a:gd name="connsiteX237" fmla="*/ 1898653 w 5575945"/>
              <a:gd name="connsiteY237" fmla="*/ 2525147 h 3851516"/>
              <a:gd name="connsiteX238" fmla="*/ 1804919 w 5575945"/>
              <a:gd name="connsiteY238" fmla="*/ 2603379 h 3851516"/>
              <a:gd name="connsiteX239" fmla="*/ 1472918 w 5575945"/>
              <a:gd name="connsiteY239" fmla="*/ 2751607 h 3851516"/>
              <a:gd name="connsiteX240" fmla="*/ 1106524 w 5575945"/>
              <a:gd name="connsiteY240" fmla="*/ 2849700 h 3851516"/>
              <a:gd name="connsiteX241" fmla="*/ 933650 w 5575945"/>
              <a:gd name="connsiteY241" fmla="*/ 2864474 h 3851516"/>
              <a:gd name="connsiteX242" fmla="*/ 861413 w 5575945"/>
              <a:gd name="connsiteY242" fmla="*/ 2873254 h 3851516"/>
              <a:gd name="connsiteX243" fmla="*/ 703556 w 5575945"/>
              <a:gd name="connsiteY243" fmla="*/ 2874768 h 3851516"/>
              <a:gd name="connsiteX244" fmla="*/ 615819 w 5575945"/>
              <a:gd name="connsiteY244" fmla="*/ 2873557 h 3851516"/>
              <a:gd name="connsiteX245" fmla="*/ 568043 w 5575945"/>
              <a:gd name="connsiteY245" fmla="*/ 2929142 h 3851516"/>
              <a:gd name="connsiteX246" fmla="*/ 582515 w 5575945"/>
              <a:gd name="connsiteY246" fmla="*/ 2946884 h 3851516"/>
              <a:gd name="connsiteX247" fmla="*/ 647184 w 5575945"/>
              <a:gd name="connsiteY247" fmla="*/ 2968804 h 3851516"/>
              <a:gd name="connsiteX248" fmla="*/ 672010 w 5575945"/>
              <a:gd name="connsiteY248" fmla="*/ 3002833 h 3851516"/>
              <a:gd name="connsiteX249" fmla="*/ 656691 w 5575945"/>
              <a:gd name="connsiteY249" fmla="*/ 3023723 h 3851516"/>
              <a:gd name="connsiteX250" fmla="*/ 604859 w 5575945"/>
              <a:gd name="connsiteY250" fmla="*/ 3028870 h 3851516"/>
              <a:gd name="connsiteX251" fmla="*/ 307856 w 5575945"/>
              <a:gd name="connsiteY251" fmla="*/ 3131928 h 3851516"/>
              <a:gd name="connsiteX252" fmla="*/ 276066 w 5575945"/>
              <a:gd name="connsiteY252" fmla="*/ 3161053 h 3851516"/>
              <a:gd name="connsiteX253" fmla="*/ 270617 w 5575945"/>
              <a:gd name="connsiteY253" fmla="*/ 3167108 h 3851516"/>
              <a:gd name="connsiteX254" fmla="*/ 305615 w 5575945"/>
              <a:gd name="connsiteY254" fmla="*/ 3174192 h 3851516"/>
              <a:gd name="connsiteX255" fmla="*/ 337526 w 5575945"/>
              <a:gd name="connsiteY255" fmla="*/ 3204468 h 3851516"/>
              <a:gd name="connsiteX256" fmla="*/ 296956 w 5575945"/>
              <a:gd name="connsiteY256" fmla="*/ 3240799 h 3851516"/>
              <a:gd name="connsiteX257" fmla="*/ 230774 w 5575945"/>
              <a:gd name="connsiteY257" fmla="*/ 3246491 h 3851516"/>
              <a:gd name="connsiteX258" fmla="*/ 65894 w 5575945"/>
              <a:gd name="connsiteY258" fmla="*/ 3372376 h 3851516"/>
              <a:gd name="connsiteX259" fmla="*/ 18482 w 5575945"/>
              <a:gd name="connsiteY259" fmla="*/ 3450365 h 3851516"/>
              <a:gd name="connsiteX260" fmla="*/ 608855 w 5575945"/>
              <a:gd name="connsiteY260" fmla="*/ 3726599 h 3851516"/>
              <a:gd name="connsiteX261" fmla="*/ 607220 w 5575945"/>
              <a:gd name="connsiteY261" fmla="*/ 3731746 h 3851516"/>
              <a:gd name="connsiteX262" fmla="*/ 469829 w 5575945"/>
              <a:gd name="connsiteY262" fmla="*/ 3793630 h 3851516"/>
              <a:gd name="connsiteX263" fmla="*/ 412185 w 5575945"/>
              <a:gd name="connsiteY263" fmla="*/ 3820454 h 3851516"/>
              <a:gd name="connsiteX264" fmla="*/ 331531 w 5575945"/>
              <a:gd name="connsiteY264" fmla="*/ 3838861 h 3851516"/>
              <a:gd name="connsiteX265" fmla="*/ 131773 w 5575945"/>
              <a:gd name="connsiteY265" fmla="*/ 3838498 h 3851516"/>
              <a:gd name="connsiteX266" fmla="*/ 114335 w 5575945"/>
              <a:gd name="connsiteY266" fmla="*/ 3829052 h 3851516"/>
              <a:gd name="connsiteX267" fmla="*/ 10611 w 5575945"/>
              <a:gd name="connsiteY267" fmla="*/ 3542826 h 3851516"/>
              <a:gd name="connsiteX268" fmla="*/ 378 w 5575945"/>
              <a:gd name="connsiteY268" fmla="*/ 3468834 h 3851516"/>
              <a:gd name="connsiteX269" fmla="*/ 12912 w 5575945"/>
              <a:gd name="connsiteY269" fmla="*/ 3433412 h 3851516"/>
              <a:gd name="connsiteX270" fmla="*/ 135285 w 5575945"/>
              <a:gd name="connsiteY270" fmla="*/ 3278340 h 3851516"/>
              <a:gd name="connsiteX271" fmla="*/ 250816 w 5575945"/>
              <a:gd name="connsiteY271" fmla="*/ 3226872 h 3851516"/>
              <a:gd name="connsiteX272" fmla="*/ 251120 w 5575945"/>
              <a:gd name="connsiteY272" fmla="*/ 3179521 h 3851516"/>
              <a:gd name="connsiteX273" fmla="*/ 258264 w 5575945"/>
              <a:gd name="connsiteY273" fmla="*/ 3159660 h 3851516"/>
              <a:gd name="connsiteX274" fmla="*/ 501437 w 5575945"/>
              <a:gd name="connsiteY274" fmla="*/ 3016154 h 3851516"/>
              <a:gd name="connsiteX275" fmla="*/ 547940 w 5575945"/>
              <a:gd name="connsiteY275" fmla="*/ 3009191 h 3851516"/>
              <a:gd name="connsiteX276" fmla="*/ 554540 w 5575945"/>
              <a:gd name="connsiteY276" fmla="*/ 2939740 h 3851516"/>
              <a:gd name="connsiteX277" fmla="*/ 631137 w 5575945"/>
              <a:gd name="connsiteY277" fmla="*/ 2857995 h 3851516"/>
              <a:gd name="connsiteX278" fmla="*/ 728443 w 5575945"/>
              <a:gd name="connsiteY278" fmla="*/ 2861871 h 3851516"/>
              <a:gd name="connsiteX279" fmla="*/ 876491 w 5575945"/>
              <a:gd name="connsiteY279" fmla="*/ 2857390 h 3851516"/>
              <a:gd name="connsiteX280" fmla="*/ 878852 w 5575945"/>
              <a:gd name="connsiteY280" fmla="*/ 2856542 h 3851516"/>
              <a:gd name="connsiteX281" fmla="*/ 878792 w 5575945"/>
              <a:gd name="connsiteY281" fmla="*/ 2783154 h 3851516"/>
              <a:gd name="connsiteX282" fmla="*/ 873463 w 5575945"/>
              <a:gd name="connsiteY282" fmla="*/ 2337439 h 3851516"/>
              <a:gd name="connsiteX283" fmla="*/ 871525 w 5575945"/>
              <a:gd name="connsiteY283" fmla="*/ 2244795 h 3851516"/>
              <a:gd name="connsiteX284" fmla="*/ 983423 w 5575945"/>
              <a:gd name="connsiteY284" fmla="*/ 2068047 h 3851516"/>
              <a:gd name="connsiteX285" fmla="*/ 1118876 w 5575945"/>
              <a:gd name="connsiteY285" fmla="*/ 2036742 h 3851516"/>
              <a:gd name="connsiteX286" fmla="*/ 1431744 w 5575945"/>
              <a:gd name="connsiteY286" fmla="*/ 2041404 h 3851516"/>
              <a:gd name="connsiteX287" fmla="*/ 1735104 w 5575945"/>
              <a:gd name="connsiteY287" fmla="*/ 2038256 h 3851516"/>
              <a:gd name="connsiteX288" fmla="*/ 1954783 w 5575945"/>
              <a:gd name="connsiteY288" fmla="*/ 1991086 h 3851516"/>
              <a:gd name="connsiteX289" fmla="*/ 2006917 w 5575945"/>
              <a:gd name="connsiteY289" fmla="*/ 1960689 h 3851516"/>
              <a:gd name="connsiteX290" fmla="*/ 2013578 w 5575945"/>
              <a:gd name="connsiteY290" fmla="*/ 1944280 h 3851516"/>
              <a:gd name="connsiteX291" fmla="*/ 1893626 w 5575945"/>
              <a:gd name="connsiteY291" fmla="*/ 1370318 h 3851516"/>
              <a:gd name="connsiteX292" fmla="*/ 1845671 w 5575945"/>
              <a:gd name="connsiteY292" fmla="*/ 1189269 h 3851516"/>
              <a:gd name="connsiteX293" fmla="*/ 1824719 w 5575945"/>
              <a:gd name="connsiteY293" fmla="*/ 1146885 h 3851516"/>
              <a:gd name="connsiteX294" fmla="*/ 1829745 w 5575945"/>
              <a:gd name="connsiteY294" fmla="*/ 1108676 h 3851516"/>
              <a:gd name="connsiteX295" fmla="*/ 1896896 w 5575945"/>
              <a:gd name="connsiteY295" fmla="*/ 1078219 h 3851516"/>
              <a:gd name="connsiteX296" fmla="*/ 2073462 w 5575945"/>
              <a:gd name="connsiteY296" fmla="*/ 1045159 h 3851516"/>
              <a:gd name="connsiteX297" fmla="*/ 2382575 w 5575945"/>
              <a:gd name="connsiteY297" fmla="*/ 941011 h 3851516"/>
              <a:gd name="connsiteX298" fmla="*/ 2446881 w 5575945"/>
              <a:gd name="connsiteY298" fmla="*/ 907949 h 3851516"/>
              <a:gd name="connsiteX299" fmla="*/ 2556418 w 5575945"/>
              <a:gd name="connsiteY299" fmla="*/ 899110 h 3851516"/>
              <a:gd name="connsiteX300" fmla="*/ 2890175 w 5575945"/>
              <a:gd name="connsiteY300" fmla="*/ 905407 h 3851516"/>
              <a:gd name="connsiteX301" fmla="*/ 2996381 w 5575945"/>
              <a:gd name="connsiteY301" fmla="*/ 911825 h 3851516"/>
              <a:gd name="connsiteX302" fmla="*/ 2993717 w 5575945"/>
              <a:gd name="connsiteY302" fmla="*/ 750094 h 3851516"/>
              <a:gd name="connsiteX303" fmla="*/ 2959688 w 5575945"/>
              <a:gd name="connsiteY303" fmla="*/ 689725 h 3851516"/>
              <a:gd name="connsiteX304" fmla="*/ 2936678 w 5575945"/>
              <a:gd name="connsiteY304" fmla="*/ 642494 h 3851516"/>
              <a:gd name="connsiteX305" fmla="*/ 2973432 w 5575945"/>
              <a:gd name="connsiteY305" fmla="*/ 570317 h 3851516"/>
              <a:gd name="connsiteX306" fmla="*/ 3118634 w 5575945"/>
              <a:gd name="connsiteY306" fmla="*/ 489239 h 3851516"/>
              <a:gd name="connsiteX307" fmla="*/ 3423326 w 5575945"/>
              <a:gd name="connsiteY307" fmla="*/ 406648 h 3851516"/>
              <a:gd name="connsiteX308" fmla="*/ 3669648 w 5575945"/>
              <a:gd name="connsiteY308" fmla="*/ 365534 h 3851516"/>
              <a:gd name="connsiteX309" fmla="*/ 3752845 w 5575945"/>
              <a:gd name="connsiteY309" fmla="*/ 354817 h 3851516"/>
              <a:gd name="connsiteX310" fmla="*/ 3739524 w 5575945"/>
              <a:gd name="connsiteY310" fmla="*/ 238316 h 3851516"/>
              <a:gd name="connsiteX311" fmla="*/ 3726565 w 5575945"/>
              <a:gd name="connsiteY311" fmla="*/ 182731 h 3851516"/>
              <a:gd name="connsiteX312" fmla="*/ 3763683 w 5575945"/>
              <a:gd name="connsiteY312" fmla="*/ 96809 h 3851516"/>
              <a:gd name="connsiteX313" fmla="*/ 3814607 w 5575945"/>
              <a:gd name="connsiteY313" fmla="*/ 71075 h 3851516"/>
              <a:gd name="connsiteX314" fmla="*/ 3869103 w 5575945"/>
              <a:gd name="connsiteY314" fmla="*/ 52667 h 3851516"/>
              <a:gd name="connsiteX315" fmla="*/ 3934861 w 5575945"/>
              <a:gd name="connsiteY315" fmla="*/ 36560 h 3851516"/>
              <a:gd name="connsiteX316" fmla="*/ 4122206 w 5575945"/>
              <a:gd name="connsiteY316" fmla="*/ 1016 h 3851516"/>
              <a:gd name="connsiteX317" fmla="*/ 4139705 w 5575945"/>
              <a:gd name="connsiteY317"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228483 w 5575945"/>
              <a:gd name="connsiteY21" fmla="*/ 1850245 h 3851516"/>
              <a:gd name="connsiteX22" fmla="*/ 5076363 w 5575945"/>
              <a:gd name="connsiteY22" fmla="*/ 2323098 h 3851516"/>
              <a:gd name="connsiteX23" fmla="*/ 5087177 w 5575945"/>
              <a:gd name="connsiteY23" fmla="*/ 2970252 h 3851516"/>
              <a:gd name="connsiteX24" fmla="*/ 5160717 w 5575945"/>
              <a:gd name="connsiteY24" fmla="*/ 3280642 h 3851516"/>
              <a:gd name="connsiteX25" fmla="*/ 5173493 w 5575945"/>
              <a:gd name="connsiteY25" fmla="*/ 3458662 h 3851516"/>
              <a:gd name="connsiteX26" fmla="*/ 5202314 w 5575945"/>
              <a:gd name="connsiteY26" fmla="*/ 3575586 h 3851516"/>
              <a:gd name="connsiteX27" fmla="*/ 5226899 w 5575945"/>
              <a:gd name="connsiteY27" fmla="*/ 3747247 h 3851516"/>
              <a:gd name="connsiteX28" fmla="*/ 5236163 w 5575945"/>
              <a:gd name="connsiteY28" fmla="*/ 3838619 h 3851516"/>
              <a:gd name="connsiteX29" fmla="*/ 5137949 w 5575945"/>
              <a:gd name="connsiteY29" fmla="*/ 3847580 h 3851516"/>
              <a:gd name="connsiteX30" fmla="*/ 4893747 w 5575945"/>
              <a:gd name="connsiteY30" fmla="*/ 3850487 h 3851516"/>
              <a:gd name="connsiteX31" fmla="*/ 4521056 w 5575945"/>
              <a:gd name="connsiteY31" fmla="*/ 3777825 h 3851516"/>
              <a:gd name="connsiteX32" fmla="*/ 4357083 w 5575945"/>
              <a:gd name="connsiteY32" fmla="*/ 3643766 h 3851516"/>
              <a:gd name="connsiteX33" fmla="*/ 4338192 w 5575945"/>
              <a:gd name="connsiteY33" fmla="*/ 3601985 h 3851516"/>
              <a:gd name="connsiteX34" fmla="*/ 4368226 w 5575945"/>
              <a:gd name="connsiteY34" fmla="*/ 3535501 h 3851516"/>
              <a:gd name="connsiteX35" fmla="*/ 4473099 w 5575945"/>
              <a:gd name="connsiteY35" fmla="*/ 3520666 h 3851516"/>
              <a:gd name="connsiteX36" fmla="*/ 4777247 w 5575945"/>
              <a:gd name="connsiteY36" fmla="*/ 3561961 h 3851516"/>
              <a:gd name="connsiteX37" fmla="*/ 4888358 w 5575945"/>
              <a:gd name="connsiteY37" fmla="*/ 3581882 h 3851516"/>
              <a:gd name="connsiteX38" fmla="*/ 4978883 w 5575945"/>
              <a:gd name="connsiteY38" fmla="*/ 3551486 h 3851516"/>
              <a:gd name="connsiteX39" fmla="*/ 4982152 w 5575945"/>
              <a:gd name="connsiteY39" fmla="*/ 3493478 h 3851516"/>
              <a:gd name="connsiteX40" fmla="*/ 4928322 w 5575945"/>
              <a:gd name="connsiteY40" fmla="*/ 3452728 h 3851516"/>
              <a:gd name="connsiteX41" fmla="*/ 4751452 w 5575945"/>
              <a:gd name="connsiteY41" fmla="*/ 3391389 h 3851516"/>
              <a:gd name="connsiteX42" fmla="*/ 4416545 w 5575945"/>
              <a:gd name="connsiteY42" fmla="*/ 3297716 h 3851516"/>
              <a:gd name="connsiteX43" fmla="*/ 4242218 w 5575945"/>
              <a:gd name="connsiteY43" fmla="*/ 3211008 h 3851516"/>
              <a:gd name="connsiteX44" fmla="*/ 4215636 w 5575945"/>
              <a:gd name="connsiteY44" fmla="*/ 3185818 h 3851516"/>
              <a:gd name="connsiteX45" fmla="*/ 4190448 w 5575945"/>
              <a:gd name="connsiteY45" fmla="*/ 3177887 h 3851516"/>
              <a:gd name="connsiteX46" fmla="*/ 4003708 w 5575945"/>
              <a:gd name="connsiteY46" fmla="*/ 3199079 h 3851516"/>
              <a:gd name="connsiteX47" fmla="*/ 3890599 w 5575945"/>
              <a:gd name="connsiteY47" fmla="*/ 3205559 h 3851516"/>
              <a:gd name="connsiteX48" fmla="*/ 3761261 w 5575945"/>
              <a:gd name="connsiteY48" fmla="*/ 3148096 h 3851516"/>
              <a:gd name="connsiteX49" fmla="*/ 3688116 w 5575945"/>
              <a:gd name="connsiteY49" fmla="*/ 3117880 h 3851516"/>
              <a:gd name="connsiteX50" fmla="*/ 3362351 w 5575945"/>
              <a:gd name="connsiteY50" fmla="*/ 3119515 h 3851516"/>
              <a:gd name="connsiteX51" fmla="*/ 3215030 w 5575945"/>
              <a:gd name="connsiteY51" fmla="*/ 3105710 h 3851516"/>
              <a:gd name="connsiteX52" fmla="*/ 3142793 w 5575945"/>
              <a:gd name="connsiteY52" fmla="*/ 3077735 h 3851516"/>
              <a:gd name="connsiteX53" fmla="*/ 2824175 w 5575945"/>
              <a:gd name="connsiteY53" fmla="*/ 2904619 h 3851516"/>
              <a:gd name="connsiteX54" fmla="*/ 2747214 w 5575945"/>
              <a:gd name="connsiteY54" fmla="*/ 2835773 h 3851516"/>
              <a:gd name="connsiteX55" fmla="*/ 2746668 w 5575945"/>
              <a:gd name="connsiteY55" fmla="*/ 2750639 h 3851516"/>
              <a:gd name="connsiteX56" fmla="*/ 2886724 w 5575945"/>
              <a:gd name="connsiteY56" fmla="*/ 2633109 h 3851516"/>
              <a:gd name="connsiteX57" fmla="*/ 3307614 w 5575945"/>
              <a:gd name="connsiteY57" fmla="*/ 2437408 h 3851516"/>
              <a:gd name="connsiteX58" fmla="*/ 3473220 w 5575945"/>
              <a:gd name="connsiteY58" fmla="*/ 2419969 h 3851516"/>
              <a:gd name="connsiteX59" fmla="*/ 3542430 w 5575945"/>
              <a:gd name="connsiteY59" fmla="*/ 2430263 h 3851516"/>
              <a:gd name="connsiteX60" fmla="*/ 3594928 w 5575945"/>
              <a:gd name="connsiteY60" fmla="*/ 2431716 h 3851516"/>
              <a:gd name="connsiteX61" fmla="*/ 3618119 w 5575945"/>
              <a:gd name="connsiteY61" fmla="*/ 2419242 h 3851516"/>
              <a:gd name="connsiteX62" fmla="*/ 3608612 w 5575945"/>
              <a:gd name="connsiteY62" fmla="*/ 2394841 h 3851516"/>
              <a:gd name="connsiteX63" fmla="*/ 3499802 w 5575945"/>
              <a:gd name="connsiteY63" fmla="*/ 2333623 h 3851516"/>
              <a:gd name="connsiteX64" fmla="*/ 3282545 w 5575945"/>
              <a:gd name="connsiteY64" fmla="*/ 2288815 h 3851516"/>
              <a:gd name="connsiteX65" fmla="*/ 3111973 w 5575945"/>
              <a:gd name="connsiteY65" fmla="*/ 2285971 h 3851516"/>
              <a:gd name="connsiteX66" fmla="*/ 3023568 w 5575945"/>
              <a:gd name="connsiteY66" fmla="*/ 2296809 h 3851516"/>
              <a:gd name="connsiteX67" fmla="*/ 2980880 w 5575945"/>
              <a:gd name="connsiteY67" fmla="*/ 2291237 h 3851516"/>
              <a:gd name="connsiteX68" fmla="*/ 2919482 w 5575945"/>
              <a:gd name="connsiteY68" fmla="*/ 2276343 h 3851516"/>
              <a:gd name="connsiteX69" fmla="*/ 2618543 w 5575945"/>
              <a:gd name="connsiteY69" fmla="*/ 2243523 h 3851516"/>
              <a:gd name="connsiteX70" fmla="*/ 2493808 w 5575945"/>
              <a:gd name="connsiteY70" fmla="*/ 2227236 h 3851516"/>
              <a:gd name="connsiteX71" fmla="*/ 2360111 w 5575945"/>
              <a:gd name="connsiteY71" fmla="*/ 2126539 h 3851516"/>
              <a:gd name="connsiteX72" fmla="*/ 2477884 w 5575945"/>
              <a:gd name="connsiteY72" fmla="*/ 2115458 h 3851516"/>
              <a:gd name="connsiteX73" fmla="*/ 2655479 w 5575945"/>
              <a:gd name="connsiteY73" fmla="*/ 2097353 h 3851516"/>
              <a:gd name="connsiteX74" fmla="*/ 2799531 w 5575945"/>
              <a:gd name="connsiteY74" fmla="*/ 2080763 h 3851516"/>
              <a:gd name="connsiteX75" fmla="*/ 2999954 w 5575945"/>
              <a:gd name="connsiteY75" fmla="*/ 2054180 h 3851516"/>
              <a:gd name="connsiteX76" fmla="*/ 3212003 w 5575945"/>
              <a:gd name="connsiteY76" fmla="*/ 2012461 h 3851516"/>
              <a:gd name="connsiteX77" fmla="*/ 3320511 w 5575945"/>
              <a:gd name="connsiteY77" fmla="*/ 1972619 h 3851516"/>
              <a:gd name="connsiteX78" fmla="*/ 3517786 w 5575945"/>
              <a:gd name="connsiteY78" fmla="*/ 1930898 h 3851516"/>
              <a:gd name="connsiteX79" fmla="*/ 3732924 w 5575945"/>
              <a:gd name="connsiteY79" fmla="*/ 1905648 h 3851516"/>
              <a:gd name="connsiteX80" fmla="*/ 3978398 w 5575945"/>
              <a:gd name="connsiteY80" fmla="*/ 1893175 h 3851516"/>
              <a:gd name="connsiteX81" fmla="*/ 3923963 w 5575945"/>
              <a:gd name="connsiteY81" fmla="*/ 1847883 h 3851516"/>
              <a:gd name="connsiteX82" fmla="*/ 3552239 w 5575945"/>
              <a:gd name="connsiteY82" fmla="*/ 1680822 h 3851516"/>
              <a:gd name="connsiteX83" fmla="*/ 3183182 w 5575945"/>
              <a:gd name="connsiteY83" fmla="*/ 1649579 h 3851516"/>
              <a:gd name="connsiteX84" fmla="*/ 3157931 w 5575945"/>
              <a:gd name="connsiteY84" fmla="*/ 1630747 h 3851516"/>
              <a:gd name="connsiteX85" fmla="*/ 3182455 w 5575945"/>
              <a:gd name="connsiteY85" fmla="*/ 1575464 h 3851516"/>
              <a:gd name="connsiteX86" fmla="*/ 3258203 w 5575945"/>
              <a:gd name="connsiteY86" fmla="*/ 1560387 h 3851516"/>
              <a:gd name="connsiteX87" fmla="*/ 3379487 w 5575945"/>
              <a:gd name="connsiteY87" fmla="*/ 1559357 h 3851516"/>
              <a:gd name="connsiteX88" fmla="*/ 3498955 w 5575945"/>
              <a:gd name="connsiteY88" fmla="*/ 1552455 h 3851516"/>
              <a:gd name="connsiteX89" fmla="*/ 3601225 w 5575945"/>
              <a:gd name="connsiteY89" fmla="*/ 1577038 h 3851516"/>
              <a:gd name="connsiteX90" fmla="*/ 3614728 w 5575945"/>
              <a:gd name="connsiteY90" fmla="*/ 1579037 h 3851516"/>
              <a:gd name="connsiteX91" fmla="*/ 3814668 w 5575945"/>
              <a:gd name="connsiteY91" fmla="*/ 1569107 h 3851516"/>
              <a:gd name="connsiteX92" fmla="*/ 3814668 w 5575945"/>
              <a:gd name="connsiteY92" fmla="*/ 1548701 h 3851516"/>
              <a:gd name="connsiteX93" fmla="*/ 3855357 w 5575945"/>
              <a:gd name="connsiteY93" fmla="*/ 1508313 h 3851516"/>
              <a:gd name="connsiteX94" fmla="*/ 3993354 w 5575945"/>
              <a:gd name="connsiteY94" fmla="*/ 1529506 h 3851516"/>
              <a:gd name="connsiteX95" fmla="*/ 4106887 w 5575945"/>
              <a:gd name="connsiteY95" fmla="*/ 1569834 h 3851516"/>
              <a:gd name="connsiteX96" fmla="*/ 4136557 w 5575945"/>
              <a:gd name="connsiteY96" fmla="*/ 1588846 h 3851516"/>
              <a:gd name="connsiteX97" fmla="*/ 4260868 w 5575945"/>
              <a:gd name="connsiteY97" fmla="*/ 1502379 h 3851516"/>
              <a:gd name="connsiteX98" fmla="*/ 4458324 w 5575945"/>
              <a:gd name="connsiteY98" fmla="*/ 1498867 h 3851516"/>
              <a:gd name="connsiteX99" fmla="*/ 4412427 w 5575945"/>
              <a:gd name="connsiteY99" fmla="*/ 1474768 h 3851516"/>
              <a:gd name="connsiteX100" fmla="*/ 3932379 w 5575945"/>
              <a:gd name="connsiteY100" fmla="*/ 1317214 h 3851516"/>
              <a:gd name="connsiteX101" fmla="*/ 3643066 w 5575945"/>
              <a:gd name="connsiteY101" fmla="*/ 1296748 h 3851516"/>
              <a:gd name="connsiteX102" fmla="*/ 3086844 w 5575945"/>
              <a:gd name="connsiteY102" fmla="*/ 1181761 h 3851516"/>
              <a:gd name="connsiteX103" fmla="*/ 3008370 w 5575945"/>
              <a:gd name="connsiteY103" fmla="*/ 1136712 h 3851516"/>
              <a:gd name="connsiteX104" fmla="*/ 2984574 w 5575945"/>
              <a:gd name="connsiteY104" fmla="*/ 1094992 h 3851516"/>
              <a:gd name="connsiteX105" fmla="*/ 3023508 w 5575945"/>
              <a:gd name="connsiteY105" fmla="*/ 1073436 h 3851516"/>
              <a:gd name="connsiteX106" fmla="*/ 3118694 w 5575945"/>
              <a:gd name="connsiteY106" fmla="*/ 1065141 h 3851516"/>
              <a:gd name="connsiteX107" fmla="*/ 3402981 w 5575945"/>
              <a:gd name="connsiteY107" fmla="*/ 1069984 h 3851516"/>
              <a:gd name="connsiteX108" fmla="*/ 3634287 w 5575945"/>
              <a:gd name="connsiteY108" fmla="*/ 1080459 h 3851516"/>
              <a:gd name="connsiteX109" fmla="*/ 3868437 w 5575945"/>
              <a:gd name="connsiteY109" fmla="*/ 1095295 h 3851516"/>
              <a:gd name="connsiteX110" fmla="*/ 4038888 w 5575945"/>
              <a:gd name="connsiteY110" fmla="*/ 1105891 h 3851516"/>
              <a:gd name="connsiteX111" fmla="*/ 4210853 w 5575945"/>
              <a:gd name="connsiteY111" fmla="*/ 1117335 h 3851516"/>
              <a:gd name="connsiteX112" fmla="*/ 4338494 w 5575945"/>
              <a:gd name="connsiteY112" fmla="*/ 1120786 h 3851516"/>
              <a:gd name="connsiteX113" fmla="*/ 4595473 w 5575945"/>
              <a:gd name="connsiteY113" fmla="*/ 1111825 h 3851516"/>
              <a:gd name="connsiteX114" fmla="*/ 4840825 w 5575945"/>
              <a:gd name="connsiteY114" fmla="*/ 1096566 h 3851516"/>
              <a:gd name="connsiteX115" fmla="*/ 5061533 w 5575945"/>
              <a:gd name="connsiteY115" fmla="*/ 1076705 h 3851516"/>
              <a:gd name="connsiteX116" fmla="*/ 5464683 w 5575945"/>
              <a:gd name="connsiteY116" fmla="*/ 996899 h 3851516"/>
              <a:gd name="connsiteX117" fmla="*/ 5545700 w 5575945"/>
              <a:gd name="connsiteY117" fmla="*/ 956754 h 3851516"/>
              <a:gd name="connsiteX118" fmla="*/ 5554117 w 5575945"/>
              <a:gd name="connsiteY118" fmla="*/ 915761 h 3851516"/>
              <a:gd name="connsiteX119" fmla="*/ 5511974 w 5575945"/>
              <a:gd name="connsiteY119" fmla="*/ 875495 h 3851516"/>
              <a:gd name="connsiteX120" fmla="*/ 5347455 w 5575945"/>
              <a:gd name="connsiteY120" fmla="*/ 809191 h 3851516"/>
              <a:gd name="connsiteX121" fmla="*/ 5058749 w 5575945"/>
              <a:gd name="connsiteY121" fmla="*/ 754271 h 3851516"/>
              <a:gd name="connsiteX122" fmla="*/ 4771979 w 5575945"/>
              <a:gd name="connsiteY122" fmla="*/ 723270 h 3851516"/>
              <a:gd name="connsiteX123" fmla="*/ 4580820 w 5575945"/>
              <a:gd name="connsiteY123" fmla="*/ 712673 h 3851516"/>
              <a:gd name="connsiteX124" fmla="*/ 4381606 w 5575945"/>
              <a:gd name="connsiteY124" fmla="*/ 700927 h 3851516"/>
              <a:gd name="connsiteX125" fmla="*/ 4206372 w 5575945"/>
              <a:gd name="connsiteY125" fmla="*/ 690208 h 3851516"/>
              <a:gd name="connsiteX126" fmla="*/ 3957023 w 5575945"/>
              <a:gd name="connsiteY126" fmla="*/ 668713 h 3851516"/>
              <a:gd name="connsiteX127" fmla="*/ 3790507 w 5575945"/>
              <a:gd name="connsiteY127" fmla="*/ 651820 h 3851516"/>
              <a:gd name="connsiteX128" fmla="*/ 3608673 w 5575945"/>
              <a:gd name="connsiteY128" fmla="*/ 629839 h 3851516"/>
              <a:gd name="connsiteX129" fmla="*/ 3420057 w 5575945"/>
              <a:gd name="connsiteY129" fmla="*/ 600412 h 3851516"/>
              <a:gd name="connsiteX130" fmla="*/ 3338918 w 5575945"/>
              <a:gd name="connsiteY130" fmla="*/ 578673 h 3851516"/>
              <a:gd name="connsiteX131" fmla="*/ 3321903 w 5575945"/>
              <a:gd name="connsiteY131" fmla="*/ 570136 h 3851516"/>
              <a:gd name="connsiteX132" fmla="*/ 3322024 w 5575945"/>
              <a:gd name="connsiteY132" fmla="*/ 547187 h 3851516"/>
              <a:gd name="connsiteX133" fmla="*/ 3390811 w 5575945"/>
              <a:gd name="connsiteY133" fmla="*/ 518849 h 3851516"/>
              <a:gd name="connsiteX134" fmla="*/ 3635437 w 5575945"/>
              <a:gd name="connsiteY134" fmla="*/ 470469 h 3851516"/>
              <a:gd name="connsiteX135" fmla="*/ 3834467 w 5575945"/>
              <a:gd name="connsiteY135" fmla="*/ 445583 h 3851516"/>
              <a:gd name="connsiteX136" fmla="*/ 4033681 w 5575945"/>
              <a:gd name="connsiteY136" fmla="*/ 435046 h 3851516"/>
              <a:gd name="connsiteX137" fmla="*/ 4380093 w 5575945"/>
              <a:gd name="connsiteY137" fmla="*/ 422876 h 3851516"/>
              <a:gd name="connsiteX138" fmla="*/ 4602012 w 5575945"/>
              <a:gd name="connsiteY138" fmla="*/ 415670 h 3851516"/>
              <a:gd name="connsiteX139" fmla="*/ 4704163 w 5575945"/>
              <a:gd name="connsiteY139" fmla="*/ 412280 h 3851516"/>
              <a:gd name="connsiteX140" fmla="*/ 4717180 w 5575945"/>
              <a:gd name="connsiteY140" fmla="*/ 392116 h 3851516"/>
              <a:gd name="connsiteX141" fmla="*/ 4686965 w 5575945"/>
              <a:gd name="connsiteY141" fmla="*/ 353909 h 3851516"/>
              <a:gd name="connsiteX142" fmla="*/ 4407522 w 5575945"/>
              <a:gd name="connsiteY142" fmla="*/ 206466 h 3851516"/>
              <a:gd name="connsiteX143" fmla="*/ 4244035 w 5575945"/>
              <a:gd name="connsiteY143" fmla="*/ 182609 h 3851516"/>
              <a:gd name="connsiteX144" fmla="*/ 4013274 w 5575945"/>
              <a:gd name="connsiteY144" fmla="*/ 150094 h 3851516"/>
              <a:gd name="connsiteX145" fmla="*/ 3977126 w 5575945"/>
              <a:gd name="connsiteY145" fmla="*/ 133926 h 3851516"/>
              <a:gd name="connsiteX146" fmla="*/ 3972524 w 5575945"/>
              <a:gd name="connsiteY146" fmla="*/ 101108 h 3851516"/>
              <a:gd name="connsiteX147" fmla="*/ 4016787 w 5575945"/>
              <a:gd name="connsiteY147" fmla="*/ 68046 h 3851516"/>
              <a:gd name="connsiteX148" fmla="*/ 4156659 w 5575945"/>
              <a:gd name="connsiteY148" fmla="*/ 17123 h 3851516"/>
              <a:gd name="connsiteX149" fmla="*/ 4139705 w 5575945"/>
              <a:gd name="connsiteY149" fmla="*/ 593 h 3851516"/>
              <a:gd name="connsiteX150" fmla="*/ 4150120 w 5575945"/>
              <a:gd name="connsiteY150" fmla="*/ 7314 h 3851516"/>
              <a:gd name="connsiteX151" fmla="*/ 4139705 w 5575945"/>
              <a:gd name="connsiteY151" fmla="*/ 13854 h 3851516"/>
              <a:gd name="connsiteX152" fmla="*/ 4032712 w 5575945"/>
              <a:gd name="connsiteY152" fmla="*/ 29476 h 3851516"/>
              <a:gd name="connsiteX153" fmla="*/ 3822236 w 5575945"/>
              <a:gd name="connsiteY153" fmla="*/ 83972 h 3851516"/>
              <a:gd name="connsiteX154" fmla="*/ 3756599 w 5575945"/>
              <a:gd name="connsiteY154" fmla="*/ 121453 h 3851516"/>
              <a:gd name="connsiteX155" fmla="*/ 3738252 w 5575945"/>
              <a:gd name="connsiteY155" fmla="*/ 165171 h 3851516"/>
              <a:gd name="connsiteX156" fmla="*/ 3753208 w 5575945"/>
              <a:gd name="connsiteY156" fmla="*/ 179158 h 3851516"/>
              <a:gd name="connsiteX157" fmla="*/ 4003527 w 5575945"/>
              <a:gd name="connsiteY157" fmla="*/ 233412 h 3851516"/>
              <a:gd name="connsiteX158" fmla="*/ 4212851 w 5575945"/>
              <a:gd name="connsiteY158" fmla="*/ 284941 h 3851516"/>
              <a:gd name="connsiteX159" fmla="*/ 4291325 w 5575945"/>
              <a:gd name="connsiteY159" fmla="*/ 297777 h 3851516"/>
              <a:gd name="connsiteX160" fmla="*/ 4304767 w 5575945"/>
              <a:gd name="connsiteY160" fmla="*/ 324056 h 3851516"/>
              <a:gd name="connsiteX161" fmla="*/ 4248273 w 5575945"/>
              <a:gd name="connsiteY161" fmla="*/ 354574 h 3851516"/>
              <a:gd name="connsiteX162" fmla="*/ 4125294 w 5575945"/>
              <a:gd name="connsiteY162" fmla="*/ 357663 h 3851516"/>
              <a:gd name="connsiteX163" fmla="*/ 3842581 w 5575945"/>
              <a:gd name="connsiteY163" fmla="*/ 362082 h 3851516"/>
              <a:gd name="connsiteX164" fmla="*/ 3703133 w 5575945"/>
              <a:gd name="connsiteY164" fmla="*/ 375283 h 3851516"/>
              <a:gd name="connsiteX165" fmla="*/ 3483029 w 5575945"/>
              <a:gd name="connsiteY165" fmla="*/ 409675 h 3851516"/>
              <a:gd name="connsiteX166" fmla="*/ 3078186 w 5575945"/>
              <a:gd name="connsiteY166" fmla="*/ 521514 h 3851516"/>
              <a:gd name="connsiteX167" fmla="*/ 2970526 w 5575945"/>
              <a:gd name="connsiteY167" fmla="*/ 593933 h 3851516"/>
              <a:gd name="connsiteX168" fmla="*/ 2944368 w 5575945"/>
              <a:gd name="connsiteY168" fmla="*/ 637772 h 3851516"/>
              <a:gd name="connsiteX169" fmla="*/ 3062927 w 5575945"/>
              <a:gd name="connsiteY169" fmla="*/ 652303 h 3851516"/>
              <a:gd name="connsiteX170" fmla="*/ 3231985 w 5575945"/>
              <a:gd name="connsiteY170" fmla="*/ 673497 h 3851516"/>
              <a:gd name="connsiteX171" fmla="*/ 3397955 w 5575945"/>
              <a:gd name="connsiteY171" fmla="*/ 693842 h 3851516"/>
              <a:gd name="connsiteX172" fmla="*/ 3567074 w 5575945"/>
              <a:gd name="connsiteY172" fmla="*/ 714732 h 3851516"/>
              <a:gd name="connsiteX173" fmla="*/ 3741098 w 5575945"/>
              <a:gd name="connsiteY173" fmla="*/ 735259 h 3851516"/>
              <a:gd name="connsiteX174" fmla="*/ 3905857 w 5575945"/>
              <a:gd name="connsiteY174" fmla="*/ 752999 h 3851516"/>
              <a:gd name="connsiteX175" fmla="*/ 4014123 w 5575945"/>
              <a:gd name="connsiteY175" fmla="*/ 760871 h 3851516"/>
              <a:gd name="connsiteX176" fmla="*/ 4209703 w 5575945"/>
              <a:gd name="connsiteY176" fmla="*/ 776131 h 3851516"/>
              <a:gd name="connsiteX177" fmla="*/ 4366954 w 5575945"/>
              <a:gd name="connsiteY177" fmla="*/ 789876 h 3851516"/>
              <a:gd name="connsiteX178" fmla="*/ 4550725 w 5575945"/>
              <a:gd name="connsiteY178" fmla="*/ 810039 h 3851516"/>
              <a:gd name="connsiteX179" fmla="*/ 4747759 w 5575945"/>
              <a:gd name="connsiteY179" fmla="*/ 837831 h 3851516"/>
              <a:gd name="connsiteX180" fmla="*/ 5017877 w 5575945"/>
              <a:gd name="connsiteY180" fmla="*/ 901773 h 3851516"/>
              <a:gd name="connsiteX181" fmla="*/ 5062624 w 5575945"/>
              <a:gd name="connsiteY181" fmla="*/ 925691 h 3851516"/>
              <a:gd name="connsiteX182" fmla="*/ 5080730 w 5575945"/>
              <a:gd name="connsiteY182" fmla="*/ 935682 h 3851516"/>
              <a:gd name="connsiteX183" fmla="*/ 5075158 w 5575945"/>
              <a:gd name="connsiteY183" fmla="*/ 942645 h 3851516"/>
              <a:gd name="connsiteX184" fmla="*/ 4948969 w 5575945"/>
              <a:gd name="connsiteY184" fmla="*/ 955542 h 3851516"/>
              <a:gd name="connsiteX185" fmla="*/ 4750120 w 5575945"/>
              <a:gd name="connsiteY185" fmla="*/ 970620 h 3851516"/>
              <a:gd name="connsiteX186" fmla="*/ 4477156 w 5575945"/>
              <a:gd name="connsiteY186" fmla="*/ 975404 h 3851516"/>
              <a:gd name="connsiteX187" fmla="*/ 4060263 w 5575945"/>
              <a:gd name="connsiteY187" fmla="*/ 968258 h 3851516"/>
              <a:gd name="connsiteX188" fmla="*/ 3662685 w 5575945"/>
              <a:gd name="connsiteY188" fmla="*/ 956512 h 3851516"/>
              <a:gd name="connsiteX189" fmla="*/ 3429624 w 5575945"/>
              <a:gd name="connsiteY189" fmla="*/ 949125 h 3851516"/>
              <a:gd name="connsiteX190" fmla="*/ 3118634 w 5575945"/>
              <a:gd name="connsiteY190" fmla="*/ 934048 h 3851516"/>
              <a:gd name="connsiteX191" fmla="*/ 2587602 w 5575945"/>
              <a:gd name="connsiteY191" fmla="*/ 912249 h 3851516"/>
              <a:gd name="connsiteX192" fmla="*/ 2439977 w 5575945"/>
              <a:gd name="connsiteY192" fmla="*/ 923996 h 3851516"/>
              <a:gd name="connsiteX193" fmla="*/ 2422418 w 5575945"/>
              <a:gd name="connsiteY193" fmla="*/ 930838 h 3851516"/>
              <a:gd name="connsiteX194" fmla="*/ 2231198 w 5575945"/>
              <a:gd name="connsiteY194" fmla="*/ 1018940 h 3851516"/>
              <a:gd name="connsiteX195" fmla="*/ 1966227 w 5575945"/>
              <a:gd name="connsiteY195" fmla="*/ 1077796 h 3851516"/>
              <a:gd name="connsiteX196" fmla="*/ 1863109 w 5575945"/>
              <a:gd name="connsiteY196" fmla="*/ 1103409 h 3851516"/>
              <a:gd name="connsiteX197" fmla="*/ 1838040 w 5575945"/>
              <a:gd name="connsiteY197" fmla="*/ 1119576 h 3851516"/>
              <a:gd name="connsiteX198" fmla="*/ 1836224 w 5575945"/>
              <a:gd name="connsiteY198" fmla="*/ 1136106 h 3851516"/>
              <a:gd name="connsiteX199" fmla="*/ 1850454 w 5575945"/>
              <a:gd name="connsiteY199" fmla="*/ 1145370 h 3851516"/>
              <a:gd name="connsiteX200" fmla="*/ 2017938 w 5575945"/>
              <a:gd name="connsiteY200" fmla="*/ 1174556 h 3851516"/>
              <a:gd name="connsiteX201" fmla="*/ 2207401 w 5575945"/>
              <a:gd name="connsiteY201" fmla="*/ 1220636 h 3851516"/>
              <a:gd name="connsiteX202" fmla="*/ 2424234 w 5575945"/>
              <a:gd name="connsiteY202" fmla="*/ 1245582 h 3851516"/>
              <a:gd name="connsiteX203" fmla="*/ 2612004 w 5575945"/>
              <a:gd name="connsiteY203" fmla="*/ 1259449 h 3851516"/>
              <a:gd name="connsiteX204" fmla="*/ 2818907 w 5575945"/>
              <a:gd name="connsiteY204" fmla="*/ 1274405 h 3851516"/>
              <a:gd name="connsiteX205" fmla="*/ 2958901 w 5575945"/>
              <a:gd name="connsiteY205" fmla="*/ 1285122 h 3851516"/>
              <a:gd name="connsiteX206" fmla="*/ 3315667 w 5575945"/>
              <a:gd name="connsiteY206" fmla="*/ 1358813 h 3851516"/>
              <a:gd name="connsiteX207" fmla="*/ 3402315 w 5575945"/>
              <a:gd name="connsiteY207" fmla="*/ 1424208 h 3851516"/>
              <a:gd name="connsiteX208" fmla="*/ 3407341 w 5575945"/>
              <a:gd name="connsiteY208" fmla="*/ 1434441 h 3851516"/>
              <a:gd name="connsiteX209" fmla="*/ 3345034 w 5575945"/>
              <a:gd name="connsiteY209" fmla="*/ 1438195 h 3851516"/>
              <a:gd name="connsiteX210" fmla="*/ 3102830 w 5575945"/>
              <a:gd name="connsiteY210" fmla="*/ 1452121 h 3851516"/>
              <a:gd name="connsiteX211" fmla="*/ 2791961 w 5575945"/>
              <a:gd name="connsiteY211" fmla="*/ 1483124 h 3851516"/>
              <a:gd name="connsiteX212" fmla="*/ 2474734 w 5575945"/>
              <a:gd name="connsiteY212" fmla="*/ 1541132 h 3851516"/>
              <a:gd name="connsiteX213" fmla="*/ 2354480 w 5575945"/>
              <a:gd name="connsiteY213" fmla="*/ 1586364 h 3851516"/>
              <a:gd name="connsiteX214" fmla="*/ 2299379 w 5575945"/>
              <a:gd name="connsiteY214" fmla="*/ 1638134 h 3851516"/>
              <a:gd name="connsiteX215" fmla="*/ 2341340 w 5575945"/>
              <a:gd name="connsiteY215" fmla="*/ 1645825 h 3851516"/>
              <a:gd name="connsiteX216" fmla="*/ 2623872 w 5575945"/>
              <a:gd name="connsiteY216" fmla="*/ 1656240 h 3851516"/>
              <a:gd name="connsiteX217" fmla="*/ 3031137 w 5575945"/>
              <a:gd name="connsiteY217" fmla="*/ 1697837 h 3851516"/>
              <a:gd name="connsiteX218" fmla="*/ 3142551 w 5575945"/>
              <a:gd name="connsiteY218" fmla="*/ 1729142 h 3851516"/>
              <a:gd name="connsiteX219" fmla="*/ 3174704 w 5575945"/>
              <a:gd name="connsiteY219" fmla="*/ 1749064 h 3851516"/>
              <a:gd name="connsiteX220" fmla="*/ 3177731 w 5575945"/>
              <a:gd name="connsiteY220" fmla="*/ 1789815 h 3851516"/>
              <a:gd name="connsiteX221" fmla="*/ 3151816 w 5575945"/>
              <a:gd name="connsiteY221" fmla="*/ 1813066 h 3851516"/>
              <a:gd name="connsiteX222" fmla="*/ 2967196 w 5575945"/>
              <a:gd name="connsiteY222" fmla="*/ 1882276 h 3851516"/>
              <a:gd name="connsiteX223" fmla="*/ 2716152 w 5575945"/>
              <a:gd name="connsiteY223" fmla="*/ 1901835 h 3851516"/>
              <a:gd name="connsiteX224" fmla="*/ 2385725 w 5575945"/>
              <a:gd name="connsiteY224" fmla="*/ 1912491 h 3851516"/>
              <a:gd name="connsiteX225" fmla="*/ 2051362 w 5575945"/>
              <a:gd name="connsiteY225" fmla="*/ 1946824 h 3851516"/>
              <a:gd name="connsiteX226" fmla="*/ 2038645 w 5575945"/>
              <a:gd name="connsiteY226" fmla="*/ 1952516 h 3851516"/>
              <a:gd name="connsiteX227" fmla="*/ 1857477 w 5575945"/>
              <a:gd name="connsiteY227" fmla="*/ 2035652 h 3851516"/>
              <a:gd name="connsiteX228" fmla="*/ 1483877 w 5575945"/>
              <a:gd name="connsiteY228" fmla="*/ 2056723 h 3851516"/>
              <a:gd name="connsiteX229" fmla="*/ 1134196 w 5575945"/>
              <a:gd name="connsiteY229" fmla="*/ 2049579 h 3851516"/>
              <a:gd name="connsiteX230" fmla="*/ 952118 w 5575945"/>
              <a:gd name="connsiteY230" fmla="*/ 2102621 h 3851516"/>
              <a:gd name="connsiteX231" fmla="*/ 888722 w 5575945"/>
              <a:gd name="connsiteY231" fmla="*/ 2213126 h 3851516"/>
              <a:gd name="connsiteX232" fmla="*/ 966893 w 5575945"/>
              <a:gd name="connsiteY232" fmla="*/ 2224329 h 3851516"/>
              <a:gd name="connsiteX233" fmla="*/ 1190447 w 5575945"/>
              <a:gd name="connsiteY233" fmla="*/ 2257631 h 3851516"/>
              <a:gd name="connsiteX234" fmla="*/ 1491991 w 5575945"/>
              <a:gd name="connsiteY234" fmla="*/ 2314307 h 3851516"/>
              <a:gd name="connsiteX235" fmla="*/ 1807764 w 5575945"/>
              <a:gd name="connsiteY235" fmla="*/ 2404226 h 3851516"/>
              <a:gd name="connsiteX236" fmla="*/ 1887874 w 5575945"/>
              <a:gd name="connsiteY236" fmla="*/ 2449458 h 3851516"/>
              <a:gd name="connsiteX237" fmla="*/ 1898653 w 5575945"/>
              <a:gd name="connsiteY237" fmla="*/ 2525147 h 3851516"/>
              <a:gd name="connsiteX238" fmla="*/ 1804919 w 5575945"/>
              <a:gd name="connsiteY238" fmla="*/ 2603379 h 3851516"/>
              <a:gd name="connsiteX239" fmla="*/ 1472918 w 5575945"/>
              <a:gd name="connsiteY239" fmla="*/ 2751607 h 3851516"/>
              <a:gd name="connsiteX240" fmla="*/ 1106524 w 5575945"/>
              <a:gd name="connsiteY240" fmla="*/ 2849700 h 3851516"/>
              <a:gd name="connsiteX241" fmla="*/ 933650 w 5575945"/>
              <a:gd name="connsiteY241" fmla="*/ 2864474 h 3851516"/>
              <a:gd name="connsiteX242" fmla="*/ 861413 w 5575945"/>
              <a:gd name="connsiteY242" fmla="*/ 2873254 h 3851516"/>
              <a:gd name="connsiteX243" fmla="*/ 703556 w 5575945"/>
              <a:gd name="connsiteY243" fmla="*/ 2874768 h 3851516"/>
              <a:gd name="connsiteX244" fmla="*/ 615819 w 5575945"/>
              <a:gd name="connsiteY244" fmla="*/ 2873557 h 3851516"/>
              <a:gd name="connsiteX245" fmla="*/ 568043 w 5575945"/>
              <a:gd name="connsiteY245" fmla="*/ 2929142 h 3851516"/>
              <a:gd name="connsiteX246" fmla="*/ 582515 w 5575945"/>
              <a:gd name="connsiteY246" fmla="*/ 2946884 h 3851516"/>
              <a:gd name="connsiteX247" fmla="*/ 647184 w 5575945"/>
              <a:gd name="connsiteY247" fmla="*/ 2968804 h 3851516"/>
              <a:gd name="connsiteX248" fmla="*/ 672010 w 5575945"/>
              <a:gd name="connsiteY248" fmla="*/ 3002833 h 3851516"/>
              <a:gd name="connsiteX249" fmla="*/ 656691 w 5575945"/>
              <a:gd name="connsiteY249" fmla="*/ 3023723 h 3851516"/>
              <a:gd name="connsiteX250" fmla="*/ 604859 w 5575945"/>
              <a:gd name="connsiteY250" fmla="*/ 3028870 h 3851516"/>
              <a:gd name="connsiteX251" fmla="*/ 307856 w 5575945"/>
              <a:gd name="connsiteY251" fmla="*/ 3131928 h 3851516"/>
              <a:gd name="connsiteX252" fmla="*/ 276066 w 5575945"/>
              <a:gd name="connsiteY252" fmla="*/ 3161053 h 3851516"/>
              <a:gd name="connsiteX253" fmla="*/ 270617 w 5575945"/>
              <a:gd name="connsiteY253" fmla="*/ 3167108 h 3851516"/>
              <a:gd name="connsiteX254" fmla="*/ 305615 w 5575945"/>
              <a:gd name="connsiteY254" fmla="*/ 3174192 h 3851516"/>
              <a:gd name="connsiteX255" fmla="*/ 337526 w 5575945"/>
              <a:gd name="connsiteY255" fmla="*/ 3204468 h 3851516"/>
              <a:gd name="connsiteX256" fmla="*/ 296956 w 5575945"/>
              <a:gd name="connsiteY256" fmla="*/ 3240799 h 3851516"/>
              <a:gd name="connsiteX257" fmla="*/ 230774 w 5575945"/>
              <a:gd name="connsiteY257" fmla="*/ 3246491 h 3851516"/>
              <a:gd name="connsiteX258" fmla="*/ 65894 w 5575945"/>
              <a:gd name="connsiteY258" fmla="*/ 3372376 h 3851516"/>
              <a:gd name="connsiteX259" fmla="*/ 18482 w 5575945"/>
              <a:gd name="connsiteY259" fmla="*/ 3450365 h 3851516"/>
              <a:gd name="connsiteX260" fmla="*/ 608855 w 5575945"/>
              <a:gd name="connsiteY260" fmla="*/ 3726599 h 3851516"/>
              <a:gd name="connsiteX261" fmla="*/ 607220 w 5575945"/>
              <a:gd name="connsiteY261" fmla="*/ 3731746 h 3851516"/>
              <a:gd name="connsiteX262" fmla="*/ 469829 w 5575945"/>
              <a:gd name="connsiteY262" fmla="*/ 3793630 h 3851516"/>
              <a:gd name="connsiteX263" fmla="*/ 412185 w 5575945"/>
              <a:gd name="connsiteY263" fmla="*/ 3820454 h 3851516"/>
              <a:gd name="connsiteX264" fmla="*/ 331531 w 5575945"/>
              <a:gd name="connsiteY264" fmla="*/ 3838861 h 3851516"/>
              <a:gd name="connsiteX265" fmla="*/ 131773 w 5575945"/>
              <a:gd name="connsiteY265" fmla="*/ 3838498 h 3851516"/>
              <a:gd name="connsiteX266" fmla="*/ 114335 w 5575945"/>
              <a:gd name="connsiteY266" fmla="*/ 3829052 h 3851516"/>
              <a:gd name="connsiteX267" fmla="*/ 10611 w 5575945"/>
              <a:gd name="connsiteY267" fmla="*/ 3542826 h 3851516"/>
              <a:gd name="connsiteX268" fmla="*/ 378 w 5575945"/>
              <a:gd name="connsiteY268" fmla="*/ 3468834 h 3851516"/>
              <a:gd name="connsiteX269" fmla="*/ 12912 w 5575945"/>
              <a:gd name="connsiteY269" fmla="*/ 3433412 h 3851516"/>
              <a:gd name="connsiteX270" fmla="*/ 135285 w 5575945"/>
              <a:gd name="connsiteY270" fmla="*/ 3278340 h 3851516"/>
              <a:gd name="connsiteX271" fmla="*/ 250816 w 5575945"/>
              <a:gd name="connsiteY271" fmla="*/ 3226872 h 3851516"/>
              <a:gd name="connsiteX272" fmla="*/ 251120 w 5575945"/>
              <a:gd name="connsiteY272" fmla="*/ 3179521 h 3851516"/>
              <a:gd name="connsiteX273" fmla="*/ 258264 w 5575945"/>
              <a:gd name="connsiteY273" fmla="*/ 3159660 h 3851516"/>
              <a:gd name="connsiteX274" fmla="*/ 501437 w 5575945"/>
              <a:gd name="connsiteY274" fmla="*/ 3016154 h 3851516"/>
              <a:gd name="connsiteX275" fmla="*/ 547940 w 5575945"/>
              <a:gd name="connsiteY275" fmla="*/ 3009191 h 3851516"/>
              <a:gd name="connsiteX276" fmla="*/ 554540 w 5575945"/>
              <a:gd name="connsiteY276" fmla="*/ 2939740 h 3851516"/>
              <a:gd name="connsiteX277" fmla="*/ 631137 w 5575945"/>
              <a:gd name="connsiteY277" fmla="*/ 2857995 h 3851516"/>
              <a:gd name="connsiteX278" fmla="*/ 728443 w 5575945"/>
              <a:gd name="connsiteY278" fmla="*/ 2861871 h 3851516"/>
              <a:gd name="connsiteX279" fmla="*/ 876491 w 5575945"/>
              <a:gd name="connsiteY279" fmla="*/ 2857390 h 3851516"/>
              <a:gd name="connsiteX280" fmla="*/ 878852 w 5575945"/>
              <a:gd name="connsiteY280" fmla="*/ 2856542 h 3851516"/>
              <a:gd name="connsiteX281" fmla="*/ 878792 w 5575945"/>
              <a:gd name="connsiteY281" fmla="*/ 2783154 h 3851516"/>
              <a:gd name="connsiteX282" fmla="*/ 873463 w 5575945"/>
              <a:gd name="connsiteY282" fmla="*/ 2337439 h 3851516"/>
              <a:gd name="connsiteX283" fmla="*/ 871525 w 5575945"/>
              <a:gd name="connsiteY283" fmla="*/ 2244795 h 3851516"/>
              <a:gd name="connsiteX284" fmla="*/ 983423 w 5575945"/>
              <a:gd name="connsiteY284" fmla="*/ 2068047 h 3851516"/>
              <a:gd name="connsiteX285" fmla="*/ 1118876 w 5575945"/>
              <a:gd name="connsiteY285" fmla="*/ 2036742 h 3851516"/>
              <a:gd name="connsiteX286" fmla="*/ 1431744 w 5575945"/>
              <a:gd name="connsiteY286" fmla="*/ 2041404 h 3851516"/>
              <a:gd name="connsiteX287" fmla="*/ 1735104 w 5575945"/>
              <a:gd name="connsiteY287" fmla="*/ 2038256 h 3851516"/>
              <a:gd name="connsiteX288" fmla="*/ 1954783 w 5575945"/>
              <a:gd name="connsiteY288" fmla="*/ 1991086 h 3851516"/>
              <a:gd name="connsiteX289" fmla="*/ 2006917 w 5575945"/>
              <a:gd name="connsiteY289" fmla="*/ 1960689 h 3851516"/>
              <a:gd name="connsiteX290" fmla="*/ 2013578 w 5575945"/>
              <a:gd name="connsiteY290" fmla="*/ 1944280 h 3851516"/>
              <a:gd name="connsiteX291" fmla="*/ 1893626 w 5575945"/>
              <a:gd name="connsiteY291" fmla="*/ 1370318 h 3851516"/>
              <a:gd name="connsiteX292" fmla="*/ 1845671 w 5575945"/>
              <a:gd name="connsiteY292" fmla="*/ 1189269 h 3851516"/>
              <a:gd name="connsiteX293" fmla="*/ 1824719 w 5575945"/>
              <a:gd name="connsiteY293" fmla="*/ 1146885 h 3851516"/>
              <a:gd name="connsiteX294" fmla="*/ 1829745 w 5575945"/>
              <a:gd name="connsiteY294" fmla="*/ 1108676 h 3851516"/>
              <a:gd name="connsiteX295" fmla="*/ 1896896 w 5575945"/>
              <a:gd name="connsiteY295" fmla="*/ 1078219 h 3851516"/>
              <a:gd name="connsiteX296" fmla="*/ 2073462 w 5575945"/>
              <a:gd name="connsiteY296" fmla="*/ 1045159 h 3851516"/>
              <a:gd name="connsiteX297" fmla="*/ 2382575 w 5575945"/>
              <a:gd name="connsiteY297" fmla="*/ 941011 h 3851516"/>
              <a:gd name="connsiteX298" fmla="*/ 2446881 w 5575945"/>
              <a:gd name="connsiteY298" fmla="*/ 907949 h 3851516"/>
              <a:gd name="connsiteX299" fmla="*/ 2556418 w 5575945"/>
              <a:gd name="connsiteY299" fmla="*/ 899110 h 3851516"/>
              <a:gd name="connsiteX300" fmla="*/ 2890175 w 5575945"/>
              <a:gd name="connsiteY300" fmla="*/ 905407 h 3851516"/>
              <a:gd name="connsiteX301" fmla="*/ 2996381 w 5575945"/>
              <a:gd name="connsiteY301" fmla="*/ 911825 h 3851516"/>
              <a:gd name="connsiteX302" fmla="*/ 2993717 w 5575945"/>
              <a:gd name="connsiteY302" fmla="*/ 750094 h 3851516"/>
              <a:gd name="connsiteX303" fmla="*/ 2959688 w 5575945"/>
              <a:gd name="connsiteY303" fmla="*/ 689725 h 3851516"/>
              <a:gd name="connsiteX304" fmla="*/ 2936678 w 5575945"/>
              <a:gd name="connsiteY304" fmla="*/ 642494 h 3851516"/>
              <a:gd name="connsiteX305" fmla="*/ 2973432 w 5575945"/>
              <a:gd name="connsiteY305" fmla="*/ 570317 h 3851516"/>
              <a:gd name="connsiteX306" fmla="*/ 3118634 w 5575945"/>
              <a:gd name="connsiteY306" fmla="*/ 489239 h 3851516"/>
              <a:gd name="connsiteX307" fmla="*/ 3423326 w 5575945"/>
              <a:gd name="connsiteY307" fmla="*/ 406648 h 3851516"/>
              <a:gd name="connsiteX308" fmla="*/ 3669648 w 5575945"/>
              <a:gd name="connsiteY308" fmla="*/ 365534 h 3851516"/>
              <a:gd name="connsiteX309" fmla="*/ 3752845 w 5575945"/>
              <a:gd name="connsiteY309" fmla="*/ 354817 h 3851516"/>
              <a:gd name="connsiteX310" fmla="*/ 3739524 w 5575945"/>
              <a:gd name="connsiteY310" fmla="*/ 238316 h 3851516"/>
              <a:gd name="connsiteX311" fmla="*/ 3726565 w 5575945"/>
              <a:gd name="connsiteY311" fmla="*/ 182731 h 3851516"/>
              <a:gd name="connsiteX312" fmla="*/ 3763683 w 5575945"/>
              <a:gd name="connsiteY312" fmla="*/ 96809 h 3851516"/>
              <a:gd name="connsiteX313" fmla="*/ 3814607 w 5575945"/>
              <a:gd name="connsiteY313" fmla="*/ 71075 h 3851516"/>
              <a:gd name="connsiteX314" fmla="*/ 3869103 w 5575945"/>
              <a:gd name="connsiteY314" fmla="*/ 52667 h 3851516"/>
              <a:gd name="connsiteX315" fmla="*/ 3934861 w 5575945"/>
              <a:gd name="connsiteY315" fmla="*/ 36560 h 3851516"/>
              <a:gd name="connsiteX316" fmla="*/ 4122206 w 5575945"/>
              <a:gd name="connsiteY316" fmla="*/ 1016 h 3851516"/>
              <a:gd name="connsiteX317" fmla="*/ 4139705 w 5575945"/>
              <a:gd name="connsiteY317"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228483 w 5575945"/>
              <a:gd name="connsiteY21" fmla="*/ 1850245 h 3851516"/>
              <a:gd name="connsiteX22" fmla="*/ 5045157 w 5575945"/>
              <a:gd name="connsiteY22" fmla="*/ 2360460 h 3851516"/>
              <a:gd name="connsiteX23" fmla="*/ 5087177 w 5575945"/>
              <a:gd name="connsiteY23" fmla="*/ 2970252 h 3851516"/>
              <a:gd name="connsiteX24" fmla="*/ 5160717 w 5575945"/>
              <a:gd name="connsiteY24" fmla="*/ 3280642 h 3851516"/>
              <a:gd name="connsiteX25" fmla="*/ 5173493 w 5575945"/>
              <a:gd name="connsiteY25" fmla="*/ 3458662 h 3851516"/>
              <a:gd name="connsiteX26" fmla="*/ 5202314 w 5575945"/>
              <a:gd name="connsiteY26" fmla="*/ 3575586 h 3851516"/>
              <a:gd name="connsiteX27" fmla="*/ 5226899 w 5575945"/>
              <a:gd name="connsiteY27" fmla="*/ 3747247 h 3851516"/>
              <a:gd name="connsiteX28" fmla="*/ 5236163 w 5575945"/>
              <a:gd name="connsiteY28" fmla="*/ 3838619 h 3851516"/>
              <a:gd name="connsiteX29" fmla="*/ 5137949 w 5575945"/>
              <a:gd name="connsiteY29" fmla="*/ 3847580 h 3851516"/>
              <a:gd name="connsiteX30" fmla="*/ 4893747 w 5575945"/>
              <a:gd name="connsiteY30" fmla="*/ 3850487 h 3851516"/>
              <a:gd name="connsiteX31" fmla="*/ 4521056 w 5575945"/>
              <a:gd name="connsiteY31" fmla="*/ 3777825 h 3851516"/>
              <a:gd name="connsiteX32" fmla="*/ 4357083 w 5575945"/>
              <a:gd name="connsiteY32" fmla="*/ 3643766 h 3851516"/>
              <a:gd name="connsiteX33" fmla="*/ 4338192 w 5575945"/>
              <a:gd name="connsiteY33" fmla="*/ 3601985 h 3851516"/>
              <a:gd name="connsiteX34" fmla="*/ 4368226 w 5575945"/>
              <a:gd name="connsiteY34" fmla="*/ 3535501 h 3851516"/>
              <a:gd name="connsiteX35" fmla="*/ 4473099 w 5575945"/>
              <a:gd name="connsiteY35" fmla="*/ 3520666 h 3851516"/>
              <a:gd name="connsiteX36" fmla="*/ 4777247 w 5575945"/>
              <a:gd name="connsiteY36" fmla="*/ 3561961 h 3851516"/>
              <a:gd name="connsiteX37" fmla="*/ 4888358 w 5575945"/>
              <a:gd name="connsiteY37" fmla="*/ 3581882 h 3851516"/>
              <a:gd name="connsiteX38" fmla="*/ 4978883 w 5575945"/>
              <a:gd name="connsiteY38" fmla="*/ 3551486 h 3851516"/>
              <a:gd name="connsiteX39" fmla="*/ 4982152 w 5575945"/>
              <a:gd name="connsiteY39" fmla="*/ 3493478 h 3851516"/>
              <a:gd name="connsiteX40" fmla="*/ 4928322 w 5575945"/>
              <a:gd name="connsiteY40" fmla="*/ 3452728 h 3851516"/>
              <a:gd name="connsiteX41" fmla="*/ 4751452 w 5575945"/>
              <a:gd name="connsiteY41" fmla="*/ 3391389 h 3851516"/>
              <a:gd name="connsiteX42" fmla="*/ 4416545 w 5575945"/>
              <a:gd name="connsiteY42" fmla="*/ 3297716 h 3851516"/>
              <a:gd name="connsiteX43" fmla="*/ 4242218 w 5575945"/>
              <a:gd name="connsiteY43" fmla="*/ 3211008 h 3851516"/>
              <a:gd name="connsiteX44" fmla="*/ 4215636 w 5575945"/>
              <a:gd name="connsiteY44" fmla="*/ 3185818 h 3851516"/>
              <a:gd name="connsiteX45" fmla="*/ 4190448 w 5575945"/>
              <a:gd name="connsiteY45" fmla="*/ 3177887 h 3851516"/>
              <a:gd name="connsiteX46" fmla="*/ 4003708 w 5575945"/>
              <a:gd name="connsiteY46" fmla="*/ 3199079 h 3851516"/>
              <a:gd name="connsiteX47" fmla="*/ 3890599 w 5575945"/>
              <a:gd name="connsiteY47" fmla="*/ 3205559 h 3851516"/>
              <a:gd name="connsiteX48" fmla="*/ 3761261 w 5575945"/>
              <a:gd name="connsiteY48" fmla="*/ 3148096 h 3851516"/>
              <a:gd name="connsiteX49" fmla="*/ 3688116 w 5575945"/>
              <a:gd name="connsiteY49" fmla="*/ 3117880 h 3851516"/>
              <a:gd name="connsiteX50" fmla="*/ 3362351 w 5575945"/>
              <a:gd name="connsiteY50" fmla="*/ 3119515 h 3851516"/>
              <a:gd name="connsiteX51" fmla="*/ 3215030 w 5575945"/>
              <a:gd name="connsiteY51" fmla="*/ 3105710 h 3851516"/>
              <a:gd name="connsiteX52" fmla="*/ 3142793 w 5575945"/>
              <a:gd name="connsiteY52" fmla="*/ 3077735 h 3851516"/>
              <a:gd name="connsiteX53" fmla="*/ 2824175 w 5575945"/>
              <a:gd name="connsiteY53" fmla="*/ 2904619 h 3851516"/>
              <a:gd name="connsiteX54" fmla="*/ 2747214 w 5575945"/>
              <a:gd name="connsiteY54" fmla="*/ 2835773 h 3851516"/>
              <a:gd name="connsiteX55" fmla="*/ 2746668 w 5575945"/>
              <a:gd name="connsiteY55" fmla="*/ 2750639 h 3851516"/>
              <a:gd name="connsiteX56" fmla="*/ 2886724 w 5575945"/>
              <a:gd name="connsiteY56" fmla="*/ 2633109 h 3851516"/>
              <a:gd name="connsiteX57" fmla="*/ 3307614 w 5575945"/>
              <a:gd name="connsiteY57" fmla="*/ 2437408 h 3851516"/>
              <a:gd name="connsiteX58" fmla="*/ 3473220 w 5575945"/>
              <a:gd name="connsiteY58" fmla="*/ 2419969 h 3851516"/>
              <a:gd name="connsiteX59" fmla="*/ 3542430 w 5575945"/>
              <a:gd name="connsiteY59" fmla="*/ 2430263 h 3851516"/>
              <a:gd name="connsiteX60" fmla="*/ 3594928 w 5575945"/>
              <a:gd name="connsiteY60" fmla="*/ 2431716 h 3851516"/>
              <a:gd name="connsiteX61" fmla="*/ 3618119 w 5575945"/>
              <a:gd name="connsiteY61" fmla="*/ 2419242 h 3851516"/>
              <a:gd name="connsiteX62" fmla="*/ 3608612 w 5575945"/>
              <a:gd name="connsiteY62" fmla="*/ 2394841 h 3851516"/>
              <a:gd name="connsiteX63" fmla="*/ 3499802 w 5575945"/>
              <a:gd name="connsiteY63" fmla="*/ 2333623 h 3851516"/>
              <a:gd name="connsiteX64" fmla="*/ 3282545 w 5575945"/>
              <a:gd name="connsiteY64" fmla="*/ 2288815 h 3851516"/>
              <a:gd name="connsiteX65" fmla="*/ 3111973 w 5575945"/>
              <a:gd name="connsiteY65" fmla="*/ 2285971 h 3851516"/>
              <a:gd name="connsiteX66" fmla="*/ 3023568 w 5575945"/>
              <a:gd name="connsiteY66" fmla="*/ 2296809 h 3851516"/>
              <a:gd name="connsiteX67" fmla="*/ 2980880 w 5575945"/>
              <a:gd name="connsiteY67" fmla="*/ 2291237 h 3851516"/>
              <a:gd name="connsiteX68" fmla="*/ 2919482 w 5575945"/>
              <a:gd name="connsiteY68" fmla="*/ 2276343 h 3851516"/>
              <a:gd name="connsiteX69" fmla="*/ 2618543 w 5575945"/>
              <a:gd name="connsiteY69" fmla="*/ 2243523 h 3851516"/>
              <a:gd name="connsiteX70" fmla="*/ 2493808 w 5575945"/>
              <a:gd name="connsiteY70" fmla="*/ 2227236 h 3851516"/>
              <a:gd name="connsiteX71" fmla="*/ 2360111 w 5575945"/>
              <a:gd name="connsiteY71" fmla="*/ 2126539 h 3851516"/>
              <a:gd name="connsiteX72" fmla="*/ 2477884 w 5575945"/>
              <a:gd name="connsiteY72" fmla="*/ 2115458 h 3851516"/>
              <a:gd name="connsiteX73" fmla="*/ 2655479 w 5575945"/>
              <a:gd name="connsiteY73" fmla="*/ 2097353 h 3851516"/>
              <a:gd name="connsiteX74" fmla="*/ 2799531 w 5575945"/>
              <a:gd name="connsiteY74" fmla="*/ 2080763 h 3851516"/>
              <a:gd name="connsiteX75" fmla="*/ 2999954 w 5575945"/>
              <a:gd name="connsiteY75" fmla="*/ 2054180 h 3851516"/>
              <a:gd name="connsiteX76" fmla="*/ 3212003 w 5575945"/>
              <a:gd name="connsiteY76" fmla="*/ 2012461 h 3851516"/>
              <a:gd name="connsiteX77" fmla="*/ 3320511 w 5575945"/>
              <a:gd name="connsiteY77" fmla="*/ 1972619 h 3851516"/>
              <a:gd name="connsiteX78" fmla="*/ 3517786 w 5575945"/>
              <a:gd name="connsiteY78" fmla="*/ 1930898 h 3851516"/>
              <a:gd name="connsiteX79" fmla="*/ 3732924 w 5575945"/>
              <a:gd name="connsiteY79" fmla="*/ 1905648 h 3851516"/>
              <a:gd name="connsiteX80" fmla="*/ 3978398 w 5575945"/>
              <a:gd name="connsiteY80" fmla="*/ 1893175 h 3851516"/>
              <a:gd name="connsiteX81" fmla="*/ 3923963 w 5575945"/>
              <a:gd name="connsiteY81" fmla="*/ 1847883 h 3851516"/>
              <a:gd name="connsiteX82" fmla="*/ 3552239 w 5575945"/>
              <a:gd name="connsiteY82" fmla="*/ 1680822 h 3851516"/>
              <a:gd name="connsiteX83" fmla="*/ 3183182 w 5575945"/>
              <a:gd name="connsiteY83" fmla="*/ 1649579 h 3851516"/>
              <a:gd name="connsiteX84" fmla="*/ 3157931 w 5575945"/>
              <a:gd name="connsiteY84" fmla="*/ 1630747 h 3851516"/>
              <a:gd name="connsiteX85" fmla="*/ 3182455 w 5575945"/>
              <a:gd name="connsiteY85" fmla="*/ 1575464 h 3851516"/>
              <a:gd name="connsiteX86" fmla="*/ 3258203 w 5575945"/>
              <a:gd name="connsiteY86" fmla="*/ 1560387 h 3851516"/>
              <a:gd name="connsiteX87" fmla="*/ 3379487 w 5575945"/>
              <a:gd name="connsiteY87" fmla="*/ 1559357 h 3851516"/>
              <a:gd name="connsiteX88" fmla="*/ 3498955 w 5575945"/>
              <a:gd name="connsiteY88" fmla="*/ 1552455 h 3851516"/>
              <a:gd name="connsiteX89" fmla="*/ 3601225 w 5575945"/>
              <a:gd name="connsiteY89" fmla="*/ 1577038 h 3851516"/>
              <a:gd name="connsiteX90" fmla="*/ 3614728 w 5575945"/>
              <a:gd name="connsiteY90" fmla="*/ 1579037 h 3851516"/>
              <a:gd name="connsiteX91" fmla="*/ 3814668 w 5575945"/>
              <a:gd name="connsiteY91" fmla="*/ 1569107 h 3851516"/>
              <a:gd name="connsiteX92" fmla="*/ 3814668 w 5575945"/>
              <a:gd name="connsiteY92" fmla="*/ 1548701 h 3851516"/>
              <a:gd name="connsiteX93" fmla="*/ 3855357 w 5575945"/>
              <a:gd name="connsiteY93" fmla="*/ 1508313 h 3851516"/>
              <a:gd name="connsiteX94" fmla="*/ 3993354 w 5575945"/>
              <a:gd name="connsiteY94" fmla="*/ 1529506 h 3851516"/>
              <a:gd name="connsiteX95" fmla="*/ 4106887 w 5575945"/>
              <a:gd name="connsiteY95" fmla="*/ 1569834 h 3851516"/>
              <a:gd name="connsiteX96" fmla="*/ 4136557 w 5575945"/>
              <a:gd name="connsiteY96" fmla="*/ 1588846 h 3851516"/>
              <a:gd name="connsiteX97" fmla="*/ 4260868 w 5575945"/>
              <a:gd name="connsiteY97" fmla="*/ 1502379 h 3851516"/>
              <a:gd name="connsiteX98" fmla="*/ 4458324 w 5575945"/>
              <a:gd name="connsiteY98" fmla="*/ 1498867 h 3851516"/>
              <a:gd name="connsiteX99" fmla="*/ 4412427 w 5575945"/>
              <a:gd name="connsiteY99" fmla="*/ 1474768 h 3851516"/>
              <a:gd name="connsiteX100" fmla="*/ 3932379 w 5575945"/>
              <a:gd name="connsiteY100" fmla="*/ 1317214 h 3851516"/>
              <a:gd name="connsiteX101" fmla="*/ 3643066 w 5575945"/>
              <a:gd name="connsiteY101" fmla="*/ 1296748 h 3851516"/>
              <a:gd name="connsiteX102" fmla="*/ 3086844 w 5575945"/>
              <a:gd name="connsiteY102" fmla="*/ 1181761 h 3851516"/>
              <a:gd name="connsiteX103" fmla="*/ 3008370 w 5575945"/>
              <a:gd name="connsiteY103" fmla="*/ 1136712 h 3851516"/>
              <a:gd name="connsiteX104" fmla="*/ 2984574 w 5575945"/>
              <a:gd name="connsiteY104" fmla="*/ 1094992 h 3851516"/>
              <a:gd name="connsiteX105" fmla="*/ 3023508 w 5575945"/>
              <a:gd name="connsiteY105" fmla="*/ 1073436 h 3851516"/>
              <a:gd name="connsiteX106" fmla="*/ 3118694 w 5575945"/>
              <a:gd name="connsiteY106" fmla="*/ 1065141 h 3851516"/>
              <a:gd name="connsiteX107" fmla="*/ 3402981 w 5575945"/>
              <a:gd name="connsiteY107" fmla="*/ 1069984 h 3851516"/>
              <a:gd name="connsiteX108" fmla="*/ 3634287 w 5575945"/>
              <a:gd name="connsiteY108" fmla="*/ 1080459 h 3851516"/>
              <a:gd name="connsiteX109" fmla="*/ 3868437 w 5575945"/>
              <a:gd name="connsiteY109" fmla="*/ 1095295 h 3851516"/>
              <a:gd name="connsiteX110" fmla="*/ 4038888 w 5575945"/>
              <a:gd name="connsiteY110" fmla="*/ 1105891 h 3851516"/>
              <a:gd name="connsiteX111" fmla="*/ 4210853 w 5575945"/>
              <a:gd name="connsiteY111" fmla="*/ 1117335 h 3851516"/>
              <a:gd name="connsiteX112" fmla="*/ 4338494 w 5575945"/>
              <a:gd name="connsiteY112" fmla="*/ 1120786 h 3851516"/>
              <a:gd name="connsiteX113" fmla="*/ 4595473 w 5575945"/>
              <a:gd name="connsiteY113" fmla="*/ 1111825 h 3851516"/>
              <a:gd name="connsiteX114" fmla="*/ 4840825 w 5575945"/>
              <a:gd name="connsiteY114" fmla="*/ 1096566 h 3851516"/>
              <a:gd name="connsiteX115" fmla="*/ 5061533 w 5575945"/>
              <a:gd name="connsiteY115" fmla="*/ 1076705 h 3851516"/>
              <a:gd name="connsiteX116" fmla="*/ 5464683 w 5575945"/>
              <a:gd name="connsiteY116" fmla="*/ 996899 h 3851516"/>
              <a:gd name="connsiteX117" fmla="*/ 5545700 w 5575945"/>
              <a:gd name="connsiteY117" fmla="*/ 956754 h 3851516"/>
              <a:gd name="connsiteX118" fmla="*/ 5554117 w 5575945"/>
              <a:gd name="connsiteY118" fmla="*/ 915761 h 3851516"/>
              <a:gd name="connsiteX119" fmla="*/ 5511974 w 5575945"/>
              <a:gd name="connsiteY119" fmla="*/ 875495 h 3851516"/>
              <a:gd name="connsiteX120" fmla="*/ 5347455 w 5575945"/>
              <a:gd name="connsiteY120" fmla="*/ 809191 h 3851516"/>
              <a:gd name="connsiteX121" fmla="*/ 5058749 w 5575945"/>
              <a:gd name="connsiteY121" fmla="*/ 754271 h 3851516"/>
              <a:gd name="connsiteX122" fmla="*/ 4771979 w 5575945"/>
              <a:gd name="connsiteY122" fmla="*/ 723270 h 3851516"/>
              <a:gd name="connsiteX123" fmla="*/ 4580820 w 5575945"/>
              <a:gd name="connsiteY123" fmla="*/ 712673 h 3851516"/>
              <a:gd name="connsiteX124" fmla="*/ 4381606 w 5575945"/>
              <a:gd name="connsiteY124" fmla="*/ 700927 h 3851516"/>
              <a:gd name="connsiteX125" fmla="*/ 4206372 w 5575945"/>
              <a:gd name="connsiteY125" fmla="*/ 690208 h 3851516"/>
              <a:gd name="connsiteX126" fmla="*/ 3957023 w 5575945"/>
              <a:gd name="connsiteY126" fmla="*/ 668713 h 3851516"/>
              <a:gd name="connsiteX127" fmla="*/ 3790507 w 5575945"/>
              <a:gd name="connsiteY127" fmla="*/ 651820 h 3851516"/>
              <a:gd name="connsiteX128" fmla="*/ 3608673 w 5575945"/>
              <a:gd name="connsiteY128" fmla="*/ 629839 h 3851516"/>
              <a:gd name="connsiteX129" fmla="*/ 3420057 w 5575945"/>
              <a:gd name="connsiteY129" fmla="*/ 600412 h 3851516"/>
              <a:gd name="connsiteX130" fmla="*/ 3338918 w 5575945"/>
              <a:gd name="connsiteY130" fmla="*/ 578673 h 3851516"/>
              <a:gd name="connsiteX131" fmla="*/ 3321903 w 5575945"/>
              <a:gd name="connsiteY131" fmla="*/ 570136 h 3851516"/>
              <a:gd name="connsiteX132" fmla="*/ 3322024 w 5575945"/>
              <a:gd name="connsiteY132" fmla="*/ 547187 h 3851516"/>
              <a:gd name="connsiteX133" fmla="*/ 3390811 w 5575945"/>
              <a:gd name="connsiteY133" fmla="*/ 518849 h 3851516"/>
              <a:gd name="connsiteX134" fmla="*/ 3635437 w 5575945"/>
              <a:gd name="connsiteY134" fmla="*/ 470469 h 3851516"/>
              <a:gd name="connsiteX135" fmla="*/ 3834467 w 5575945"/>
              <a:gd name="connsiteY135" fmla="*/ 445583 h 3851516"/>
              <a:gd name="connsiteX136" fmla="*/ 4033681 w 5575945"/>
              <a:gd name="connsiteY136" fmla="*/ 435046 h 3851516"/>
              <a:gd name="connsiteX137" fmla="*/ 4380093 w 5575945"/>
              <a:gd name="connsiteY137" fmla="*/ 422876 h 3851516"/>
              <a:gd name="connsiteX138" fmla="*/ 4602012 w 5575945"/>
              <a:gd name="connsiteY138" fmla="*/ 415670 h 3851516"/>
              <a:gd name="connsiteX139" fmla="*/ 4704163 w 5575945"/>
              <a:gd name="connsiteY139" fmla="*/ 412280 h 3851516"/>
              <a:gd name="connsiteX140" fmla="*/ 4717180 w 5575945"/>
              <a:gd name="connsiteY140" fmla="*/ 392116 h 3851516"/>
              <a:gd name="connsiteX141" fmla="*/ 4686965 w 5575945"/>
              <a:gd name="connsiteY141" fmla="*/ 353909 h 3851516"/>
              <a:gd name="connsiteX142" fmla="*/ 4407522 w 5575945"/>
              <a:gd name="connsiteY142" fmla="*/ 206466 h 3851516"/>
              <a:gd name="connsiteX143" fmla="*/ 4244035 w 5575945"/>
              <a:gd name="connsiteY143" fmla="*/ 182609 h 3851516"/>
              <a:gd name="connsiteX144" fmla="*/ 4013274 w 5575945"/>
              <a:gd name="connsiteY144" fmla="*/ 150094 h 3851516"/>
              <a:gd name="connsiteX145" fmla="*/ 3977126 w 5575945"/>
              <a:gd name="connsiteY145" fmla="*/ 133926 h 3851516"/>
              <a:gd name="connsiteX146" fmla="*/ 3972524 w 5575945"/>
              <a:gd name="connsiteY146" fmla="*/ 101108 h 3851516"/>
              <a:gd name="connsiteX147" fmla="*/ 4016787 w 5575945"/>
              <a:gd name="connsiteY147" fmla="*/ 68046 h 3851516"/>
              <a:gd name="connsiteX148" fmla="*/ 4156659 w 5575945"/>
              <a:gd name="connsiteY148" fmla="*/ 17123 h 3851516"/>
              <a:gd name="connsiteX149" fmla="*/ 4139705 w 5575945"/>
              <a:gd name="connsiteY149" fmla="*/ 593 h 3851516"/>
              <a:gd name="connsiteX150" fmla="*/ 4150120 w 5575945"/>
              <a:gd name="connsiteY150" fmla="*/ 7314 h 3851516"/>
              <a:gd name="connsiteX151" fmla="*/ 4139705 w 5575945"/>
              <a:gd name="connsiteY151" fmla="*/ 13854 h 3851516"/>
              <a:gd name="connsiteX152" fmla="*/ 4032712 w 5575945"/>
              <a:gd name="connsiteY152" fmla="*/ 29476 h 3851516"/>
              <a:gd name="connsiteX153" fmla="*/ 3822236 w 5575945"/>
              <a:gd name="connsiteY153" fmla="*/ 83972 h 3851516"/>
              <a:gd name="connsiteX154" fmla="*/ 3756599 w 5575945"/>
              <a:gd name="connsiteY154" fmla="*/ 121453 h 3851516"/>
              <a:gd name="connsiteX155" fmla="*/ 3738252 w 5575945"/>
              <a:gd name="connsiteY155" fmla="*/ 165171 h 3851516"/>
              <a:gd name="connsiteX156" fmla="*/ 3753208 w 5575945"/>
              <a:gd name="connsiteY156" fmla="*/ 179158 h 3851516"/>
              <a:gd name="connsiteX157" fmla="*/ 4003527 w 5575945"/>
              <a:gd name="connsiteY157" fmla="*/ 233412 h 3851516"/>
              <a:gd name="connsiteX158" fmla="*/ 4212851 w 5575945"/>
              <a:gd name="connsiteY158" fmla="*/ 284941 h 3851516"/>
              <a:gd name="connsiteX159" fmla="*/ 4291325 w 5575945"/>
              <a:gd name="connsiteY159" fmla="*/ 297777 h 3851516"/>
              <a:gd name="connsiteX160" fmla="*/ 4304767 w 5575945"/>
              <a:gd name="connsiteY160" fmla="*/ 324056 h 3851516"/>
              <a:gd name="connsiteX161" fmla="*/ 4248273 w 5575945"/>
              <a:gd name="connsiteY161" fmla="*/ 354574 h 3851516"/>
              <a:gd name="connsiteX162" fmla="*/ 4125294 w 5575945"/>
              <a:gd name="connsiteY162" fmla="*/ 357663 h 3851516"/>
              <a:gd name="connsiteX163" fmla="*/ 3842581 w 5575945"/>
              <a:gd name="connsiteY163" fmla="*/ 362082 h 3851516"/>
              <a:gd name="connsiteX164" fmla="*/ 3703133 w 5575945"/>
              <a:gd name="connsiteY164" fmla="*/ 375283 h 3851516"/>
              <a:gd name="connsiteX165" fmla="*/ 3483029 w 5575945"/>
              <a:gd name="connsiteY165" fmla="*/ 409675 h 3851516"/>
              <a:gd name="connsiteX166" fmla="*/ 3078186 w 5575945"/>
              <a:gd name="connsiteY166" fmla="*/ 521514 h 3851516"/>
              <a:gd name="connsiteX167" fmla="*/ 2970526 w 5575945"/>
              <a:gd name="connsiteY167" fmla="*/ 593933 h 3851516"/>
              <a:gd name="connsiteX168" fmla="*/ 2944368 w 5575945"/>
              <a:gd name="connsiteY168" fmla="*/ 637772 h 3851516"/>
              <a:gd name="connsiteX169" fmla="*/ 3062927 w 5575945"/>
              <a:gd name="connsiteY169" fmla="*/ 652303 h 3851516"/>
              <a:gd name="connsiteX170" fmla="*/ 3231985 w 5575945"/>
              <a:gd name="connsiteY170" fmla="*/ 673497 h 3851516"/>
              <a:gd name="connsiteX171" fmla="*/ 3397955 w 5575945"/>
              <a:gd name="connsiteY171" fmla="*/ 693842 h 3851516"/>
              <a:gd name="connsiteX172" fmla="*/ 3567074 w 5575945"/>
              <a:gd name="connsiteY172" fmla="*/ 714732 h 3851516"/>
              <a:gd name="connsiteX173" fmla="*/ 3741098 w 5575945"/>
              <a:gd name="connsiteY173" fmla="*/ 735259 h 3851516"/>
              <a:gd name="connsiteX174" fmla="*/ 3905857 w 5575945"/>
              <a:gd name="connsiteY174" fmla="*/ 752999 h 3851516"/>
              <a:gd name="connsiteX175" fmla="*/ 4014123 w 5575945"/>
              <a:gd name="connsiteY175" fmla="*/ 760871 h 3851516"/>
              <a:gd name="connsiteX176" fmla="*/ 4209703 w 5575945"/>
              <a:gd name="connsiteY176" fmla="*/ 776131 h 3851516"/>
              <a:gd name="connsiteX177" fmla="*/ 4366954 w 5575945"/>
              <a:gd name="connsiteY177" fmla="*/ 789876 h 3851516"/>
              <a:gd name="connsiteX178" fmla="*/ 4550725 w 5575945"/>
              <a:gd name="connsiteY178" fmla="*/ 810039 h 3851516"/>
              <a:gd name="connsiteX179" fmla="*/ 4747759 w 5575945"/>
              <a:gd name="connsiteY179" fmla="*/ 837831 h 3851516"/>
              <a:gd name="connsiteX180" fmla="*/ 5017877 w 5575945"/>
              <a:gd name="connsiteY180" fmla="*/ 901773 h 3851516"/>
              <a:gd name="connsiteX181" fmla="*/ 5062624 w 5575945"/>
              <a:gd name="connsiteY181" fmla="*/ 925691 h 3851516"/>
              <a:gd name="connsiteX182" fmla="*/ 5080730 w 5575945"/>
              <a:gd name="connsiteY182" fmla="*/ 935682 h 3851516"/>
              <a:gd name="connsiteX183" fmla="*/ 5075158 w 5575945"/>
              <a:gd name="connsiteY183" fmla="*/ 942645 h 3851516"/>
              <a:gd name="connsiteX184" fmla="*/ 4948969 w 5575945"/>
              <a:gd name="connsiteY184" fmla="*/ 955542 h 3851516"/>
              <a:gd name="connsiteX185" fmla="*/ 4750120 w 5575945"/>
              <a:gd name="connsiteY185" fmla="*/ 970620 h 3851516"/>
              <a:gd name="connsiteX186" fmla="*/ 4477156 w 5575945"/>
              <a:gd name="connsiteY186" fmla="*/ 975404 h 3851516"/>
              <a:gd name="connsiteX187" fmla="*/ 4060263 w 5575945"/>
              <a:gd name="connsiteY187" fmla="*/ 968258 h 3851516"/>
              <a:gd name="connsiteX188" fmla="*/ 3662685 w 5575945"/>
              <a:gd name="connsiteY188" fmla="*/ 956512 h 3851516"/>
              <a:gd name="connsiteX189" fmla="*/ 3429624 w 5575945"/>
              <a:gd name="connsiteY189" fmla="*/ 949125 h 3851516"/>
              <a:gd name="connsiteX190" fmla="*/ 3118634 w 5575945"/>
              <a:gd name="connsiteY190" fmla="*/ 934048 h 3851516"/>
              <a:gd name="connsiteX191" fmla="*/ 2587602 w 5575945"/>
              <a:gd name="connsiteY191" fmla="*/ 912249 h 3851516"/>
              <a:gd name="connsiteX192" fmla="*/ 2439977 w 5575945"/>
              <a:gd name="connsiteY192" fmla="*/ 923996 h 3851516"/>
              <a:gd name="connsiteX193" fmla="*/ 2422418 w 5575945"/>
              <a:gd name="connsiteY193" fmla="*/ 930838 h 3851516"/>
              <a:gd name="connsiteX194" fmla="*/ 2231198 w 5575945"/>
              <a:gd name="connsiteY194" fmla="*/ 1018940 h 3851516"/>
              <a:gd name="connsiteX195" fmla="*/ 1966227 w 5575945"/>
              <a:gd name="connsiteY195" fmla="*/ 1077796 h 3851516"/>
              <a:gd name="connsiteX196" fmla="*/ 1863109 w 5575945"/>
              <a:gd name="connsiteY196" fmla="*/ 1103409 h 3851516"/>
              <a:gd name="connsiteX197" fmla="*/ 1838040 w 5575945"/>
              <a:gd name="connsiteY197" fmla="*/ 1119576 h 3851516"/>
              <a:gd name="connsiteX198" fmla="*/ 1836224 w 5575945"/>
              <a:gd name="connsiteY198" fmla="*/ 1136106 h 3851516"/>
              <a:gd name="connsiteX199" fmla="*/ 1850454 w 5575945"/>
              <a:gd name="connsiteY199" fmla="*/ 1145370 h 3851516"/>
              <a:gd name="connsiteX200" fmla="*/ 2017938 w 5575945"/>
              <a:gd name="connsiteY200" fmla="*/ 1174556 h 3851516"/>
              <a:gd name="connsiteX201" fmla="*/ 2207401 w 5575945"/>
              <a:gd name="connsiteY201" fmla="*/ 1220636 h 3851516"/>
              <a:gd name="connsiteX202" fmla="*/ 2424234 w 5575945"/>
              <a:gd name="connsiteY202" fmla="*/ 1245582 h 3851516"/>
              <a:gd name="connsiteX203" fmla="*/ 2612004 w 5575945"/>
              <a:gd name="connsiteY203" fmla="*/ 1259449 h 3851516"/>
              <a:gd name="connsiteX204" fmla="*/ 2818907 w 5575945"/>
              <a:gd name="connsiteY204" fmla="*/ 1274405 h 3851516"/>
              <a:gd name="connsiteX205" fmla="*/ 2958901 w 5575945"/>
              <a:gd name="connsiteY205" fmla="*/ 1285122 h 3851516"/>
              <a:gd name="connsiteX206" fmla="*/ 3315667 w 5575945"/>
              <a:gd name="connsiteY206" fmla="*/ 1358813 h 3851516"/>
              <a:gd name="connsiteX207" fmla="*/ 3402315 w 5575945"/>
              <a:gd name="connsiteY207" fmla="*/ 1424208 h 3851516"/>
              <a:gd name="connsiteX208" fmla="*/ 3407341 w 5575945"/>
              <a:gd name="connsiteY208" fmla="*/ 1434441 h 3851516"/>
              <a:gd name="connsiteX209" fmla="*/ 3345034 w 5575945"/>
              <a:gd name="connsiteY209" fmla="*/ 1438195 h 3851516"/>
              <a:gd name="connsiteX210" fmla="*/ 3102830 w 5575945"/>
              <a:gd name="connsiteY210" fmla="*/ 1452121 h 3851516"/>
              <a:gd name="connsiteX211" fmla="*/ 2791961 w 5575945"/>
              <a:gd name="connsiteY211" fmla="*/ 1483124 h 3851516"/>
              <a:gd name="connsiteX212" fmla="*/ 2474734 w 5575945"/>
              <a:gd name="connsiteY212" fmla="*/ 1541132 h 3851516"/>
              <a:gd name="connsiteX213" fmla="*/ 2354480 w 5575945"/>
              <a:gd name="connsiteY213" fmla="*/ 1586364 h 3851516"/>
              <a:gd name="connsiteX214" fmla="*/ 2299379 w 5575945"/>
              <a:gd name="connsiteY214" fmla="*/ 1638134 h 3851516"/>
              <a:gd name="connsiteX215" fmla="*/ 2341340 w 5575945"/>
              <a:gd name="connsiteY215" fmla="*/ 1645825 h 3851516"/>
              <a:gd name="connsiteX216" fmla="*/ 2623872 w 5575945"/>
              <a:gd name="connsiteY216" fmla="*/ 1656240 h 3851516"/>
              <a:gd name="connsiteX217" fmla="*/ 3031137 w 5575945"/>
              <a:gd name="connsiteY217" fmla="*/ 1697837 h 3851516"/>
              <a:gd name="connsiteX218" fmla="*/ 3142551 w 5575945"/>
              <a:gd name="connsiteY218" fmla="*/ 1729142 h 3851516"/>
              <a:gd name="connsiteX219" fmla="*/ 3174704 w 5575945"/>
              <a:gd name="connsiteY219" fmla="*/ 1749064 h 3851516"/>
              <a:gd name="connsiteX220" fmla="*/ 3177731 w 5575945"/>
              <a:gd name="connsiteY220" fmla="*/ 1789815 h 3851516"/>
              <a:gd name="connsiteX221" fmla="*/ 3151816 w 5575945"/>
              <a:gd name="connsiteY221" fmla="*/ 1813066 h 3851516"/>
              <a:gd name="connsiteX222" fmla="*/ 2967196 w 5575945"/>
              <a:gd name="connsiteY222" fmla="*/ 1882276 h 3851516"/>
              <a:gd name="connsiteX223" fmla="*/ 2716152 w 5575945"/>
              <a:gd name="connsiteY223" fmla="*/ 1901835 h 3851516"/>
              <a:gd name="connsiteX224" fmla="*/ 2385725 w 5575945"/>
              <a:gd name="connsiteY224" fmla="*/ 1912491 h 3851516"/>
              <a:gd name="connsiteX225" fmla="*/ 2051362 w 5575945"/>
              <a:gd name="connsiteY225" fmla="*/ 1946824 h 3851516"/>
              <a:gd name="connsiteX226" fmla="*/ 2038645 w 5575945"/>
              <a:gd name="connsiteY226" fmla="*/ 1952516 h 3851516"/>
              <a:gd name="connsiteX227" fmla="*/ 1857477 w 5575945"/>
              <a:gd name="connsiteY227" fmla="*/ 2035652 h 3851516"/>
              <a:gd name="connsiteX228" fmla="*/ 1483877 w 5575945"/>
              <a:gd name="connsiteY228" fmla="*/ 2056723 h 3851516"/>
              <a:gd name="connsiteX229" fmla="*/ 1134196 w 5575945"/>
              <a:gd name="connsiteY229" fmla="*/ 2049579 h 3851516"/>
              <a:gd name="connsiteX230" fmla="*/ 952118 w 5575945"/>
              <a:gd name="connsiteY230" fmla="*/ 2102621 h 3851516"/>
              <a:gd name="connsiteX231" fmla="*/ 888722 w 5575945"/>
              <a:gd name="connsiteY231" fmla="*/ 2213126 h 3851516"/>
              <a:gd name="connsiteX232" fmla="*/ 966893 w 5575945"/>
              <a:gd name="connsiteY232" fmla="*/ 2224329 h 3851516"/>
              <a:gd name="connsiteX233" fmla="*/ 1190447 w 5575945"/>
              <a:gd name="connsiteY233" fmla="*/ 2257631 h 3851516"/>
              <a:gd name="connsiteX234" fmla="*/ 1491991 w 5575945"/>
              <a:gd name="connsiteY234" fmla="*/ 2314307 h 3851516"/>
              <a:gd name="connsiteX235" fmla="*/ 1807764 w 5575945"/>
              <a:gd name="connsiteY235" fmla="*/ 2404226 h 3851516"/>
              <a:gd name="connsiteX236" fmla="*/ 1887874 w 5575945"/>
              <a:gd name="connsiteY236" fmla="*/ 2449458 h 3851516"/>
              <a:gd name="connsiteX237" fmla="*/ 1898653 w 5575945"/>
              <a:gd name="connsiteY237" fmla="*/ 2525147 h 3851516"/>
              <a:gd name="connsiteX238" fmla="*/ 1804919 w 5575945"/>
              <a:gd name="connsiteY238" fmla="*/ 2603379 h 3851516"/>
              <a:gd name="connsiteX239" fmla="*/ 1472918 w 5575945"/>
              <a:gd name="connsiteY239" fmla="*/ 2751607 h 3851516"/>
              <a:gd name="connsiteX240" fmla="*/ 1106524 w 5575945"/>
              <a:gd name="connsiteY240" fmla="*/ 2849700 h 3851516"/>
              <a:gd name="connsiteX241" fmla="*/ 933650 w 5575945"/>
              <a:gd name="connsiteY241" fmla="*/ 2864474 h 3851516"/>
              <a:gd name="connsiteX242" fmla="*/ 861413 w 5575945"/>
              <a:gd name="connsiteY242" fmla="*/ 2873254 h 3851516"/>
              <a:gd name="connsiteX243" fmla="*/ 703556 w 5575945"/>
              <a:gd name="connsiteY243" fmla="*/ 2874768 h 3851516"/>
              <a:gd name="connsiteX244" fmla="*/ 615819 w 5575945"/>
              <a:gd name="connsiteY244" fmla="*/ 2873557 h 3851516"/>
              <a:gd name="connsiteX245" fmla="*/ 568043 w 5575945"/>
              <a:gd name="connsiteY245" fmla="*/ 2929142 h 3851516"/>
              <a:gd name="connsiteX246" fmla="*/ 582515 w 5575945"/>
              <a:gd name="connsiteY246" fmla="*/ 2946884 h 3851516"/>
              <a:gd name="connsiteX247" fmla="*/ 647184 w 5575945"/>
              <a:gd name="connsiteY247" fmla="*/ 2968804 h 3851516"/>
              <a:gd name="connsiteX248" fmla="*/ 672010 w 5575945"/>
              <a:gd name="connsiteY248" fmla="*/ 3002833 h 3851516"/>
              <a:gd name="connsiteX249" fmla="*/ 656691 w 5575945"/>
              <a:gd name="connsiteY249" fmla="*/ 3023723 h 3851516"/>
              <a:gd name="connsiteX250" fmla="*/ 604859 w 5575945"/>
              <a:gd name="connsiteY250" fmla="*/ 3028870 h 3851516"/>
              <a:gd name="connsiteX251" fmla="*/ 307856 w 5575945"/>
              <a:gd name="connsiteY251" fmla="*/ 3131928 h 3851516"/>
              <a:gd name="connsiteX252" fmla="*/ 276066 w 5575945"/>
              <a:gd name="connsiteY252" fmla="*/ 3161053 h 3851516"/>
              <a:gd name="connsiteX253" fmla="*/ 270617 w 5575945"/>
              <a:gd name="connsiteY253" fmla="*/ 3167108 h 3851516"/>
              <a:gd name="connsiteX254" fmla="*/ 305615 w 5575945"/>
              <a:gd name="connsiteY254" fmla="*/ 3174192 h 3851516"/>
              <a:gd name="connsiteX255" fmla="*/ 337526 w 5575945"/>
              <a:gd name="connsiteY255" fmla="*/ 3204468 h 3851516"/>
              <a:gd name="connsiteX256" fmla="*/ 296956 w 5575945"/>
              <a:gd name="connsiteY256" fmla="*/ 3240799 h 3851516"/>
              <a:gd name="connsiteX257" fmla="*/ 230774 w 5575945"/>
              <a:gd name="connsiteY257" fmla="*/ 3246491 h 3851516"/>
              <a:gd name="connsiteX258" fmla="*/ 65894 w 5575945"/>
              <a:gd name="connsiteY258" fmla="*/ 3372376 h 3851516"/>
              <a:gd name="connsiteX259" fmla="*/ 18482 w 5575945"/>
              <a:gd name="connsiteY259" fmla="*/ 3450365 h 3851516"/>
              <a:gd name="connsiteX260" fmla="*/ 608855 w 5575945"/>
              <a:gd name="connsiteY260" fmla="*/ 3726599 h 3851516"/>
              <a:gd name="connsiteX261" fmla="*/ 607220 w 5575945"/>
              <a:gd name="connsiteY261" fmla="*/ 3731746 h 3851516"/>
              <a:gd name="connsiteX262" fmla="*/ 469829 w 5575945"/>
              <a:gd name="connsiteY262" fmla="*/ 3793630 h 3851516"/>
              <a:gd name="connsiteX263" fmla="*/ 412185 w 5575945"/>
              <a:gd name="connsiteY263" fmla="*/ 3820454 h 3851516"/>
              <a:gd name="connsiteX264" fmla="*/ 331531 w 5575945"/>
              <a:gd name="connsiteY264" fmla="*/ 3838861 h 3851516"/>
              <a:gd name="connsiteX265" fmla="*/ 131773 w 5575945"/>
              <a:gd name="connsiteY265" fmla="*/ 3838498 h 3851516"/>
              <a:gd name="connsiteX266" fmla="*/ 114335 w 5575945"/>
              <a:gd name="connsiteY266" fmla="*/ 3829052 h 3851516"/>
              <a:gd name="connsiteX267" fmla="*/ 10611 w 5575945"/>
              <a:gd name="connsiteY267" fmla="*/ 3542826 h 3851516"/>
              <a:gd name="connsiteX268" fmla="*/ 378 w 5575945"/>
              <a:gd name="connsiteY268" fmla="*/ 3468834 h 3851516"/>
              <a:gd name="connsiteX269" fmla="*/ 12912 w 5575945"/>
              <a:gd name="connsiteY269" fmla="*/ 3433412 h 3851516"/>
              <a:gd name="connsiteX270" fmla="*/ 135285 w 5575945"/>
              <a:gd name="connsiteY270" fmla="*/ 3278340 h 3851516"/>
              <a:gd name="connsiteX271" fmla="*/ 250816 w 5575945"/>
              <a:gd name="connsiteY271" fmla="*/ 3226872 h 3851516"/>
              <a:gd name="connsiteX272" fmla="*/ 251120 w 5575945"/>
              <a:gd name="connsiteY272" fmla="*/ 3179521 h 3851516"/>
              <a:gd name="connsiteX273" fmla="*/ 258264 w 5575945"/>
              <a:gd name="connsiteY273" fmla="*/ 3159660 h 3851516"/>
              <a:gd name="connsiteX274" fmla="*/ 501437 w 5575945"/>
              <a:gd name="connsiteY274" fmla="*/ 3016154 h 3851516"/>
              <a:gd name="connsiteX275" fmla="*/ 547940 w 5575945"/>
              <a:gd name="connsiteY275" fmla="*/ 3009191 h 3851516"/>
              <a:gd name="connsiteX276" fmla="*/ 554540 w 5575945"/>
              <a:gd name="connsiteY276" fmla="*/ 2939740 h 3851516"/>
              <a:gd name="connsiteX277" fmla="*/ 631137 w 5575945"/>
              <a:gd name="connsiteY277" fmla="*/ 2857995 h 3851516"/>
              <a:gd name="connsiteX278" fmla="*/ 728443 w 5575945"/>
              <a:gd name="connsiteY278" fmla="*/ 2861871 h 3851516"/>
              <a:gd name="connsiteX279" fmla="*/ 876491 w 5575945"/>
              <a:gd name="connsiteY279" fmla="*/ 2857390 h 3851516"/>
              <a:gd name="connsiteX280" fmla="*/ 878852 w 5575945"/>
              <a:gd name="connsiteY280" fmla="*/ 2856542 h 3851516"/>
              <a:gd name="connsiteX281" fmla="*/ 878792 w 5575945"/>
              <a:gd name="connsiteY281" fmla="*/ 2783154 h 3851516"/>
              <a:gd name="connsiteX282" fmla="*/ 873463 w 5575945"/>
              <a:gd name="connsiteY282" fmla="*/ 2337439 h 3851516"/>
              <a:gd name="connsiteX283" fmla="*/ 871525 w 5575945"/>
              <a:gd name="connsiteY283" fmla="*/ 2244795 h 3851516"/>
              <a:gd name="connsiteX284" fmla="*/ 983423 w 5575945"/>
              <a:gd name="connsiteY284" fmla="*/ 2068047 h 3851516"/>
              <a:gd name="connsiteX285" fmla="*/ 1118876 w 5575945"/>
              <a:gd name="connsiteY285" fmla="*/ 2036742 h 3851516"/>
              <a:gd name="connsiteX286" fmla="*/ 1431744 w 5575945"/>
              <a:gd name="connsiteY286" fmla="*/ 2041404 h 3851516"/>
              <a:gd name="connsiteX287" fmla="*/ 1735104 w 5575945"/>
              <a:gd name="connsiteY287" fmla="*/ 2038256 h 3851516"/>
              <a:gd name="connsiteX288" fmla="*/ 1954783 w 5575945"/>
              <a:gd name="connsiteY288" fmla="*/ 1991086 h 3851516"/>
              <a:gd name="connsiteX289" fmla="*/ 2006917 w 5575945"/>
              <a:gd name="connsiteY289" fmla="*/ 1960689 h 3851516"/>
              <a:gd name="connsiteX290" fmla="*/ 2013578 w 5575945"/>
              <a:gd name="connsiteY290" fmla="*/ 1944280 h 3851516"/>
              <a:gd name="connsiteX291" fmla="*/ 1893626 w 5575945"/>
              <a:gd name="connsiteY291" fmla="*/ 1370318 h 3851516"/>
              <a:gd name="connsiteX292" fmla="*/ 1845671 w 5575945"/>
              <a:gd name="connsiteY292" fmla="*/ 1189269 h 3851516"/>
              <a:gd name="connsiteX293" fmla="*/ 1824719 w 5575945"/>
              <a:gd name="connsiteY293" fmla="*/ 1146885 h 3851516"/>
              <a:gd name="connsiteX294" fmla="*/ 1829745 w 5575945"/>
              <a:gd name="connsiteY294" fmla="*/ 1108676 h 3851516"/>
              <a:gd name="connsiteX295" fmla="*/ 1896896 w 5575945"/>
              <a:gd name="connsiteY295" fmla="*/ 1078219 h 3851516"/>
              <a:gd name="connsiteX296" fmla="*/ 2073462 w 5575945"/>
              <a:gd name="connsiteY296" fmla="*/ 1045159 h 3851516"/>
              <a:gd name="connsiteX297" fmla="*/ 2382575 w 5575945"/>
              <a:gd name="connsiteY297" fmla="*/ 941011 h 3851516"/>
              <a:gd name="connsiteX298" fmla="*/ 2446881 w 5575945"/>
              <a:gd name="connsiteY298" fmla="*/ 907949 h 3851516"/>
              <a:gd name="connsiteX299" fmla="*/ 2556418 w 5575945"/>
              <a:gd name="connsiteY299" fmla="*/ 899110 h 3851516"/>
              <a:gd name="connsiteX300" fmla="*/ 2890175 w 5575945"/>
              <a:gd name="connsiteY300" fmla="*/ 905407 h 3851516"/>
              <a:gd name="connsiteX301" fmla="*/ 2996381 w 5575945"/>
              <a:gd name="connsiteY301" fmla="*/ 911825 h 3851516"/>
              <a:gd name="connsiteX302" fmla="*/ 2993717 w 5575945"/>
              <a:gd name="connsiteY302" fmla="*/ 750094 h 3851516"/>
              <a:gd name="connsiteX303" fmla="*/ 2959688 w 5575945"/>
              <a:gd name="connsiteY303" fmla="*/ 689725 h 3851516"/>
              <a:gd name="connsiteX304" fmla="*/ 2936678 w 5575945"/>
              <a:gd name="connsiteY304" fmla="*/ 642494 h 3851516"/>
              <a:gd name="connsiteX305" fmla="*/ 2973432 w 5575945"/>
              <a:gd name="connsiteY305" fmla="*/ 570317 h 3851516"/>
              <a:gd name="connsiteX306" fmla="*/ 3118634 w 5575945"/>
              <a:gd name="connsiteY306" fmla="*/ 489239 h 3851516"/>
              <a:gd name="connsiteX307" fmla="*/ 3423326 w 5575945"/>
              <a:gd name="connsiteY307" fmla="*/ 406648 h 3851516"/>
              <a:gd name="connsiteX308" fmla="*/ 3669648 w 5575945"/>
              <a:gd name="connsiteY308" fmla="*/ 365534 h 3851516"/>
              <a:gd name="connsiteX309" fmla="*/ 3752845 w 5575945"/>
              <a:gd name="connsiteY309" fmla="*/ 354817 h 3851516"/>
              <a:gd name="connsiteX310" fmla="*/ 3739524 w 5575945"/>
              <a:gd name="connsiteY310" fmla="*/ 238316 h 3851516"/>
              <a:gd name="connsiteX311" fmla="*/ 3726565 w 5575945"/>
              <a:gd name="connsiteY311" fmla="*/ 182731 h 3851516"/>
              <a:gd name="connsiteX312" fmla="*/ 3763683 w 5575945"/>
              <a:gd name="connsiteY312" fmla="*/ 96809 h 3851516"/>
              <a:gd name="connsiteX313" fmla="*/ 3814607 w 5575945"/>
              <a:gd name="connsiteY313" fmla="*/ 71075 h 3851516"/>
              <a:gd name="connsiteX314" fmla="*/ 3869103 w 5575945"/>
              <a:gd name="connsiteY314" fmla="*/ 52667 h 3851516"/>
              <a:gd name="connsiteX315" fmla="*/ 3934861 w 5575945"/>
              <a:gd name="connsiteY315" fmla="*/ 36560 h 3851516"/>
              <a:gd name="connsiteX316" fmla="*/ 4122206 w 5575945"/>
              <a:gd name="connsiteY316" fmla="*/ 1016 h 3851516"/>
              <a:gd name="connsiteX317" fmla="*/ 4139705 w 5575945"/>
              <a:gd name="connsiteY317"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228483 w 5575945"/>
              <a:gd name="connsiteY21" fmla="*/ 1850245 h 3851516"/>
              <a:gd name="connsiteX22" fmla="*/ 5045157 w 5575945"/>
              <a:gd name="connsiteY22" fmla="*/ 2360460 h 3851516"/>
              <a:gd name="connsiteX23" fmla="*/ 5087177 w 5575945"/>
              <a:gd name="connsiteY23" fmla="*/ 2970252 h 3851516"/>
              <a:gd name="connsiteX24" fmla="*/ 5160717 w 5575945"/>
              <a:gd name="connsiteY24" fmla="*/ 3280642 h 3851516"/>
              <a:gd name="connsiteX25" fmla="*/ 5173493 w 5575945"/>
              <a:gd name="connsiteY25" fmla="*/ 3458662 h 3851516"/>
              <a:gd name="connsiteX26" fmla="*/ 5202314 w 5575945"/>
              <a:gd name="connsiteY26" fmla="*/ 3575586 h 3851516"/>
              <a:gd name="connsiteX27" fmla="*/ 5226899 w 5575945"/>
              <a:gd name="connsiteY27" fmla="*/ 3747247 h 3851516"/>
              <a:gd name="connsiteX28" fmla="*/ 5236163 w 5575945"/>
              <a:gd name="connsiteY28" fmla="*/ 3838619 h 3851516"/>
              <a:gd name="connsiteX29" fmla="*/ 5137949 w 5575945"/>
              <a:gd name="connsiteY29" fmla="*/ 3847580 h 3851516"/>
              <a:gd name="connsiteX30" fmla="*/ 4893747 w 5575945"/>
              <a:gd name="connsiteY30" fmla="*/ 3850487 h 3851516"/>
              <a:gd name="connsiteX31" fmla="*/ 4521056 w 5575945"/>
              <a:gd name="connsiteY31" fmla="*/ 3777825 h 3851516"/>
              <a:gd name="connsiteX32" fmla="*/ 4357083 w 5575945"/>
              <a:gd name="connsiteY32" fmla="*/ 3643766 h 3851516"/>
              <a:gd name="connsiteX33" fmla="*/ 4338192 w 5575945"/>
              <a:gd name="connsiteY33" fmla="*/ 3601985 h 3851516"/>
              <a:gd name="connsiteX34" fmla="*/ 4368226 w 5575945"/>
              <a:gd name="connsiteY34" fmla="*/ 3535501 h 3851516"/>
              <a:gd name="connsiteX35" fmla="*/ 4473099 w 5575945"/>
              <a:gd name="connsiteY35" fmla="*/ 3520666 h 3851516"/>
              <a:gd name="connsiteX36" fmla="*/ 4777247 w 5575945"/>
              <a:gd name="connsiteY36" fmla="*/ 3561961 h 3851516"/>
              <a:gd name="connsiteX37" fmla="*/ 4888358 w 5575945"/>
              <a:gd name="connsiteY37" fmla="*/ 3581882 h 3851516"/>
              <a:gd name="connsiteX38" fmla="*/ 4978883 w 5575945"/>
              <a:gd name="connsiteY38" fmla="*/ 3551486 h 3851516"/>
              <a:gd name="connsiteX39" fmla="*/ 4982152 w 5575945"/>
              <a:gd name="connsiteY39" fmla="*/ 3493478 h 3851516"/>
              <a:gd name="connsiteX40" fmla="*/ 4928322 w 5575945"/>
              <a:gd name="connsiteY40" fmla="*/ 3452728 h 3851516"/>
              <a:gd name="connsiteX41" fmla="*/ 4751452 w 5575945"/>
              <a:gd name="connsiteY41" fmla="*/ 3391389 h 3851516"/>
              <a:gd name="connsiteX42" fmla="*/ 4416545 w 5575945"/>
              <a:gd name="connsiteY42" fmla="*/ 3297716 h 3851516"/>
              <a:gd name="connsiteX43" fmla="*/ 4242218 w 5575945"/>
              <a:gd name="connsiteY43" fmla="*/ 3211008 h 3851516"/>
              <a:gd name="connsiteX44" fmla="*/ 4215636 w 5575945"/>
              <a:gd name="connsiteY44" fmla="*/ 3185818 h 3851516"/>
              <a:gd name="connsiteX45" fmla="*/ 4190448 w 5575945"/>
              <a:gd name="connsiteY45" fmla="*/ 3177887 h 3851516"/>
              <a:gd name="connsiteX46" fmla="*/ 4003708 w 5575945"/>
              <a:gd name="connsiteY46" fmla="*/ 3199079 h 3851516"/>
              <a:gd name="connsiteX47" fmla="*/ 3890599 w 5575945"/>
              <a:gd name="connsiteY47" fmla="*/ 3205559 h 3851516"/>
              <a:gd name="connsiteX48" fmla="*/ 3761261 w 5575945"/>
              <a:gd name="connsiteY48" fmla="*/ 3148096 h 3851516"/>
              <a:gd name="connsiteX49" fmla="*/ 3688116 w 5575945"/>
              <a:gd name="connsiteY49" fmla="*/ 3117880 h 3851516"/>
              <a:gd name="connsiteX50" fmla="*/ 3362351 w 5575945"/>
              <a:gd name="connsiteY50" fmla="*/ 3119515 h 3851516"/>
              <a:gd name="connsiteX51" fmla="*/ 3215030 w 5575945"/>
              <a:gd name="connsiteY51" fmla="*/ 3105710 h 3851516"/>
              <a:gd name="connsiteX52" fmla="*/ 3142793 w 5575945"/>
              <a:gd name="connsiteY52" fmla="*/ 3077735 h 3851516"/>
              <a:gd name="connsiteX53" fmla="*/ 2824175 w 5575945"/>
              <a:gd name="connsiteY53" fmla="*/ 2904619 h 3851516"/>
              <a:gd name="connsiteX54" fmla="*/ 2747214 w 5575945"/>
              <a:gd name="connsiteY54" fmla="*/ 2835773 h 3851516"/>
              <a:gd name="connsiteX55" fmla="*/ 2746668 w 5575945"/>
              <a:gd name="connsiteY55" fmla="*/ 2750639 h 3851516"/>
              <a:gd name="connsiteX56" fmla="*/ 2886724 w 5575945"/>
              <a:gd name="connsiteY56" fmla="*/ 2633109 h 3851516"/>
              <a:gd name="connsiteX57" fmla="*/ 3307614 w 5575945"/>
              <a:gd name="connsiteY57" fmla="*/ 2437408 h 3851516"/>
              <a:gd name="connsiteX58" fmla="*/ 3473220 w 5575945"/>
              <a:gd name="connsiteY58" fmla="*/ 2419969 h 3851516"/>
              <a:gd name="connsiteX59" fmla="*/ 3542430 w 5575945"/>
              <a:gd name="connsiteY59" fmla="*/ 2430263 h 3851516"/>
              <a:gd name="connsiteX60" fmla="*/ 3594928 w 5575945"/>
              <a:gd name="connsiteY60" fmla="*/ 2431716 h 3851516"/>
              <a:gd name="connsiteX61" fmla="*/ 3618119 w 5575945"/>
              <a:gd name="connsiteY61" fmla="*/ 2419242 h 3851516"/>
              <a:gd name="connsiteX62" fmla="*/ 3608612 w 5575945"/>
              <a:gd name="connsiteY62" fmla="*/ 2394841 h 3851516"/>
              <a:gd name="connsiteX63" fmla="*/ 3499802 w 5575945"/>
              <a:gd name="connsiteY63" fmla="*/ 2333623 h 3851516"/>
              <a:gd name="connsiteX64" fmla="*/ 3282545 w 5575945"/>
              <a:gd name="connsiteY64" fmla="*/ 2288815 h 3851516"/>
              <a:gd name="connsiteX65" fmla="*/ 3111973 w 5575945"/>
              <a:gd name="connsiteY65" fmla="*/ 2285971 h 3851516"/>
              <a:gd name="connsiteX66" fmla="*/ 3023568 w 5575945"/>
              <a:gd name="connsiteY66" fmla="*/ 2296809 h 3851516"/>
              <a:gd name="connsiteX67" fmla="*/ 2980880 w 5575945"/>
              <a:gd name="connsiteY67" fmla="*/ 2291237 h 3851516"/>
              <a:gd name="connsiteX68" fmla="*/ 2919482 w 5575945"/>
              <a:gd name="connsiteY68" fmla="*/ 2276343 h 3851516"/>
              <a:gd name="connsiteX69" fmla="*/ 2618543 w 5575945"/>
              <a:gd name="connsiteY69" fmla="*/ 2243523 h 3851516"/>
              <a:gd name="connsiteX70" fmla="*/ 2493808 w 5575945"/>
              <a:gd name="connsiteY70" fmla="*/ 2227236 h 3851516"/>
              <a:gd name="connsiteX71" fmla="*/ 2360111 w 5575945"/>
              <a:gd name="connsiteY71" fmla="*/ 2126539 h 3851516"/>
              <a:gd name="connsiteX72" fmla="*/ 2477884 w 5575945"/>
              <a:gd name="connsiteY72" fmla="*/ 2115458 h 3851516"/>
              <a:gd name="connsiteX73" fmla="*/ 2655479 w 5575945"/>
              <a:gd name="connsiteY73" fmla="*/ 2097353 h 3851516"/>
              <a:gd name="connsiteX74" fmla="*/ 2799531 w 5575945"/>
              <a:gd name="connsiteY74" fmla="*/ 2080763 h 3851516"/>
              <a:gd name="connsiteX75" fmla="*/ 2999954 w 5575945"/>
              <a:gd name="connsiteY75" fmla="*/ 2054180 h 3851516"/>
              <a:gd name="connsiteX76" fmla="*/ 3212003 w 5575945"/>
              <a:gd name="connsiteY76" fmla="*/ 2012461 h 3851516"/>
              <a:gd name="connsiteX77" fmla="*/ 3320511 w 5575945"/>
              <a:gd name="connsiteY77" fmla="*/ 1972619 h 3851516"/>
              <a:gd name="connsiteX78" fmla="*/ 3517786 w 5575945"/>
              <a:gd name="connsiteY78" fmla="*/ 1930898 h 3851516"/>
              <a:gd name="connsiteX79" fmla="*/ 3732924 w 5575945"/>
              <a:gd name="connsiteY79" fmla="*/ 1905648 h 3851516"/>
              <a:gd name="connsiteX80" fmla="*/ 3978398 w 5575945"/>
              <a:gd name="connsiteY80" fmla="*/ 1893175 h 3851516"/>
              <a:gd name="connsiteX81" fmla="*/ 3923963 w 5575945"/>
              <a:gd name="connsiteY81" fmla="*/ 1847883 h 3851516"/>
              <a:gd name="connsiteX82" fmla="*/ 3552239 w 5575945"/>
              <a:gd name="connsiteY82" fmla="*/ 1680822 h 3851516"/>
              <a:gd name="connsiteX83" fmla="*/ 3183182 w 5575945"/>
              <a:gd name="connsiteY83" fmla="*/ 1649579 h 3851516"/>
              <a:gd name="connsiteX84" fmla="*/ 3157931 w 5575945"/>
              <a:gd name="connsiteY84" fmla="*/ 1630747 h 3851516"/>
              <a:gd name="connsiteX85" fmla="*/ 3182455 w 5575945"/>
              <a:gd name="connsiteY85" fmla="*/ 1575464 h 3851516"/>
              <a:gd name="connsiteX86" fmla="*/ 3258203 w 5575945"/>
              <a:gd name="connsiteY86" fmla="*/ 1560387 h 3851516"/>
              <a:gd name="connsiteX87" fmla="*/ 3379487 w 5575945"/>
              <a:gd name="connsiteY87" fmla="*/ 1559357 h 3851516"/>
              <a:gd name="connsiteX88" fmla="*/ 3498955 w 5575945"/>
              <a:gd name="connsiteY88" fmla="*/ 1552455 h 3851516"/>
              <a:gd name="connsiteX89" fmla="*/ 3601225 w 5575945"/>
              <a:gd name="connsiteY89" fmla="*/ 1577038 h 3851516"/>
              <a:gd name="connsiteX90" fmla="*/ 3614728 w 5575945"/>
              <a:gd name="connsiteY90" fmla="*/ 1579037 h 3851516"/>
              <a:gd name="connsiteX91" fmla="*/ 3814668 w 5575945"/>
              <a:gd name="connsiteY91" fmla="*/ 1569107 h 3851516"/>
              <a:gd name="connsiteX92" fmla="*/ 3814668 w 5575945"/>
              <a:gd name="connsiteY92" fmla="*/ 1548701 h 3851516"/>
              <a:gd name="connsiteX93" fmla="*/ 3855357 w 5575945"/>
              <a:gd name="connsiteY93" fmla="*/ 1508313 h 3851516"/>
              <a:gd name="connsiteX94" fmla="*/ 3993354 w 5575945"/>
              <a:gd name="connsiteY94" fmla="*/ 1529506 h 3851516"/>
              <a:gd name="connsiteX95" fmla="*/ 4106887 w 5575945"/>
              <a:gd name="connsiteY95" fmla="*/ 1569834 h 3851516"/>
              <a:gd name="connsiteX96" fmla="*/ 4136557 w 5575945"/>
              <a:gd name="connsiteY96" fmla="*/ 1588846 h 3851516"/>
              <a:gd name="connsiteX97" fmla="*/ 4260868 w 5575945"/>
              <a:gd name="connsiteY97" fmla="*/ 1502379 h 3851516"/>
              <a:gd name="connsiteX98" fmla="*/ 4458324 w 5575945"/>
              <a:gd name="connsiteY98" fmla="*/ 1498867 h 3851516"/>
              <a:gd name="connsiteX99" fmla="*/ 4412427 w 5575945"/>
              <a:gd name="connsiteY99" fmla="*/ 1474768 h 3851516"/>
              <a:gd name="connsiteX100" fmla="*/ 3932379 w 5575945"/>
              <a:gd name="connsiteY100" fmla="*/ 1317214 h 3851516"/>
              <a:gd name="connsiteX101" fmla="*/ 3643066 w 5575945"/>
              <a:gd name="connsiteY101" fmla="*/ 1296748 h 3851516"/>
              <a:gd name="connsiteX102" fmla="*/ 3086844 w 5575945"/>
              <a:gd name="connsiteY102" fmla="*/ 1181761 h 3851516"/>
              <a:gd name="connsiteX103" fmla="*/ 3008370 w 5575945"/>
              <a:gd name="connsiteY103" fmla="*/ 1136712 h 3851516"/>
              <a:gd name="connsiteX104" fmla="*/ 2984574 w 5575945"/>
              <a:gd name="connsiteY104" fmla="*/ 1094992 h 3851516"/>
              <a:gd name="connsiteX105" fmla="*/ 3023508 w 5575945"/>
              <a:gd name="connsiteY105" fmla="*/ 1073436 h 3851516"/>
              <a:gd name="connsiteX106" fmla="*/ 3118694 w 5575945"/>
              <a:gd name="connsiteY106" fmla="*/ 1065141 h 3851516"/>
              <a:gd name="connsiteX107" fmla="*/ 3402981 w 5575945"/>
              <a:gd name="connsiteY107" fmla="*/ 1069984 h 3851516"/>
              <a:gd name="connsiteX108" fmla="*/ 3634287 w 5575945"/>
              <a:gd name="connsiteY108" fmla="*/ 1080459 h 3851516"/>
              <a:gd name="connsiteX109" fmla="*/ 3868437 w 5575945"/>
              <a:gd name="connsiteY109" fmla="*/ 1095295 h 3851516"/>
              <a:gd name="connsiteX110" fmla="*/ 4038888 w 5575945"/>
              <a:gd name="connsiteY110" fmla="*/ 1105891 h 3851516"/>
              <a:gd name="connsiteX111" fmla="*/ 4210853 w 5575945"/>
              <a:gd name="connsiteY111" fmla="*/ 1117335 h 3851516"/>
              <a:gd name="connsiteX112" fmla="*/ 4338494 w 5575945"/>
              <a:gd name="connsiteY112" fmla="*/ 1120786 h 3851516"/>
              <a:gd name="connsiteX113" fmla="*/ 4595473 w 5575945"/>
              <a:gd name="connsiteY113" fmla="*/ 1111825 h 3851516"/>
              <a:gd name="connsiteX114" fmla="*/ 4840825 w 5575945"/>
              <a:gd name="connsiteY114" fmla="*/ 1096566 h 3851516"/>
              <a:gd name="connsiteX115" fmla="*/ 5061533 w 5575945"/>
              <a:gd name="connsiteY115" fmla="*/ 1076705 h 3851516"/>
              <a:gd name="connsiteX116" fmla="*/ 5464683 w 5575945"/>
              <a:gd name="connsiteY116" fmla="*/ 996899 h 3851516"/>
              <a:gd name="connsiteX117" fmla="*/ 5545700 w 5575945"/>
              <a:gd name="connsiteY117" fmla="*/ 956754 h 3851516"/>
              <a:gd name="connsiteX118" fmla="*/ 5554117 w 5575945"/>
              <a:gd name="connsiteY118" fmla="*/ 915761 h 3851516"/>
              <a:gd name="connsiteX119" fmla="*/ 5511974 w 5575945"/>
              <a:gd name="connsiteY119" fmla="*/ 875495 h 3851516"/>
              <a:gd name="connsiteX120" fmla="*/ 5347455 w 5575945"/>
              <a:gd name="connsiteY120" fmla="*/ 809191 h 3851516"/>
              <a:gd name="connsiteX121" fmla="*/ 5058749 w 5575945"/>
              <a:gd name="connsiteY121" fmla="*/ 754271 h 3851516"/>
              <a:gd name="connsiteX122" fmla="*/ 4771979 w 5575945"/>
              <a:gd name="connsiteY122" fmla="*/ 723270 h 3851516"/>
              <a:gd name="connsiteX123" fmla="*/ 4580820 w 5575945"/>
              <a:gd name="connsiteY123" fmla="*/ 712673 h 3851516"/>
              <a:gd name="connsiteX124" fmla="*/ 4381606 w 5575945"/>
              <a:gd name="connsiteY124" fmla="*/ 700927 h 3851516"/>
              <a:gd name="connsiteX125" fmla="*/ 4206372 w 5575945"/>
              <a:gd name="connsiteY125" fmla="*/ 690208 h 3851516"/>
              <a:gd name="connsiteX126" fmla="*/ 3957023 w 5575945"/>
              <a:gd name="connsiteY126" fmla="*/ 668713 h 3851516"/>
              <a:gd name="connsiteX127" fmla="*/ 3790507 w 5575945"/>
              <a:gd name="connsiteY127" fmla="*/ 651820 h 3851516"/>
              <a:gd name="connsiteX128" fmla="*/ 3608673 w 5575945"/>
              <a:gd name="connsiteY128" fmla="*/ 629839 h 3851516"/>
              <a:gd name="connsiteX129" fmla="*/ 3420057 w 5575945"/>
              <a:gd name="connsiteY129" fmla="*/ 600412 h 3851516"/>
              <a:gd name="connsiteX130" fmla="*/ 3338918 w 5575945"/>
              <a:gd name="connsiteY130" fmla="*/ 578673 h 3851516"/>
              <a:gd name="connsiteX131" fmla="*/ 3321903 w 5575945"/>
              <a:gd name="connsiteY131" fmla="*/ 570136 h 3851516"/>
              <a:gd name="connsiteX132" fmla="*/ 3322024 w 5575945"/>
              <a:gd name="connsiteY132" fmla="*/ 547187 h 3851516"/>
              <a:gd name="connsiteX133" fmla="*/ 3390811 w 5575945"/>
              <a:gd name="connsiteY133" fmla="*/ 518849 h 3851516"/>
              <a:gd name="connsiteX134" fmla="*/ 3635437 w 5575945"/>
              <a:gd name="connsiteY134" fmla="*/ 470469 h 3851516"/>
              <a:gd name="connsiteX135" fmla="*/ 3834467 w 5575945"/>
              <a:gd name="connsiteY135" fmla="*/ 445583 h 3851516"/>
              <a:gd name="connsiteX136" fmla="*/ 4033681 w 5575945"/>
              <a:gd name="connsiteY136" fmla="*/ 435046 h 3851516"/>
              <a:gd name="connsiteX137" fmla="*/ 4380093 w 5575945"/>
              <a:gd name="connsiteY137" fmla="*/ 422876 h 3851516"/>
              <a:gd name="connsiteX138" fmla="*/ 4602012 w 5575945"/>
              <a:gd name="connsiteY138" fmla="*/ 415670 h 3851516"/>
              <a:gd name="connsiteX139" fmla="*/ 4704163 w 5575945"/>
              <a:gd name="connsiteY139" fmla="*/ 412280 h 3851516"/>
              <a:gd name="connsiteX140" fmla="*/ 4717180 w 5575945"/>
              <a:gd name="connsiteY140" fmla="*/ 392116 h 3851516"/>
              <a:gd name="connsiteX141" fmla="*/ 4686965 w 5575945"/>
              <a:gd name="connsiteY141" fmla="*/ 353909 h 3851516"/>
              <a:gd name="connsiteX142" fmla="*/ 4407522 w 5575945"/>
              <a:gd name="connsiteY142" fmla="*/ 206466 h 3851516"/>
              <a:gd name="connsiteX143" fmla="*/ 4244035 w 5575945"/>
              <a:gd name="connsiteY143" fmla="*/ 182609 h 3851516"/>
              <a:gd name="connsiteX144" fmla="*/ 4013274 w 5575945"/>
              <a:gd name="connsiteY144" fmla="*/ 150094 h 3851516"/>
              <a:gd name="connsiteX145" fmla="*/ 3977126 w 5575945"/>
              <a:gd name="connsiteY145" fmla="*/ 133926 h 3851516"/>
              <a:gd name="connsiteX146" fmla="*/ 3972524 w 5575945"/>
              <a:gd name="connsiteY146" fmla="*/ 101108 h 3851516"/>
              <a:gd name="connsiteX147" fmla="*/ 4016787 w 5575945"/>
              <a:gd name="connsiteY147" fmla="*/ 68046 h 3851516"/>
              <a:gd name="connsiteX148" fmla="*/ 4156659 w 5575945"/>
              <a:gd name="connsiteY148" fmla="*/ 17123 h 3851516"/>
              <a:gd name="connsiteX149" fmla="*/ 4139705 w 5575945"/>
              <a:gd name="connsiteY149" fmla="*/ 593 h 3851516"/>
              <a:gd name="connsiteX150" fmla="*/ 4150120 w 5575945"/>
              <a:gd name="connsiteY150" fmla="*/ 7314 h 3851516"/>
              <a:gd name="connsiteX151" fmla="*/ 4139705 w 5575945"/>
              <a:gd name="connsiteY151" fmla="*/ 13854 h 3851516"/>
              <a:gd name="connsiteX152" fmla="*/ 4032712 w 5575945"/>
              <a:gd name="connsiteY152" fmla="*/ 29476 h 3851516"/>
              <a:gd name="connsiteX153" fmla="*/ 3822236 w 5575945"/>
              <a:gd name="connsiteY153" fmla="*/ 83972 h 3851516"/>
              <a:gd name="connsiteX154" fmla="*/ 3756599 w 5575945"/>
              <a:gd name="connsiteY154" fmla="*/ 121453 h 3851516"/>
              <a:gd name="connsiteX155" fmla="*/ 3738252 w 5575945"/>
              <a:gd name="connsiteY155" fmla="*/ 165171 h 3851516"/>
              <a:gd name="connsiteX156" fmla="*/ 3753208 w 5575945"/>
              <a:gd name="connsiteY156" fmla="*/ 179158 h 3851516"/>
              <a:gd name="connsiteX157" fmla="*/ 4003527 w 5575945"/>
              <a:gd name="connsiteY157" fmla="*/ 233412 h 3851516"/>
              <a:gd name="connsiteX158" fmla="*/ 4212851 w 5575945"/>
              <a:gd name="connsiteY158" fmla="*/ 284941 h 3851516"/>
              <a:gd name="connsiteX159" fmla="*/ 4291325 w 5575945"/>
              <a:gd name="connsiteY159" fmla="*/ 297777 h 3851516"/>
              <a:gd name="connsiteX160" fmla="*/ 4304767 w 5575945"/>
              <a:gd name="connsiteY160" fmla="*/ 324056 h 3851516"/>
              <a:gd name="connsiteX161" fmla="*/ 4248273 w 5575945"/>
              <a:gd name="connsiteY161" fmla="*/ 354574 h 3851516"/>
              <a:gd name="connsiteX162" fmla="*/ 4125294 w 5575945"/>
              <a:gd name="connsiteY162" fmla="*/ 357663 h 3851516"/>
              <a:gd name="connsiteX163" fmla="*/ 3842581 w 5575945"/>
              <a:gd name="connsiteY163" fmla="*/ 362082 h 3851516"/>
              <a:gd name="connsiteX164" fmla="*/ 3703133 w 5575945"/>
              <a:gd name="connsiteY164" fmla="*/ 375283 h 3851516"/>
              <a:gd name="connsiteX165" fmla="*/ 3483029 w 5575945"/>
              <a:gd name="connsiteY165" fmla="*/ 409675 h 3851516"/>
              <a:gd name="connsiteX166" fmla="*/ 3078186 w 5575945"/>
              <a:gd name="connsiteY166" fmla="*/ 521514 h 3851516"/>
              <a:gd name="connsiteX167" fmla="*/ 2970526 w 5575945"/>
              <a:gd name="connsiteY167" fmla="*/ 593933 h 3851516"/>
              <a:gd name="connsiteX168" fmla="*/ 2944368 w 5575945"/>
              <a:gd name="connsiteY168" fmla="*/ 637772 h 3851516"/>
              <a:gd name="connsiteX169" fmla="*/ 3062927 w 5575945"/>
              <a:gd name="connsiteY169" fmla="*/ 652303 h 3851516"/>
              <a:gd name="connsiteX170" fmla="*/ 3231985 w 5575945"/>
              <a:gd name="connsiteY170" fmla="*/ 673497 h 3851516"/>
              <a:gd name="connsiteX171" fmla="*/ 3397955 w 5575945"/>
              <a:gd name="connsiteY171" fmla="*/ 693842 h 3851516"/>
              <a:gd name="connsiteX172" fmla="*/ 3567074 w 5575945"/>
              <a:gd name="connsiteY172" fmla="*/ 714732 h 3851516"/>
              <a:gd name="connsiteX173" fmla="*/ 3741098 w 5575945"/>
              <a:gd name="connsiteY173" fmla="*/ 735259 h 3851516"/>
              <a:gd name="connsiteX174" fmla="*/ 3905857 w 5575945"/>
              <a:gd name="connsiteY174" fmla="*/ 752999 h 3851516"/>
              <a:gd name="connsiteX175" fmla="*/ 4014123 w 5575945"/>
              <a:gd name="connsiteY175" fmla="*/ 760871 h 3851516"/>
              <a:gd name="connsiteX176" fmla="*/ 4209703 w 5575945"/>
              <a:gd name="connsiteY176" fmla="*/ 776131 h 3851516"/>
              <a:gd name="connsiteX177" fmla="*/ 4366954 w 5575945"/>
              <a:gd name="connsiteY177" fmla="*/ 789876 h 3851516"/>
              <a:gd name="connsiteX178" fmla="*/ 4550725 w 5575945"/>
              <a:gd name="connsiteY178" fmla="*/ 810039 h 3851516"/>
              <a:gd name="connsiteX179" fmla="*/ 4747759 w 5575945"/>
              <a:gd name="connsiteY179" fmla="*/ 837831 h 3851516"/>
              <a:gd name="connsiteX180" fmla="*/ 5017877 w 5575945"/>
              <a:gd name="connsiteY180" fmla="*/ 901773 h 3851516"/>
              <a:gd name="connsiteX181" fmla="*/ 5062624 w 5575945"/>
              <a:gd name="connsiteY181" fmla="*/ 925691 h 3851516"/>
              <a:gd name="connsiteX182" fmla="*/ 5080730 w 5575945"/>
              <a:gd name="connsiteY182" fmla="*/ 935682 h 3851516"/>
              <a:gd name="connsiteX183" fmla="*/ 5075158 w 5575945"/>
              <a:gd name="connsiteY183" fmla="*/ 942645 h 3851516"/>
              <a:gd name="connsiteX184" fmla="*/ 4948969 w 5575945"/>
              <a:gd name="connsiteY184" fmla="*/ 955542 h 3851516"/>
              <a:gd name="connsiteX185" fmla="*/ 4750120 w 5575945"/>
              <a:gd name="connsiteY185" fmla="*/ 970620 h 3851516"/>
              <a:gd name="connsiteX186" fmla="*/ 4477156 w 5575945"/>
              <a:gd name="connsiteY186" fmla="*/ 975404 h 3851516"/>
              <a:gd name="connsiteX187" fmla="*/ 4060263 w 5575945"/>
              <a:gd name="connsiteY187" fmla="*/ 968258 h 3851516"/>
              <a:gd name="connsiteX188" fmla="*/ 3662685 w 5575945"/>
              <a:gd name="connsiteY188" fmla="*/ 956512 h 3851516"/>
              <a:gd name="connsiteX189" fmla="*/ 3429624 w 5575945"/>
              <a:gd name="connsiteY189" fmla="*/ 949125 h 3851516"/>
              <a:gd name="connsiteX190" fmla="*/ 3118634 w 5575945"/>
              <a:gd name="connsiteY190" fmla="*/ 934048 h 3851516"/>
              <a:gd name="connsiteX191" fmla="*/ 2587602 w 5575945"/>
              <a:gd name="connsiteY191" fmla="*/ 912249 h 3851516"/>
              <a:gd name="connsiteX192" fmla="*/ 2439977 w 5575945"/>
              <a:gd name="connsiteY192" fmla="*/ 923996 h 3851516"/>
              <a:gd name="connsiteX193" fmla="*/ 2422418 w 5575945"/>
              <a:gd name="connsiteY193" fmla="*/ 930838 h 3851516"/>
              <a:gd name="connsiteX194" fmla="*/ 2231198 w 5575945"/>
              <a:gd name="connsiteY194" fmla="*/ 1018940 h 3851516"/>
              <a:gd name="connsiteX195" fmla="*/ 1966227 w 5575945"/>
              <a:gd name="connsiteY195" fmla="*/ 1077796 h 3851516"/>
              <a:gd name="connsiteX196" fmla="*/ 1863109 w 5575945"/>
              <a:gd name="connsiteY196" fmla="*/ 1103409 h 3851516"/>
              <a:gd name="connsiteX197" fmla="*/ 1838040 w 5575945"/>
              <a:gd name="connsiteY197" fmla="*/ 1119576 h 3851516"/>
              <a:gd name="connsiteX198" fmla="*/ 1836224 w 5575945"/>
              <a:gd name="connsiteY198" fmla="*/ 1136106 h 3851516"/>
              <a:gd name="connsiteX199" fmla="*/ 1850454 w 5575945"/>
              <a:gd name="connsiteY199" fmla="*/ 1145370 h 3851516"/>
              <a:gd name="connsiteX200" fmla="*/ 2017938 w 5575945"/>
              <a:gd name="connsiteY200" fmla="*/ 1174556 h 3851516"/>
              <a:gd name="connsiteX201" fmla="*/ 2207401 w 5575945"/>
              <a:gd name="connsiteY201" fmla="*/ 1220636 h 3851516"/>
              <a:gd name="connsiteX202" fmla="*/ 2424234 w 5575945"/>
              <a:gd name="connsiteY202" fmla="*/ 1245582 h 3851516"/>
              <a:gd name="connsiteX203" fmla="*/ 2612004 w 5575945"/>
              <a:gd name="connsiteY203" fmla="*/ 1259449 h 3851516"/>
              <a:gd name="connsiteX204" fmla="*/ 2818907 w 5575945"/>
              <a:gd name="connsiteY204" fmla="*/ 1274405 h 3851516"/>
              <a:gd name="connsiteX205" fmla="*/ 2958901 w 5575945"/>
              <a:gd name="connsiteY205" fmla="*/ 1285122 h 3851516"/>
              <a:gd name="connsiteX206" fmla="*/ 3315667 w 5575945"/>
              <a:gd name="connsiteY206" fmla="*/ 1358813 h 3851516"/>
              <a:gd name="connsiteX207" fmla="*/ 3402315 w 5575945"/>
              <a:gd name="connsiteY207" fmla="*/ 1424208 h 3851516"/>
              <a:gd name="connsiteX208" fmla="*/ 3407341 w 5575945"/>
              <a:gd name="connsiteY208" fmla="*/ 1434441 h 3851516"/>
              <a:gd name="connsiteX209" fmla="*/ 3345034 w 5575945"/>
              <a:gd name="connsiteY209" fmla="*/ 1438195 h 3851516"/>
              <a:gd name="connsiteX210" fmla="*/ 3102830 w 5575945"/>
              <a:gd name="connsiteY210" fmla="*/ 1452121 h 3851516"/>
              <a:gd name="connsiteX211" fmla="*/ 2791961 w 5575945"/>
              <a:gd name="connsiteY211" fmla="*/ 1483124 h 3851516"/>
              <a:gd name="connsiteX212" fmla="*/ 2474734 w 5575945"/>
              <a:gd name="connsiteY212" fmla="*/ 1541132 h 3851516"/>
              <a:gd name="connsiteX213" fmla="*/ 2354480 w 5575945"/>
              <a:gd name="connsiteY213" fmla="*/ 1586364 h 3851516"/>
              <a:gd name="connsiteX214" fmla="*/ 2299379 w 5575945"/>
              <a:gd name="connsiteY214" fmla="*/ 1638134 h 3851516"/>
              <a:gd name="connsiteX215" fmla="*/ 2341340 w 5575945"/>
              <a:gd name="connsiteY215" fmla="*/ 1645825 h 3851516"/>
              <a:gd name="connsiteX216" fmla="*/ 2623872 w 5575945"/>
              <a:gd name="connsiteY216" fmla="*/ 1656240 h 3851516"/>
              <a:gd name="connsiteX217" fmla="*/ 3031137 w 5575945"/>
              <a:gd name="connsiteY217" fmla="*/ 1697837 h 3851516"/>
              <a:gd name="connsiteX218" fmla="*/ 3142551 w 5575945"/>
              <a:gd name="connsiteY218" fmla="*/ 1729142 h 3851516"/>
              <a:gd name="connsiteX219" fmla="*/ 3174704 w 5575945"/>
              <a:gd name="connsiteY219" fmla="*/ 1749064 h 3851516"/>
              <a:gd name="connsiteX220" fmla="*/ 3177731 w 5575945"/>
              <a:gd name="connsiteY220" fmla="*/ 1789815 h 3851516"/>
              <a:gd name="connsiteX221" fmla="*/ 3151816 w 5575945"/>
              <a:gd name="connsiteY221" fmla="*/ 1813066 h 3851516"/>
              <a:gd name="connsiteX222" fmla="*/ 2967196 w 5575945"/>
              <a:gd name="connsiteY222" fmla="*/ 1882276 h 3851516"/>
              <a:gd name="connsiteX223" fmla="*/ 2716152 w 5575945"/>
              <a:gd name="connsiteY223" fmla="*/ 1901835 h 3851516"/>
              <a:gd name="connsiteX224" fmla="*/ 2385725 w 5575945"/>
              <a:gd name="connsiteY224" fmla="*/ 1912491 h 3851516"/>
              <a:gd name="connsiteX225" fmla="*/ 2051362 w 5575945"/>
              <a:gd name="connsiteY225" fmla="*/ 1946824 h 3851516"/>
              <a:gd name="connsiteX226" fmla="*/ 2038645 w 5575945"/>
              <a:gd name="connsiteY226" fmla="*/ 1952516 h 3851516"/>
              <a:gd name="connsiteX227" fmla="*/ 1857477 w 5575945"/>
              <a:gd name="connsiteY227" fmla="*/ 2035652 h 3851516"/>
              <a:gd name="connsiteX228" fmla="*/ 1483877 w 5575945"/>
              <a:gd name="connsiteY228" fmla="*/ 2056723 h 3851516"/>
              <a:gd name="connsiteX229" fmla="*/ 1134196 w 5575945"/>
              <a:gd name="connsiteY229" fmla="*/ 2049579 h 3851516"/>
              <a:gd name="connsiteX230" fmla="*/ 952118 w 5575945"/>
              <a:gd name="connsiteY230" fmla="*/ 2102621 h 3851516"/>
              <a:gd name="connsiteX231" fmla="*/ 888722 w 5575945"/>
              <a:gd name="connsiteY231" fmla="*/ 2213126 h 3851516"/>
              <a:gd name="connsiteX232" fmla="*/ 966893 w 5575945"/>
              <a:gd name="connsiteY232" fmla="*/ 2224329 h 3851516"/>
              <a:gd name="connsiteX233" fmla="*/ 1190447 w 5575945"/>
              <a:gd name="connsiteY233" fmla="*/ 2257631 h 3851516"/>
              <a:gd name="connsiteX234" fmla="*/ 1491991 w 5575945"/>
              <a:gd name="connsiteY234" fmla="*/ 2314307 h 3851516"/>
              <a:gd name="connsiteX235" fmla="*/ 1807764 w 5575945"/>
              <a:gd name="connsiteY235" fmla="*/ 2404226 h 3851516"/>
              <a:gd name="connsiteX236" fmla="*/ 1887874 w 5575945"/>
              <a:gd name="connsiteY236" fmla="*/ 2449458 h 3851516"/>
              <a:gd name="connsiteX237" fmla="*/ 1898653 w 5575945"/>
              <a:gd name="connsiteY237" fmla="*/ 2525147 h 3851516"/>
              <a:gd name="connsiteX238" fmla="*/ 1804919 w 5575945"/>
              <a:gd name="connsiteY238" fmla="*/ 2603379 h 3851516"/>
              <a:gd name="connsiteX239" fmla="*/ 1472918 w 5575945"/>
              <a:gd name="connsiteY239" fmla="*/ 2751607 h 3851516"/>
              <a:gd name="connsiteX240" fmla="*/ 1106524 w 5575945"/>
              <a:gd name="connsiteY240" fmla="*/ 2849700 h 3851516"/>
              <a:gd name="connsiteX241" fmla="*/ 933650 w 5575945"/>
              <a:gd name="connsiteY241" fmla="*/ 2864474 h 3851516"/>
              <a:gd name="connsiteX242" fmla="*/ 861413 w 5575945"/>
              <a:gd name="connsiteY242" fmla="*/ 2873254 h 3851516"/>
              <a:gd name="connsiteX243" fmla="*/ 703556 w 5575945"/>
              <a:gd name="connsiteY243" fmla="*/ 2874768 h 3851516"/>
              <a:gd name="connsiteX244" fmla="*/ 615819 w 5575945"/>
              <a:gd name="connsiteY244" fmla="*/ 2873557 h 3851516"/>
              <a:gd name="connsiteX245" fmla="*/ 568043 w 5575945"/>
              <a:gd name="connsiteY245" fmla="*/ 2929142 h 3851516"/>
              <a:gd name="connsiteX246" fmla="*/ 582515 w 5575945"/>
              <a:gd name="connsiteY246" fmla="*/ 2946884 h 3851516"/>
              <a:gd name="connsiteX247" fmla="*/ 647184 w 5575945"/>
              <a:gd name="connsiteY247" fmla="*/ 2968804 h 3851516"/>
              <a:gd name="connsiteX248" fmla="*/ 672010 w 5575945"/>
              <a:gd name="connsiteY248" fmla="*/ 3002833 h 3851516"/>
              <a:gd name="connsiteX249" fmla="*/ 656691 w 5575945"/>
              <a:gd name="connsiteY249" fmla="*/ 3023723 h 3851516"/>
              <a:gd name="connsiteX250" fmla="*/ 604859 w 5575945"/>
              <a:gd name="connsiteY250" fmla="*/ 3028870 h 3851516"/>
              <a:gd name="connsiteX251" fmla="*/ 307856 w 5575945"/>
              <a:gd name="connsiteY251" fmla="*/ 3131928 h 3851516"/>
              <a:gd name="connsiteX252" fmla="*/ 276066 w 5575945"/>
              <a:gd name="connsiteY252" fmla="*/ 3161053 h 3851516"/>
              <a:gd name="connsiteX253" fmla="*/ 270617 w 5575945"/>
              <a:gd name="connsiteY253" fmla="*/ 3167108 h 3851516"/>
              <a:gd name="connsiteX254" fmla="*/ 305615 w 5575945"/>
              <a:gd name="connsiteY254" fmla="*/ 3174192 h 3851516"/>
              <a:gd name="connsiteX255" fmla="*/ 337526 w 5575945"/>
              <a:gd name="connsiteY255" fmla="*/ 3204468 h 3851516"/>
              <a:gd name="connsiteX256" fmla="*/ 296956 w 5575945"/>
              <a:gd name="connsiteY256" fmla="*/ 3240799 h 3851516"/>
              <a:gd name="connsiteX257" fmla="*/ 230774 w 5575945"/>
              <a:gd name="connsiteY257" fmla="*/ 3246491 h 3851516"/>
              <a:gd name="connsiteX258" fmla="*/ 65894 w 5575945"/>
              <a:gd name="connsiteY258" fmla="*/ 3372376 h 3851516"/>
              <a:gd name="connsiteX259" fmla="*/ 18482 w 5575945"/>
              <a:gd name="connsiteY259" fmla="*/ 3450365 h 3851516"/>
              <a:gd name="connsiteX260" fmla="*/ 608855 w 5575945"/>
              <a:gd name="connsiteY260" fmla="*/ 3726599 h 3851516"/>
              <a:gd name="connsiteX261" fmla="*/ 607220 w 5575945"/>
              <a:gd name="connsiteY261" fmla="*/ 3731746 h 3851516"/>
              <a:gd name="connsiteX262" fmla="*/ 469829 w 5575945"/>
              <a:gd name="connsiteY262" fmla="*/ 3793630 h 3851516"/>
              <a:gd name="connsiteX263" fmla="*/ 412185 w 5575945"/>
              <a:gd name="connsiteY263" fmla="*/ 3820454 h 3851516"/>
              <a:gd name="connsiteX264" fmla="*/ 331531 w 5575945"/>
              <a:gd name="connsiteY264" fmla="*/ 3838861 h 3851516"/>
              <a:gd name="connsiteX265" fmla="*/ 131773 w 5575945"/>
              <a:gd name="connsiteY265" fmla="*/ 3838498 h 3851516"/>
              <a:gd name="connsiteX266" fmla="*/ 114335 w 5575945"/>
              <a:gd name="connsiteY266" fmla="*/ 3829052 h 3851516"/>
              <a:gd name="connsiteX267" fmla="*/ 10611 w 5575945"/>
              <a:gd name="connsiteY267" fmla="*/ 3542826 h 3851516"/>
              <a:gd name="connsiteX268" fmla="*/ 378 w 5575945"/>
              <a:gd name="connsiteY268" fmla="*/ 3468834 h 3851516"/>
              <a:gd name="connsiteX269" fmla="*/ 12912 w 5575945"/>
              <a:gd name="connsiteY269" fmla="*/ 3433412 h 3851516"/>
              <a:gd name="connsiteX270" fmla="*/ 135285 w 5575945"/>
              <a:gd name="connsiteY270" fmla="*/ 3278340 h 3851516"/>
              <a:gd name="connsiteX271" fmla="*/ 250816 w 5575945"/>
              <a:gd name="connsiteY271" fmla="*/ 3226872 h 3851516"/>
              <a:gd name="connsiteX272" fmla="*/ 251120 w 5575945"/>
              <a:gd name="connsiteY272" fmla="*/ 3179521 h 3851516"/>
              <a:gd name="connsiteX273" fmla="*/ 258264 w 5575945"/>
              <a:gd name="connsiteY273" fmla="*/ 3159660 h 3851516"/>
              <a:gd name="connsiteX274" fmla="*/ 501437 w 5575945"/>
              <a:gd name="connsiteY274" fmla="*/ 3016154 h 3851516"/>
              <a:gd name="connsiteX275" fmla="*/ 547940 w 5575945"/>
              <a:gd name="connsiteY275" fmla="*/ 3009191 h 3851516"/>
              <a:gd name="connsiteX276" fmla="*/ 554540 w 5575945"/>
              <a:gd name="connsiteY276" fmla="*/ 2939740 h 3851516"/>
              <a:gd name="connsiteX277" fmla="*/ 631137 w 5575945"/>
              <a:gd name="connsiteY277" fmla="*/ 2857995 h 3851516"/>
              <a:gd name="connsiteX278" fmla="*/ 728443 w 5575945"/>
              <a:gd name="connsiteY278" fmla="*/ 2861871 h 3851516"/>
              <a:gd name="connsiteX279" fmla="*/ 876491 w 5575945"/>
              <a:gd name="connsiteY279" fmla="*/ 2857390 h 3851516"/>
              <a:gd name="connsiteX280" fmla="*/ 878852 w 5575945"/>
              <a:gd name="connsiteY280" fmla="*/ 2856542 h 3851516"/>
              <a:gd name="connsiteX281" fmla="*/ 878792 w 5575945"/>
              <a:gd name="connsiteY281" fmla="*/ 2783154 h 3851516"/>
              <a:gd name="connsiteX282" fmla="*/ 873463 w 5575945"/>
              <a:gd name="connsiteY282" fmla="*/ 2337439 h 3851516"/>
              <a:gd name="connsiteX283" fmla="*/ 871525 w 5575945"/>
              <a:gd name="connsiteY283" fmla="*/ 2244795 h 3851516"/>
              <a:gd name="connsiteX284" fmla="*/ 983423 w 5575945"/>
              <a:gd name="connsiteY284" fmla="*/ 2068047 h 3851516"/>
              <a:gd name="connsiteX285" fmla="*/ 1118876 w 5575945"/>
              <a:gd name="connsiteY285" fmla="*/ 2036742 h 3851516"/>
              <a:gd name="connsiteX286" fmla="*/ 1431744 w 5575945"/>
              <a:gd name="connsiteY286" fmla="*/ 2041404 h 3851516"/>
              <a:gd name="connsiteX287" fmla="*/ 1735104 w 5575945"/>
              <a:gd name="connsiteY287" fmla="*/ 2038256 h 3851516"/>
              <a:gd name="connsiteX288" fmla="*/ 1954783 w 5575945"/>
              <a:gd name="connsiteY288" fmla="*/ 1991086 h 3851516"/>
              <a:gd name="connsiteX289" fmla="*/ 2006917 w 5575945"/>
              <a:gd name="connsiteY289" fmla="*/ 1960689 h 3851516"/>
              <a:gd name="connsiteX290" fmla="*/ 2013578 w 5575945"/>
              <a:gd name="connsiteY290" fmla="*/ 1944280 h 3851516"/>
              <a:gd name="connsiteX291" fmla="*/ 1893626 w 5575945"/>
              <a:gd name="connsiteY291" fmla="*/ 1370318 h 3851516"/>
              <a:gd name="connsiteX292" fmla="*/ 1845671 w 5575945"/>
              <a:gd name="connsiteY292" fmla="*/ 1189269 h 3851516"/>
              <a:gd name="connsiteX293" fmla="*/ 1824719 w 5575945"/>
              <a:gd name="connsiteY293" fmla="*/ 1146885 h 3851516"/>
              <a:gd name="connsiteX294" fmla="*/ 1829745 w 5575945"/>
              <a:gd name="connsiteY294" fmla="*/ 1108676 h 3851516"/>
              <a:gd name="connsiteX295" fmla="*/ 1896896 w 5575945"/>
              <a:gd name="connsiteY295" fmla="*/ 1078219 h 3851516"/>
              <a:gd name="connsiteX296" fmla="*/ 2073462 w 5575945"/>
              <a:gd name="connsiteY296" fmla="*/ 1045159 h 3851516"/>
              <a:gd name="connsiteX297" fmla="*/ 2382575 w 5575945"/>
              <a:gd name="connsiteY297" fmla="*/ 941011 h 3851516"/>
              <a:gd name="connsiteX298" fmla="*/ 2446881 w 5575945"/>
              <a:gd name="connsiteY298" fmla="*/ 907949 h 3851516"/>
              <a:gd name="connsiteX299" fmla="*/ 2556418 w 5575945"/>
              <a:gd name="connsiteY299" fmla="*/ 899110 h 3851516"/>
              <a:gd name="connsiteX300" fmla="*/ 2890175 w 5575945"/>
              <a:gd name="connsiteY300" fmla="*/ 905407 h 3851516"/>
              <a:gd name="connsiteX301" fmla="*/ 2996381 w 5575945"/>
              <a:gd name="connsiteY301" fmla="*/ 911825 h 3851516"/>
              <a:gd name="connsiteX302" fmla="*/ 2993717 w 5575945"/>
              <a:gd name="connsiteY302" fmla="*/ 750094 h 3851516"/>
              <a:gd name="connsiteX303" fmla="*/ 2959688 w 5575945"/>
              <a:gd name="connsiteY303" fmla="*/ 689725 h 3851516"/>
              <a:gd name="connsiteX304" fmla="*/ 2936678 w 5575945"/>
              <a:gd name="connsiteY304" fmla="*/ 642494 h 3851516"/>
              <a:gd name="connsiteX305" fmla="*/ 2973432 w 5575945"/>
              <a:gd name="connsiteY305" fmla="*/ 570317 h 3851516"/>
              <a:gd name="connsiteX306" fmla="*/ 3118634 w 5575945"/>
              <a:gd name="connsiteY306" fmla="*/ 489239 h 3851516"/>
              <a:gd name="connsiteX307" fmla="*/ 3423326 w 5575945"/>
              <a:gd name="connsiteY307" fmla="*/ 406648 h 3851516"/>
              <a:gd name="connsiteX308" fmla="*/ 3669648 w 5575945"/>
              <a:gd name="connsiteY308" fmla="*/ 365534 h 3851516"/>
              <a:gd name="connsiteX309" fmla="*/ 3752845 w 5575945"/>
              <a:gd name="connsiteY309" fmla="*/ 354817 h 3851516"/>
              <a:gd name="connsiteX310" fmla="*/ 3739524 w 5575945"/>
              <a:gd name="connsiteY310" fmla="*/ 238316 h 3851516"/>
              <a:gd name="connsiteX311" fmla="*/ 3726565 w 5575945"/>
              <a:gd name="connsiteY311" fmla="*/ 182731 h 3851516"/>
              <a:gd name="connsiteX312" fmla="*/ 3763683 w 5575945"/>
              <a:gd name="connsiteY312" fmla="*/ 96809 h 3851516"/>
              <a:gd name="connsiteX313" fmla="*/ 3814607 w 5575945"/>
              <a:gd name="connsiteY313" fmla="*/ 71075 h 3851516"/>
              <a:gd name="connsiteX314" fmla="*/ 3869103 w 5575945"/>
              <a:gd name="connsiteY314" fmla="*/ 52667 h 3851516"/>
              <a:gd name="connsiteX315" fmla="*/ 3934861 w 5575945"/>
              <a:gd name="connsiteY315" fmla="*/ 36560 h 3851516"/>
              <a:gd name="connsiteX316" fmla="*/ 4122206 w 5575945"/>
              <a:gd name="connsiteY316" fmla="*/ 1016 h 3851516"/>
              <a:gd name="connsiteX317" fmla="*/ 4139705 w 5575945"/>
              <a:gd name="connsiteY317"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228483 w 5575945"/>
              <a:gd name="connsiteY21" fmla="*/ 1850245 h 3851516"/>
              <a:gd name="connsiteX22" fmla="*/ 5045157 w 5575945"/>
              <a:gd name="connsiteY22" fmla="*/ 2360460 h 3851516"/>
              <a:gd name="connsiteX23" fmla="*/ 5160717 w 5575945"/>
              <a:gd name="connsiteY23" fmla="*/ 3280642 h 3851516"/>
              <a:gd name="connsiteX24" fmla="*/ 5173493 w 5575945"/>
              <a:gd name="connsiteY24" fmla="*/ 3458662 h 3851516"/>
              <a:gd name="connsiteX25" fmla="*/ 5202314 w 5575945"/>
              <a:gd name="connsiteY25" fmla="*/ 3575586 h 3851516"/>
              <a:gd name="connsiteX26" fmla="*/ 5226899 w 5575945"/>
              <a:gd name="connsiteY26" fmla="*/ 3747247 h 3851516"/>
              <a:gd name="connsiteX27" fmla="*/ 5236163 w 5575945"/>
              <a:gd name="connsiteY27" fmla="*/ 3838619 h 3851516"/>
              <a:gd name="connsiteX28" fmla="*/ 5137949 w 5575945"/>
              <a:gd name="connsiteY28" fmla="*/ 3847580 h 3851516"/>
              <a:gd name="connsiteX29" fmla="*/ 4893747 w 5575945"/>
              <a:gd name="connsiteY29" fmla="*/ 3850487 h 3851516"/>
              <a:gd name="connsiteX30" fmla="*/ 4521056 w 5575945"/>
              <a:gd name="connsiteY30" fmla="*/ 3777825 h 3851516"/>
              <a:gd name="connsiteX31" fmla="*/ 4357083 w 5575945"/>
              <a:gd name="connsiteY31" fmla="*/ 3643766 h 3851516"/>
              <a:gd name="connsiteX32" fmla="*/ 4338192 w 5575945"/>
              <a:gd name="connsiteY32" fmla="*/ 3601985 h 3851516"/>
              <a:gd name="connsiteX33" fmla="*/ 4368226 w 5575945"/>
              <a:gd name="connsiteY33" fmla="*/ 3535501 h 3851516"/>
              <a:gd name="connsiteX34" fmla="*/ 4473099 w 5575945"/>
              <a:gd name="connsiteY34" fmla="*/ 3520666 h 3851516"/>
              <a:gd name="connsiteX35" fmla="*/ 4777247 w 5575945"/>
              <a:gd name="connsiteY35" fmla="*/ 3561961 h 3851516"/>
              <a:gd name="connsiteX36" fmla="*/ 4888358 w 5575945"/>
              <a:gd name="connsiteY36" fmla="*/ 3581882 h 3851516"/>
              <a:gd name="connsiteX37" fmla="*/ 4978883 w 5575945"/>
              <a:gd name="connsiteY37" fmla="*/ 3551486 h 3851516"/>
              <a:gd name="connsiteX38" fmla="*/ 4982152 w 5575945"/>
              <a:gd name="connsiteY38" fmla="*/ 3493478 h 3851516"/>
              <a:gd name="connsiteX39" fmla="*/ 4928322 w 5575945"/>
              <a:gd name="connsiteY39" fmla="*/ 3452728 h 3851516"/>
              <a:gd name="connsiteX40" fmla="*/ 4751452 w 5575945"/>
              <a:gd name="connsiteY40" fmla="*/ 3391389 h 3851516"/>
              <a:gd name="connsiteX41" fmla="*/ 4416545 w 5575945"/>
              <a:gd name="connsiteY41" fmla="*/ 3297716 h 3851516"/>
              <a:gd name="connsiteX42" fmla="*/ 4242218 w 5575945"/>
              <a:gd name="connsiteY42" fmla="*/ 3211008 h 3851516"/>
              <a:gd name="connsiteX43" fmla="*/ 4215636 w 5575945"/>
              <a:gd name="connsiteY43" fmla="*/ 3185818 h 3851516"/>
              <a:gd name="connsiteX44" fmla="*/ 4190448 w 5575945"/>
              <a:gd name="connsiteY44" fmla="*/ 3177887 h 3851516"/>
              <a:gd name="connsiteX45" fmla="*/ 4003708 w 5575945"/>
              <a:gd name="connsiteY45" fmla="*/ 3199079 h 3851516"/>
              <a:gd name="connsiteX46" fmla="*/ 3890599 w 5575945"/>
              <a:gd name="connsiteY46" fmla="*/ 3205559 h 3851516"/>
              <a:gd name="connsiteX47" fmla="*/ 3761261 w 5575945"/>
              <a:gd name="connsiteY47" fmla="*/ 3148096 h 3851516"/>
              <a:gd name="connsiteX48" fmla="*/ 3688116 w 5575945"/>
              <a:gd name="connsiteY48" fmla="*/ 3117880 h 3851516"/>
              <a:gd name="connsiteX49" fmla="*/ 3362351 w 5575945"/>
              <a:gd name="connsiteY49" fmla="*/ 3119515 h 3851516"/>
              <a:gd name="connsiteX50" fmla="*/ 3215030 w 5575945"/>
              <a:gd name="connsiteY50" fmla="*/ 3105710 h 3851516"/>
              <a:gd name="connsiteX51" fmla="*/ 3142793 w 5575945"/>
              <a:gd name="connsiteY51" fmla="*/ 3077735 h 3851516"/>
              <a:gd name="connsiteX52" fmla="*/ 2824175 w 5575945"/>
              <a:gd name="connsiteY52" fmla="*/ 2904619 h 3851516"/>
              <a:gd name="connsiteX53" fmla="*/ 2747214 w 5575945"/>
              <a:gd name="connsiteY53" fmla="*/ 2835773 h 3851516"/>
              <a:gd name="connsiteX54" fmla="*/ 2746668 w 5575945"/>
              <a:gd name="connsiteY54" fmla="*/ 2750639 h 3851516"/>
              <a:gd name="connsiteX55" fmla="*/ 2886724 w 5575945"/>
              <a:gd name="connsiteY55" fmla="*/ 2633109 h 3851516"/>
              <a:gd name="connsiteX56" fmla="*/ 3307614 w 5575945"/>
              <a:gd name="connsiteY56" fmla="*/ 2437408 h 3851516"/>
              <a:gd name="connsiteX57" fmla="*/ 3473220 w 5575945"/>
              <a:gd name="connsiteY57" fmla="*/ 2419969 h 3851516"/>
              <a:gd name="connsiteX58" fmla="*/ 3542430 w 5575945"/>
              <a:gd name="connsiteY58" fmla="*/ 2430263 h 3851516"/>
              <a:gd name="connsiteX59" fmla="*/ 3594928 w 5575945"/>
              <a:gd name="connsiteY59" fmla="*/ 2431716 h 3851516"/>
              <a:gd name="connsiteX60" fmla="*/ 3618119 w 5575945"/>
              <a:gd name="connsiteY60" fmla="*/ 2419242 h 3851516"/>
              <a:gd name="connsiteX61" fmla="*/ 3608612 w 5575945"/>
              <a:gd name="connsiteY61" fmla="*/ 2394841 h 3851516"/>
              <a:gd name="connsiteX62" fmla="*/ 3499802 w 5575945"/>
              <a:gd name="connsiteY62" fmla="*/ 2333623 h 3851516"/>
              <a:gd name="connsiteX63" fmla="*/ 3282545 w 5575945"/>
              <a:gd name="connsiteY63" fmla="*/ 2288815 h 3851516"/>
              <a:gd name="connsiteX64" fmla="*/ 3111973 w 5575945"/>
              <a:gd name="connsiteY64" fmla="*/ 2285971 h 3851516"/>
              <a:gd name="connsiteX65" fmla="*/ 3023568 w 5575945"/>
              <a:gd name="connsiteY65" fmla="*/ 2296809 h 3851516"/>
              <a:gd name="connsiteX66" fmla="*/ 2980880 w 5575945"/>
              <a:gd name="connsiteY66" fmla="*/ 2291237 h 3851516"/>
              <a:gd name="connsiteX67" fmla="*/ 2919482 w 5575945"/>
              <a:gd name="connsiteY67" fmla="*/ 2276343 h 3851516"/>
              <a:gd name="connsiteX68" fmla="*/ 2618543 w 5575945"/>
              <a:gd name="connsiteY68" fmla="*/ 2243523 h 3851516"/>
              <a:gd name="connsiteX69" fmla="*/ 2493808 w 5575945"/>
              <a:gd name="connsiteY69" fmla="*/ 2227236 h 3851516"/>
              <a:gd name="connsiteX70" fmla="*/ 2360111 w 5575945"/>
              <a:gd name="connsiteY70" fmla="*/ 2126539 h 3851516"/>
              <a:gd name="connsiteX71" fmla="*/ 2477884 w 5575945"/>
              <a:gd name="connsiteY71" fmla="*/ 2115458 h 3851516"/>
              <a:gd name="connsiteX72" fmla="*/ 2655479 w 5575945"/>
              <a:gd name="connsiteY72" fmla="*/ 2097353 h 3851516"/>
              <a:gd name="connsiteX73" fmla="*/ 2799531 w 5575945"/>
              <a:gd name="connsiteY73" fmla="*/ 2080763 h 3851516"/>
              <a:gd name="connsiteX74" fmla="*/ 2999954 w 5575945"/>
              <a:gd name="connsiteY74" fmla="*/ 2054180 h 3851516"/>
              <a:gd name="connsiteX75" fmla="*/ 3212003 w 5575945"/>
              <a:gd name="connsiteY75" fmla="*/ 2012461 h 3851516"/>
              <a:gd name="connsiteX76" fmla="*/ 3320511 w 5575945"/>
              <a:gd name="connsiteY76" fmla="*/ 1972619 h 3851516"/>
              <a:gd name="connsiteX77" fmla="*/ 3517786 w 5575945"/>
              <a:gd name="connsiteY77" fmla="*/ 1930898 h 3851516"/>
              <a:gd name="connsiteX78" fmla="*/ 3732924 w 5575945"/>
              <a:gd name="connsiteY78" fmla="*/ 1905648 h 3851516"/>
              <a:gd name="connsiteX79" fmla="*/ 3978398 w 5575945"/>
              <a:gd name="connsiteY79" fmla="*/ 1893175 h 3851516"/>
              <a:gd name="connsiteX80" fmla="*/ 3923963 w 5575945"/>
              <a:gd name="connsiteY80" fmla="*/ 1847883 h 3851516"/>
              <a:gd name="connsiteX81" fmla="*/ 3552239 w 5575945"/>
              <a:gd name="connsiteY81" fmla="*/ 1680822 h 3851516"/>
              <a:gd name="connsiteX82" fmla="*/ 3183182 w 5575945"/>
              <a:gd name="connsiteY82" fmla="*/ 1649579 h 3851516"/>
              <a:gd name="connsiteX83" fmla="*/ 3157931 w 5575945"/>
              <a:gd name="connsiteY83" fmla="*/ 1630747 h 3851516"/>
              <a:gd name="connsiteX84" fmla="*/ 3182455 w 5575945"/>
              <a:gd name="connsiteY84" fmla="*/ 1575464 h 3851516"/>
              <a:gd name="connsiteX85" fmla="*/ 3258203 w 5575945"/>
              <a:gd name="connsiteY85" fmla="*/ 1560387 h 3851516"/>
              <a:gd name="connsiteX86" fmla="*/ 3379487 w 5575945"/>
              <a:gd name="connsiteY86" fmla="*/ 1559357 h 3851516"/>
              <a:gd name="connsiteX87" fmla="*/ 3498955 w 5575945"/>
              <a:gd name="connsiteY87" fmla="*/ 1552455 h 3851516"/>
              <a:gd name="connsiteX88" fmla="*/ 3601225 w 5575945"/>
              <a:gd name="connsiteY88" fmla="*/ 1577038 h 3851516"/>
              <a:gd name="connsiteX89" fmla="*/ 3614728 w 5575945"/>
              <a:gd name="connsiteY89" fmla="*/ 1579037 h 3851516"/>
              <a:gd name="connsiteX90" fmla="*/ 3814668 w 5575945"/>
              <a:gd name="connsiteY90" fmla="*/ 1569107 h 3851516"/>
              <a:gd name="connsiteX91" fmla="*/ 3814668 w 5575945"/>
              <a:gd name="connsiteY91" fmla="*/ 1548701 h 3851516"/>
              <a:gd name="connsiteX92" fmla="*/ 3855357 w 5575945"/>
              <a:gd name="connsiteY92" fmla="*/ 1508313 h 3851516"/>
              <a:gd name="connsiteX93" fmla="*/ 3993354 w 5575945"/>
              <a:gd name="connsiteY93" fmla="*/ 1529506 h 3851516"/>
              <a:gd name="connsiteX94" fmla="*/ 4106887 w 5575945"/>
              <a:gd name="connsiteY94" fmla="*/ 1569834 h 3851516"/>
              <a:gd name="connsiteX95" fmla="*/ 4136557 w 5575945"/>
              <a:gd name="connsiteY95" fmla="*/ 1588846 h 3851516"/>
              <a:gd name="connsiteX96" fmla="*/ 4260868 w 5575945"/>
              <a:gd name="connsiteY96" fmla="*/ 1502379 h 3851516"/>
              <a:gd name="connsiteX97" fmla="*/ 4458324 w 5575945"/>
              <a:gd name="connsiteY97" fmla="*/ 1498867 h 3851516"/>
              <a:gd name="connsiteX98" fmla="*/ 4412427 w 5575945"/>
              <a:gd name="connsiteY98" fmla="*/ 1474768 h 3851516"/>
              <a:gd name="connsiteX99" fmla="*/ 3932379 w 5575945"/>
              <a:gd name="connsiteY99" fmla="*/ 1317214 h 3851516"/>
              <a:gd name="connsiteX100" fmla="*/ 3643066 w 5575945"/>
              <a:gd name="connsiteY100" fmla="*/ 1296748 h 3851516"/>
              <a:gd name="connsiteX101" fmla="*/ 3086844 w 5575945"/>
              <a:gd name="connsiteY101" fmla="*/ 1181761 h 3851516"/>
              <a:gd name="connsiteX102" fmla="*/ 3008370 w 5575945"/>
              <a:gd name="connsiteY102" fmla="*/ 1136712 h 3851516"/>
              <a:gd name="connsiteX103" fmla="*/ 2984574 w 5575945"/>
              <a:gd name="connsiteY103" fmla="*/ 1094992 h 3851516"/>
              <a:gd name="connsiteX104" fmla="*/ 3023508 w 5575945"/>
              <a:gd name="connsiteY104" fmla="*/ 1073436 h 3851516"/>
              <a:gd name="connsiteX105" fmla="*/ 3118694 w 5575945"/>
              <a:gd name="connsiteY105" fmla="*/ 1065141 h 3851516"/>
              <a:gd name="connsiteX106" fmla="*/ 3402981 w 5575945"/>
              <a:gd name="connsiteY106" fmla="*/ 1069984 h 3851516"/>
              <a:gd name="connsiteX107" fmla="*/ 3634287 w 5575945"/>
              <a:gd name="connsiteY107" fmla="*/ 1080459 h 3851516"/>
              <a:gd name="connsiteX108" fmla="*/ 3868437 w 5575945"/>
              <a:gd name="connsiteY108" fmla="*/ 1095295 h 3851516"/>
              <a:gd name="connsiteX109" fmla="*/ 4038888 w 5575945"/>
              <a:gd name="connsiteY109" fmla="*/ 1105891 h 3851516"/>
              <a:gd name="connsiteX110" fmla="*/ 4210853 w 5575945"/>
              <a:gd name="connsiteY110" fmla="*/ 1117335 h 3851516"/>
              <a:gd name="connsiteX111" fmla="*/ 4338494 w 5575945"/>
              <a:gd name="connsiteY111" fmla="*/ 1120786 h 3851516"/>
              <a:gd name="connsiteX112" fmla="*/ 4595473 w 5575945"/>
              <a:gd name="connsiteY112" fmla="*/ 1111825 h 3851516"/>
              <a:gd name="connsiteX113" fmla="*/ 4840825 w 5575945"/>
              <a:gd name="connsiteY113" fmla="*/ 1096566 h 3851516"/>
              <a:gd name="connsiteX114" fmla="*/ 5061533 w 5575945"/>
              <a:gd name="connsiteY114" fmla="*/ 1076705 h 3851516"/>
              <a:gd name="connsiteX115" fmla="*/ 5464683 w 5575945"/>
              <a:gd name="connsiteY115" fmla="*/ 996899 h 3851516"/>
              <a:gd name="connsiteX116" fmla="*/ 5545700 w 5575945"/>
              <a:gd name="connsiteY116" fmla="*/ 956754 h 3851516"/>
              <a:gd name="connsiteX117" fmla="*/ 5554117 w 5575945"/>
              <a:gd name="connsiteY117" fmla="*/ 915761 h 3851516"/>
              <a:gd name="connsiteX118" fmla="*/ 5511974 w 5575945"/>
              <a:gd name="connsiteY118" fmla="*/ 875495 h 3851516"/>
              <a:gd name="connsiteX119" fmla="*/ 5347455 w 5575945"/>
              <a:gd name="connsiteY119" fmla="*/ 809191 h 3851516"/>
              <a:gd name="connsiteX120" fmla="*/ 5058749 w 5575945"/>
              <a:gd name="connsiteY120" fmla="*/ 754271 h 3851516"/>
              <a:gd name="connsiteX121" fmla="*/ 4771979 w 5575945"/>
              <a:gd name="connsiteY121" fmla="*/ 723270 h 3851516"/>
              <a:gd name="connsiteX122" fmla="*/ 4580820 w 5575945"/>
              <a:gd name="connsiteY122" fmla="*/ 712673 h 3851516"/>
              <a:gd name="connsiteX123" fmla="*/ 4381606 w 5575945"/>
              <a:gd name="connsiteY123" fmla="*/ 700927 h 3851516"/>
              <a:gd name="connsiteX124" fmla="*/ 4206372 w 5575945"/>
              <a:gd name="connsiteY124" fmla="*/ 690208 h 3851516"/>
              <a:gd name="connsiteX125" fmla="*/ 3957023 w 5575945"/>
              <a:gd name="connsiteY125" fmla="*/ 668713 h 3851516"/>
              <a:gd name="connsiteX126" fmla="*/ 3790507 w 5575945"/>
              <a:gd name="connsiteY126" fmla="*/ 651820 h 3851516"/>
              <a:gd name="connsiteX127" fmla="*/ 3608673 w 5575945"/>
              <a:gd name="connsiteY127" fmla="*/ 629839 h 3851516"/>
              <a:gd name="connsiteX128" fmla="*/ 3420057 w 5575945"/>
              <a:gd name="connsiteY128" fmla="*/ 600412 h 3851516"/>
              <a:gd name="connsiteX129" fmla="*/ 3338918 w 5575945"/>
              <a:gd name="connsiteY129" fmla="*/ 578673 h 3851516"/>
              <a:gd name="connsiteX130" fmla="*/ 3321903 w 5575945"/>
              <a:gd name="connsiteY130" fmla="*/ 570136 h 3851516"/>
              <a:gd name="connsiteX131" fmla="*/ 3322024 w 5575945"/>
              <a:gd name="connsiteY131" fmla="*/ 547187 h 3851516"/>
              <a:gd name="connsiteX132" fmla="*/ 3390811 w 5575945"/>
              <a:gd name="connsiteY132" fmla="*/ 518849 h 3851516"/>
              <a:gd name="connsiteX133" fmla="*/ 3635437 w 5575945"/>
              <a:gd name="connsiteY133" fmla="*/ 470469 h 3851516"/>
              <a:gd name="connsiteX134" fmla="*/ 3834467 w 5575945"/>
              <a:gd name="connsiteY134" fmla="*/ 445583 h 3851516"/>
              <a:gd name="connsiteX135" fmla="*/ 4033681 w 5575945"/>
              <a:gd name="connsiteY135" fmla="*/ 435046 h 3851516"/>
              <a:gd name="connsiteX136" fmla="*/ 4380093 w 5575945"/>
              <a:gd name="connsiteY136" fmla="*/ 422876 h 3851516"/>
              <a:gd name="connsiteX137" fmla="*/ 4602012 w 5575945"/>
              <a:gd name="connsiteY137" fmla="*/ 415670 h 3851516"/>
              <a:gd name="connsiteX138" fmla="*/ 4704163 w 5575945"/>
              <a:gd name="connsiteY138" fmla="*/ 412280 h 3851516"/>
              <a:gd name="connsiteX139" fmla="*/ 4717180 w 5575945"/>
              <a:gd name="connsiteY139" fmla="*/ 392116 h 3851516"/>
              <a:gd name="connsiteX140" fmla="*/ 4686965 w 5575945"/>
              <a:gd name="connsiteY140" fmla="*/ 353909 h 3851516"/>
              <a:gd name="connsiteX141" fmla="*/ 4407522 w 5575945"/>
              <a:gd name="connsiteY141" fmla="*/ 206466 h 3851516"/>
              <a:gd name="connsiteX142" fmla="*/ 4244035 w 5575945"/>
              <a:gd name="connsiteY142" fmla="*/ 182609 h 3851516"/>
              <a:gd name="connsiteX143" fmla="*/ 4013274 w 5575945"/>
              <a:gd name="connsiteY143" fmla="*/ 150094 h 3851516"/>
              <a:gd name="connsiteX144" fmla="*/ 3977126 w 5575945"/>
              <a:gd name="connsiteY144" fmla="*/ 133926 h 3851516"/>
              <a:gd name="connsiteX145" fmla="*/ 3972524 w 5575945"/>
              <a:gd name="connsiteY145" fmla="*/ 101108 h 3851516"/>
              <a:gd name="connsiteX146" fmla="*/ 4016787 w 5575945"/>
              <a:gd name="connsiteY146" fmla="*/ 68046 h 3851516"/>
              <a:gd name="connsiteX147" fmla="*/ 4156659 w 5575945"/>
              <a:gd name="connsiteY147" fmla="*/ 17123 h 3851516"/>
              <a:gd name="connsiteX148" fmla="*/ 4139705 w 5575945"/>
              <a:gd name="connsiteY148" fmla="*/ 593 h 3851516"/>
              <a:gd name="connsiteX149" fmla="*/ 4150120 w 5575945"/>
              <a:gd name="connsiteY149" fmla="*/ 7314 h 3851516"/>
              <a:gd name="connsiteX150" fmla="*/ 4139705 w 5575945"/>
              <a:gd name="connsiteY150" fmla="*/ 13854 h 3851516"/>
              <a:gd name="connsiteX151" fmla="*/ 4032712 w 5575945"/>
              <a:gd name="connsiteY151" fmla="*/ 29476 h 3851516"/>
              <a:gd name="connsiteX152" fmla="*/ 3822236 w 5575945"/>
              <a:gd name="connsiteY152" fmla="*/ 83972 h 3851516"/>
              <a:gd name="connsiteX153" fmla="*/ 3756599 w 5575945"/>
              <a:gd name="connsiteY153" fmla="*/ 121453 h 3851516"/>
              <a:gd name="connsiteX154" fmla="*/ 3738252 w 5575945"/>
              <a:gd name="connsiteY154" fmla="*/ 165171 h 3851516"/>
              <a:gd name="connsiteX155" fmla="*/ 3753208 w 5575945"/>
              <a:gd name="connsiteY155" fmla="*/ 179158 h 3851516"/>
              <a:gd name="connsiteX156" fmla="*/ 4003527 w 5575945"/>
              <a:gd name="connsiteY156" fmla="*/ 233412 h 3851516"/>
              <a:gd name="connsiteX157" fmla="*/ 4212851 w 5575945"/>
              <a:gd name="connsiteY157" fmla="*/ 284941 h 3851516"/>
              <a:gd name="connsiteX158" fmla="*/ 4291325 w 5575945"/>
              <a:gd name="connsiteY158" fmla="*/ 297777 h 3851516"/>
              <a:gd name="connsiteX159" fmla="*/ 4304767 w 5575945"/>
              <a:gd name="connsiteY159" fmla="*/ 324056 h 3851516"/>
              <a:gd name="connsiteX160" fmla="*/ 4248273 w 5575945"/>
              <a:gd name="connsiteY160" fmla="*/ 354574 h 3851516"/>
              <a:gd name="connsiteX161" fmla="*/ 4125294 w 5575945"/>
              <a:gd name="connsiteY161" fmla="*/ 357663 h 3851516"/>
              <a:gd name="connsiteX162" fmla="*/ 3842581 w 5575945"/>
              <a:gd name="connsiteY162" fmla="*/ 362082 h 3851516"/>
              <a:gd name="connsiteX163" fmla="*/ 3703133 w 5575945"/>
              <a:gd name="connsiteY163" fmla="*/ 375283 h 3851516"/>
              <a:gd name="connsiteX164" fmla="*/ 3483029 w 5575945"/>
              <a:gd name="connsiteY164" fmla="*/ 409675 h 3851516"/>
              <a:gd name="connsiteX165" fmla="*/ 3078186 w 5575945"/>
              <a:gd name="connsiteY165" fmla="*/ 521514 h 3851516"/>
              <a:gd name="connsiteX166" fmla="*/ 2970526 w 5575945"/>
              <a:gd name="connsiteY166" fmla="*/ 593933 h 3851516"/>
              <a:gd name="connsiteX167" fmla="*/ 2944368 w 5575945"/>
              <a:gd name="connsiteY167" fmla="*/ 637772 h 3851516"/>
              <a:gd name="connsiteX168" fmla="*/ 3062927 w 5575945"/>
              <a:gd name="connsiteY168" fmla="*/ 652303 h 3851516"/>
              <a:gd name="connsiteX169" fmla="*/ 3231985 w 5575945"/>
              <a:gd name="connsiteY169" fmla="*/ 673497 h 3851516"/>
              <a:gd name="connsiteX170" fmla="*/ 3397955 w 5575945"/>
              <a:gd name="connsiteY170" fmla="*/ 693842 h 3851516"/>
              <a:gd name="connsiteX171" fmla="*/ 3567074 w 5575945"/>
              <a:gd name="connsiteY171" fmla="*/ 714732 h 3851516"/>
              <a:gd name="connsiteX172" fmla="*/ 3741098 w 5575945"/>
              <a:gd name="connsiteY172" fmla="*/ 735259 h 3851516"/>
              <a:gd name="connsiteX173" fmla="*/ 3905857 w 5575945"/>
              <a:gd name="connsiteY173" fmla="*/ 752999 h 3851516"/>
              <a:gd name="connsiteX174" fmla="*/ 4014123 w 5575945"/>
              <a:gd name="connsiteY174" fmla="*/ 760871 h 3851516"/>
              <a:gd name="connsiteX175" fmla="*/ 4209703 w 5575945"/>
              <a:gd name="connsiteY175" fmla="*/ 776131 h 3851516"/>
              <a:gd name="connsiteX176" fmla="*/ 4366954 w 5575945"/>
              <a:gd name="connsiteY176" fmla="*/ 789876 h 3851516"/>
              <a:gd name="connsiteX177" fmla="*/ 4550725 w 5575945"/>
              <a:gd name="connsiteY177" fmla="*/ 810039 h 3851516"/>
              <a:gd name="connsiteX178" fmla="*/ 4747759 w 5575945"/>
              <a:gd name="connsiteY178" fmla="*/ 837831 h 3851516"/>
              <a:gd name="connsiteX179" fmla="*/ 5017877 w 5575945"/>
              <a:gd name="connsiteY179" fmla="*/ 901773 h 3851516"/>
              <a:gd name="connsiteX180" fmla="*/ 5062624 w 5575945"/>
              <a:gd name="connsiteY180" fmla="*/ 925691 h 3851516"/>
              <a:gd name="connsiteX181" fmla="*/ 5080730 w 5575945"/>
              <a:gd name="connsiteY181" fmla="*/ 935682 h 3851516"/>
              <a:gd name="connsiteX182" fmla="*/ 5075158 w 5575945"/>
              <a:gd name="connsiteY182" fmla="*/ 942645 h 3851516"/>
              <a:gd name="connsiteX183" fmla="*/ 4948969 w 5575945"/>
              <a:gd name="connsiteY183" fmla="*/ 955542 h 3851516"/>
              <a:gd name="connsiteX184" fmla="*/ 4750120 w 5575945"/>
              <a:gd name="connsiteY184" fmla="*/ 970620 h 3851516"/>
              <a:gd name="connsiteX185" fmla="*/ 4477156 w 5575945"/>
              <a:gd name="connsiteY185" fmla="*/ 975404 h 3851516"/>
              <a:gd name="connsiteX186" fmla="*/ 4060263 w 5575945"/>
              <a:gd name="connsiteY186" fmla="*/ 968258 h 3851516"/>
              <a:gd name="connsiteX187" fmla="*/ 3662685 w 5575945"/>
              <a:gd name="connsiteY187" fmla="*/ 956512 h 3851516"/>
              <a:gd name="connsiteX188" fmla="*/ 3429624 w 5575945"/>
              <a:gd name="connsiteY188" fmla="*/ 949125 h 3851516"/>
              <a:gd name="connsiteX189" fmla="*/ 3118634 w 5575945"/>
              <a:gd name="connsiteY189" fmla="*/ 934048 h 3851516"/>
              <a:gd name="connsiteX190" fmla="*/ 2587602 w 5575945"/>
              <a:gd name="connsiteY190" fmla="*/ 912249 h 3851516"/>
              <a:gd name="connsiteX191" fmla="*/ 2439977 w 5575945"/>
              <a:gd name="connsiteY191" fmla="*/ 923996 h 3851516"/>
              <a:gd name="connsiteX192" fmla="*/ 2422418 w 5575945"/>
              <a:gd name="connsiteY192" fmla="*/ 930838 h 3851516"/>
              <a:gd name="connsiteX193" fmla="*/ 2231198 w 5575945"/>
              <a:gd name="connsiteY193" fmla="*/ 1018940 h 3851516"/>
              <a:gd name="connsiteX194" fmla="*/ 1966227 w 5575945"/>
              <a:gd name="connsiteY194" fmla="*/ 1077796 h 3851516"/>
              <a:gd name="connsiteX195" fmla="*/ 1863109 w 5575945"/>
              <a:gd name="connsiteY195" fmla="*/ 1103409 h 3851516"/>
              <a:gd name="connsiteX196" fmla="*/ 1838040 w 5575945"/>
              <a:gd name="connsiteY196" fmla="*/ 1119576 h 3851516"/>
              <a:gd name="connsiteX197" fmla="*/ 1836224 w 5575945"/>
              <a:gd name="connsiteY197" fmla="*/ 1136106 h 3851516"/>
              <a:gd name="connsiteX198" fmla="*/ 1850454 w 5575945"/>
              <a:gd name="connsiteY198" fmla="*/ 1145370 h 3851516"/>
              <a:gd name="connsiteX199" fmla="*/ 2017938 w 5575945"/>
              <a:gd name="connsiteY199" fmla="*/ 1174556 h 3851516"/>
              <a:gd name="connsiteX200" fmla="*/ 2207401 w 5575945"/>
              <a:gd name="connsiteY200" fmla="*/ 1220636 h 3851516"/>
              <a:gd name="connsiteX201" fmla="*/ 2424234 w 5575945"/>
              <a:gd name="connsiteY201" fmla="*/ 1245582 h 3851516"/>
              <a:gd name="connsiteX202" fmla="*/ 2612004 w 5575945"/>
              <a:gd name="connsiteY202" fmla="*/ 1259449 h 3851516"/>
              <a:gd name="connsiteX203" fmla="*/ 2818907 w 5575945"/>
              <a:gd name="connsiteY203" fmla="*/ 1274405 h 3851516"/>
              <a:gd name="connsiteX204" fmla="*/ 2958901 w 5575945"/>
              <a:gd name="connsiteY204" fmla="*/ 1285122 h 3851516"/>
              <a:gd name="connsiteX205" fmla="*/ 3315667 w 5575945"/>
              <a:gd name="connsiteY205" fmla="*/ 1358813 h 3851516"/>
              <a:gd name="connsiteX206" fmla="*/ 3402315 w 5575945"/>
              <a:gd name="connsiteY206" fmla="*/ 1424208 h 3851516"/>
              <a:gd name="connsiteX207" fmla="*/ 3407341 w 5575945"/>
              <a:gd name="connsiteY207" fmla="*/ 1434441 h 3851516"/>
              <a:gd name="connsiteX208" fmla="*/ 3345034 w 5575945"/>
              <a:gd name="connsiteY208" fmla="*/ 1438195 h 3851516"/>
              <a:gd name="connsiteX209" fmla="*/ 3102830 w 5575945"/>
              <a:gd name="connsiteY209" fmla="*/ 1452121 h 3851516"/>
              <a:gd name="connsiteX210" fmla="*/ 2791961 w 5575945"/>
              <a:gd name="connsiteY210" fmla="*/ 1483124 h 3851516"/>
              <a:gd name="connsiteX211" fmla="*/ 2474734 w 5575945"/>
              <a:gd name="connsiteY211" fmla="*/ 1541132 h 3851516"/>
              <a:gd name="connsiteX212" fmla="*/ 2354480 w 5575945"/>
              <a:gd name="connsiteY212" fmla="*/ 1586364 h 3851516"/>
              <a:gd name="connsiteX213" fmla="*/ 2299379 w 5575945"/>
              <a:gd name="connsiteY213" fmla="*/ 1638134 h 3851516"/>
              <a:gd name="connsiteX214" fmla="*/ 2341340 w 5575945"/>
              <a:gd name="connsiteY214" fmla="*/ 1645825 h 3851516"/>
              <a:gd name="connsiteX215" fmla="*/ 2623872 w 5575945"/>
              <a:gd name="connsiteY215" fmla="*/ 1656240 h 3851516"/>
              <a:gd name="connsiteX216" fmla="*/ 3031137 w 5575945"/>
              <a:gd name="connsiteY216" fmla="*/ 1697837 h 3851516"/>
              <a:gd name="connsiteX217" fmla="*/ 3142551 w 5575945"/>
              <a:gd name="connsiteY217" fmla="*/ 1729142 h 3851516"/>
              <a:gd name="connsiteX218" fmla="*/ 3174704 w 5575945"/>
              <a:gd name="connsiteY218" fmla="*/ 1749064 h 3851516"/>
              <a:gd name="connsiteX219" fmla="*/ 3177731 w 5575945"/>
              <a:gd name="connsiteY219" fmla="*/ 1789815 h 3851516"/>
              <a:gd name="connsiteX220" fmla="*/ 3151816 w 5575945"/>
              <a:gd name="connsiteY220" fmla="*/ 1813066 h 3851516"/>
              <a:gd name="connsiteX221" fmla="*/ 2967196 w 5575945"/>
              <a:gd name="connsiteY221" fmla="*/ 1882276 h 3851516"/>
              <a:gd name="connsiteX222" fmla="*/ 2716152 w 5575945"/>
              <a:gd name="connsiteY222" fmla="*/ 1901835 h 3851516"/>
              <a:gd name="connsiteX223" fmla="*/ 2385725 w 5575945"/>
              <a:gd name="connsiteY223" fmla="*/ 1912491 h 3851516"/>
              <a:gd name="connsiteX224" fmla="*/ 2051362 w 5575945"/>
              <a:gd name="connsiteY224" fmla="*/ 1946824 h 3851516"/>
              <a:gd name="connsiteX225" fmla="*/ 2038645 w 5575945"/>
              <a:gd name="connsiteY225" fmla="*/ 1952516 h 3851516"/>
              <a:gd name="connsiteX226" fmla="*/ 1857477 w 5575945"/>
              <a:gd name="connsiteY226" fmla="*/ 2035652 h 3851516"/>
              <a:gd name="connsiteX227" fmla="*/ 1483877 w 5575945"/>
              <a:gd name="connsiteY227" fmla="*/ 2056723 h 3851516"/>
              <a:gd name="connsiteX228" fmla="*/ 1134196 w 5575945"/>
              <a:gd name="connsiteY228" fmla="*/ 2049579 h 3851516"/>
              <a:gd name="connsiteX229" fmla="*/ 952118 w 5575945"/>
              <a:gd name="connsiteY229" fmla="*/ 2102621 h 3851516"/>
              <a:gd name="connsiteX230" fmla="*/ 888722 w 5575945"/>
              <a:gd name="connsiteY230" fmla="*/ 2213126 h 3851516"/>
              <a:gd name="connsiteX231" fmla="*/ 966893 w 5575945"/>
              <a:gd name="connsiteY231" fmla="*/ 2224329 h 3851516"/>
              <a:gd name="connsiteX232" fmla="*/ 1190447 w 5575945"/>
              <a:gd name="connsiteY232" fmla="*/ 2257631 h 3851516"/>
              <a:gd name="connsiteX233" fmla="*/ 1491991 w 5575945"/>
              <a:gd name="connsiteY233" fmla="*/ 2314307 h 3851516"/>
              <a:gd name="connsiteX234" fmla="*/ 1807764 w 5575945"/>
              <a:gd name="connsiteY234" fmla="*/ 2404226 h 3851516"/>
              <a:gd name="connsiteX235" fmla="*/ 1887874 w 5575945"/>
              <a:gd name="connsiteY235" fmla="*/ 2449458 h 3851516"/>
              <a:gd name="connsiteX236" fmla="*/ 1898653 w 5575945"/>
              <a:gd name="connsiteY236" fmla="*/ 2525147 h 3851516"/>
              <a:gd name="connsiteX237" fmla="*/ 1804919 w 5575945"/>
              <a:gd name="connsiteY237" fmla="*/ 2603379 h 3851516"/>
              <a:gd name="connsiteX238" fmla="*/ 1472918 w 5575945"/>
              <a:gd name="connsiteY238" fmla="*/ 2751607 h 3851516"/>
              <a:gd name="connsiteX239" fmla="*/ 1106524 w 5575945"/>
              <a:gd name="connsiteY239" fmla="*/ 2849700 h 3851516"/>
              <a:gd name="connsiteX240" fmla="*/ 933650 w 5575945"/>
              <a:gd name="connsiteY240" fmla="*/ 2864474 h 3851516"/>
              <a:gd name="connsiteX241" fmla="*/ 861413 w 5575945"/>
              <a:gd name="connsiteY241" fmla="*/ 2873254 h 3851516"/>
              <a:gd name="connsiteX242" fmla="*/ 703556 w 5575945"/>
              <a:gd name="connsiteY242" fmla="*/ 2874768 h 3851516"/>
              <a:gd name="connsiteX243" fmla="*/ 615819 w 5575945"/>
              <a:gd name="connsiteY243" fmla="*/ 2873557 h 3851516"/>
              <a:gd name="connsiteX244" fmla="*/ 568043 w 5575945"/>
              <a:gd name="connsiteY244" fmla="*/ 2929142 h 3851516"/>
              <a:gd name="connsiteX245" fmla="*/ 582515 w 5575945"/>
              <a:gd name="connsiteY245" fmla="*/ 2946884 h 3851516"/>
              <a:gd name="connsiteX246" fmla="*/ 647184 w 5575945"/>
              <a:gd name="connsiteY246" fmla="*/ 2968804 h 3851516"/>
              <a:gd name="connsiteX247" fmla="*/ 672010 w 5575945"/>
              <a:gd name="connsiteY247" fmla="*/ 3002833 h 3851516"/>
              <a:gd name="connsiteX248" fmla="*/ 656691 w 5575945"/>
              <a:gd name="connsiteY248" fmla="*/ 3023723 h 3851516"/>
              <a:gd name="connsiteX249" fmla="*/ 604859 w 5575945"/>
              <a:gd name="connsiteY249" fmla="*/ 3028870 h 3851516"/>
              <a:gd name="connsiteX250" fmla="*/ 307856 w 5575945"/>
              <a:gd name="connsiteY250" fmla="*/ 3131928 h 3851516"/>
              <a:gd name="connsiteX251" fmla="*/ 276066 w 5575945"/>
              <a:gd name="connsiteY251" fmla="*/ 3161053 h 3851516"/>
              <a:gd name="connsiteX252" fmla="*/ 270617 w 5575945"/>
              <a:gd name="connsiteY252" fmla="*/ 3167108 h 3851516"/>
              <a:gd name="connsiteX253" fmla="*/ 305615 w 5575945"/>
              <a:gd name="connsiteY253" fmla="*/ 3174192 h 3851516"/>
              <a:gd name="connsiteX254" fmla="*/ 337526 w 5575945"/>
              <a:gd name="connsiteY254" fmla="*/ 3204468 h 3851516"/>
              <a:gd name="connsiteX255" fmla="*/ 296956 w 5575945"/>
              <a:gd name="connsiteY255" fmla="*/ 3240799 h 3851516"/>
              <a:gd name="connsiteX256" fmla="*/ 230774 w 5575945"/>
              <a:gd name="connsiteY256" fmla="*/ 3246491 h 3851516"/>
              <a:gd name="connsiteX257" fmla="*/ 65894 w 5575945"/>
              <a:gd name="connsiteY257" fmla="*/ 3372376 h 3851516"/>
              <a:gd name="connsiteX258" fmla="*/ 18482 w 5575945"/>
              <a:gd name="connsiteY258" fmla="*/ 3450365 h 3851516"/>
              <a:gd name="connsiteX259" fmla="*/ 608855 w 5575945"/>
              <a:gd name="connsiteY259" fmla="*/ 3726599 h 3851516"/>
              <a:gd name="connsiteX260" fmla="*/ 607220 w 5575945"/>
              <a:gd name="connsiteY260" fmla="*/ 3731746 h 3851516"/>
              <a:gd name="connsiteX261" fmla="*/ 469829 w 5575945"/>
              <a:gd name="connsiteY261" fmla="*/ 3793630 h 3851516"/>
              <a:gd name="connsiteX262" fmla="*/ 412185 w 5575945"/>
              <a:gd name="connsiteY262" fmla="*/ 3820454 h 3851516"/>
              <a:gd name="connsiteX263" fmla="*/ 331531 w 5575945"/>
              <a:gd name="connsiteY263" fmla="*/ 3838861 h 3851516"/>
              <a:gd name="connsiteX264" fmla="*/ 131773 w 5575945"/>
              <a:gd name="connsiteY264" fmla="*/ 3838498 h 3851516"/>
              <a:gd name="connsiteX265" fmla="*/ 114335 w 5575945"/>
              <a:gd name="connsiteY265" fmla="*/ 3829052 h 3851516"/>
              <a:gd name="connsiteX266" fmla="*/ 10611 w 5575945"/>
              <a:gd name="connsiteY266" fmla="*/ 3542826 h 3851516"/>
              <a:gd name="connsiteX267" fmla="*/ 378 w 5575945"/>
              <a:gd name="connsiteY267" fmla="*/ 3468834 h 3851516"/>
              <a:gd name="connsiteX268" fmla="*/ 12912 w 5575945"/>
              <a:gd name="connsiteY268" fmla="*/ 3433412 h 3851516"/>
              <a:gd name="connsiteX269" fmla="*/ 135285 w 5575945"/>
              <a:gd name="connsiteY269" fmla="*/ 3278340 h 3851516"/>
              <a:gd name="connsiteX270" fmla="*/ 250816 w 5575945"/>
              <a:gd name="connsiteY270" fmla="*/ 3226872 h 3851516"/>
              <a:gd name="connsiteX271" fmla="*/ 251120 w 5575945"/>
              <a:gd name="connsiteY271" fmla="*/ 3179521 h 3851516"/>
              <a:gd name="connsiteX272" fmla="*/ 258264 w 5575945"/>
              <a:gd name="connsiteY272" fmla="*/ 3159660 h 3851516"/>
              <a:gd name="connsiteX273" fmla="*/ 501437 w 5575945"/>
              <a:gd name="connsiteY273" fmla="*/ 3016154 h 3851516"/>
              <a:gd name="connsiteX274" fmla="*/ 547940 w 5575945"/>
              <a:gd name="connsiteY274" fmla="*/ 3009191 h 3851516"/>
              <a:gd name="connsiteX275" fmla="*/ 554540 w 5575945"/>
              <a:gd name="connsiteY275" fmla="*/ 2939740 h 3851516"/>
              <a:gd name="connsiteX276" fmla="*/ 631137 w 5575945"/>
              <a:gd name="connsiteY276" fmla="*/ 2857995 h 3851516"/>
              <a:gd name="connsiteX277" fmla="*/ 728443 w 5575945"/>
              <a:gd name="connsiteY277" fmla="*/ 2861871 h 3851516"/>
              <a:gd name="connsiteX278" fmla="*/ 876491 w 5575945"/>
              <a:gd name="connsiteY278" fmla="*/ 2857390 h 3851516"/>
              <a:gd name="connsiteX279" fmla="*/ 878852 w 5575945"/>
              <a:gd name="connsiteY279" fmla="*/ 2856542 h 3851516"/>
              <a:gd name="connsiteX280" fmla="*/ 878792 w 5575945"/>
              <a:gd name="connsiteY280" fmla="*/ 2783154 h 3851516"/>
              <a:gd name="connsiteX281" fmla="*/ 873463 w 5575945"/>
              <a:gd name="connsiteY281" fmla="*/ 2337439 h 3851516"/>
              <a:gd name="connsiteX282" fmla="*/ 871525 w 5575945"/>
              <a:gd name="connsiteY282" fmla="*/ 2244795 h 3851516"/>
              <a:gd name="connsiteX283" fmla="*/ 983423 w 5575945"/>
              <a:gd name="connsiteY283" fmla="*/ 2068047 h 3851516"/>
              <a:gd name="connsiteX284" fmla="*/ 1118876 w 5575945"/>
              <a:gd name="connsiteY284" fmla="*/ 2036742 h 3851516"/>
              <a:gd name="connsiteX285" fmla="*/ 1431744 w 5575945"/>
              <a:gd name="connsiteY285" fmla="*/ 2041404 h 3851516"/>
              <a:gd name="connsiteX286" fmla="*/ 1735104 w 5575945"/>
              <a:gd name="connsiteY286" fmla="*/ 2038256 h 3851516"/>
              <a:gd name="connsiteX287" fmla="*/ 1954783 w 5575945"/>
              <a:gd name="connsiteY287" fmla="*/ 1991086 h 3851516"/>
              <a:gd name="connsiteX288" fmla="*/ 2006917 w 5575945"/>
              <a:gd name="connsiteY288" fmla="*/ 1960689 h 3851516"/>
              <a:gd name="connsiteX289" fmla="*/ 2013578 w 5575945"/>
              <a:gd name="connsiteY289" fmla="*/ 1944280 h 3851516"/>
              <a:gd name="connsiteX290" fmla="*/ 1893626 w 5575945"/>
              <a:gd name="connsiteY290" fmla="*/ 1370318 h 3851516"/>
              <a:gd name="connsiteX291" fmla="*/ 1845671 w 5575945"/>
              <a:gd name="connsiteY291" fmla="*/ 1189269 h 3851516"/>
              <a:gd name="connsiteX292" fmla="*/ 1824719 w 5575945"/>
              <a:gd name="connsiteY292" fmla="*/ 1146885 h 3851516"/>
              <a:gd name="connsiteX293" fmla="*/ 1829745 w 5575945"/>
              <a:gd name="connsiteY293" fmla="*/ 1108676 h 3851516"/>
              <a:gd name="connsiteX294" fmla="*/ 1896896 w 5575945"/>
              <a:gd name="connsiteY294" fmla="*/ 1078219 h 3851516"/>
              <a:gd name="connsiteX295" fmla="*/ 2073462 w 5575945"/>
              <a:gd name="connsiteY295" fmla="*/ 1045159 h 3851516"/>
              <a:gd name="connsiteX296" fmla="*/ 2382575 w 5575945"/>
              <a:gd name="connsiteY296" fmla="*/ 941011 h 3851516"/>
              <a:gd name="connsiteX297" fmla="*/ 2446881 w 5575945"/>
              <a:gd name="connsiteY297" fmla="*/ 907949 h 3851516"/>
              <a:gd name="connsiteX298" fmla="*/ 2556418 w 5575945"/>
              <a:gd name="connsiteY298" fmla="*/ 899110 h 3851516"/>
              <a:gd name="connsiteX299" fmla="*/ 2890175 w 5575945"/>
              <a:gd name="connsiteY299" fmla="*/ 905407 h 3851516"/>
              <a:gd name="connsiteX300" fmla="*/ 2996381 w 5575945"/>
              <a:gd name="connsiteY300" fmla="*/ 911825 h 3851516"/>
              <a:gd name="connsiteX301" fmla="*/ 2993717 w 5575945"/>
              <a:gd name="connsiteY301" fmla="*/ 750094 h 3851516"/>
              <a:gd name="connsiteX302" fmla="*/ 2959688 w 5575945"/>
              <a:gd name="connsiteY302" fmla="*/ 689725 h 3851516"/>
              <a:gd name="connsiteX303" fmla="*/ 2936678 w 5575945"/>
              <a:gd name="connsiteY303" fmla="*/ 642494 h 3851516"/>
              <a:gd name="connsiteX304" fmla="*/ 2973432 w 5575945"/>
              <a:gd name="connsiteY304" fmla="*/ 570317 h 3851516"/>
              <a:gd name="connsiteX305" fmla="*/ 3118634 w 5575945"/>
              <a:gd name="connsiteY305" fmla="*/ 489239 h 3851516"/>
              <a:gd name="connsiteX306" fmla="*/ 3423326 w 5575945"/>
              <a:gd name="connsiteY306" fmla="*/ 406648 h 3851516"/>
              <a:gd name="connsiteX307" fmla="*/ 3669648 w 5575945"/>
              <a:gd name="connsiteY307" fmla="*/ 365534 h 3851516"/>
              <a:gd name="connsiteX308" fmla="*/ 3752845 w 5575945"/>
              <a:gd name="connsiteY308" fmla="*/ 354817 h 3851516"/>
              <a:gd name="connsiteX309" fmla="*/ 3739524 w 5575945"/>
              <a:gd name="connsiteY309" fmla="*/ 238316 h 3851516"/>
              <a:gd name="connsiteX310" fmla="*/ 3726565 w 5575945"/>
              <a:gd name="connsiteY310" fmla="*/ 182731 h 3851516"/>
              <a:gd name="connsiteX311" fmla="*/ 3763683 w 5575945"/>
              <a:gd name="connsiteY311" fmla="*/ 96809 h 3851516"/>
              <a:gd name="connsiteX312" fmla="*/ 3814607 w 5575945"/>
              <a:gd name="connsiteY312" fmla="*/ 71075 h 3851516"/>
              <a:gd name="connsiteX313" fmla="*/ 3869103 w 5575945"/>
              <a:gd name="connsiteY313" fmla="*/ 52667 h 3851516"/>
              <a:gd name="connsiteX314" fmla="*/ 3934861 w 5575945"/>
              <a:gd name="connsiteY314" fmla="*/ 36560 h 3851516"/>
              <a:gd name="connsiteX315" fmla="*/ 4122206 w 5575945"/>
              <a:gd name="connsiteY315" fmla="*/ 1016 h 3851516"/>
              <a:gd name="connsiteX316" fmla="*/ 4139705 w 5575945"/>
              <a:gd name="connsiteY316" fmla="*/ 593 h 3851516"/>
              <a:gd name="connsiteX0" fmla="*/ 4156659 w 5575945"/>
              <a:gd name="connsiteY0" fmla="*/ 17123 h 3851516"/>
              <a:gd name="connsiteX1" fmla="*/ 4175492 w 5575945"/>
              <a:gd name="connsiteY1" fmla="*/ 94629 h 3851516"/>
              <a:gd name="connsiteX2" fmla="*/ 4178882 w 5575945"/>
              <a:gd name="connsiteY2" fmla="*/ 135863 h 3851516"/>
              <a:gd name="connsiteX3" fmla="*/ 4182182 w 5575945"/>
              <a:gd name="connsiteY3" fmla="*/ 146453 h 3851516"/>
              <a:gd name="connsiteX4" fmla="*/ 4188020 w 5575945"/>
              <a:gd name="connsiteY4" fmla="*/ 148434 h 3851516"/>
              <a:gd name="connsiteX5" fmla="*/ 4187939 w 5575945"/>
              <a:gd name="connsiteY5" fmla="*/ 148957 h 3851516"/>
              <a:gd name="connsiteX6" fmla="*/ 4190917 w 5575945"/>
              <a:gd name="connsiteY6" fmla="*/ 149417 h 3851516"/>
              <a:gd name="connsiteX7" fmla="*/ 4191839 w 5575945"/>
              <a:gd name="connsiteY7" fmla="*/ 149730 h 3851516"/>
              <a:gd name="connsiteX8" fmla="*/ 4193374 w 5575945"/>
              <a:gd name="connsiteY8" fmla="*/ 149797 h 3851516"/>
              <a:gd name="connsiteX9" fmla="*/ 4357023 w 5575945"/>
              <a:gd name="connsiteY9" fmla="*/ 180672 h 3851516"/>
              <a:gd name="connsiteX10" fmla="*/ 4624476 w 5575945"/>
              <a:gd name="connsiteY10" fmla="*/ 293721 h 3851516"/>
              <a:gd name="connsiteX11" fmla="*/ 4701135 w 5575945"/>
              <a:gd name="connsiteY11" fmla="*/ 348096 h 3851516"/>
              <a:gd name="connsiteX12" fmla="*/ 4733287 w 5575945"/>
              <a:gd name="connsiteY12" fmla="*/ 432866 h 3851516"/>
              <a:gd name="connsiteX13" fmla="*/ 4708521 w 5575945"/>
              <a:gd name="connsiteY13" fmla="*/ 613975 h 3851516"/>
              <a:gd name="connsiteX14" fmla="*/ 4678186 w 5575945"/>
              <a:gd name="connsiteY14" fmla="*/ 702318 h 3851516"/>
              <a:gd name="connsiteX15" fmla="*/ 4726687 w 5575945"/>
              <a:gd name="connsiteY15" fmla="*/ 706497 h 3851516"/>
              <a:gd name="connsiteX16" fmla="*/ 5078548 w 5575945"/>
              <a:gd name="connsiteY16" fmla="*/ 742949 h 3851516"/>
              <a:gd name="connsiteX17" fmla="*/ 5422478 w 5575945"/>
              <a:gd name="connsiteY17" fmla="*/ 819000 h 3851516"/>
              <a:gd name="connsiteX18" fmla="*/ 5530684 w 5575945"/>
              <a:gd name="connsiteY18" fmla="*/ 871982 h 3851516"/>
              <a:gd name="connsiteX19" fmla="*/ 5574340 w 5575945"/>
              <a:gd name="connsiteY19" fmla="*/ 977644 h 3851516"/>
              <a:gd name="connsiteX20" fmla="*/ 5436163 w 5575945"/>
              <a:gd name="connsiteY20" fmla="*/ 1412036 h 3851516"/>
              <a:gd name="connsiteX21" fmla="*/ 5228483 w 5575945"/>
              <a:gd name="connsiteY21" fmla="*/ 1850245 h 3851516"/>
              <a:gd name="connsiteX22" fmla="*/ 5045157 w 5575945"/>
              <a:gd name="connsiteY22" fmla="*/ 2360460 h 3851516"/>
              <a:gd name="connsiteX23" fmla="*/ 5160717 w 5575945"/>
              <a:gd name="connsiteY23" fmla="*/ 3280642 h 3851516"/>
              <a:gd name="connsiteX24" fmla="*/ 5173493 w 5575945"/>
              <a:gd name="connsiteY24" fmla="*/ 3458662 h 3851516"/>
              <a:gd name="connsiteX25" fmla="*/ 5202314 w 5575945"/>
              <a:gd name="connsiteY25" fmla="*/ 3575586 h 3851516"/>
              <a:gd name="connsiteX26" fmla="*/ 5226899 w 5575945"/>
              <a:gd name="connsiteY26" fmla="*/ 3747247 h 3851516"/>
              <a:gd name="connsiteX27" fmla="*/ 5236163 w 5575945"/>
              <a:gd name="connsiteY27" fmla="*/ 3838619 h 3851516"/>
              <a:gd name="connsiteX28" fmla="*/ 5137949 w 5575945"/>
              <a:gd name="connsiteY28" fmla="*/ 3847580 h 3851516"/>
              <a:gd name="connsiteX29" fmla="*/ 4893747 w 5575945"/>
              <a:gd name="connsiteY29" fmla="*/ 3850487 h 3851516"/>
              <a:gd name="connsiteX30" fmla="*/ 4521056 w 5575945"/>
              <a:gd name="connsiteY30" fmla="*/ 3777825 h 3851516"/>
              <a:gd name="connsiteX31" fmla="*/ 4357083 w 5575945"/>
              <a:gd name="connsiteY31" fmla="*/ 3643766 h 3851516"/>
              <a:gd name="connsiteX32" fmla="*/ 4338192 w 5575945"/>
              <a:gd name="connsiteY32" fmla="*/ 3601985 h 3851516"/>
              <a:gd name="connsiteX33" fmla="*/ 4368226 w 5575945"/>
              <a:gd name="connsiteY33" fmla="*/ 3535501 h 3851516"/>
              <a:gd name="connsiteX34" fmla="*/ 4473099 w 5575945"/>
              <a:gd name="connsiteY34" fmla="*/ 3520666 h 3851516"/>
              <a:gd name="connsiteX35" fmla="*/ 4777247 w 5575945"/>
              <a:gd name="connsiteY35" fmla="*/ 3561961 h 3851516"/>
              <a:gd name="connsiteX36" fmla="*/ 4888358 w 5575945"/>
              <a:gd name="connsiteY36" fmla="*/ 3581882 h 3851516"/>
              <a:gd name="connsiteX37" fmla="*/ 4978883 w 5575945"/>
              <a:gd name="connsiteY37" fmla="*/ 3551486 h 3851516"/>
              <a:gd name="connsiteX38" fmla="*/ 4982152 w 5575945"/>
              <a:gd name="connsiteY38" fmla="*/ 3493478 h 3851516"/>
              <a:gd name="connsiteX39" fmla="*/ 4928322 w 5575945"/>
              <a:gd name="connsiteY39" fmla="*/ 3452728 h 3851516"/>
              <a:gd name="connsiteX40" fmla="*/ 4751452 w 5575945"/>
              <a:gd name="connsiteY40" fmla="*/ 3391389 h 3851516"/>
              <a:gd name="connsiteX41" fmla="*/ 4416545 w 5575945"/>
              <a:gd name="connsiteY41" fmla="*/ 3297716 h 3851516"/>
              <a:gd name="connsiteX42" fmla="*/ 4242218 w 5575945"/>
              <a:gd name="connsiteY42" fmla="*/ 3211008 h 3851516"/>
              <a:gd name="connsiteX43" fmla="*/ 4215636 w 5575945"/>
              <a:gd name="connsiteY43" fmla="*/ 3185818 h 3851516"/>
              <a:gd name="connsiteX44" fmla="*/ 4190448 w 5575945"/>
              <a:gd name="connsiteY44" fmla="*/ 3177887 h 3851516"/>
              <a:gd name="connsiteX45" fmla="*/ 4003708 w 5575945"/>
              <a:gd name="connsiteY45" fmla="*/ 3199079 h 3851516"/>
              <a:gd name="connsiteX46" fmla="*/ 3890599 w 5575945"/>
              <a:gd name="connsiteY46" fmla="*/ 3205559 h 3851516"/>
              <a:gd name="connsiteX47" fmla="*/ 3761261 w 5575945"/>
              <a:gd name="connsiteY47" fmla="*/ 3148096 h 3851516"/>
              <a:gd name="connsiteX48" fmla="*/ 3688116 w 5575945"/>
              <a:gd name="connsiteY48" fmla="*/ 3117880 h 3851516"/>
              <a:gd name="connsiteX49" fmla="*/ 3362351 w 5575945"/>
              <a:gd name="connsiteY49" fmla="*/ 3119515 h 3851516"/>
              <a:gd name="connsiteX50" fmla="*/ 3215030 w 5575945"/>
              <a:gd name="connsiteY50" fmla="*/ 3105710 h 3851516"/>
              <a:gd name="connsiteX51" fmla="*/ 3142793 w 5575945"/>
              <a:gd name="connsiteY51" fmla="*/ 3077735 h 3851516"/>
              <a:gd name="connsiteX52" fmla="*/ 2824175 w 5575945"/>
              <a:gd name="connsiteY52" fmla="*/ 2904619 h 3851516"/>
              <a:gd name="connsiteX53" fmla="*/ 2747214 w 5575945"/>
              <a:gd name="connsiteY53" fmla="*/ 2835773 h 3851516"/>
              <a:gd name="connsiteX54" fmla="*/ 2746668 w 5575945"/>
              <a:gd name="connsiteY54" fmla="*/ 2750639 h 3851516"/>
              <a:gd name="connsiteX55" fmla="*/ 2886724 w 5575945"/>
              <a:gd name="connsiteY55" fmla="*/ 2633109 h 3851516"/>
              <a:gd name="connsiteX56" fmla="*/ 3307614 w 5575945"/>
              <a:gd name="connsiteY56" fmla="*/ 2437408 h 3851516"/>
              <a:gd name="connsiteX57" fmla="*/ 3473220 w 5575945"/>
              <a:gd name="connsiteY57" fmla="*/ 2419969 h 3851516"/>
              <a:gd name="connsiteX58" fmla="*/ 3542430 w 5575945"/>
              <a:gd name="connsiteY58" fmla="*/ 2430263 h 3851516"/>
              <a:gd name="connsiteX59" fmla="*/ 3594928 w 5575945"/>
              <a:gd name="connsiteY59" fmla="*/ 2431716 h 3851516"/>
              <a:gd name="connsiteX60" fmla="*/ 3618119 w 5575945"/>
              <a:gd name="connsiteY60" fmla="*/ 2419242 h 3851516"/>
              <a:gd name="connsiteX61" fmla="*/ 3608612 w 5575945"/>
              <a:gd name="connsiteY61" fmla="*/ 2394841 h 3851516"/>
              <a:gd name="connsiteX62" fmla="*/ 3499802 w 5575945"/>
              <a:gd name="connsiteY62" fmla="*/ 2333623 h 3851516"/>
              <a:gd name="connsiteX63" fmla="*/ 3282545 w 5575945"/>
              <a:gd name="connsiteY63" fmla="*/ 2288815 h 3851516"/>
              <a:gd name="connsiteX64" fmla="*/ 3111973 w 5575945"/>
              <a:gd name="connsiteY64" fmla="*/ 2285971 h 3851516"/>
              <a:gd name="connsiteX65" fmla="*/ 3023568 w 5575945"/>
              <a:gd name="connsiteY65" fmla="*/ 2296809 h 3851516"/>
              <a:gd name="connsiteX66" fmla="*/ 2980880 w 5575945"/>
              <a:gd name="connsiteY66" fmla="*/ 2291237 h 3851516"/>
              <a:gd name="connsiteX67" fmla="*/ 2919482 w 5575945"/>
              <a:gd name="connsiteY67" fmla="*/ 2276343 h 3851516"/>
              <a:gd name="connsiteX68" fmla="*/ 2618543 w 5575945"/>
              <a:gd name="connsiteY68" fmla="*/ 2243523 h 3851516"/>
              <a:gd name="connsiteX69" fmla="*/ 2493808 w 5575945"/>
              <a:gd name="connsiteY69" fmla="*/ 2227236 h 3851516"/>
              <a:gd name="connsiteX70" fmla="*/ 2360111 w 5575945"/>
              <a:gd name="connsiteY70" fmla="*/ 2126539 h 3851516"/>
              <a:gd name="connsiteX71" fmla="*/ 2477884 w 5575945"/>
              <a:gd name="connsiteY71" fmla="*/ 2115458 h 3851516"/>
              <a:gd name="connsiteX72" fmla="*/ 2655479 w 5575945"/>
              <a:gd name="connsiteY72" fmla="*/ 2097353 h 3851516"/>
              <a:gd name="connsiteX73" fmla="*/ 2799531 w 5575945"/>
              <a:gd name="connsiteY73" fmla="*/ 2080763 h 3851516"/>
              <a:gd name="connsiteX74" fmla="*/ 2999954 w 5575945"/>
              <a:gd name="connsiteY74" fmla="*/ 2054180 h 3851516"/>
              <a:gd name="connsiteX75" fmla="*/ 3212003 w 5575945"/>
              <a:gd name="connsiteY75" fmla="*/ 2012461 h 3851516"/>
              <a:gd name="connsiteX76" fmla="*/ 3320511 w 5575945"/>
              <a:gd name="connsiteY76" fmla="*/ 1972619 h 3851516"/>
              <a:gd name="connsiteX77" fmla="*/ 3517786 w 5575945"/>
              <a:gd name="connsiteY77" fmla="*/ 1930898 h 3851516"/>
              <a:gd name="connsiteX78" fmla="*/ 3732924 w 5575945"/>
              <a:gd name="connsiteY78" fmla="*/ 1905648 h 3851516"/>
              <a:gd name="connsiteX79" fmla="*/ 3978398 w 5575945"/>
              <a:gd name="connsiteY79" fmla="*/ 1893175 h 3851516"/>
              <a:gd name="connsiteX80" fmla="*/ 3923963 w 5575945"/>
              <a:gd name="connsiteY80" fmla="*/ 1847883 h 3851516"/>
              <a:gd name="connsiteX81" fmla="*/ 3552239 w 5575945"/>
              <a:gd name="connsiteY81" fmla="*/ 1680822 h 3851516"/>
              <a:gd name="connsiteX82" fmla="*/ 3183182 w 5575945"/>
              <a:gd name="connsiteY82" fmla="*/ 1649579 h 3851516"/>
              <a:gd name="connsiteX83" fmla="*/ 3157931 w 5575945"/>
              <a:gd name="connsiteY83" fmla="*/ 1630747 h 3851516"/>
              <a:gd name="connsiteX84" fmla="*/ 3182455 w 5575945"/>
              <a:gd name="connsiteY84" fmla="*/ 1575464 h 3851516"/>
              <a:gd name="connsiteX85" fmla="*/ 3258203 w 5575945"/>
              <a:gd name="connsiteY85" fmla="*/ 1560387 h 3851516"/>
              <a:gd name="connsiteX86" fmla="*/ 3379487 w 5575945"/>
              <a:gd name="connsiteY86" fmla="*/ 1559357 h 3851516"/>
              <a:gd name="connsiteX87" fmla="*/ 3498955 w 5575945"/>
              <a:gd name="connsiteY87" fmla="*/ 1552455 h 3851516"/>
              <a:gd name="connsiteX88" fmla="*/ 3601225 w 5575945"/>
              <a:gd name="connsiteY88" fmla="*/ 1577038 h 3851516"/>
              <a:gd name="connsiteX89" fmla="*/ 3614728 w 5575945"/>
              <a:gd name="connsiteY89" fmla="*/ 1579037 h 3851516"/>
              <a:gd name="connsiteX90" fmla="*/ 3814668 w 5575945"/>
              <a:gd name="connsiteY90" fmla="*/ 1569107 h 3851516"/>
              <a:gd name="connsiteX91" fmla="*/ 3814668 w 5575945"/>
              <a:gd name="connsiteY91" fmla="*/ 1548701 h 3851516"/>
              <a:gd name="connsiteX92" fmla="*/ 3855357 w 5575945"/>
              <a:gd name="connsiteY92" fmla="*/ 1508313 h 3851516"/>
              <a:gd name="connsiteX93" fmla="*/ 3993354 w 5575945"/>
              <a:gd name="connsiteY93" fmla="*/ 1529506 h 3851516"/>
              <a:gd name="connsiteX94" fmla="*/ 4106887 w 5575945"/>
              <a:gd name="connsiteY94" fmla="*/ 1569834 h 3851516"/>
              <a:gd name="connsiteX95" fmla="*/ 4136557 w 5575945"/>
              <a:gd name="connsiteY95" fmla="*/ 1588846 h 3851516"/>
              <a:gd name="connsiteX96" fmla="*/ 4260868 w 5575945"/>
              <a:gd name="connsiteY96" fmla="*/ 1502379 h 3851516"/>
              <a:gd name="connsiteX97" fmla="*/ 4458324 w 5575945"/>
              <a:gd name="connsiteY97" fmla="*/ 1498867 h 3851516"/>
              <a:gd name="connsiteX98" fmla="*/ 4412427 w 5575945"/>
              <a:gd name="connsiteY98" fmla="*/ 1474768 h 3851516"/>
              <a:gd name="connsiteX99" fmla="*/ 3932379 w 5575945"/>
              <a:gd name="connsiteY99" fmla="*/ 1317214 h 3851516"/>
              <a:gd name="connsiteX100" fmla="*/ 3643066 w 5575945"/>
              <a:gd name="connsiteY100" fmla="*/ 1296748 h 3851516"/>
              <a:gd name="connsiteX101" fmla="*/ 3086844 w 5575945"/>
              <a:gd name="connsiteY101" fmla="*/ 1181761 h 3851516"/>
              <a:gd name="connsiteX102" fmla="*/ 3008370 w 5575945"/>
              <a:gd name="connsiteY102" fmla="*/ 1136712 h 3851516"/>
              <a:gd name="connsiteX103" fmla="*/ 2984574 w 5575945"/>
              <a:gd name="connsiteY103" fmla="*/ 1094992 h 3851516"/>
              <a:gd name="connsiteX104" fmla="*/ 3023508 w 5575945"/>
              <a:gd name="connsiteY104" fmla="*/ 1073436 h 3851516"/>
              <a:gd name="connsiteX105" fmla="*/ 3118694 w 5575945"/>
              <a:gd name="connsiteY105" fmla="*/ 1065141 h 3851516"/>
              <a:gd name="connsiteX106" fmla="*/ 3402981 w 5575945"/>
              <a:gd name="connsiteY106" fmla="*/ 1069984 h 3851516"/>
              <a:gd name="connsiteX107" fmla="*/ 3634287 w 5575945"/>
              <a:gd name="connsiteY107" fmla="*/ 1080459 h 3851516"/>
              <a:gd name="connsiteX108" fmla="*/ 3868437 w 5575945"/>
              <a:gd name="connsiteY108" fmla="*/ 1095295 h 3851516"/>
              <a:gd name="connsiteX109" fmla="*/ 4038888 w 5575945"/>
              <a:gd name="connsiteY109" fmla="*/ 1105891 h 3851516"/>
              <a:gd name="connsiteX110" fmla="*/ 4210853 w 5575945"/>
              <a:gd name="connsiteY110" fmla="*/ 1117335 h 3851516"/>
              <a:gd name="connsiteX111" fmla="*/ 4338494 w 5575945"/>
              <a:gd name="connsiteY111" fmla="*/ 1120786 h 3851516"/>
              <a:gd name="connsiteX112" fmla="*/ 4595473 w 5575945"/>
              <a:gd name="connsiteY112" fmla="*/ 1111825 h 3851516"/>
              <a:gd name="connsiteX113" fmla="*/ 4840825 w 5575945"/>
              <a:gd name="connsiteY113" fmla="*/ 1096566 h 3851516"/>
              <a:gd name="connsiteX114" fmla="*/ 5061533 w 5575945"/>
              <a:gd name="connsiteY114" fmla="*/ 1076705 h 3851516"/>
              <a:gd name="connsiteX115" fmla="*/ 5464683 w 5575945"/>
              <a:gd name="connsiteY115" fmla="*/ 996899 h 3851516"/>
              <a:gd name="connsiteX116" fmla="*/ 5545700 w 5575945"/>
              <a:gd name="connsiteY116" fmla="*/ 956754 h 3851516"/>
              <a:gd name="connsiteX117" fmla="*/ 5554117 w 5575945"/>
              <a:gd name="connsiteY117" fmla="*/ 915761 h 3851516"/>
              <a:gd name="connsiteX118" fmla="*/ 5511974 w 5575945"/>
              <a:gd name="connsiteY118" fmla="*/ 875495 h 3851516"/>
              <a:gd name="connsiteX119" fmla="*/ 5347455 w 5575945"/>
              <a:gd name="connsiteY119" fmla="*/ 809191 h 3851516"/>
              <a:gd name="connsiteX120" fmla="*/ 5058749 w 5575945"/>
              <a:gd name="connsiteY120" fmla="*/ 754271 h 3851516"/>
              <a:gd name="connsiteX121" fmla="*/ 4771979 w 5575945"/>
              <a:gd name="connsiteY121" fmla="*/ 723270 h 3851516"/>
              <a:gd name="connsiteX122" fmla="*/ 4580820 w 5575945"/>
              <a:gd name="connsiteY122" fmla="*/ 712673 h 3851516"/>
              <a:gd name="connsiteX123" fmla="*/ 4381606 w 5575945"/>
              <a:gd name="connsiteY123" fmla="*/ 700927 h 3851516"/>
              <a:gd name="connsiteX124" fmla="*/ 4206372 w 5575945"/>
              <a:gd name="connsiteY124" fmla="*/ 690208 h 3851516"/>
              <a:gd name="connsiteX125" fmla="*/ 3957023 w 5575945"/>
              <a:gd name="connsiteY125" fmla="*/ 668713 h 3851516"/>
              <a:gd name="connsiteX126" fmla="*/ 3790507 w 5575945"/>
              <a:gd name="connsiteY126" fmla="*/ 651820 h 3851516"/>
              <a:gd name="connsiteX127" fmla="*/ 3608673 w 5575945"/>
              <a:gd name="connsiteY127" fmla="*/ 629839 h 3851516"/>
              <a:gd name="connsiteX128" fmla="*/ 3420057 w 5575945"/>
              <a:gd name="connsiteY128" fmla="*/ 600412 h 3851516"/>
              <a:gd name="connsiteX129" fmla="*/ 3338918 w 5575945"/>
              <a:gd name="connsiteY129" fmla="*/ 578673 h 3851516"/>
              <a:gd name="connsiteX130" fmla="*/ 3321903 w 5575945"/>
              <a:gd name="connsiteY130" fmla="*/ 570136 h 3851516"/>
              <a:gd name="connsiteX131" fmla="*/ 3322024 w 5575945"/>
              <a:gd name="connsiteY131" fmla="*/ 547187 h 3851516"/>
              <a:gd name="connsiteX132" fmla="*/ 3390811 w 5575945"/>
              <a:gd name="connsiteY132" fmla="*/ 518849 h 3851516"/>
              <a:gd name="connsiteX133" fmla="*/ 3635437 w 5575945"/>
              <a:gd name="connsiteY133" fmla="*/ 470469 h 3851516"/>
              <a:gd name="connsiteX134" fmla="*/ 3834467 w 5575945"/>
              <a:gd name="connsiteY134" fmla="*/ 445583 h 3851516"/>
              <a:gd name="connsiteX135" fmla="*/ 4033681 w 5575945"/>
              <a:gd name="connsiteY135" fmla="*/ 435046 h 3851516"/>
              <a:gd name="connsiteX136" fmla="*/ 4380093 w 5575945"/>
              <a:gd name="connsiteY136" fmla="*/ 422876 h 3851516"/>
              <a:gd name="connsiteX137" fmla="*/ 4602012 w 5575945"/>
              <a:gd name="connsiteY137" fmla="*/ 415670 h 3851516"/>
              <a:gd name="connsiteX138" fmla="*/ 4704163 w 5575945"/>
              <a:gd name="connsiteY138" fmla="*/ 412280 h 3851516"/>
              <a:gd name="connsiteX139" fmla="*/ 4717180 w 5575945"/>
              <a:gd name="connsiteY139" fmla="*/ 392116 h 3851516"/>
              <a:gd name="connsiteX140" fmla="*/ 4686965 w 5575945"/>
              <a:gd name="connsiteY140" fmla="*/ 353909 h 3851516"/>
              <a:gd name="connsiteX141" fmla="*/ 4407522 w 5575945"/>
              <a:gd name="connsiteY141" fmla="*/ 206466 h 3851516"/>
              <a:gd name="connsiteX142" fmla="*/ 4244035 w 5575945"/>
              <a:gd name="connsiteY142" fmla="*/ 182609 h 3851516"/>
              <a:gd name="connsiteX143" fmla="*/ 4013274 w 5575945"/>
              <a:gd name="connsiteY143" fmla="*/ 150094 h 3851516"/>
              <a:gd name="connsiteX144" fmla="*/ 3977126 w 5575945"/>
              <a:gd name="connsiteY144" fmla="*/ 133926 h 3851516"/>
              <a:gd name="connsiteX145" fmla="*/ 3972524 w 5575945"/>
              <a:gd name="connsiteY145" fmla="*/ 101108 h 3851516"/>
              <a:gd name="connsiteX146" fmla="*/ 4016787 w 5575945"/>
              <a:gd name="connsiteY146" fmla="*/ 68046 h 3851516"/>
              <a:gd name="connsiteX147" fmla="*/ 4156659 w 5575945"/>
              <a:gd name="connsiteY147" fmla="*/ 17123 h 3851516"/>
              <a:gd name="connsiteX148" fmla="*/ 4139705 w 5575945"/>
              <a:gd name="connsiteY148" fmla="*/ 593 h 3851516"/>
              <a:gd name="connsiteX149" fmla="*/ 4150120 w 5575945"/>
              <a:gd name="connsiteY149" fmla="*/ 7314 h 3851516"/>
              <a:gd name="connsiteX150" fmla="*/ 4139705 w 5575945"/>
              <a:gd name="connsiteY150" fmla="*/ 13854 h 3851516"/>
              <a:gd name="connsiteX151" fmla="*/ 4032712 w 5575945"/>
              <a:gd name="connsiteY151" fmla="*/ 29476 h 3851516"/>
              <a:gd name="connsiteX152" fmla="*/ 3822236 w 5575945"/>
              <a:gd name="connsiteY152" fmla="*/ 83972 h 3851516"/>
              <a:gd name="connsiteX153" fmla="*/ 3756599 w 5575945"/>
              <a:gd name="connsiteY153" fmla="*/ 121453 h 3851516"/>
              <a:gd name="connsiteX154" fmla="*/ 3738252 w 5575945"/>
              <a:gd name="connsiteY154" fmla="*/ 165171 h 3851516"/>
              <a:gd name="connsiteX155" fmla="*/ 3753208 w 5575945"/>
              <a:gd name="connsiteY155" fmla="*/ 179158 h 3851516"/>
              <a:gd name="connsiteX156" fmla="*/ 4003527 w 5575945"/>
              <a:gd name="connsiteY156" fmla="*/ 233412 h 3851516"/>
              <a:gd name="connsiteX157" fmla="*/ 4212851 w 5575945"/>
              <a:gd name="connsiteY157" fmla="*/ 284941 h 3851516"/>
              <a:gd name="connsiteX158" fmla="*/ 4291325 w 5575945"/>
              <a:gd name="connsiteY158" fmla="*/ 297777 h 3851516"/>
              <a:gd name="connsiteX159" fmla="*/ 4304767 w 5575945"/>
              <a:gd name="connsiteY159" fmla="*/ 324056 h 3851516"/>
              <a:gd name="connsiteX160" fmla="*/ 4248273 w 5575945"/>
              <a:gd name="connsiteY160" fmla="*/ 354574 h 3851516"/>
              <a:gd name="connsiteX161" fmla="*/ 4125294 w 5575945"/>
              <a:gd name="connsiteY161" fmla="*/ 357663 h 3851516"/>
              <a:gd name="connsiteX162" fmla="*/ 3842581 w 5575945"/>
              <a:gd name="connsiteY162" fmla="*/ 362082 h 3851516"/>
              <a:gd name="connsiteX163" fmla="*/ 3703133 w 5575945"/>
              <a:gd name="connsiteY163" fmla="*/ 375283 h 3851516"/>
              <a:gd name="connsiteX164" fmla="*/ 3483029 w 5575945"/>
              <a:gd name="connsiteY164" fmla="*/ 409675 h 3851516"/>
              <a:gd name="connsiteX165" fmla="*/ 3078186 w 5575945"/>
              <a:gd name="connsiteY165" fmla="*/ 521514 h 3851516"/>
              <a:gd name="connsiteX166" fmla="*/ 2970526 w 5575945"/>
              <a:gd name="connsiteY166" fmla="*/ 593933 h 3851516"/>
              <a:gd name="connsiteX167" fmla="*/ 2944368 w 5575945"/>
              <a:gd name="connsiteY167" fmla="*/ 637772 h 3851516"/>
              <a:gd name="connsiteX168" fmla="*/ 3062927 w 5575945"/>
              <a:gd name="connsiteY168" fmla="*/ 652303 h 3851516"/>
              <a:gd name="connsiteX169" fmla="*/ 3231985 w 5575945"/>
              <a:gd name="connsiteY169" fmla="*/ 673497 h 3851516"/>
              <a:gd name="connsiteX170" fmla="*/ 3397955 w 5575945"/>
              <a:gd name="connsiteY170" fmla="*/ 693842 h 3851516"/>
              <a:gd name="connsiteX171" fmla="*/ 3567074 w 5575945"/>
              <a:gd name="connsiteY171" fmla="*/ 714732 h 3851516"/>
              <a:gd name="connsiteX172" fmla="*/ 3741098 w 5575945"/>
              <a:gd name="connsiteY172" fmla="*/ 735259 h 3851516"/>
              <a:gd name="connsiteX173" fmla="*/ 3905857 w 5575945"/>
              <a:gd name="connsiteY173" fmla="*/ 752999 h 3851516"/>
              <a:gd name="connsiteX174" fmla="*/ 4014123 w 5575945"/>
              <a:gd name="connsiteY174" fmla="*/ 760871 h 3851516"/>
              <a:gd name="connsiteX175" fmla="*/ 4209703 w 5575945"/>
              <a:gd name="connsiteY175" fmla="*/ 776131 h 3851516"/>
              <a:gd name="connsiteX176" fmla="*/ 4366954 w 5575945"/>
              <a:gd name="connsiteY176" fmla="*/ 789876 h 3851516"/>
              <a:gd name="connsiteX177" fmla="*/ 4550725 w 5575945"/>
              <a:gd name="connsiteY177" fmla="*/ 810039 h 3851516"/>
              <a:gd name="connsiteX178" fmla="*/ 4747759 w 5575945"/>
              <a:gd name="connsiteY178" fmla="*/ 837831 h 3851516"/>
              <a:gd name="connsiteX179" fmla="*/ 5017877 w 5575945"/>
              <a:gd name="connsiteY179" fmla="*/ 901773 h 3851516"/>
              <a:gd name="connsiteX180" fmla="*/ 5062624 w 5575945"/>
              <a:gd name="connsiteY180" fmla="*/ 925691 h 3851516"/>
              <a:gd name="connsiteX181" fmla="*/ 5080730 w 5575945"/>
              <a:gd name="connsiteY181" fmla="*/ 935682 h 3851516"/>
              <a:gd name="connsiteX182" fmla="*/ 5075158 w 5575945"/>
              <a:gd name="connsiteY182" fmla="*/ 942645 h 3851516"/>
              <a:gd name="connsiteX183" fmla="*/ 4948969 w 5575945"/>
              <a:gd name="connsiteY183" fmla="*/ 955542 h 3851516"/>
              <a:gd name="connsiteX184" fmla="*/ 4750120 w 5575945"/>
              <a:gd name="connsiteY184" fmla="*/ 970620 h 3851516"/>
              <a:gd name="connsiteX185" fmla="*/ 4477156 w 5575945"/>
              <a:gd name="connsiteY185" fmla="*/ 975404 h 3851516"/>
              <a:gd name="connsiteX186" fmla="*/ 4060263 w 5575945"/>
              <a:gd name="connsiteY186" fmla="*/ 968258 h 3851516"/>
              <a:gd name="connsiteX187" fmla="*/ 3662685 w 5575945"/>
              <a:gd name="connsiteY187" fmla="*/ 956512 h 3851516"/>
              <a:gd name="connsiteX188" fmla="*/ 3429624 w 5575945"/>
              <a:gd name="connsiteY188" fmla="*/ 949125 h 3851516"/>
              <a:gd name="connsiteX189" fmla="*/ 3118634 w 5575945"/>
              <a:gd name="connsiteY189" fmla="*/ 934048 h 3851516"/>
              <a:gd name="connsiteX190" fmla="*/ 2587602 w 5575945"/>
              <a:gd name="connsiteY190" fmla="*/ 912249 h 3851516"/>
              <a:gd name="connsiteX191" fmla="*/ 2439977 w 5575945"/>
              <a:gd name="connsiteY191" fmla="*/ 923996 h 3851516"/>
              <a:gd name="connsiteX192" fmla="*/ 2422418 w 5575945"/>
              <a:gd name="connsiteY192" fmla="*/ 930838 h 3851516"/>
              <a:gd name="connsiteX193" fmla="*/ 2231198 w 5575945"/>
              <a:gd name="connsiteY193" fmla="*/ 1018940 h 3851516"/>
              <a:gd name="connsiteX194" fmla="*/ 1966227 w 5575945"/>
              <a:gd name="connsiteY194" fmla="*/ 1077796 h 3851516"/>
              <a:gd name="connsiteX195" fmla="*/ 1863109 w 5575945"/>
              <a:gd name="connsiteY195" fmla="*/ 1103409 h 3851516"/>
              <a:gd name="connsiteX196" fmla="*/ 1838040 w 5575945"/>
              <a:gd name="connsiteY196" fmla="*/ 1119576 h 3851516"/>
              <a:gd name="connsiteX197" fmla="*/ 1836224 w 5575945"/>
              <a:gd name="connsiteY197" fmla="*/ 1136106 h 3851516"/>
              <a:gd name="connsiteX198" fmla="*/ 1850454 w 5575945"/>
              <a:gd name="connsiteY198" fmla="*/ 1145370 h 3851516"/>
              <a:gd name="connsiteX199" fmla="*/ 2017938 w 5575945"/>
              <a:gd name="connsiteY199" fmla="*/ 1174556 h 3851516"/>
              <a:gd name="connsiteX200" fmla="*/ 2207401 w 5575945"/>
              <a:gd name="connsiteY200" fmla="*/ 1220636 h 3851516"/>
              <a:gd name="connsiteX201" fmla="*/ 2424234 w 5575945"/>
              <a:gd name="connsiteY201" fmla="*/ 1245582 h 3851516"/>
              <a:gd name="connsiteX202" fmla="*/ 2612004 w 5575945"/>
              <a:gd name="connsiteY202" fmla="*/ 1259449 h 3851516"/>
              <a:gd name="connsiteX203" fmla="*/ 2818907 w 5575945"/>
              <a:gd name="connsiteY203" fmla="*/ 1274405 h 3851516"/>
              <a:gd name="connsiteX204" fmla="*/ 2958901 w 5575945"/>
              <a:gd name="connsiteY204" fmla="*/ 1285122 h 3851516"/>
              <a:gd name="connsiteX205" fmla="*/ 3315667 w 5575945"/>
              <a:gd name="connsiteY205" fmla="*/ 1358813 h 3851516"/>
              <a:gd name="connsiteX206" fmla="*/ 3402315 w 5575945"/>
              <a:gd name="connsiteY206" fmla="*/ 1424208 h 3851516"/>
              <a:gd name="connsiteX207" fmla="*/ 3407341 w 5575945"/>
              <a:gd name="connsiteY207" fmla="*/ 1434441 h 3851516"/>
              <a:gd name="connsiteX208" fmla="*/ 3345034 w 5575945"/>
              <a:gd name="connsiteY208" fmla="*/ 1438195 h 3851516"/>
              <a:gd name="connsiteX209" fmla="*/ 3102830 w 5575945"/>
              <a:gd name="connsiteY209" fmla="*/ 1452121 h 3851516"/>
              <a:gd name="connsiteX210" fmla="*/ 2791961 w 5575945"/>
              <a:gd name="connsiteY210" fmla="*/ 1483124 h 3851516"/>
              <a:gd name="connsiteX211" fmla="*/ 2474734 w 5575945"/>
              <a:gd name="connsiteY211" fmla="*/ 1541132 h 3851516"/>
              <a:gd name="connsiteX212" fmla="*/ 2354480 w 5575945"/>
              <a:gd name="connsiteY212" fmla="*/ 1586364 h 3851516"/>
              <a:gd name="connsiteX213" fmla="*/ 2299379 w 5575945"/>
              <a:gd name="connsiteY213" fmla="*/ 1638134 h 3851516"/>
              <a:gd name="connsiteX214" fmla="*/ 2341340 w 5575945"/>
              <a:gd name="connsiteY214" fmla="*/ 1645825 h 3851516"/>
              <a:gd name="connsiteX215" fmla="*/ 2623872 w 5575945"/>
              <a:gd name="connsiteY215" fmla="*/ 1656240 h 3851516"/>
              <a:gd name="connsiteX216" fmla="*/ 3031137 w 5575945"/>
              <a:gd name="connsiteY216" fmla="*/ 1697837 h 3851516"/>
              <a:gd name="connsiteX217" fmla="*/ 3142551 w 5575945"/>
              <a:gd name="connsiteY217" fmla="*/ 1729142 h 3851516"/>
              <a:gd name="connsiteX218" fmla="*/ 3174704 w 5575945"/>
              <a:gd name="connsiteY218" fmla="*/ 1749064 h 3851516"/>
              <a:gd name="connsiteX219" fmla="*/ 3177731 w 5575945"/>
              <a:gd name="connsiteY219" fmla="*/ 1789815 h 3851516"/>
              <a:gd name="connsiteX220" fmla="*/ 3151816 w 5575945"/>
              <a:gd name="connsiteY220" fmla="*/ 1813066 h 3851516"/>
              <a:gd name="connsiteX221" fmla="*/ 2967196 w 5575945"/>
              <a:gd name="connsiteY221" fmla="*/ 1882276 h 3851516"/>
              <a:gd name="connsiteX222" fmla="*/ 2716152 w 5575945"/>
              <a:gd name="connsiteY222" fmla="*/ 1901835 h 3851516"/>
              <a:gd name="connsiteX223" fmla="*/ 2385725 w 5575945"/>
              <a:gd name="connsiteY223" fmla="*/ 1912491 h 3851516"/>
              <a:gd name="connsiteX224" fmla="*/ 2051362 w 5575945"/>
              <a:gd name="connsiteY224" fmla="*/ 1946824 h 3851516"/>
              <a:gd name="connsiteX225" fmla="*/ 2038645 w 5575945"/>
              <a:gd name="connsiteY225" fmla="*/ 1952516 h 3851516"/>
              <a:gd name="connsiteX226" fmla="*/ 1857477 w 5575945"/>
              <a:gd name="connsiteY226" fmla="*/ 2035652 h 3851516"/>
              <a:gd name="connsiteX227" fmla="*/ 1483877 w 5575945"/>
              <a:gd name="connsiteY227" fmla="*/ 2056723 h 3851516"/>
              <a:gd name="connsiteX228" fmla="*/ 1134196 w 5575945"/>
              <a:gd name="connsiteY228" fmla="*/ 2049579 h 3851516"/>
              <a:gd name="connsiteX229" fmla="*/ 952118 w 5575945"/>
              <a:gd name="connsiteY229" fmla="*/ 2102621 h 3851516"/>
              <a:gd name="connsiteX230" fmla="*/ 888722 w 5575945"/>
              <a:gd name="connsiteY230" fmla="*/ 2213126 h 3851516"/>
              <a:gd name="connsiteX231" fmla="*/ 966893 w 5575945"/>
              <a:gd name="connsiteY231" fmla="*/ 2224329 h 3851516"/>
              <a:gd name="connsiteX232" fmla="*/ 1190447 w 5575945"/>
              <a:gd name="connsiteY232" fmla="*/ 2257631 h 3851516"/>
              <a:gd name="connsiteX233" fmla="*/ 1491991 w 5575945"/>
              <a:gd name="connsiteY233" fmla="*/ 2314307 h 3851516"/>
              <a:gd name="connsiteX234" fmla="*/ 1807764 w 5575945"/>
              <a:gd name="connsiteY234" fmla="*/ 2404226 h 3851516"/>
              <a:gd name="connsiteX235" fmla="*/ 1887874 w 5575945"/>
              <a:gd name="connsiteY235" fmla="*/ 2449458 h 3851516"/>
              <a:gd name="connsiteX236" fmla="*/ 1898653 w 5575945"/>
              <a:gd name="connsiteY236" fmla="*/ 2525147 h 3851516"/>
              <a:gd name="connsiteX237" fmla="*/ 1804919 w 5575945"/>
              <a:gd name="connsiteY237" fmla="*/ 2603379 h 3851516"/>
              <a:gd name="connsiteX238" fmla="*/ 1472918 w 5575945"/>
              <a:gd name="connsiteY238" fmla="*/ 2751607 h 3851516"/>
              <a:gd name="connsiteX239" fmla="*/ 1106524 w 5575945"/>
              <a:gd name="connsiteY239" fmla="*/ 2849700 h 3851516"/>
              <a:gd name="connsiteX240" fmla="*/ 933650 w 5575945"/>
              <a:gd name="connsiteY240" fmla="*/ 2864474 h 3851516"/>
              <a:gd name="connsiteX241" fmla="*/ 861413 w 5575945"/>
              <a:gd name="connsiteY241" fmla="*/ 2873254 h 3851516"/>
              <a:gd name="connsiteX242" fmla="*/ 703556 w 5575945"/>
              <a:gd name="connsiteY242" fmla="*/ 2874768 h 3851516"/>
              <a:gd name="connsiteX243" fmla="*/ 615819 w 5575945"/>
              <a:gd name="connsiteY243" fmla="*/ 2873557 h 3851516"/>
              <a:gd name="connsiteX244" fmla="*/ 568043 w 5575945"/>
              <a:gd name="connsiteY244" fmla="*/ 2929142 h 3851516"/>
              <a:gd name="connsiteX245" fmla="*/ 582515 w 5575945"/>
              <a:gd name="connsiteY245" fmla="*/ 2946884 h 3851516"/>
              <a:gd name="connsiteX246" fmla="*/ 647184 w 5575945"/>
              <a:gd name="connsiteY246" fmla="*/ 2968804 h 3851516"/>
              <a:gd name="connsiteX247" fmla="*/ 672010 w 5575945"/>
              <a:gd name="connsiteY247" fmla="*/ 3002833 h 3851516"/>
              <a:gd name="connsiteX248" fmla="*/ 656691 w 5575945"/>
              <a:gd name="connsiteY248" fmla="*/ 3023723 h 3851516"/>
              <a:gd name="connsiteX249" fmla="*/ 604859 w 5575945"/>
              <a:gd name="connsiteY249" fmla="*/ 3028870 h 3851516"/>
              <a:gd name="connsiteX250" fmla="*/ 307856 w 5575945"/>
              <a:gd name="connsiteY250" fmla="*/ 3131928 h 3851516"/>
              <a:gd name="connsiteX251" fmla="*/ 276066 w 5575945"/>
              <a:gd name="connsiteY251" fmla="*/ 3161053 h 3851516"/>
              <a:gd name="connsiteX252" fmla="*/ 270617 w 5575945"/>
              <a:gd name="connsiteY252" fmla="*/ 3167108 h 3851516"/>
              <a:gd name="connsiteX253" fmla="*/ 305615 w 5575945"/>
              <a:gd name="connsiteY253" fmla="*/ 3174192 h 3851516"/>
              <a:gd name="connsiteX254" fmla="*/ 337526 w 5575945"/>
              <a:gd name="connsiteY254" fmla="*/ 3204468 h 3851516"/>
              <a:gd name="connsiteX255" fmla="*/ 296956 w 5575945"/>
              <a:gd name="connsiteY255" fmla="*/ 3240799 h 3851516"/>
              <a:gd name="connsiteX256" fmla="*/ 230774 w 5575945"/>
              <a:gd name="connsiteY256" fmla="*/ 3246491 h 3851516"/>
              <a:gd name="connsiteX257" fmla="*/ 65894 w 5575945"/>
              <a:gd name="connsiteY257" fmla="*/ 3372376 h 3851516"/>
              <a:gd name="connsiteX258" fmla="*/ 18482 w 5575945"/>
              <a:gd name="connsiteY258" fmla="*/ 3450365 h 3851516"/>
              <a:gd name="connsiteX259" fmla="*/ 608855 w 5575945"/>
              <a:gd name="connsiteY259" fmla="*/ 3726599 h 3851516"/>
              <a:gd name="connsiteX260" fmla="*/ 607220 w 5575945"/>
              <a:gd name="connsiteY260" fmla="*/ 3731746 h 3851516"/>
              <a:gd name="connsiteX261" fmla="*/ 469829 w 5575945"/>
              <a:gd name="connsiteY261" fmla="*/ 3793630 h 3851516"/>
              <a:gd name="connsiteX262" fmla="*/ 412185 w 5575945"/>
              <a:gd name="connsiteY262" fmla="*/ 3820454 h 3851516"/>
              <a:gd name="connsiteX263" fmla="*/ 331531 w 5575945"/>
              <a:gd name="connsiteY263" fmla="*/ 3838861 h 3851516"/>
              <a:gd name="connsiteX264" fmla="*/ 131773 w 5575945"/>
              <a:gd name="connsiteY264" fmla="*/ 3838498 h 3851516"/>
              <a:gd name="connsiteX265" fmla="*/ 114335 w 5575945"/>
              <a:gd name="connsiteY265" fmla="*/ 3829052 h 3851516"/>
              <a:gd name="connsiteX266" fmla="*/ 10611 w 5575945"/>
              <a:gd name="connsiteY266" fmla="*/ 3542826 h 3851516"/>
              <a:gd name="connsiteX267" fmla="*/ 378 w 5575945"/>
              <a:gd name="connsiteY267" fmla="*/ 3468834 h 3851516"/>
              <a:gd name="connsiteX268" fmla="*/ 12912 w 5575945"/>
              <a:gd name="connsiteY268" fmla="*/ 3433412 h 3851516"/>
              <a:gd name="connsiteX269" fmla="*/ 135285 w 5575945"/>
              <a:gd name="connsiteY269" fmla="*/ 3278340 h 3851516"/>
              <a:gd name="connsiteX270" fmla="*/ 250816 w 5575945"/>
              <a:gd name="connsiteY270" fmla="*/ 3226872 h 3851516"/>
              <a:gd name="connsiteX271" fmla="*/ 251120 w 5575945"/>
              <a:gd name="connsiteY271" fmla="*/ 3179521 h 3851516"/>
              <a:gd name="connsiteX272" fmla="*/ 258264 w 5575945"/>
              <a:gd name="connsiteY272" fmla="*/ 3159660 h 3851516"/>
              <a:gd name="connsiteX273" fmla="*/ 501437 w 5575945"/>
              <a:gd name="connsiteY273" fmla="*/ 3016154 h 3851516"/>
              <a:gd name="connsiteX274" fmla="*/ 547940 w 5575945"/>
              <a:gd name="connsiteY274" fmla="*/ 3009191 h 3851516"/>
              <a:gd name="connsiteX275" fmla="*/ 554540 w 5575945"/>
              <a:gd name="connsiteY275" fmla="*/ 2939740 h 3851516"/>
              <a:gd name="connsiteX276" fmla="*/ 631137 w 5575945"/>
              <a:gd name="connsiteY276" fmla="*/ 2857995 h 3851516"/>
              <a:gd name="connsiteX277" fmla="*/ 728443 w 5575945"/>
              <a:gd name="connsiteY277" fmla="*/ 2861871 h 3851516"/>
              <a:gd name="connsiteX278" fmla="*/ 876491 w 5575945"/>
              <a:gd name="connsiteY278" fmla="*/ 2857390 h 3851516"/>
              <a:gd name="connsiteX279" fmla="*/ 878852 w 5575945"/>
              <a:gd name="connsiteY279" fmla="*/ 2856542 h 3851516"/>
              <a:gd name="connsiteX280" fmla="*/ 878792 w 5575945"/>
              <a:gd name="connsiteY280" fmla="*/ 2783154 h 3851516"/>
              <a:gd name="connsiteX281" fmla="*/ 873463 w 5575945"/>
              <a:gd name="connsiteY281" fmla="*/ 2337439 h 3851516"/>
              <a:gd name="connsiteX282" fmla="*/ 871525 w 5575945"/>
              <a:gd name="connsiteY282" fmla="*/ 2244795 h 3851516"/>
              <a:gd name="connsiteX283" fmla="*/ 983423 w 5575945"/>
              <a:gd name="connsiteY283" fmla="*/ 2068047 h 3851516"/>
              <a:gd name="connsiteX284" fmla="*/ 1118876 w 5575945"/>
              <a:gd name="connsiteY284" fmla="*/ 2036742 h 3851516"/>
              <a:gd name="connsiteX285" fmla="*/ 1431744 w 5575945"/>
              <a:gd name="connsiteY285" fmla="*/ 2041404 h 3851516"/>
              <a:gd name="connsiteX286" fmla="*/ 1735104 w 5575945"/>
              <a:gd name="connsiteY286" fmla="*/ 2038256 h 3851516"/>
              <a:gd name="connsiteX287" fmla="*/ 1954783 w 5575945"/>
              <a:gd name="connsiteY287" fmla="*/ 1991086 h 3851516"/>
              <a:gd name="connsiteX288" fmla="*/ 2006917 w 5575945"/>
              <a:gd name="connsiteY288" fmla="*/ 1960689 h 3851516"/>
              <a:gd name="connsiteX289" fmla="*/ 2013578 w 5575945"/>
              <a:gd name="connsiteY289" fmla="*/ 1944280 h 3851516"/>
              <a:gd name="connsiteX290" fmla="*/ 1893626 w 5575945"/>
              <a:gd name="connsiteY290" fmla="*/ 1370318 h 3851516"/>
              <a:gd name="connsiteX291" fmla="*/ 1845671 w 5575945"/>
              <a:gd name="connsiteY291" fmla="*/ 1189269 h 3851516"/>
              <a:gd name="connsiteX292" fmla="*/ 1824719 w 5575945"/>
              <a:gd name="connsiteY292" fmla="*/ 1146885 h 3851516"/>
              <a:gd name="connsiteX293" fmla="*/ 1829745 w 5575945"/>
              <a:gd name="connsiteY293" fmla="*/ 1108676 h 3851516"/>
              <a:gd name="connsiteX294" fmla="*/ 1896896 w 5575945"/>
              <a:gd name="connsiteY294" fmla="*/ 1078219 h 3851516"/>
              <a:gd name="connsiteX295" fmla="*/ 2073462 w 5575945"/>
              <a:gd name="connsiteY295" fmla="*/ 1045159 h 3851516"/>
              <a:gd name="connsiteX296" fmla="*/ 2382575 w 5575945"/>
              <a:gd name="connsiteY296" fmla="*/ 941011 h 3851516"/>
              <a:gd name="connsiteX297" fmla="*/ 2446881 w 5575945"/>
              <a:gd name="connsiteY297" fmla="*/ 907949 h 3851516"/>
              <a:gd name="connsiteX298" fmla="*/ 2556418 w 5575945"/>
              <a:gd name="connsiteY298" fmla="*/ 899110 h 3851516"/>
              <a:gd name="connsiteX299" fmla="*/ 2890175 w 5575945"/>
              <a:gd name="connsiteY299" fmla="*/ 905407 h 3851516"/>
              <a:gd name="connsiteX300" fmla="*/ 2996381 w 5575945"/>
              <a:gd name="connsiteY300" fmla="*/ 911825 h 3851516"/>
              <a:gd name="connsiteX301" fmla="*/ 2993717 w 5575945"/>
              <a:gd name="connsiteY301" fmla="*/ 750094 h 3851516"/>
              <a:gd name="connsiteX302" fmla="*/ 2959688 w 5575945"/>
              <a:gd name="connsiteY302" fmla="*/ 689725 h 3851516"/>
              <a:gd name="connsiteX303" fmla="*/ 2936678 w 5575945"/>
              <a:gd name="connsiteY303" fmla="*/ 642494 h 3851516"/>
              <a:gd name="connsiteX304" fmla="*/ 2973432 w 5575945"/>
              <a:gd name="connsiteY304" fmla="*/ 570317 h 3851516"/>
              <a:gd name="connsiteX305" fmla="*/ 3118634 w 5575945"/>
              <a:gd name="connsiteY305" fmla="*/ 489239 h 3851516"/>
              <a:gd name="connsiteX306" fmla="*/ 3423326 w 5575945"/>
              <a:gd name="connsiteY306" fmla="*/ 406648 h 3851516"/>
              <a:gd name="connsiteX307" fmla="*/ 3669648 w 5575945"/>
              <a:gd name="connsiteY307" fmla="*/ 365534 h 3851516"/>
              <a:gd name="connsiteX308" fmla="*/ 3752845 w 5575945"/>
              <a:gd name="connsiteY308" fmla="*/ 354817 h 3851516"/>
              <a:gd name="connsiteX309" fmla="*/ 3739524 w 5575945"/>
              <a:gd name="connsiteY309" fmla="*/ 238316 h 3851516"/>
              <a:gd name="connsiteX310" fmla="*/ 3726565 w 5575945"/>
              <a:gd name="connsiteY310" fmla="*/ 182731 h 3851516"/>
              <a:gd name="connsiteX311" fmla="*/ 3763683 w 5575945"/>
              <a:gd name="connsiteY311" fmla="*/ 96809 h 3851516"/>
              <a:gd name="connsiteX312" fmla="*/ 3814607 w 5575945"/>
              <a:gd name="connsiteY312" fmla="*/ 71075 h 3851516"/>
              <a:gd name="connsiteX313" fmla="*/ 3869103 w 5575945"/>
              <a:gd name="connsiteY313" fmla="*/ 52667 h 3851516"/>
              <a:gd name="connsiteX314" fmla="*/ 3934861 w 5575945"/>
              <a:gd name="connsiteY314" fmla="*/ 36560 h 3851516"/>
              <a:gd name="connsiteX315" fmla="*/ 4122206 w 5575945"/>
              <a:gd name="connsiteY315" fmla="*/ 1016 h 3851516"/>
              <a:gd name="connsiteX316" fmla="*/ 4139705 w 5575945"/>
              <a:gd name="connsiteY316" fmla="*/ 593 h 38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5575945" h="3851516">
                <a:moveTo>
                  <a:pt x="4156659" y="17123"/>
                </a:moveTo>
                <a:cubicBezTo>
                  <a:pt x="4163805" y="46067"/>
                  <a:pt x="4170526" y="70166"/>
                  <a:pt x="4175492" y="94629"/>
                </a:cubicBezTo>
                <a:cubicBezTo>
                  <a:pt x="4178216" y="108071"/>
                  <a:pt x="4179003" y="122119"/>
                  <a:pt x="4178882" y="135863"/>
                </a:cubicBezTo>
                <a:cubicBezTo>
                  <a:pt x="4178852" y="140859"/>
                  <a:pt x="4179987" y="144265"/>
                  <a:pt x="4182182" y="146453"/>
                </a:cubicBezTo>
                <a:lnTo>
                  <a:pt x="4188020" y="148434"/>
                </a:lnTo>
                <a:cubicBezTo>
                  <a:pt x="4187993" y="148608"/>
                  <a:pt x="4187966" y="148783"/>
                  <a:pt x="4187939" y="148957"/>
                </a:cubicBezTo>
                <a:lnTo>
                  <a:pt x="4190917" y="149417"/>
                </a:lnTo>
                <a:lnTo>
                  <a:pt x="4191839" y="149730"/>
                </a:lnTo>
                <a:lnTo>
                  <a:pt x="4193374" y="149797"/>
                </a:lnTo>
                <a:lnTo>
                  <a:pt x="4357023" y="180672"/>
                </a:lnTo>
                <a:cubicBezTo>
                  <a:pt x="4455721" y="196838"/>
                  <a:pt x="4544429" y="234986"/>
                  <a:pt x="4624476" y="293721"/>
                </a:cubicBezTo>
                <a:cubicBezTo>
                  <a:pt x="4649726" y="312250"/>
                  <a:pt x="4676067" y="329324"/>
                  <a:pt x="4701135" y="348096"/>
                </a:cubicBezTo>
                <a:cubicBezTo>
                  <a:pt x="4729411" y="369288"/>
                  <a:pt x="4737587" y="399079"/>
                  <a:pt x="4733287" y="432866"/>
                </a:cubicBezTo>
                <a:cubicBezTo>
                  <a:pt x="4725536" y="493297"/>
                  <a:pt x="4719421" y="554090"/>
                  <a:pt x="4708521" y="613975"/>
                </a:cubicBezTo>
                <a:cubicBezTo>
                  <a:pt x="4703072" y="644068"/>
                  <a:pt x="4688722" y="672527"/>
                  <a:pt x="4678186" y="702318"/>
                </a:cubicBezTo>
                <a:lnTo>
                  <a:pt x="4726687" y="706497"/>
                </a:lnTo>
                <a:cubicBezTo>
                  <a:pt x="4844034" y="718365"/>
                  <a:pt x="4961685" y="727871"/>
                  <a:pt x="5078548" y="742949"/>
                </a:cubicBezTo>
                <a:cubicBezTo>
                  <a:pt x="5195231" y="758025"/>
                  <a:pt x="5311488" y="778128"/>
                  <a:pt x="5422478" y="819000"/>
                </a:cubicBezTo>
                <a:cubicBezTo>
                  <a:pt x="5460020" y="832805"/>
                  <a:pt x="5496109" y="851637"/>
                  <a:pt x="5530684" y="871982"/>
                </a:cubicBezTo>
                <a:cubicBezTo>
                  <a:pt x="5570344" y="895294"/>
                  <a:pt x="5580335" y="932352"/>
                  <a:pt x="5574340" y="977644"/>
                </a:cubicBezTo>
                <a:cubicBezTo>
                  <a:pt x="5554056" y="1130778"/>
                  <a:pt x="5493806" y="1266603"/>
                  <a:pt x="5436163" y="1412036"/>
                </a:cubicBezTo>
                <a:cubicBezTo>
                  <a:pt x="5378520" y="1557469"/>
                  <a:pt x="5293651" y="1692174"/>
                  <a:pt x="5228483" y="1850245"/>
                </a:cubicBezTo>
                <a:cubicBezTo>
                  <a:pt x="5163315" y="2008316"/>
                  <a:pt x="5049638" y="2197144"/>
                  <a:pt x="5045157" y="2360460"/>
                </a:cubicBezTo>
                <a:cubicBezTo>
                  <a:pt x="5033863" y="2598859"/>
                  <a:pt x="5014505" y="2948158"/>
                  <a:pt x="5160717" y="3280642"/>
                </a:cubicBezTo>
                <a:cubicBezTo>
                  <a:pt x="5161443" y="3340042"/>
                  <a:pt x="5165743" y="3399746"/>
                  <a:pt x="5173493" y="3458662"/>
                </a:cubicBezTo>
                <a:cubicBezTo>
                  <a:pt x="5178700" y="3498201"/>
                  <a:pt x="5195170" y="3536105"/>
                  <a:pt x="5202314" y="3575586"/>
                </a:cubicBezTo>
                <a:cubicBezTo>
                  <a:pt x="5212608" y="3632443"/>
                  <a:pt x="5219391" y="3689966"/>
                  <a:pt x="5226899" y="3747247"/>
                </a:cubicBezTo>
                <a:cubicBezTo>
                  <a:pt x="5230774" y="3776736"/>
                  <a:pt x="5232954" y="3806467"/>
                  <a:pt x="5236163" y="3838619"/>
                </a:cubicBezTo>
                <a:cubicBezTo>
                  <a:pt x="5203163" y="3841768"/>
                  <a:pt x="5170586" y="3846733"/>
                  <a:pt x="5137949" y="3847580"/>
                </a:cubicBezTo>
                <a:cubicBezTo>
                  <a:pt x="5056569" y="3849760"/>
                  <a:pt x="4975006" y="3853273"/>
                  <a:pt x="4893747" y="3850487"/>
                </a:cubicBezTo>
                <a:cubicBezTo>
                  <a:pt x="4765985" y="3846188"/>
                  <a:pt x="4639857" y="3829537"/>
                  <a:pt x="4521056" y="3777825"/>
                </a:cubicBezTo>
                <a:cubicBezTo>
                  <a:pt x="4453966" y="3748580"/>
                  <a:pt x="4395715" y="3707828"/>
                  <a:pt x="4357083" y="3643766"/>
                </a:cubicBezTo>
                <a:cubicBezTo>
                  <a:pt x="4349212" y="3630748"/>
                  <a:pt x="4342733" y="3616518"/>
                  <a:pt x="4338192" y="3601985"/>
                </a:cubicBezTo>
                <a:cubicBezTo>
                  <a:pt x="4328503" y="3571286"/>
                  <a:pt x="4339100" y="3548519"/>
                  <a:pt x="4368226" y="3535501"/>
                </a:cubicBezTo>
                <a:cubicBezTo>
                  <a:pt x="4401649" y="3520545"/>
                  <a:pt x="4437495" y="3520000"/>
                  <a:pt x="4473099" y="3520666"/>
                </a:cubicBezTo>
                <a:cubicBezTo>
                  <a:pt x="4576037" y="3522725"/>
                  <a:pt x="4676550" y="3543009"/>
                  <a:pt x="4777247" y="3561961"/>
                </a:cubicBezTo>
                <a:cubicBezTo>
                  <a:pt x="4814243" y="3568925"/>
                  <a:pt x="4851059" y="3577039"/>
                  <a:pt x="4888358" y="3581882"/>
                </a:cubicBezTo>
                <a:cubicBezTo>
                  <a:pt x="4922630" y="3586363"/>
                  <a:pt x="4953693" y="3575828"/>
                  <a:pt x="4978883" y="3551486"/>
                </a:cubicBezTo>
                <a:cubicBezTo>
                  <a:pt x="4997410" y="3533623"/>
                  <a:pt x="4999893" y="3511886"/>
                  <a:pt x="4982152" y="3493478"/>
                </a:cubicBezTo>
                <a:cubicBezTo>
                  <a:pt x="4966651" y="3477372"/>
                  <a:pt x="4948607" y="3460720"/>
                  <a:pt x="4928322" y="3452728"/>
                </a:cubicBezTo>
                <a:cubicBezTo>
                  <a:pt x="4870314" y="3429839"/>
                  <a:pt x="4811338" y="3408949"/>
                  <a:pt x="4751452" y="3391389"/>
                </a:cubicBezTo>
                <a:cubicBezTo>
                  <a:pt x="4640221" y="3358812"/>
                  <a:pt x="4527717" y="3330536"/>
                  <a:pt x="4416545" y="3297716"/>
                </a:cubicBezTo>
                <a:cubicBezTo>
                  <a:pt x="4353814" y="3279189"/>
                  <a:pt x="4293990" y="3252486"/>
                  <a:pt x="4242218" y="3211008"/>
                </a:cubicBezTo>
                <a:cubicBezTo>
                  <a:pt x="4232711" y="3203378"/>
                  <a:pt x="4223206" y="3195265"/>
                  <a:pt x="4215636" y="3185818"/>
                </a:cubicBezTo>
                <a:cubicBezTo>
                  <a:pt x="4208371" y="3176736"/>
                  <a:pt x="4200498" y="3176675"/>
                  <a:pt x="4190448" y="3177887"/>
                </a:cubicBezTo>
                <a:lnTo>
                  <a:pt x="4003708" y="3199079"/>
                </a:lnTo>
                <a:cubicBezTo>
                  <a:pt x="3966166" y="3202712"/>
                  <a:pt x="3928321" y="3203560"/>
                  <a:pt x="3890599" y="3205559"/>
                </a:cubicBezTo>
                <a:cubicBezTo>
                  <a:pt x="3837738" y="3208405"/>
                  <a:pt x="3793474" y="3192418"/>
                  <a:pt x="3761261" y="3148096"/>
                </a:cubicBezTo>
                <a:cubicBezTo>
                  <a:pt x="3743338" y="3123451"/>
                  <a:pt x="3720329" y="3116790"/>
                  <a:pt x="3688116" y="3117880"/>
                </a:cubicBezTo>
                <a:cubicBezTo>
                  <a:pt x="3579608" y="3121574"/>
                  <a:pt x="3470919" y="3121210"/>
                  <a:pt x="3362351" y="3119515"/>
                </a:cubicBezTo>
                <a:cubicBezTo>
                  <a:pt x="3313123" y="3118728"/>
                  <a:pt x="3263654" y="3113521"/>
                  <a:pt x="3215030" y="3105710"/>
                </a:cubicBezTo>
                <a:cubicBezTo>
                  <a:pt x="3190084" y="3101713"/>
                  <a:pt x="3166287" y="3088514"/>
                  <a:pt x="3142793" y="3077735"/>
                </a:cubicBezTo>
                <a:cubicBezTo>
                  <a:pt x="3032773" y="3027054"/>
                  <a:pt x="2923236" y="2975222"/>
                  <a:pt x="2824175" y="2904619"/>
                </a:cubicBezTo>
                <a:cubicBezTo>
                  <a:pt x="2796260" y="2884759"/>
                  <a:pt x="2770527" y="2860962"/>
                  <a:pt x="2747214" y="2835773"/>
                </a:cubicBezTo>
                <a:cubicBezTo>
                  <a:pt x="2719906" y="2806284"/>
                  <a:pt x="2721237" y="2782125"/>
                  <a:pt x="2746668" y="2750639"/>
                </a:cubicBezTo>
                <a:cubicBezTo>
                  <a:pt x="2785664" y="2702379"/>
                  <a:pt x="2835679" y="2666896"/>
                  <a:pt x="2886724" y="2633109"/>
                </a:cubicBezTo>
                <a:cubicBezTo>
                  <a:pt x="3017151" y="2546824"/>
                  <a:pt x="3155631" y="2477553"/>
                  <a:pt x="3307614" y="2437408"/>
                </a:cubicBezTo>
                <a:cubicBezTo>
                  <a:pt x="3361928" y="2423058"/>
                  <a:pt x="3417029" y="2415367"/>
                  <a:pt x="3473220" y="2419969"/>
                </a:cubicBezTo>
                <a:cubicBezTo>
                  <a:pt x="3496411" y="2421847"/>
                  <a:pt x="3519300" y="2427659"/>
                  <a:pt x="3542430" y="2430263"/>
                </a:cubicBezTo>
                <a:cubicBezTo>
                  <a:pt x="3559809" y="2432201"/>
                  <a:pt x="3577551" y="2433169"/>
                  <a:pt x="3594928" y="2431716"/>
                </a:cubicBezTo>
                <a:cubicBezTo>
                  <a:pt x="3603344" y="2431050"/>
                  <a:pt x="3615696" y="2425601"/>
                  <a:pt x="3618119" y="2419242"/>
                </a:cubicBezTo>
                <a:cubicBezTo>
                  <a:pt x="3620480" y="2413006"/>
                  <a:pt x="3614547" y="2400713"/>
                  <a:pt x="3608612" y="2394841"/>
                </a:cubicBezTo>
                <a:cubicBezTo>
                  <a:pt x="3578155" y="2364565"/>
                  <a:pt x="3539100" y="2348337"/>
                  <a:pt x="3499802" y="2333623"/>
                </a:cubicBezTo>
                <a:cubicBezTo>
                  <a:pt x="3429805" y="2307465"/>
                  <a:pt x="3357083" y="2292449"/>
                  <a:pt x="3282545" y="2288815"/>
                </a:cubicBezTo>
                <a:cubicBezTo>
                  <a:pt x="3225749" y="2286031"/>
                  <a:pt x="3168830" y="2285001"/>
                  <a:pt x="3111973" y="2285971"/>
                </a:cubicBezTo>
                <a:cubicBezTo>
                  <a:pt x="3082424" y="2286454"/>
                  <a:pt x="3053057" y="2293054"/>
                  <a:pt x="3023568" y="2296809"/>
                </a:cubicBezTo>
                <a:cubicBezTo>
                  <a:pt x="3008916" y="2298685"/>
                  <a:pt x="2995776" y="2298322"/>
                  <a:pt x="2980880" y="2291237"/>
                </a:cubicBezTo>
                <a:cubicBezTo>
                  <a:pt x="2962231" y="2282398"/>
                  <a:pt x="2940372" y="2278765"/>
                  <a:pt x="2919482" y="2276343"/>
                </a:cubicBezTo>
                <a:lnTo>
                  <a:pt x="2618543" y="2243523"/>
                </a:lnTo>
                <a:cubicBezTo>
                  <a:pt x="2576883" y="2238861"/>
                  <a:pt x="2535103" y="2234320"/>
                  <a:pt x="2493808" y="2227236"/>
                </a:cubicBezTo>
                <a:cubicBezTo>
                  <a:pt x="2433862" y="2216276"/>
                  <a:pt x="2391901" y="2179885"/>
                  <a:pt x="2360111" y="2126539"/>
                </a:cubicBezTo>
                <a:lnTo>
                  <a:pt x="2477884" y="2115458"/>
                </a:lnTo>
                <a:lnTo>
                  <a:pt x="2655479" y="2097353"/>
                </a:lnTo>
                <a:lnTo>
                  <a:pt x="2799531" y="2080763"/>
                </a:lnTo>
                <a:cubicBezTo>
                  <a:pt x="2866438" y="2072407"/>
                  <a:pt x="2933468" y="2065140"/>
                  <a:pt x="2999954" y="2054180"/>
                </a:cubicBezTo>
                <a:cubicBezTo>
                  <a:pt x="3071041" y="2042494"/>
                  <a:pt x="3142006" y="2029234"/>
                  <a:pt x="3212003" y="2012461"/>
                </a:cubicBezTo>
                <a:cubicBezTo>
                  <a:pt x="3249242" y="2003499"/>
                  <a:pt x="3283393" y="1982124"/>
                  <a:pt x="3320511" y="1972619"/>
                </a:cubicBezTo>
                <a:cubicBezTo>
                  <a:pt x="3385542" y="1955967"/>
                  <a:pt x="3451483" y="1941556"/>
                  <a:pt x="3517786" y="1930898"/>
                </a:cubicBezTo>
                <a:cubicBezTo>
                  <a:pt x="3589055" y="1919454"/>
                  <a:pt x="3660990" y="1911280"/>
                  <a:pt x="3732924" y="1905648"/>
                </a:cubicBezTo>
                <a:cubicBezTo>
                  <a:pt x="3814485" y="1899230"/>
                  <a:pt x="3896350" y="1897172"/>
                  <a:pt x="3978398" y="1893175"/>
                </a:cubicBezTo>
                <a:cubicBezTo>
                  <a:pt x="3961746" y="1879248"/>
                  <a:pt x="3943581" y="1862597"/>
                  <a:pt x="3923963" y="1847883"/>
                </a:cubicBezTo>
                <a:cubicBezTo>
                  <a:pt x="3812609" y="1764384"/>
                  <a:pt x="3686905" y="1712612"/>
                  <a:pt x="3552239" y="1680822"/>
                </a:cubicBezTo>
                <a:cubicBezTo>
                  <a:pt x="3430714" y="1652122"/>
                  <a:pt x="3307432" y="1645038"/>
                  <a:pt x="3183182" y="1649579"/>
                </a:cubicBezTo>
                <a:cubicBezTo>
                  <a:pt x="3167318" y="1650185"/>
                  <a:pt x="3161565" y="1643947"/>
                  <a:pt x="3157931" y="1630747"/>
                </a:cubicBezTo>
                <a:cubicBezTo>
                  <a:pt x="3151150" y="1605921"/>
                  <a:pt x="3158174" y="1584063"/>
                  <a:pt x="3182455" y="1575464"/>
                </a:cubicBezTo>
                <a:cubicBezTo>
                  <a:pt x="3206554" y="1566927"/>
                  <a:pt x="3232651" y="1561901"/>
                  <a:pt x="3258203" y="1560387"/>
                </a:cubicBezTo>
                <a:cubicBezTo>
                  <a:pt x="3298531" y="1557964"/>
                  <a:pt x="3339100" y="1560569"/>
                  <a:pt x="3379487" y="1559357"/>
                </a:cubicBezTo>
                <a:cubicBezTo>
                  <a:pt x="3419330" y="1558147"/>
                  <a:pt x="3459112" y="1554453"/>
                  <a:pt x="3498955" y="1552455"/>
                </a:cubicBezTo>
                <a:cubicBezTo>
                  <a:pt x="3535346" y="1550639"/>
                  <a:pt x="3571615" y="1549669"/>
                  <a:pt x="3601225" y="1577038"/>
                </a:cubicBezTo>
                <a:cubicBezTo>
                  <a:pt x="3604011" y="1579582"/>
                  <a:pt x="3610187" y="1579279"/>
                  <a:pt x="3614728" y="1579037"/>
                </a:cubicBezTo>
                <a:lnTo>
                  <a:pt x="3814668" y="1569107"/>
                </a:lnTo>
                <a:lnTo>
                  <a:pt x="3814668" y="1548701"/>
                </a:lnTo>
                <a:cubicBezTo>
                  <a:pt x="3814728" y="1522967"/>
                  <a:pt x="3828716" y="1509040"/>
                  <a:pt x="3855357" y="1508313"/>
                </a:cubicBezTo>
                <a:cubicBezTo>
                  <a:pt x="3902648" y="1506981"/>
                  <a:pt x="3948486" y="1516730"/>
                  <a:pt x="3993354" y="1529506"/>
                </a:cubicBezTo>
                <a:cubicBezTo>
                  <a:pt x="4031925" y="1540466"/>
                  <a:pt x="4069406" y="1555422"/>
                  <a:pt x="4106887" y="1569834"/>
                </a:cubicBezTo>
                <a:cubicBezTo>
                  <a:pt x="4117484" y="1573890"/>
                  <a:pt x="4126506" y="1582246"/>
                  <a:pt x="4136557" y="1588846"/>
                </a:cubicBezTo>
                <a:cubicBezTo>
                  <a:pt x="4154661" y="1527569"/>
                  <a:pt x="4206736" y="1512430"/>
                  <a:pt x="4260868" y="1502379"/>
                </a:cubicBezTo>
                <a:cubicBezTo>
                  <a:pt x="4326021" y="1490269"/>
                  <a:pt x="4391779" y="1494690"/>
                  <a:pt x="4458324" y="1498867"/>
                </a:cubicBezTo>
                <a:cubicBezTo>
                  <a:pt x="4443006" y="1490815"/>
                  <a:pt x="4427867" y="1482458"/>
                  <a:pt x="4412427" y="1474768"/>
                </a:cubicBezTo>
                <a:cubicBezTo>
                  <a:pt x="4260081" y="1398898"/>
                  <a:pt x="4100165" y="1345976"/>
                  <a:pt x="3932379" y="1317214"/>
                </a:cubicBezTo>
                <a:cubicBezTo>
                  <a:pt x="3836647" y="1300805"/>
                  <a:pt x="3739826" y="1300502"/>
                  <a:pt x="3643066" y="1296748"/>
                </a:cubicBezTo>
                <a:cubicBezTo>
                  <a:pt x="3451543" y="1289300"/>
                  <a:pt x="3264320" y="1257692"/>
                  <a:pt x="3086844" y="1181761"/>
                </a:cubicBezTo>
                <a:cubicBezTo>
                  <a:pt x="3059293" y="1169955"/>
                  <a:pt x="3033560" y="1153302"/>
                  <a:pt x="3008370" y="1136712"/>
                </a:cubicBezTo>
                <a:cubicBezTo>
                  <a:pt x="2994443" y="1127507"/>
                  <a:pt x="2979669" y="1114610"/>
                  <a:pt x="2984574" y="1094992"/>
                </a:cubicBezTo>
                <a:cubicBezTo>
                  <a:pt x="2989297" y="1075979"/>
                  <a:pt x="3008008" y="1075252"/>
                  <a:pt x="3023508" y="1073436"/>
                </a:cubicBezTo>
                <a:cubicBezTo>
                  <a:pt x="3055177" y="1069803"/>
                  <a:pt x="3086965" y="1064958"/>
                  <a:pt x="3118694" y="1065141"/>
                </a:cubicBezTo>
                <a:cubicBezTo>
                  <a:pt x="3213456" y="1065503"/>
                  <a:pt x="3308219" y="1067259"/>
                  <a:pt x="3402981" y="1069984"/>
                </a:cubicBezTo>
                <a:cubicBezTo>
                  <a:pt x="3480124" y="1072225"/>
                  <a:pt x="3557205" y="1076222"/>
                  <a:pt x="3634287" y="1080459"/>
                </a:cubicBezTo>
                <a:lnTo>
                  <a:pt x="3868437" y="1095295"/>
                </a:lnTo>
                <a:lnTo>
                  <a:pt x="4038888" y="1105891"/>
                </a:lnTo>
                <a:lnTo>
                  <a:pt x="4210853" y="1117335"/>
                </a:lnTo>
                <a:cubicBezTo>
                  <a:pt x="4253360" y="1119576"/>
                  <a:pt x="4295987" y="1121635"/>
                  <a:pt x="4338494" y="1120786"/>
                </a:cubicBezTo>
                <a:cubicBezTo>
                  <a:pt x="4424175" y="1118970"/>
                  <a:pt x="4509854" y="1116003"/>
                  <a:pt x="4595473" y="1111825"/>
                </a:cubicBezTo>
                <a:cubicBezTo>
                  <a:pt x="4677337" y="1107889"/>
                  <a:pt x="4759081" y="1102621"/>
                  <a:pt x="4840825" y="1096566"/>
                </a:cubicBezTo>
                <a:cubicBezTo>
                  <a:pt x="4914516" y="1091057"/>
                  <a:pt x="4988207" y="1085244"/>
                  <a:pt x="5061533" y="1076705"/>
                </a:cubicBezTo>
                <a:cubicBezTo>
                  <a:pt x="5197956" y="1060841"/>
                  <a:pt x="5334437" y="1043826"/>
                  <a:pt x="5464683" y="996899"/>
                </a:cubicBezTo>
                <a:cubicBezTo>
                  <a:pt x="5492900" y="986726"/>
                  <a:pt x="5519603" y="971770"/>
                  <a:pt x="5545700" y="956754"/>
                </a:cubicBezTo>
                <a:cubicBezTo>
                  <a:pt x="5564714" y="945854"/>
                  <a:pt x="5567498" y="933442"/>
                  <a:pt x="5554117" y="915761"/>
                </a:cubicBezTo>
                <a:cubicBezTo>
                  <a:pt x="5542490" y="900381"/>
                  <a:pt x="5527959" y="886091"/>
                  <a:pt x="5511974" y="875495"/>
                </a:cubicBezTo>
                <a:cubicBezTo>
                  <a:pt x="5461837" y="842252"/>
                  <a:pt x="5404798" y="824753"/>
                  <a:pt x="5347455" y="809191"/>
                </a:cubicBezTo>
                <a:cubicBezTo>
                  <a:pt x="5252693" y="783457"/>
                  <a:pt x="5156176" y="765897"/>
                  <a:pt x="5058749" y="754271"/>
                </a:cubicBezTo>
                <a:cubicBezTo>
                  <a:pt x="4963260" y="742888"/>
                  <a:pt x="4867710" y="731928"/>
                  <a:pt x="4771979" y="723270"/>
                </a:cubicBezTo>
                <a:cubicBezTo>
                  <a:pt x="4708461" y="717517"/>
                  <a:pt x="4644520" y="716245"/>
                  <a:pt x="4580820" y="712673"/>
                </a:cubicBezTo>
                <a:lnTo>
                  <a:pt x="4381606" y="700927"/>
                </a:lnTo>
                <a:lnTo>
                  <a:pt x="4206372" y="690208"/>
                </a:lnTo>
                <a:lnTo>
                  <a:pt x="3957023" y="668713"/>
                </a:lnTo>
                <a:lnTo>
                  <a:pt x="3790507" y="651820"/>
                </a:lnTo>
                <a:lnTo>
                  <a:pt x="3608673" y="629839"/>
                </a:lnTo>
                <a:cubicBezTo>
                  <a:pt x="3545640" y="621120"/>
                  <a:pt x="3482727" y="611492"/>
                  <a:pt x="3420057" y="600412"/>
                </a:cubicBezTo>
                <a:cubicBezTo>
                  <a:pt x="3392567" y="595567"/>
                  <a:pt x="3365803" y="586364"/>
                  <a:pt x="3338918" y="578673"/>
                </a:cubicBezTo>
                <a:cubicBezTo>
                  <a:pt x="3332924" y="576978"/>
                  <a:pt x="3327111" y="573709"/>
                  <a:pt x="3321903" y="570136"/>
                </a:cubicBezTo>
                <a:cubicBezTo>
                  <a:pt x="3310035" y="562022"/>
                  <a:pt x="3309309" y="553423"/>
                  <a:pt x="3322024" y="547187"/>
                </a:cubicBezTo>
                <a:cubicBezTo>
                  <a:pt x="3344247" y="536227"/>
                  <a:pt x="3366954" y="524117"/>
                  <a:pt x="3390811" y="518849"/>
                </a:cubicBezTo>
                <a:cubicBezTo>
                  <a:pt x="3472010" y="501047"/>
                  <a:pt x="3553511" y="484215"/>
                  <a:pt x="3635437" y="470469"/>
                </a:cubicBezTo>
                <a:cubicBezTo>
                  <a:pt x="3701317" y="459388"/>
                  <a:pt x="3767922" y="451395"/>
                  <a:pt x="3834467" y="445583"/>
                </a:cubicBezTo>
                <a:cubicBezTo>
                  <a:pt x="3900650" y="439770"/>
                  <a:pt x="3967256" y="437650"/>
                  <a:pt x="4033681" y="435046"/>
                </a:cubicBezTo>
                <a:lnTo>
                  <a:pt x="4380093" y="422876"/>
                </a:lnTo>
                <a:lnTo>
                  <a:pt x="4602012" y="415670"/>
                </a:lnTo>
                <a:lnTo>
                  <a:pt x="4704163" y="412280"/>
                </a:lnTo>
                <a:cubicBezTo>
                  <a:pt x="4718996" y="411795"/>
                  <a:pt x="4724447" y="405195"/>
                  <a:pt x="4717180" y="392116"/>
                </a:cubicBezTo>
                <a:cubicBezTo>
                  <a:pt x="4709370" y="378008"/>
                  <a:pt x="4699742" y="362991"/>
                  <a:pt x="4686965" y="353909"/>
                </a:cubicBezTo>
                <a:cubicBezTo>
                  <a:pt x="4600438" y="292449"/>
                  <a:pt x="4514819" y="227962"/>
                  <a:pt x="4407522" y="206466"/>
                </a:cubicBezTo>
                <a:cubicBezTo>
                  <a:pt x="4353572" y="195689"/>
                  <a:pt x="4298773" y="188241"/>
                  <a:pt x="4244035" y="182609"/>
                </a:cubicBezTo>
                <a:cubicBezTo>
                  <a:pt x="4166651" y="174678"/>
                  <a:pt x="4088358" y="173768"/>
                  <a:pt x="4013274" y="150094"/>
                </a:cubicBezTo>
                <a:cubicBezTo>
                  <a:pt x="4000741" y="146157"/>
                  <a:pt x="3988328" y="140708"/>
                  <a:pt x="3977126" y="133926"/>
                </a:cubicBezTo>
                <a:cubicBezTo>
                  <a:pt x="3962291" y="124904"/>
                  <a:pt x="3960172" y="113036"/>
                  <a:pt x="3972524" y="101108"/>
                </a:cubicBezTo>
                <a:cubicBezTo>
                  <a:pt x="3985725" y="88332"/>
                  <a:pt x="4000256" y="74889"/>
                  <a:pt x="4016787" y="68046"/>
                </a:cubicBezTo>
                <a:cubicBezTo>
                  <a:pt x="4061171" y="49821"/>
                  <a:pt x="4106887" y="34986"/>
                  <a:pt x="4156659" y="17123"/>
                </a:cubicBezTo>
                <a:close/>
                <a:moveTo>
                  <a:pt x="4139705" y="593"/>
                </a:moveTo>
                <a:cubicBezTo>
                  <a:pt x="4143459" y="1259"/>
                  <a:pt x="4146669" y="4953"/>
                  <a:pt x="4150120" y="7314"/>
                </a:cubicBezTo>
                <a:cubicBezTo>
                  <a:pt x="4146669" y="9555"/>
                  <a:pt x="4143399" y="13248"/>
                  <a:pt x="4139705" y="13854"/>
                </a:cubicBezTo>
                <a:cubicBezTo>
                  <a:pt x="4104040" y="19182"/>
                  <a:pt x="4067710" y="21423"/>
                  <a:pt x="4032712" y="29476"/>
                </a:cubicBezTo>
                <a:cubicBezTo>
                  <a:pt x="3962109" y="45703"/>
                  <a:pt x="3891688" y="63445"/>
                  <a:pt x="3822236" y="83972"/>
                </a:cubicBezTo>
                <a:cubicBezTo>
                  <a:pt x="3798682" y="90935"/>
                  <a:pt x="3777127" y="106921"/>
                  <a:pt x="3756599" y="121453"/>
                </a:cubicBezTo>
                <a:cubicBezTo>
                  <a:pt x="3742854" y="131201"/>
                  <a:pt x="3736497" y="147369"/>
                  <a:pt x="3738252" y="165171"/>
                </a:cubicBezTo>
                <a:cubicBezTo>
                  <a:pt x="3739160" y="173890"/>
                  <a:pt x="3742430" y="179036"/>
                  <a:pt x="3753208" y="179158"/>
                </a:cubicBezTo>
                <a:cubicBezTo>
                  <a:pt x="3840280" y="180127"/>
                  <a:pt x="3923296" y="200109"/>
                  <a:pt x="4003527" y="233412"/>
                </a:cubicBezTo>
                <a:cubicBezTo>
                  <a:pt x="4070617" y="261205"/>
                  <a:pt x="4141279" y="274889"/>
                  <a:pt x="4212851" y="284941"/>
                </a:cubicBezTo>
                <a:cubicBezTo>
                  <a:pt x="4239130" y="288634"/>
                  <a:pt x="4265349" y="292751"/>
                  <a:pt x="4291325" y="297777"/>
                </a:cubicBezTo>
                <a:cubicBezTo>
                  <a:pt x="4305555" y="300563"/>
                  <a:pt x="4310096" y="310372"/>
                  <a:pt x="4304767" y="324056"/>
                </a:cubicBezTo>
                <a:cubicBezTo>
                  <a:pt x="4294656" y="350033"/>
                  <a:pt x="4271283" y="353424"/>
                  <a:pt x="4248273" y="354574"/>
                </a:cubicBezTo>
                <a:cubicBezTo>
                  <a:pt x="4207341" y="356572"/>
                  <a:pt x="4166287" y="356997"/>
                  <a:pt x="4125294" y="357663"/>
                </a:cubicBezTo>
                <a:lnTo>
                  <a:pt x="3842581" y="362082"/>
                </a:lnTo>
                <a:cubicBezTo>
                  <a:pt x="3796018" y="363535"/>
                  <a:pt x="3749393" y="368865"/>
                  <a:pt x="3703133" y="375283"/>
                </a:cubicBezTo>
                <a:cubicBezTo>
                  <a:pt x="3629563" y="385395"/>
                  <a:pt x="3556115" y="396476"/>
                  <a:pt x="3483029" y="409675"/>
                </a:cubicBezTo>
                <a:cubicBezTo>
                  <a:pt x="3344732" y="434683"/>
                  <a:pt x="3207401" y="463808"/>
                  <a:pt x="3078186" y="521514"/>
                </a:cubicBezTo>
                <a:cubicBezTo>
                  <a:pt x="3038282" y="539315"/>
                  <a:pt x="2999409" y="559842"/>
                  <a:pt x="2970526" y="593933"/>
                </a:cubicBezTo>
                <a:cubicBezTo>
                  <a:pt x="2960353" y="605982"/>
                  <a:pt x="2954056" y="621240"/>
                  <a:pt x="2944368" y="637772"/>
                </a:cubicBezTo>
                <a:lnTo>
                  <a:pt x="3062927" y="652303"/>
                </a:lnTo>
                <a:lnTo>
                  <a:pt x="3231985" y="673497"/>
                </a:lnTo>
                <a:lnTo>
                  <a:pt x="3397955" y="693842"/>
                </a:lnTo>
                <a:lnTo>
                  <a:pt x="3567074" y="714732"/>
                </a:lnTo>
                <a:lnTo>
                  <a:pt x="3741098" y="735259"/>
                </a:lnTo>
                <a:lnTo>
                  <a:pt x="3905857" y="752999"/>
                </a:lnTo>
                <a:cubicBezTo>
                  <a:pt x="3941825" y="756451"/>
                  <a:pt x="3978034" y="758146"/>
                  <a:pt x="4014123" y="760871"/>
                </a:cubicBezTo>
                <a:lnTo>
                  <a:pt x="4209703" y="776131"/>
                </a:lnTo>
                <a:lnTo>
                  <a:pt x="4366954" y="789876"/>
                </a:lnTo>
                <a:cubicBezTo>
                  <a:pt x="4428292" y="795991"/>
                  <a:pt x="4489569" y="802349"/>
                  <a:pt x="4550725" y="810039"/>
                </a:cubicBezTo>
                <a:cubicBezTo>
                  <a:pt x="4616545" y="818334"/>
                  <a:pt x="4682303" y="827296"/>
                  <a:pt x="4747759" y="837831"/>
                </a:cubicBezTo>
                <a:cubicBezTo>
                  <a:pt x="4839312" y="852546"/>
                  <a:pt x="4930925" y="867743"/>
                  <a:pt x="5017877" y="901773"/>
                </a:cubicBezTo>
                <a:cubicBezTo>
                  <a:pt x="5033499" y="907889"/>
                  <a:pt x="5047729" y="917637"/>
                  <a:pt x="5062624" y="925691"/>
                </a:cubicBezTo>
                <a:cubicBezTo>
                  <a:pt x="5068679" y="928961"/>
                  <a:pt x="5074674" y="932352"/>
                  <a:pt x="5080730" y="935682"/>
                </a:cubicBezTo>
                <a:cubicBezTo>
                  <a:pt x="5078852" y="937983"/>
                  <a:pt x="5077035" y="940284"/>
                  <a:pt x="5075158" y="942645"/>
                </a:cubicBezTo>
                <a:lnTo>
                  <a:pt x="4948969" y="955542"/>
                </a:lnTo>
                <a:cubicBezTo>
                  <a:pt x="4882728" y="961235"/>
                  <a:pt x="4816485" y="968016"/>
                  <a:pt x="4750120" y="970620"/>
                </a:cubicBezTo>
                <a:cubicBezTo>
                  <a:pt x="4659172" y="974192"/>
                  <a:pt x="4568104" y="975949"/>
                  <a:pt x="4477156" y="975404"/>
                </a:cubicBezTo>
                <a:cubicBezTo>
                  <a:pt x="4338192" y="974496"/>
                  <a:pt x="4199166" y="971529"/>
                  <a:pt x="4060263" y="968258"/>
                </a:cubicBezTo>
                <a:lnTo>
                  <a:pt x="3662685" y="956512"/>
                </a:lnTo>
                <a:lnTo>
                  <a:pt x="3429624" y="949125"/>
                </a:lnTo>
                <a:lnTo>
                  <a:pt x="3118634" y="934048"/>
                </a:lnTo>
                <a:cubicBezTo>
                  <a:pt x="2941765" y="923148"/>
                  <a:pt x="2764955" y="909464"/>
                  <a:pt x="2587602" y="912249"/>
                </a:cubicBezTo>
                <a:cubicBezTo>
                  <a:pt x="2538374" y="913036"/>
                  <a:pt x="2489146" y="919575"/>
                  <a:pt x="2439977" y="923996"/>
                </a:cubicBezTo>
                <a:cubicBezTo>
                  <a:pt x="2433922" y="924541"/>
                  <a:pt x="2427262" y="927144"/>
                  <a:pt x="2422418" y="930838"/>
                </a:cubicBezTo>
                <a:cubicBezTo>
                  <a:pt x="2365318" y="974677"/>
                  <a:pt x="2298167" y="997020"/>
                  <a:pt x="2231198" y="1018940"/>
                </a:cubicBezTo>
                <a:cubicBezTo>
                  <a:pt x="2144913" y="1047218"/>
                  <a:pt x="2055964" y="1064292"/>
                  <a:pt x="1966227" y="1077796"/>
                </a:cubicBezTo>
                <a:cubicBezTo>
                  <a:pt x="1931349" y="1083064"/>
                  <a:pt x="1897199" y="1093781"/>
                  <a:pt x="1863109" y="1103409"/>
                </a:cubicBezTo>
                <a:cubicBezTo>
                  <a:pt x="1853844" y="1106013"/>
                  <a:pt x="1845065" y="1112734"/>
                  <a:pt x="1838040" y="1119576"/>
                </a:cubicBezTo>
                <a:cubicBezTo>
                  <a:pt x="1834831" y="1122724"/>
                  <a:pt x="1834105" y="1131746"/>
                  <a:pt x="1836224" y="1136106"/>
                </a:cubicBezTo>
                <a:cubicBezTo>
                  <a:pt x="1838404" y="1140587"/>
                  <a:pt x="1845912" y="1145976"/>
                  <a:pt x="1850454" y="1145370"/>
                </a:cubicBezTo>
                <a:cubicBezTo>
                  <a:pt x="1909370" y="1138044"/>
                  <a:pt x="1964652" y="1152213"/>
                  <a:pt x="2017938" y="1174556"/>
                </a:cubicBezTo>
                <a:cubicBezTo>
                  <a:pt x="2078792" y="1200048"/>
                  <a:pt x="2142793" y="1211795"/>
                  <a:pt x="2207401" y="1220636"/>
                </a:cubicBezTo>
                <a:cubicBezTo>
                  <a:pt x="2279457" y="1230505"/>
                  <a:pt x="2351816" y="1238619"/>
                  <a:pt x="2424234" y="1245582"/>
                </a:cubicBezTo>
                <a:cubicBezTo>
                  <a:pt x="2486663" y="1251577"/>
                  <a:pt x="2549393" y="1254968"/>
                  <a:pt x="2612004" y="1259449"/>
                </a:cubicBezTo>
                <a:lnTo>
                  <a:pt x="2818907" y="1274405"/>
                </a:lnTo>
                <a:cubicBezTo>
                  <a:pt x="2865591" y="1277856"/>
                  <a:pt x="2912337" y="1280460"/>
                  <a:pt x="2958901" y="1285122"/>
                </a:cubicBezTo>
                <a:cubicBezTo>
                  <a:pt x="3080366" y="1297232"/>
                  <a:pt x="3201831" y="1309949"/>
                  <a:pt x="3315667" y="1358813"/>
                </a:cubicBezTo>
                <a:cubicBezTo>
                  <a:pt x="3349636" y="1373406"/>
                  <a:pt x="3380880" y="1392601"/>
                  <a:pt x="3402315" y="1424208"/>
                </a:cubicBezTo>
                <a:cubicBezTo>
                  <a:pt x="3404071" y="1426751"/>
                  <a:pt x="3405101" y="1429778"/>
                  <a:pt x="3407341" y="1434441"/>
                </a:cubicBezTo>
                <a:lnTo>
                  <a:pt x="3345034" y="1438195"/>
                </a:lnTo>
                <a:cubicBezTo>
                  <a:pt x="3264258" y="1442737"/>
                  <a:pt x="3183363" y="1445462"/>
                  <a:pt x="3102830" y="1452121"/>
                </a:cubicBezTo>
                <a:cubicBezTo>
                  <a:pt x="2999045" y="1460720"/>
                  <a:pt x="2895443" y="1471620"/>
                  <a:pt x="2791961" y="1483124"/>
                </a:cubicBezTo>
                <a:cubicBezTo>
                  <a:pt x="2684906" y="1494992"/>
                  <a:pt x="2578519" y="1511765"/>
                  <a:pt x="2474734" y="1541132"/>
                </a:cubicBezTo>
                <a:cubicBezTo>
                  <a:pt x="2433681" y="1552758"/>
                  <a:pt x="2393839" y="1569470"/>
                  <a:pt x="2354480" y="1586364"/>
                </a:cubicBezTo>
                <a:cubicBezTo>
                  <a:pt x="2332075" y="1595991"/>
                  <a:pt x="2312276" y="1611129"/>
                  <a:pt x="2299379" y="1638134"/>
                </a:cubicBezTo>
                <a:cubicBezTo>
                  <a:pt x="2314214" y="1640980"/>
                  <a:pt x="2327717" y="1645280"/>
                  <a:pt x="2341340" y="1645825"/>
                </a:cubicBezTo>
                <a:lnTo>
                  <a:pt x="2623872" y="1656240"/>
                </a:lnTo>
                <a:cubicBezTo>
                  <a:pt x="2760233" y="1663567"/>
                  <a:pt x="2896654" y="1672164"/>
                  <a:pt x="3031137" y="1697837"/>
                </a:cubicBezTo>
                <a:cubicBezTo>
                  <a:pt x="3068921" y="1705043"/>
                  <a:pt x="3105797" y="1717457"/>
                  <a:pt x="3142551" y="1729142"/>
                </a:cubicBezTo>
                <a:cubicBezTo>
                  <a:pt x="3154238" y="1732896"/>
                  <a:pt x="3165258" y="1740889"/>
                  <a:pt x="3174704" y="1749064"/>
                </a:cubicBezTo>
                <a:cubicBezTo>
                  <a:pt x="3188873" y="1761356"/>
                  <a:pt x="3189782" y="1775040"/>
                  <a:pt x="3177731" y="1789815"/>
                </a:cubicBezTo>
                <a:cubicBezTo>
                  <a:pt x="3170466" y="1798716"/>
                  <a:pt x="3161262" y="1806466"/>
                  <a:pt x="3151816" y="1813066"/>
                </a:cubicBezTo>
                <a:cubicBezTo>
                  <a:pt x="3096290" y="1852000"/>
                  <a:pt x="3033015" y="1870953"/>
                  <a:pt x="2967196" y="1882276"/>
                </a:cubicBezTo>
                <a:cubicBezTo>
                  <a:pt x="2884180" y="1896566"/>
                  <a:pt x="2800196" y="1899715"/>
                  <a:pt x="2716152" y="1901835"/>
                </a:cubicBezTo>
                <a:cubicBezTo>
                  <a:pt x="2605948" y="1904619"/>
                  <a:pt x="2495564" y="1905044"/>
                  <a:pt x="2385725" y="1912491"/>
                </a:cubicBezTo>
                <a:cubicBezTo>
                  <a:pt x="2274008" y="1920060"/>
                  <a:pt x="2162775" y="1934895"/>
                  <a:pt x="2051362" y="1946824"/>
                </a:cubicBezTo>
                <a:cubicBezTo>
                  <a:pt x="2046942" y="1947307"/>
                  <a:pt x="2041795" y="1949427"/>
                  <a:pt x="2038645" y="1952516"/>
                </a:cubicBezTo>
                <a:cubicBezTo>
                  <a:pt x="1987964" y="2001501"/>
                  <a:pt x="1924144" y="2022330"/>
                  <a:pt x="1857477" y="2035652"/>
                </a:cubicBezTo>
                <a:cubicBezTo>
                  <a:pt x="1734075" y="2060356"/>
                  <a:pt x="1609037" y="2059812"/>
                  <a:pt x="1483877" y="2056723"/>
                </a:cubicBezTo>
                <a:cubicBezTo>
                  <a:pt x="1367317" y="2053818"/>
                  <a:pt x="1250756" y="2049275"/>
                  <a:pt x="1134196" y="2049579"/>
                </a:cubicBezTo>
                <a:cubicBezTo>
                  <a:pt x="1069587" y="2049760"/>
                  <a:pt x="1006372" y="2062840"/>
                  <a:pt x="952118" y="2102621"/>
                </a:cubicBezTo>
                <a:cubicBezTo>
                  <a:pt x="915364" y="2129566"/>
                  <a:pt x="893142" y="2168077"/>
                  <a:pt x="888722" y="2213126"/>
                </a:cubicBezTo>
                <a:lnTo>
                  <a:pt x="966893" y="2224329"/>
                </a:lnTo>
                <a:cubicBezTo>
                  <a:pt x="1041431" y="2235288"/>
                  <a:pt x="1116212" y="2244795"/>
                  <a:pt x="1190447" y="2257631"/>
                </a:cubicBezTo>
                <a:cubicBezTo>
                  <a:pt x="1291205" y="2275071"/>
                  <a:pt x="1391840" y="2293721"/>
                  <a:pt x="1491991" y="2314307"/>
                </a:cubicBezTo>
                <a:cubicBezTo>
                  <a:pt x="1599409" y="2336348"/>
                  <a:pt x="1706221" y="2361779"/>
                  <a:pt x="1807764" y="2404226"/>
                </a:cubicBezTo>
                <a:cubicBezTo>
                  <a:pt x="1835921" y="2415973"/>
                  <a:pt x="1862926" y="2431776"/>
                  <a:pt x="1887874" y="2449458"/>
                </a:cubicBezTo>
                <a:cubicBezTo>
                  <a:pt x="1917484" y="2470408"/>
                  <a:pt x="1919845" y="2495718"/>
                  <a:pt x="1898653" y="2525147"/>
                </a:cubicBezTo>
                <a:cubicBezTo>
                  <a:pt x="1874129" y="2559115"/>
                  <a:pt x="1839978" y="2582064"/>
                  <a:pt x="1804919" y="2603379"/>
                </a:cubicBezTo>
                <a:cubicBezTo>
                  <a:pt x="1700589" y="2666836"/>
                  <a:pt x="1587723" y="2711583"/>
                  <a:pt x="1472918" y="2751607"/>
                </a:cubicBezTo>
                <a:cubicBezTo>
                  <a:pt x="1353269" y="2793387"/>
                  <a:pt x="1231379" y="2827417"/>
                  <a:pt x="1106524" y="2849700"/>
                </a:cubicBezTo>
                <a:cubicBezTo>
                  <a:pt x="1049424" y="2859872"/>
                  <a:pt x="991961" y="2865625"/>
                  <a:pt x="933650" y="2864474"/>
                </a:cubicBezTo>
                <a:cubicBezTo>
                  <a:pt x="909672" y="2863990"/>
                  <a:pt x="885573" y="2872406"/>
                  <a:pt x="861413" y="2873254"/>
                </a:cubicBezTo>
                <a:cubicBezTo>
                  <a:pt x="808855" y="2875009"/>
                  <a:pt x="756175" y="2874768"/>
                  <a:pt x="703556" y="2874768"/>
                </a:cubicBezTo>
                <a:cubicBezTo>
                  <a:pt x="674310" y="2874768"/>
                  <a:pt x="645004" y="2872285"/>
                  <a:pt x="615819" y="2873557"/>
                </a:cubicBezTo>
                <a:cubicBezTo>
                  <a:pt x="584210" y="2874888"/>
                  <a:pt x="564653" y="2899291"/>
                  <a:pt x="568043" y="2929142"/>
                </a:cubicBezTo>
                <a:cubicBezTo>
                  <a:pt x="569073" y="2938347"/>
                  <a:pt x="572646" y="2943977"/>
                  <a:pt x="582515" y="2946884"/>
                </a:cubicBezTo>
                <a:cubicBezTo>
                  <a:pt x="604313" y="2953424"/>
                  <a:pt x="625507" y="2961780"/>
                  <a:pt x="647184" y="2968804"/>
                </a:cubicBezTo>
                <a:cubicBezTo>
                  <a:pt x="664017" y="2974253"/>
                  <a:pt x="669284" y="2987998"/>
                  <a:pt x="672010" y="3002833"/>
                </a:cubicBezTo>
                <a:cubicBezTo>
                  <a:pt x="674008" y="3013793"/>
                  <a:pt x="667106" y="3021907"/>
                  <a:pt x="656691" y="3023723"/>
                </a:cubicBezTo>
                <a:cubicBezTo>
                  <a:pt x="639554" y="3026690"/>
                  <a:pt x="621510" y="3031534"/>
                  <a:pt x="604859" y="3028870"/>
                </a:cubicBezTo>
                <a:cubicBezTo>
                  <a:pt x="487087" y="3010160"/>
                  <a:pt x="394202" y="3061265"/>
                  <a:pt x="307856" y="3131928"/>
                </a:cubicBezTo>
                <a:cubicBezTo>
                  <a:pt x="296775" y="3141011"/>
                  <a:pt x="286602" y="3151305"/>
                  <a:pt x="276066" y="3161053"/>
                </a:cubicBezTo>
                <a:cubicBezTo>
                  <a:pt x="274553" y="3162446"/>
                  <a:pt x="273282" y="3164141"/>
                  <a:pt x="270617" y="3167108"/>
                </a:cubicBezTo>
                <a:cubicBezTo>
                  <a:pt x="283212" y="3169592"/>
                  <a:pt x="294595" y="3171287"/>
                  <a:pt x="305615" y="3174192"/>
                </a:cubicBezTo>
                <a:cubicBezTo>
                  <a:pt x="327111" y="3179884"/>
                  <a:pt x="338434" y="3191026"/>
                  <a:pt x="337526" y="3204468"/>
                </a:cubicBezTo>
                <a:cubicBezTo>
                  <a:pt x="336315" y="3222634"/>
                  <a:pt x="317846" y="3239164"/>
                  <a:pt x="296956" y="3240799"/>
                </a:cubicBezTo>
                <a:cubicBezTo>
                  <a:pt x="274856" y="3242494"/>
                  <a:pt x="251907" y="3241101"/>
                  <a:pt x="230774" y="3246491"/>
                </a:cubicBezTo>
                <a:cubicBezTo>
                  <a:pt x="158416" y="3264898"/>
                  <a:pt x="107372" y="3313157"/>
                  <a:pt x="65894" y="3372376"/>
                </a:cubicBezTo>
                <a:cubicBezTo>
                  <a:pt x="48698" y="3396900"/>
                  <a:pt x="34589" y="3423603"/>
                  <a:pt x="18482" y="3450365"/>
                </a:cubicBezTo>
                <a:cubicBezTo>
                  <a:pt x="219694" y="3538285"/>
                  <a:pt x="423266" y="3613672"/>
                  <a:pt x="608855" y="3726599"/>
                </a:cubicBezTo>
                <a:cubicBezTo>
                  <a:pt x="608309" y="3728295"/>
                  <a:pt x="607765" y="3730051"/>
                  <a:pt x="607220" y="3731746"/>
                </a:cubicBezTo>
                <a:lnTo>
                  <a:pt x="469829" y="3793630"/>
                </a:lnTo>
                <a:cubicBezTo>
                  <a:pt x="450513" y="3802349"/>
                  <a:pt x="430532" y="3809979"/>
                  <a:pt x="412185" y="3820454"/>
                </a:cubicBezTo>
                <a:cubicBezTo>
                  <a:pt x="386814" y="3834865"/>
                  <a:pt x="360596" y="3839467"/>
                  <a:pt x="331531" y="3838861"/>
                </a:cubicBezTo>
                <a:cubicBezTo>
                  <a:pt x="264985" y="3837408"/>
                  <a:pt x="198380" y="3838317"/>
                  <a:pt x="131773" y="3838498"/>
                </a:cubicBezTo>
                <a:cubicBezTo>
                  <a:pt x="123841" y="3838498"/>
                  <a:pt x="118210" y="3837711"/>
                  <a:pt x="114335" y="3829052"/>
                </a:cubicBezTo>
                <a:cubicBezTo>
                  <a:pt x="72434" y="3736227"/>
                  <a:pt x="32651" y="3642676"/>
                  <a:pt x="10611" y="3542826"/>
                </a:cubicBezTo>
                <a:cubicBezTo>
                  <a:pt x="5283" y="3518607"/>
                  <a:pt x="4313" y="3493417"/>
                  <a:pt x="378" y="3468834"/>
                </a:cubicBezTo>
                <a:cubicBezTo>
                  <a:pt x="-1985" y="3454242"/>
                  <a:pt x="7280" y="3444735"/>
                  <a:pt x="12912" y="3433412"/>
                </a:cubicBezTo>
                <a:cubicBezTo>
                  <a:pt x="42885" y="3373164"/>
                  <a:pt x="81516" y="3319818"/>
                  <a:pt x="135285" y="3278340"/>
                </a:cubicBezTo>
                <a:cubicBezTo>
                  <a:pt x="169134" y="3252243"/>
                  <a:pt x="206977" y="3235289"/>
                  <a:pt x="250816" y="3226872"/>
                </a:cubicBezTo>
                <a:cubicBezTo>
                  <a:pt x="250816" y="3211129"/>
                  <a:pt x="250090" y="3195265"/>
                  <a:pt x="251120" y="3179521"/>
                </a:cubicBezTo>
                <a:cubicBezTo>
                  <a:pt x="251543" y="3172680"/>
                  <a:pt x="253723" y="3164262"/>
                  <a:pt x="258264" y="3159660"/>
                </a:cubicBezTo>
                <a:cubicBezTo>
                  <a:pt x="326626" y="3090451"/>
                  <a:pt x="404011" y="3036136"/>
                  <a:pt x="501437" y="3016154"/>
                </a:cubicBezTo>
                <a:cubicBezTo>
                  <a:pt x="515969" y="3013187"/>
                  <a:pt x="530804" y="3011734"/>
                  <a:pt x="547940" y="3009191"/>
                </a:cubicBezTo>
                <a:cubicBezTo>
                  <a:pt x="550301" y="2986727"/>
                  <a:pt x="556418" y="2962870"/>
                  <a:pt x="554540" y="2939740"/>
                </a:cubicBezTo>
                <a:cubicBezTo>
                  <a:pt x="549454" y="2876826"/>
                  <a:pt x="585241" y="2858964"/>
                  <a:pt x="631137" y="2857995"/>
                </a:cubicBezTo>
                <a:cubicBezTo>
                  <a:pt x="663533" y="2857329"/>
                  <a:pt x="695988" y="2862052"/>
                  <a:pt x="728443" y="2861871"/>
                </a:cubicBezTo>
                <a:cubicBezTo>
                  <a:pt x="777792" y="2861567"/>
                  <a:pt x="827141" y="2859024"/>
                  <a:pt x="876491" y="2857390"/>
                </a:cubicBezTo>
                <a:cubicBezTo>
                  <a:pt x="877459" y="2857329"/>
                  <a:pt x="878428" y="2856724"/>
                  <a:pt x="878852" y="2856542"/>
                </a:cubicBezTo>
                <a:cubicBezTo>
                  <a:pt x="878852" y="2831959"/>
                  <a:pt x="879094" y="2807556"/>
                  <a:pt x="878792" y="2783154"/>
                </a:cubicBezTo>
                <a:cubicBezTo>
                  <a:pt x="877095" y="2634561"/>
                  <a:pt x="875340" y="2486030"/>
                  <a:pt x="873463" y="2337439"/>
                </a:cubicBezTo>
                <a:cubicBezTo>
                  <a:pt x="873099" y="2306557"/>
                  <a:pt x="872131" y="2275677"/>
                  <a:pt x="871525" y="2244795"/>
                </a:cubicBezTo>
                <a:cubicBezTo>
                  <a:pt x="869890" y="2161235"/>
                  <a:pt x="909793" y="2103772"/>
                  <a:pt x="983423" y="2068047"/>
                </a:cubicBezTo>
                <a:cubicBezTo>
                  <a:pt x="1026052" y="2047399"/>
                  <a:pt x="1072070" y="2036803"/>
                  <a:pt x="1118876" y="2036742"/>
                </a:cubicBezTo>
                <a:cubicBezTo>
                  <a:pt x="1223145" y="2036682"/>
                  <a:pt x="1327413" y="2040920"/>
                  <a:pt x="1431744" y="2041404"/>
                </a:cubicBezTo>
                <a:lnTo>
                  <a:pt x="1735104" y="2038256"/>
                </a:lnTo>
                <a:cubicBezTo>
                  <a:pt x="1810429" y="2035227"/>
                  <a:pt x="1885028" y="2022330"/>
                  <a:pt x="1954783" y="1991086"/>
                </a:cubicBezTo>
                <a:cubicBezTo>
                  <a:pt x="1973070" y="1982912"/>
                  <a:pt x="1990206" y="1971832"/>
                  <a:pt x="2006917" y="1960689"/>
                </a:cubicBezTo>
                <a:cubicBezTo>
                  <a:pt x="2011096" y="1957905"/>
                  <a:pt x="2014607" y="1949245"/>
                  <a:pt x="2013578" y="1944280"/>
                </a:cubicBezTo>
                <a:cubicBezTo>
                  <a:pt x="1974099" y="1752878"/>
                  <a:pt x="1934801" y="1561416"/>
                  <a:pt x="1893626" y="1370318"/>
                </a:cubicBezTo>
                <a:cubicBezTo>
                  <a:pt x="1880487" y="1309343"/>
                  <a:pt x="1862685" y="1249336"/>
                  <a:pt x="1845671" y="1189269"/>
                </a:cubicBezTo>
                <a:cubicBezTo>
                  <a:pt x="1841432" y="1174313"/>
                  <a:pt x="1832712" y="1160448"/>
                  <a:pt x="1824719" y="1146885"/>
                </a:cubicBezTo>
                <a:cubicBezTo>
                  <a:pt x="1816605" y="1132958"/>
                  <a:pt x="1815697" y="1117275"/>
                  <a:pt x="1829745" y="1108676"/>
                </a:cubicBezTo>
                <a:cubicBezTo>
                  <a:pt x="1850635" y="1095900"/>
                  <a:pt x="1873341" y="1083487"/>
                  <a:pt x="1896896" y="1078219"/>
                </a:cubicBezTo>
                <a:cubicBezTo>
                  <a:pt x="1955268" y="1065080"/>
                  <a:pt x="2014788" y="1057269"/>
                  <a:pt x="2073462" y="1045159"/>
                </a:cubicBezTo>
                <a:cubicBezTo>
                  <a:pt x="2180638" y="1023057"/>
                  <a:pt x="2285694" y="994114"/>
                  <a:pt x="2382575" y="941011"/>
                </a:cubicBezTo>
                <a:cubicBezTo>
                  <a:pt x="2403708" y="929445"/>
                  <a:pt x="2420601" y="909887"/>
                  <a:pt x="2446881" y="907949"/>
                </a:cubicBezTo>
                <a:cubicBezTo>
                  <a:pt x="2483454" y="905165"/>
                  <a:pt x="2519966" y="898867"/>
                  <a:pt x="2556418" y="899110"/>
                </a:cubicBezTo>
                <a:cubicBezTo>
                  <a:pt x="2667710" y="899836"/>
                  <a:pt x="2778943" y="902683"/>
                  <a:pt x="2890175" y="905407"/>
                </a:cubicBezTo>
                <a:cubicBezTo>
                  <a:pt x="2925113" y="906254"/>
                  <a:pt x="2960051" y="909525"/>
                  <a:pt x="2996381" y="911825"/>
                </a:cubicBezTo>
                <a:cubicBezTo>
                  <a:pt x="3001165" y="856664"/>
                  <a:pt x="3004737" y="803439"/>
                  <a:pt x="2993717" y="750094"/>
                </a:cubicBezTo>
                <a:cubicBezTo>
                  <a:pt x="2988692" y="725994"/>
                  <a:pt x="2972402" y="709160"/>
                  <a:pt x="2959688" y="689725"/>
                </a:cubicBezTo>
                <a:cubicBezTo>
                  <a:pt x="2950060" y="675071"/>
                  <a:pt x="2939100" y="659085"/>
                  <a:pt x="2936678" y="642494"/>
                </a:cubicBezTo>
                <a:cubicBezTo>
                  <a:pt x="2932136" y="611735"/>
                  <a:pt x="2952180" y="589573"/>
                  <a:pt x="2973432" y="570317"/>
                </a:cubicBezTo>
                <a:cubicBezTo>
                  <a:pt x="3015516" y="532171"/>
                  <a:pt x="3066499" y="509524"/>
                  <a:pt x="3118634" y="489239"/>
                </a:cubicBezTo>
                <a:cubicBezTo>
                  <a:pt x="3217272" y="450911"/>
                  <a:pt x="3319724" y="426207"/>
                  <a:pt x="3423326" y="406648"/>
                </a:cubicBezTo>
                <a:cubicBezTo>
                  <a:pt x="3505131" y="391208"/>
                  <a:pt x="3587480" y="378795"/>
                  <a:pt x="3669648" y="365534"/>
                </a:cubicBezTo>
                <a:cubicBezTo>
                  <a:pt x="3696230" y="361235"/>
                  <a:pt x="3723115" y="358571"/>
                  <a:pt x="3752845" y="354817"/>
                </a:cubicBezTo>
                <a:cubicBezTo>
                  <a:pt x="3748425" y="315034"/>
                  <a:pt x="3744852" y="276585"/>
                  <a:pt x="3739524" y="238316"/>
                </a:cubicBezTo>
                <a:cubicBezTo>
                  <a:pt x="3736921" y="219546"/>
                  <a:pt x="3731289" y="201138"/>
                  <a:pt x="3726565" y="182731"/>
                </a:cubicBezTo>
                <a:cubicBezTo>
                  <a:pt x="3718089" y="149367"/>
                  <a:pt x="3730381" y="118486"/>
                  <a:pt x="3763683" y="96809"/>
                </a:cubicBezTo>
                <a:cubicBezTo>
                  <a:pt x="3779548" y="86454"/>
                  <a:pt x="3797107" y="78401"/>
                  <a:pt x="3814607" y="71075"/>
                </a:cubicBezTo>
                <a:cubicBezTo>
                  <a:pt x="3831683" y="63990"/>
                  <a:pt x="3849666" y="59145"/>
                  <a:pt x="3869103" y="52667"/>
                </a:cubicBezTo>
                <a:lnTo>
                  <a:pt x="3934861" y="36560"/>
                </a:lnTo>
                <a:cubicBezTo>
                  <a:pt x="3996806" y="22452"/>
                  <a:pt x="4059657" y="12461"/>
                  <a:pt x="4122206" y="1016"/>
                </a:cubicBezTo>
                <a:cubicBezTo>
                  <a:pt x="4127897" y="-13"/>
                  <a:pt x="4134074" y="-437"/>
                  <a:pt x="4139705" y="593"/>
                </a:cubicBezTo>
                <a:close/>
              </a:path>
            </a:pathLst>
          </a:custGeom>
          <a:solidFill>
            <a:schemeClr val="accent6">
              <a:lumMod val="50000"/>
            </a:schemeClr>
          </a:solidFill>
          <a:ln w="464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1">
            <a:extLst>
              <a:ext uri="{FF2B5EF4-FFF2-40B4-BE49-F238E27FC236}">
                <a16:creationId xmlns:a16="http://schemas.microsoft.com/office/drawing/2014/main" id="{7CF4DBE2-129B-1E09-455A-122BD3590BEC}"/>
              </a:ext>
            </a:extLst>
          </p:cNvPr>
          <p:cNvGrpSpPr/>
          <p:nvPr/>
        </p:nvGrpSpPr>
        <p:grpSpPr>
          <a:xfrm>
            <a:off x="4488691" y="3652494"/>
            <a:ext cx="980440" cy="1318524"/>
            <a:chOff x="5823708" y="3105088"/>
            <a:chExt cx="1330902" cy="1789834"/>
          </a:xfrm>
        </p:grpSpPr>
        <p:sp>
          <p:nvSpPr>
            <p:cNvPr id="20" name="Graphic 22">
              <a:extLst>
                <a:ext uri="{FF2B5EF4-FFF2-40B4-BE49-F238E27FC236}">
                  <a16:creationId xmlns:a16="http://schemas.microsoft.com/office/drawing/2014/main" id="{31993F25-DAA4-2BF8-89A6-3300111F509E}"/>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4"/>
            </a:solidFill>
            <a:ln w="458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3">
              <a:extLst>
                <a:ext uri="{FF2B5EF4-FFF2-40B4-BE49-F238E27FC236}">
                  <a16:creationId xmlns:a16="http://schemas.microsoft.com/office/drawing/2014/main" id="{0A9C821D-BD4D-89CC-6765-CEA136D5B2C6}"/>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0" name="Group 4">
            <a:extLst>
              <a:ext uri="{FF2B5EF4-FFF2-40B4-BE49-F238E27FC236}">
                <a16:creationId xmlns:a16="http://schemas.microsoft.com/office/drawing/2014/main" id="{5C89C6E3-EBC7-43CE-6889-539C44FE1127}"/>
              </a:ext>
            </a:extLst>
          </p:cNvPr>
          <p:cNvGrpSpPr/>
          <p:nvPr/>
        </p:nvGrpSpPr>
        <p:grpSpPr>
          <a:xfrm>
            <a:off x="6600175" y="1508042"/>
            <a:ext cx="980440" cy="1318524"/>
            <a:chOff x="5823708" y="3105088"/>
            <a:chExt cx="1330902" cy="1789834"/>
          </a:xfrm>
        </p:grpSpPr>
        <p:sp>
          <p:nvSpPr>
            <p:cNvPr id="31" name="Graphic 22">
              <a:extLst>
                <a:ext uri="{FF2B5EF4-FFF2-40B4-BE49-F238E27FC236}">
                  <a16:creationId xmlns:a16="http://schemas.microsoft.com/office/drawing/2014/main" id="{95DC6A0B-EDA7-6DA1-479D-599DD1F14B25}"/>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1"/>
            </a:solidFill>
            <a:ln w="458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val 6">
              <a:extLst>
                <a:ext uri="{FF2B5EF4-FFF2-40B4-BE49-F238E27FC236}">
                  <a16:creationId xmlns:a16="http://schemas.microsoft.com/office/drawing/2014/main" id="{D5B0FC4D-8FF9-7276-8E7C-CED8868F65C3}"/>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1" name="Group 7">
            <a:extLst>
              <a:ext uri="{FF2B5EF4-FFF2-40B4-BE49-F238E27FC236}">
                <a16:creationId xmlns:a16="http://schemas.microsoft.com/office/drawing/2014/main" id="{D53B1969-2B00-1C00-BE28-04EB3FB9469A}"/>
              </a:ext>
            </a:extLst>
          </p:cNvPr>
          <p:cNvGrpSpPr/>
          <p:nvPr/>
        </p:nvGrpSpPr>
        <p:grpSpPr>
          <a:xfrm>
            <a:off x="5601326" y="2096335"/>
            <a:ext cx="980440" cy="1318524"/>
            <a:chOff x="5823708" y="3105088"/>
            <a:chExt cx="1330902" cy="1789834"/>
          </a:xfrm>
        </p:grpSpPr>
        <p:sp>
          <p:nvSpPr>
            <p:cNvPr id="44" name="Graphic 22">
              <a:extLst>
                <a:ext uri="{FF2B5EF4-FFF2-40B4-BE49-F238E27FC236}">
                  <a16:creationId xmlns:a16="http://schemas.microsoft.com/office/drawing/2014/main" id="{72D4AD51-2C47-84A2-55B3-7DDD4019CB28}"/>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solidFill>
            <a:ln w="458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val 9">
              <a:extLst>
                <a:ext uri="{FF2B5EF4-FFF2-40B4-BE49-F238E27FC236}">
                  <a16:creationId xmlns:a16="http://schemas.microsoft.com/office/drawing/2014/main" id="{074D40E8-C01C-4EF7-5C59-4214D1E4AD26}"/>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6" name="Group 13">
            <a:extLst>
              <a:ext uri="{FF2B5EF4-FFF2-40B4-BE49-F238E27FC236}">
                <a16:creationId xmlns:a16="http://schemas.microsoft.com/office/drawing/2014/main" id="{40179E6D-76AF-3C1B-B74E-FCA4AA0021E8}"/>
              </a:ext>
            </a:extLst>
          </p:cNvPr>
          <p:cNvGrpSpPr/>
          <p:nvPr/>
        </p:nvGrpSpPr>
        <p:grpSpPr>
          <a:xfrm>
            <a:off x="6084775" y="3340016"/>
            <a:ext cx="980440" cy="1318524"/>
            <a:chOff x="5823708" y="3105088"/>
            <a:chExt cx="1330902" cy="1789834"/>
          </a:xfrm>
        </p:grpSpPr>
        <p:sp>
          <p:nvSpPr>
            <p:cNvPr id="47" name="Graphic 22">
              <a:extLst>
                <a:ext uri="{FF2B5EF4-FFF2-40B4-BE49-F238E27FC236}">
                  <a16:creationId xmlns:a16="http://schemas.microsoft.com/office/drawing/2014/main" id="{AA9E7CDC-14C3-5E9D-86DB-E6449ACE2AAD}"/>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3"/>
            </a:solidFill>
            <a:ln w="458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val 15">
              <a:extLst>
                <a:ext uri="{FF2B5EF4-FFF2-40B4-BE49-F238E27FC236}">
                  <a16:creationId xmlns:a16="http://schemas.microsoft.com/office/drawing/2014/main" id="{C960138D-9486-E9E0-A0C9-B38DE8A65A35}"/>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9" name="Isosceles Triangle 51">
            <a:extLst>
              <a:ext uri="{FF2B5EF4-FFF2-40B4-BE49-F238E27FC236}">
                <a16:creationId xmlns:a16="http://schemas.microsoft.com/office/drawing/2014/main" id="{B12878FA-BC6C-E226-2E9A-1BB6ED0B84C2}"/>
              </a:ext>
            </a:extLst>
          </p:cNvPr>
          <p:cNvSpPr/>
          <p:nvPr/>
        </p:nvSpPr>
        <p:spPr>
          <a:xfrm>
            <a:off x="4838317" y="4013932"/>
            <a:ext cx="283034" cy="20755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50" name="Rounded Rectangle 27">
            <a:extLst>
              <a:ext uri="{FF2B5EF4-FFF2-40B4-BE49-F238E27FC236}">
                <a16:creationId xmlns:a16="http://schemas.microsoft.com/office/drawing/2014/main" id="{F7231861-DD97-3E39-69D2-6D16B44B6B33}"/>
              </a:ext>
            </a:extLst>
          </p:cNvPr>
          <p:cNvSpPr/>
          <p:nvPr/>
        </p:nvSpPr>
        <p:spPr>
          <a:xfrm>
            <a:off x="6937934" y="1896285"/>
            <a:ext cx="294382" cy="2261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51" name="Round Same Side Corner Rectangle 36">
            <a:extLst>
              <a:ext uri="{FF2B5EF4-FFF2-40B4-BE49-F238E27FC236}">
                <a16:creationId xmlns:a16="http://schemas.microsoft.com/office/drawing/2014/main" id="{99B7BE92-FFBF-5A27-8B73-BDA4AB19B765}"/>
              </a:ext>
            </a:extLst>
          </p:cNvPr>
          <p:cNvSpPr/>
          <p:nvPr/>
        </p:nvSpPr>
        <p:spPr>
          <a:xfrm>
            <a:off x="5939493" y="2466019"/>
            <a:ext cx="304106" cy="240431"/>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52" name="Rectangle 9">
            <a:extLst>
              <a:ext uri="{FF2B5EF4-FFF2-40B4-BE49-F238E27FC236}">
                <a16:creationId xmlns:a16="http://schemas.microsoft.com/office/drawing/2014/main" id="{F2F67848-C964-C229-81AE-5C367C720FD1}"/>
              </a:ext>
            </a:extLst>
          </p:cNvPr>
          <p:cNvSpPr/>
          <p:nvPr/>
        </p:nvSpPr>
        <p:spPr>
          <a:xfrm>
            <a:off x="6425111" y="3697046"/>
            <a:ext cx="301661" cy="28238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53" name="Group 27">
            <a:extLst>
              <a:ext uri="{FF2B5EF4-FFF2-40B4-BE49-F238E27FC236}">
                <a16:creationId xmlns:a16="http://schemas.microsoft.com/office/drawing/2014/main" id="{0DCEA7E2-8BC5-199A-3E6A-DFB25D7B7614}"/>
              </a:ext>
            </a:extLst>
          </p:cNvPr>
          <p:cNvGrpSpPr/>
          <p:nvPr/>
        </p:nvGrpSpPr>
        <p:grpSpPr>
          <a:xfrm>
            <a:off x="9181264" y="3693718"/>
            <a:ext cx="1920121" cy="523220"/>
            <a:chOff x="8685757" y="4590496"/>
            <a:chExt cx="4328611" cy="523220"/>
          </a:xfrm>
        </p:grpSpPr>
        <p:sp>
          <p:nvSpPr>
            <p:cNvPr id="55" name="TextBox 54">
              <a:extLst>
                <a:ext uri="{FF2B5EF4-FFF2-40B4-BE49-F238E27FC236}">
                  <a16:creationId xmlns:a16="http://schemas.microsoft.com/office/drawing/2014/main" id="{ED247399-0FA5-11FD-8C00-838B9E370765}"/>
                </a:ext>
              </a:extLst>
            </p:cNvPr>
            <p:cNvSpPr txBox="1"/>
            <p:nvPr/>
          </p:nvSpPr>
          <p:spPr>
            <a:xfrm>
              <a:off x="10027527" y="4590496"/>
              <a:ext cx="29868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2</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cxnSp>
          <p:nvCxnSpPr>
            <p:cNvPr id="56" name="Straight Connector 30">
              <a:extLst>
                <a:ext uri="{FF2B5EF4-FFF2-40B4-BE49-F238E27FC236}">
                  <a16:creationId xmlns:a16="http://schemas.microsoft.com/office/drawing/2014/main" id="{087DED0F-6F4F-F19E-5763-751E90DC3CE4}"/>
                </a:ext>
              </a:extLst>
            </p:cNvPr>
            <p:cNvCxnSpPr>
              <a:cxnSpLocks/>
            </p:cNvCxnSpPr>
            <p:nvPr/>
          </p:nvCxnSpPr>
          <p:spPr>
            <a:xfrm>
              <a:off x="8685757" y="5073287"/>
              <a:ext cx="2810918" cy="0"/>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31">
            <a:extLst>
              <a:ext uri="{FF2B5EF4-FFF2-40B4-BE49-F238E27FC236}">
                <a16:creationId xmlns:a16="http://schemas.microsoft.com/office/drawing/2014/main" id="{2342CBAC-BC90-2500-042E-2FD417490AA9}"/>
              </a:ext>
            </a:extLst>
          </p:cNvPr>
          <p:cNvGrpSpPr/>
          <p:nvPr/>
        </p:nvGrpSpPr>
        <p:grpSpPr>
          <a:xfrm>
            <a:off x="8547651" y="977224"/>
            <a:ext cx="3984435" cy="523220"/>
            <a:chOff x="8641319" y="3236306"/>
            <a:chExt cx="3984435" cy="523220"/>
          </a:xfrm>
        </p:grpSpPr>
        <p:sp>
          <p:nvSpPr>
            <p:cNvPr id="59" name="TextBox 58">
              <a:extLst>
                <a:ext uri="{FF2B5EF4-FFF2-40B4-BE49-F238E27FC236}">
                  <a16:creationId xmlns:a16="http://schemas.microsoft.com/office/drawing/2014/main" id="{2D13108D-7DAC-CF2D-BAFF-7E2008C10DF8}"/>
                </a:ext>
              </a:extLst>
            </p:cNvPr>
            <p:cNvSpPr txBox="1"/>
            <p:nvPr/>
          </p:nvSpPr>
          <p:spPr>
            <a:xfrm>
              <a:off x="9814836" y="3236306"/>
              <a:ext cx="28109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4</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cxnSp>
          <p:nvCxnSpPr>
            <p:cNvPr id="60" name="Straight Connector 34">
              <a:extLst>
                <a:ext uri="{FF2B5EF4-FFF2-40B4-BE49-F238E27FC236}">
                  <a16:creationId xmlns:a16="http://schemas.microsoft.com/office/drawing/2014/main" id="{8A1CC0AC-A1BE-FBD4-1A87-CEFDE59CD94E}"/>
                </a:ext>
              </a:extLst>
            </p:cNvPr>
            <p:cNvCxnSpPr>
              <a:cxnSpLocks/>
            </p:cNvCxnSpPr>
            <p:nvPr/>
          </p:nvCxnSpPr>
          <p:spPr>
            <a:xfrm>
              <a:off x="8641319" y="3690673"/>
              <a:ext cx="2810918" cy="0"/>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1" name="Group 35">
            <a:extLst>
              <a:ext uri="{FF2B5EF4-FFF2-40B4-BE49-F238E27FC236}">
                <a16:creationId xmlns:a16="http://schemas.microsoft.com/office/drawing/2014/main" id="{6E8D430E-CAD4-53ED-C203-46CB8B3EC5D8}"/>
              </a:ext>
            </a:extLst>
          </p:cNvPr>
          <p:cNvGrpSpPr/>
          <p:nvPr/>
        </p:nvGrpSpPr>
        <p:grpSpPr>
          <a:xfrm>
            <a:off x="298937" y="5162269"/>
            <a:ext cx="1980243" cy="523220"/>
            <a:chOff x="-747904" y="4577364"/>
            <a:chExt cx="4264286" cy="523220"/>
          </a:xfrm>
        </p:grpSpPr>
        <p:sp>
          <p:nvSpPr>
            <p:cNvPr id="63" name="TextBox 62">
              <a:extLst>
                <a:ext uri="{FF2B5EF4-FFF2-40B4-BE49-F238E27FC236}">
                  <a16:creationId xmlns:a16="http://schemas.microsoft.com/office/drawing/2014/main" id="{1D680E3F-37F2-28FF-4839-47DAE3C8FF6C}"/>
                </a:ext>
              </a:extLst>
            </p:cNvPr>
            <p:cNvSpPr txBox="1"/>
            <p:nvPr/>
          </p:nvSpPr>
          <p:spPr>
            <a:xfrm>
              <a:off x="-747904" y="4577364"/>
              <a:ext cx="2986841"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1</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cxnSp>
          <p:nvCxnSpPr>
            <p:cNvPr id="64" name="Straight Connector 38">
              <a:extLst>
                <a:ext uri="{FF2B5EF4-FFF2-40B4-BE49-F238E27FC236}">
                  <a16:creationId xmlns:a16="http://schemas.microsoft.com/office/drawing/2014/main" id="{537F06C4-9006-0C2B-A615-58603EC1F0B7}"/>
                </a:ext>
              </a:extLst>
            </p:cNvPr>
            <p:cNvCxnSpPr>
              <a:cxnSpLocks/>
            </p:cNvCxnSpPr>
            <p:nvPr/>
          </p:nvCxnSpPr>
          <p:spPr>
            <a:xfrm>
              <a:off x="705464" y="5073287"/>
              <a:ext cx="2810918" cy="0"/>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5" name="Group 39">
            <a:extLst>
              <a:ext uri="{FF2B5EF4-FFF2-40B4-BE49-F238E27FC236}">
                <a16:creationId xmlns:a16="http://schemas.microsoft.com/office/drawing/2014/main" id="{5B2FC80C-69BA-107D-965C-8AE721D8A6E3}"/>
              </a:ext>
            </a:extLst>
          </p:cNvPr>
          <p:cNvGrpSpPr/>
          <p:nvPr/>
        </p:nvGrpSpPr>
        <p:grpSpPr>
          <a:xfrm>
            <a:off x="1046248" y="1141585"/>
            <a:ext cx="4184825" cy="523220"/>
            <a:chOff x="-712881" y="3195994"/>
            <a:chExt cx="4184825" cy="523220"/>
          </a:xfrm>
        </p:grpSpPr>
        <p:sp>
          <p:nvSpPr>
            <p:cNvPr id="67" name="TextBox 66">
              <a:extLst>
                <a:ext uri="{FF2B5EF4-FFF2-40B4-BE49-F238E27FC236}">
                  <a16:creationId xmlns:a16="http://schemas.microsoft.com/office/drawing/2014/main" id="{05B60B3B-F82C-B96E-3304-C40ADDFD593B}"/>
                </a:ext>
              </a:extLst>
            </p:cNvPr>
            <p:cNvSpPr txBox="1"/>
            <p:nvPr/>
          </p:nvSpPr>
          <p:spPr>
            <a:xfrm>
              <a:off x="-712881" y="3195994"/>
              <a:ext cx="2986841"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3</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cxnSp>
          <p:nvCxnSpPr>
            <p:cNvPr id="68" name="Straight Connector 42">
              <a:extLst>
                <a:ext uri="{FF2B5EF4-FFF2-40B4-BE49-F238E27FC236}">
                  <a16:creationId xmlns:a16="http://schemas.microsoft.com/office/drawing/2014/main" id="{E8B3FAC4-0E34-277B-97A6-E83CD094263D}"/>
                </a:ext>
              </a:extLst>
            </p:cNvPr>
            <p:cNvCxnSpPr>
              <a:cxnSpLocks/>
            </p:cNvCxnSpPr>
            <p:nvPr/>
          </p:nvCxnSpPr>
          <p:spPr>
            <a:xfrm>
              <a:off x="661026" y="3690673"/>
              <a:ext cx="2810918" cy="0"/>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FF67B5DB-F0FF-988C-638F-DF3BC61113F8}"/>
              </a:ext>
            </a:extLst>
          </p:cNvPr>
          <p:cNvSpPr txBox="1"/>
          <p:nvPr/>
        </p:nvSpPr>
        <p:spPr>
          <a:xfrm>
            <a:off x="0" y="5685489"/>
            <a:ext cx="321871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Duy</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trì</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hòa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bình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an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ninh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70" name="TextBox 69">
            <a:extLst>
              <a:ext uri="{FF2B5EF4-FFF2-40B4-BE49-F238E27FC236}">
                <a16:creationId xmlns:a16="http://schemas.microsoft.com/office/drawing/2014/main" id="{AEBA9F0A-F1C5-F116-1167-73AF0813FEA7}"/>
              </a:ext>
            </a:extLst>
          </p:cNvPr>
          <p:cNvSpPr txBox="1"/>
          <p:nvPr/>
        </p:nvSpPr>
        <p:spPr>
          <a:xfrm>
            <a:off x="8271948" y="4176509"/>
            <a:ext cx="3808847"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Thúc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đẩy</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quan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hệ</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hữu</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nghị</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giữa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dân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tộc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trên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cơ</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sở</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tôn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trọng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quyền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bình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đẳng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quyền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tự</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quyết</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dân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tộc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củng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cố</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hòa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bình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giới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71" name="TextBox 70">
            <a:extLst>
              <a:ext uri="{FF2B5EF4-FFF2-40B4-BE49-F238E27FC236}">
                <a16:creationId xmlns:a16="http://schemas.microsoft.com/office/drawing/2014/main" id="{49BDE269-E115-9216-458E-F422BA1C2F28}"/>
              </a:ext>
            </a:extLst>
          </p:cNvPr>
          <p:cNvSpPr txBox="1"/>
          <p:nvPr/>
        </p:nvSpPr>
        <p:spPr>
          <a:xfrm>
            <a:off x="111205" y="1457702"/>
            <a:ext cx="452124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Thúc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đẩy</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hợp</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tác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để</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giải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quyết</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vấn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đề</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kinh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xã</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hội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văn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hóa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nhân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đạo</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đảm</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bảo</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quyền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con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người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quyền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tự</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do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cơ</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bản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cho</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mọi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người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không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phân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biệt</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chủng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tộc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giới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tính</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tôn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giáo</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ngôn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ngữ</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72" name="TextBox 71">
            <a:extLst>
              <a:ext uri="{FF2B5EF4-FFF2-40B4-BE49-F238E27FC236}">
                <a16:creationId xmlns:a16="http://schemas.microsoft.com/office/drawing/2014/main" id="{201080A6-10BD-1AA2-465C-CD862A27745A}"/>
              </a:ext>
            </a:extLst>
          </p:cNvPr>
          <p:cNvSpPr txBox="1"/>
          <p:nvPr/>
        </p:nvSpPr>
        <p:spPr>
          <a:xfrm>
            <a:off x="8271948" y="1506534"/>
            <a:ext cx="3808847"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Liên</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hợp</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đóng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vai</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trò</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là</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trung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tâm</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điều</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hòa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nỗ</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lực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vì</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những</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mục</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tiêu</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đã</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nêu</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ra.</a:t>
            </a:r>
            <a:r>
              <a:rPr kumimoji="0" lang="en-US" altLang="ko-KR"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 name="TextBox 2">
            <a:extLst>
              <a:ext uri="{FF2B5EF4-FFF2-40B4-BE49-F238E27FC236}">
                <a16:creationId xmlns:a16="http://schemas.microsoft.com/office/drawing/2014/main" id="{0C9A153B-9EA1-1BC0-F936-534BFF065499}"/>
              </a:ext>
            </a:extLst>
          </p:cNvPr>
          <p:cNvSpPr txBox="1"/>
          <p:nvPr/>
        </p:nvSpPr>
        <p:spPr>
          <a:xfrm>
            <a:off x="4376858" y="5896301"/>
            <a:ext cx="16446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29192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69" grpId="0"/>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79E-D4AA-A8DE-1EFC-0D7E1434CDDD}"/>
              </a:ext>
            </a:extLst>
          </p:cNvPr>
          <p:cNvSpPr>
            <a:spLocks noGrp="1"/>
          </p:cNvSpPr>
          <p:nvPr>
            <p:ph type="title"/>
          </p:nvPr>
        </p:nvSpPr>
        <p:spPr>
          <a:xfrm>
            <a:off x="54000" y="90133"/>
            <a:ext cx="9229255" cy="523220"/>
          </a:xfrm>
        </p:spPr>
        <p:txBody>
          <a:bodyPr>
            <a:noAutofit/>
          </a:bodyPr>
          <a:lstStyle/>
          <a:p>
            <a:r>
              <a:rPr lang="en-SG" sz="3600" b="1" dirty="0">
                <a:latin typeface="Times New Roman" panose="02020603050405020304" pitchFamily="18" charset="0"/>
                <a:cs typeface="Times New Roman" panose="02020603050405020304" pitchFamily="18" charset="0"/>
              </a:rPr>
              <a:t>1. </a:t>
            </a:r>
            <a:r>
              <a:rPr lang="en-SG" sz="3600" b="1" dirty="0" err="1">
                <a:latin typeface="Times New Roman" panose="02020603050405020304" pitchFamily="18" charset="0"/>
                <a:cs typeface="Times New Roman" panose="02020603050405020304" pitchFamily="18" charset="0"/>
              </a:rPr>
              <a:t>Một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số</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vấn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cơ</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bản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liên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hợp</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quốc</a:t>
            </a:r>
            <a:r>
              <a:rPr lang="en-SG" sz="3600"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BF551EEC-F5E0-D7F2-8395-572C300D32DC}"/>
              </a:ext>
            </a:extLst>
          </p:cNvPr>
          <p:cNvSpPr txBox="1"/>
          <p:nvPr/>
        </p:nvSpPr>
        <p:spPr>
          <a:xfrm>
            <a:off x="-83644" y="3146452"/>
            <a:ext cx="3800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Nguyên tắc hoạt động </a:t>
            </a:r>
          </a:p>
        </p:txBody>
      </p:sp>
      <p:grpSp>
        <p:nvGrpSpPr>
          <p:cNvPr id="3" name="Group 4">
            <a:extLst>
              <a:ext uri="{FF2B5EF4-FFF2-40B4-BE49-F238E27FC236}">
                <a16:creationId xmlns:a16="http://schemas.microsoft.com/office/drawing/2014/main" id="{AD54039D-2ADB-1F8D-9631-F92530CC4215}"/>
              </a:ext>
            </a:extLst>
          </p:cNvPr>
          <p:cNvGrpSpPr/>
          <p:nvPr/>
        </p:nvGrpSpPr>
        <p:grpSpPr>
          <a:xfrm rot="5400000">
            <a:off x="4857697" y="-1065058"/>
            <a:ext cx="351774" cy="10067741"/>
            <a:chOff x="5706125" y="1518740"/>
            <a:chExt cx="288032" cy="4790580"/>
          </a:xfrm>
          <a:solidFill>
            <a:schemeClr val="tx1">
              <a:lumMod val="75000"/>
              <a:lumOff val="25000"/>
            </a:schemeClr>
          </a:solidFill>
        </p:grpSpPr>
        <p:sp>
          <p:nvSpPr>
            <p:cNvPr id="4" name="Rectangle 1">
              <a:extLst>
                <a:ext uri="{FF2B5EF4-FFF2-40B4-BE49-F238E27FC236}">
                  <a16:creationId xmlns:a16="http://schemas.microsoft.com/office/drawing/2014/main" id="{605D7B4D-EAB0-5D80-2537-6CB4C63CE767}"/>
                </a:ext>
              </a:extLst>
            </p:cNvPr>
            <p:cNvSpPr/>
            <p:nvPr/>
          </p:nvSpPr>
          <p:spPr>
            <a:xfrm>
              <a:off x="5796136" y="1628800"/>
              <a:ext cx="108012" cy="4680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 name="Flowchart: Extract 2">
              <a:extLst>
                <a:ext uri="{FF2B5EF4-FFF2-40B4-BE49-F238E27FC236}">
                  <a16:creationId xmlns:a16="http://schemas.microsoft.com/office/drawing/2014/main" id="{55A528AA-4A96-C94F-67C8-CEA70E363F95}"/>
                </a:ext>
              </a:extLst>
            </p:cNvPr>
            <p:cNvSpPr/>
            <p:nvPr/>
          </p:nvSpPr>
          <p:spPr>
            <a:xfrm>
              <a:off x="5706125" y="1518740"/>
              <a:ext cx="288032" cy="182068"/>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Bent Arrow 6">
            <a:extLst>
              <a:ext uri="{FF2B5EF4-FFF2-40B4-BE49-F238E27FC236}">
                <a16:creationId xmlns:a16="http://schemas.microsoft.com/office/drawing/2014/main" id="{3A66DD86-BFF4-97AB-5708-15F9B93091B7}"/>
              </a:ext>
            </a:extLst>
          </p:cNvPr>
          <p:cNvSpPr/>
          <p:nvPr/>
        </p:nvSpPr>
        <p:spPr>
          <a:xfrm rot="5400000" flipH="1">
            <a:off x="7038484" y="1536277"/>
            <a:ext cx="699978" cy="3883658"/>
          </a:xfrm>
          <a:prstGeom prst="bentArrow">
            <a:avLst>
              <a:gd name="adj1" fmla="val 16372"/>
              <a:gd name="adj2" fmla="val 25000"/>
              <a:gd name="adj3" fmla="val 33165"/>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Bent Arrow 40">
            <a:extLst>
              <a:ext uri="{FF2B5EF4-FFF2-40B4-BE49-F238E27FC236}">
                <a16:creationId xmlns:a16="http://schemas.microsoft.com/office/drawing/2014/main" id="{1B4BB17E-F443-728A-26A3-721509F47A11}"/>
              </a:ext>
            </a:extLst>
          </p:cNvPr>
          <p:cNvSpPr/>
          <p:nvPr/>
        </p:nvSpPr>
        <p:spPr>
          <a:xfrm rot="5400000" flipH="1">
            <a:off x="4228134" y="1761681"/>
            <a:ext cx="699978" cy="3432848"/>
          </a:xfrm>
          <a:prstGeom prst="bentArrow">
            <a:avLst>
              <a:gd name="adj1" fmla="val 17248"/>
              <a:gd name="adj2" fmla="val 25000"/>
              <a:gd name="adj3" fmla="val 33165"/>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 name="Bent Arrow 41">
            <a:extLst>
              <a:ext uri="{FF2B5EF4-FFF2-40B4-BE49-F238E27FC236}">
                <a16:creationId xmlns:a16="http://schemas.microsoft.com/office/drawing/2014/main" id="{68287D07-49B9-5F16-A071-67E0CDD57243}"/>
              </a:ext>
            </a:extLst>
          </p:cNvPr>
          <p:cNvSpPr/>
          <p:nvPr/>
        </p:nvSpPr>
        <p:spPr>
          <a:xfrm rot="5400000" flipH="1">
            <a:off x="1288564" y="1839550"/>
            <a:ext cx="699978" cy="3277107"/>
          </a:xfrm>
          <a:prstGeom prst="bentArrow">
            <a:avLst>
              <a:gd name="adj1" fmla="val 17525"/>
              <a:gd name="adj2" fmla="val 25000"/>
              <a:gd name="adj3" fmla="val 33165"/>
              <a:gd name="adj4" fmla="val 437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0" name="Bent Arrow 54">
            <a:extLst>
              <a:ext uri="{FF2B5EF4-FFF2-40B4-BE49-F238E27FC236}">
                <a16:creationId xmlns:a16="http://schemas.microsoft.com/office/drawing/2014/main" id="{9349F807-EEB4-A200-8DD2-D4E3F46B3FE0}"/>
              </a:ext>
            </a:extLst>
          </p:cNvPr>
          <p:cNvSpPr/>
          <p:nvPr/>
        </p:nvSpPr>
        <p:spPr>
          <a:xfrm rot="5400000">
            <a:off x="5562995" y="2270368"/>
            <a:ext cx="693283" cy="4384804"/>
          </a:xfrm>
          <a:prstGeom prst="bentArrow">
            <a:avLst>
              <a:gd name="adj1" fmla="val 17792"/>
              <a:gd name="adj2" fmla="val 25000"/>
              <a:gd name="adj3" fmla="val 33165"/>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Bent Arrow 55">
            <a:extLst>
              <a:ext uri="{FF2B5EF4-FFF2-40B4-BE49-F238E27FC236}">
                <a16:creationId xmlns:a16="http://schemas.microsoft.com/office/drawing/2014/main" id="{5F4F7967-E28C-7CBE-54D6-1E678E8BC72C}"/>
              </a:ext>
            </a:extLst>
          </p:cNvPr>
          <p:cNvSpPr/>
          <p:nvPr/>
        </p:nvSpPr>
        <p:spPr>
          <a:xfrm rot="5400000">
            <a:off x="2900208" y="2764065"/>
            <a:ext cx="693283" cy="3397413"/>
          </a:xfrm>
          <a:prstGeom prst="bentArrow">
            <a:avLst>
              <a:gd name="adj1" fmla="val 17660"/>
              <a:gd name="adj2" fmla="val 25000"/>
              <a:gd name="adj3" fmla="val 33165"/>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6749C2C-D8B2-D6F9-ADAF-E2B0830D4034}"/>
              </a:ext>
            </a:extLst>
          </p:cNvPr>
          <p:cNvSpPr txBox="1"/>
          <p:nvPr/>
        </p:nvSpPr>
        <p:spPr>
          <a:xfrm>
            <a:off x="9942280" y="3322481"/>
            <a:ext cx="2234863" cy="129266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Nguyên</a:t>
            </a: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tắc</a:t>
            </a: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hoạt</a:t>
            </a: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động</a:t>
            </a: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của</a:t>
            </a:r>
            <a:endPar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Liên</a:t>
            </a: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hợp</a:t>
            </a: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800" b="1" i="0" u="none" strike="noStrike" kern="1200" cap="none" spc="-150" normalizeH="0" baseline="0" noProof="0" dirty="0" err="1">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800" b="1" i="0" u="none" strike="noStrike" kern="1200" cap="none" spc="-150" normalizeH="0" baseline="0" noProof="0" dirty="0">
                <a:ln>
                  <a:noFill/>
                </a:ln>
                <a:solidFill>
                  <a:srgbClr val="4F81BD"/>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p>
        </p:txBody>
      </p:sp>
      <p:sp>
        <p:nvSpPr>
          <p:cNvPr id="16" name="타원 2381">
            <a:extLst>
              <a:ext uri="{FF2B5EF4-FFF2-40B4-BE49-F238E27FC236}">
                <a16:creationId xmlns:a16="http://schemas.microsoft.com/office/drawing/2014/main" id="{D51FF7E7-C02C-18DD-FFCB-301FD5490087}"/>
              </a:ext>
            </a:extLst>
          </p:cNvPr>
          <p:cNvSpPr/>
          <p:nvPr/>
        </p:nvSpPr>
        <p:spPr>
          <a:xfrm>
            <a:off x="1211355" y="1910237"/>
            <a:ext cx="651849" cy="6518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7" name="Bent Arrow 41">
            <a:extLst>
              <a:ext uri="{FF2B5EF4-FFF2-40B4-BE49-F238E27FC236}">
                <a16:creationId xmlns:a16="http://schemas.microsoft.com/office/drawing/2014/main" id="{65CD99F4-40DF-AD74-8AB9-971F632B3C85}"/>
              </a:ext>
            </a:extLst>
          </p:cNvPr>
          <p:cNvSpPr/>
          <p:nvPr/>
        </p:nvSpPr>
        <p:spPr>
          <a:xfrm rot="16200000" flipH="1" flipV="1">
            <a:off x="607724" y="3508405"/>
            <a:ext cx="699978" cy="1915424"/>
          </a:xfrm>
          <a:prstGeom prst="bentArrow">
            <a:avLst>
              <a:gd name="adj1" fmla="val 17792"/>
              <a:gd name="adj2" fmla="val 25000"/>
              <a:gd name="adj3" fmla="val 33165"/>
              <a:gd name="adj4" fmla="val 437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타원 2386">
            <a:extLst>
              <a:ext uri="{FF2B5EF4-FFF2-40B4-BE49-F238E27FC236}">
                <a16:creationId xmlns:a16="http://schemas.microsoft.com/office/drawing/2014/main" id="{5E434566-5BCB-1FBC-DAEC-FDBB778DC9C4}"/>
              </a:ext>
            </a:extLst>
          </p:cNvPr>
          <p:cNvSpPr/>
          <p:nvPr/>
        </p:nvSpPr>
        <p:spPr>
          <a:xfrm>
            <a:off x="4868570" y="1935002"/>
            <a:ext cx="651849" cy="6518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5" name="타원 2390">
            <a:extLst>
              <a:ext uri="{FF2B5EF4-FFF2-40B4-BE49-F238E27FC236}">
                <a16:creationId xmlns:a16="http://schemas.microsoft.com/office/drawing/2014/main" id="{9DA6524C-7D96-AAB3-AA36-BDE433960BB8}"/>
              </a:ext>
            </a:extLst>
          </p:cNvPr>
          <p:cNvSpPr/>
          <p:nvPr/>
        </p:nvSpPr>
        <p:spPr>
          <a:xfrm>
            <a:off x="8188997" y="1935002"/>
            <a:ext cx="651849" cy="6518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9" name="타원 2394">
            <a:extLst>
              <a:ext uri="{FF2B5EF4-FFF2-40B4-BE49-F238E27FC236}">
                <a16:creationId xmlns:a16="http://schemas.microsoft.com/office/drawing/2014/main" id="{BF7B67BB-13A0-566A-9AD8-7C0BB9314770}"/>
              </a:ext>
            </a:extLst>
          </p:cNvPr>
          <p:cNvSpPr/>
          <p:nvPr/>
        </p:nvSpPr>
        <p:spPr>
          <a:xfrm>
            <a:off x="822248" y="5011672"/>
            <a:ext cx="651849" cy="6518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3" name="타원 2398">
            <a:extLst>
              <a:ext uri="{FF2B5EF4-FFF2-40B4-BE49-F238E27FC236}">
                <a16:creationId xmlns:a16="http://schemas.microsoft.com/office/drawing/2014/main" id="{7C6FF735-57D6-55F2-41BF-A3CAD262590D}"/>
              </a:ext>
            </a:extLst>
          </p:cNvPr>
          <p:cNvSpPr/>
          <p:nvPr/>
        </p:nvSpPr>
        <p:spPr>
          <a:xfrm>
            <a:off x="4142675" y="5011672"/>
            <a:ext cx="651849" cy="6518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7" name="타원 2402">
            <a:extLst>
              <a:ext uri="{FF2B5EF4-FFF2-40B4-BE49-F238E27FC236}">
                <a16:creationId xmlns:a16="http://schemas.microsoft.com/office/drawing/2014/main" id="{9854385C-32E4-96CA-4CCD-9F8497071F6E}"/>
              </a:ext>
            </a:extLst>
          </p:cNvPr>
          <p:cNvSpPr/>
          <p:nvPr/>
        </p:nvSpPr>
        <p:spPr>
          <a:xfrm>
            <a:off x="7548770" y="5011672"/>
            <a:ext cx="651849" cy="6518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38" name="Rounded Rectangle 10">
            <a:extLst>
              <a:ext uri="{FF2B5EF4-FFF2-40B4-BE49-F238E27FC236}">
                <a16:creationId xmlns:a16="http://schemas.microsoft.com/office/drawing/2014/main" id="{A1ED15CC-2EB8-E174-39D0-57EDC9B69A5F}"/>
              </a:ext>
            </a:extLst>
          </p:cNvPr>
          <p:cNvSpPr/>
          <p:nvPr/>
        </p:nvSpPr>
        <p:spPr>
          <a:xfrm>
            <a:off x="1055554" y="5212431"/>
            <a:ext cx="195999" cy="25938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39" name="Rounded Rectangle 6">
            <a:extLst>
              <a:ext uri="{FF2B5EF4-FFF2-40B4-BE49-F238E27FC236}">
                <a16:creationId xmlns:a16="http://schemas.microsoft.com/office/drawing/2014/main" id="{E7EEE760-2FEF-580F-1634-5544ABE08D74}"/>
              </a:ext>
            </a:extLst>
          </p:cNvPr>
          <p:cNvSpPr/>
          <p:nvPr/>
        </p:nvSpPr>
        <p:spPr>
          <a:xfrm>
            <a:off x="1426968" y="2096712"/>
            <a:ext cx="266821" cy="27127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40" name="Rectangle 16">
            <a:extLst>
              <a:ext uri="{FF2B5EF4-FFF2-40B4-BE49-F238E27FC236}">
                <a16:creationId xmlns:a16="http://schemas.microsoft.com/office/drawing/2014/main" id="{EB882F41-3AEA-7BE0-62B4-FFBBA7DF304B}"/>
              </a:ext>
            </a:extLst>
          </p:cNvPr>
          <p:cNvSpPr/>
          <p:nvPr/>
        </p:nvSpPr>
        <p:spPr>
          <a:xfrm rot="2700000">
            <a:off x="4363608" y="5169476"/>
            <a:ext cx="205068" cy="36764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41" name="Rectangle 9">
            <a:extLst>
              <a:ext uri="{FF2B5EF4-FFF2-40B4-BE49-F238E27FC236}">
                <a16:creationId xmlns:a16="http://schemas.microsoft.com/office/drawing/2014/main" id="{4504C5A9-63A5-B1A0-33A1-CA9D4A3ED27C}"/>
              </a:ext>
            </a:extLst>
          </p:cNvPr>
          <p:cNvSpPr/>
          <p:nvPr/>
        </p:nvSpPr>
        <p:spPr>
          <a:xfrm>
            <a:off x="5065888" y="2136885"/>
            <a:ext cx="254069" cy="23783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42" name="Oval 7">
            <a:extLst>
              <a:ext uri="{FF2B5EF4-FFF2-40B4-BE49-F238E27FC236}">
                <a16:creationId xmlns:a16="http://schemas.microsoft.com/office/drawing/2014/main" id="{780906AC-777D-8C44-5102-6BAC5CB3C576}"/>
              </a:ext>
            </a:extLst>
          </p:cNvPr>
          <p:cNvSpPr/>
          <p:nvPr/>
        </p:nvSpPr>
        <p:spPr>
          <a:xfrm>
            <a:off x="8393489" y="2123123"/>
            <a:ext cx="278604" cy="27860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43" name="Donut 24">
            <a:extLst>
              <a:ext uri="{FF2B5EF4-FFF2-40B4-BE49-F238E27FC236}">
                <a16:creationId xmlns:a16="http://schemas.microsoft.com/office/drawing/2014/main" id="{36BCEAFD-D5CF-0133-8946-3D2942D82167}"/>
              </a:ext>
            </a:extLst>
          </p:cNvPr>
          <p:cNvSpPr/>
          <p:nvPr/>
        </p:nvSpPr>
        <p:spPr>
          <a:xfrm>
            <a:off x="7769947" y="5156767"/>
            <a:ext cx="304776" cy="30725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mn-cs"/>
            </a:endParaRPr>
          </a:p>
        </p:txBody>
      </p:sp>
      <p:sp>
        <p:nvSpPr>
          <p:cNvPr id="44" name="TextBox 43">
            <a:extLst>
              <a:ext uri="{FF2B5EF4-FFF2-40B4-BE49-F238E27FC236}">
                <a16:creationId xmlns:a16="http://schemas.microsoft.com/office/drawing/2014/main" id="{443734DA-F106-0AF4-D810-8C0ACC36B314}"/>
              </a:ext>
            </a:extLst>
          </p:cNvPr>
          <p:cNvSpPr txBox="1"/>
          <p:nvPr/>
        </p:nvSpPr>
        <p:spPr>
          <a:xfrm>
            <a:off x="2046220" y="1701803"/>
            <a:ext cx="263283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Tôn</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trọng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toàn</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vẹn</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lãnh</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thổ</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độc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lập</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chính</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trị</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gia</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5" name="TextBox 44">
            <a:extLst>
              <a:ext uri="{FF2B5EF4-FFF2-40B4-BE49-F238E27FC236}">
                <a16:creationId xmlns:a16="http://schemas.microsoft.com/office/drawing/2014/main" id="{AC659863-02D9-0496-9131-6A53AF58EC9E}"/>
              </a:ext>
            </a:extLst>
          </p:cNvPr>
          <p:cNvSpPr txBox="1"/>
          <p:nvPr/>
        </p:nvSpPr>
        <p:spPr>
          <a:xfrm>
            <a:off x="1344671" y="4985721"/>
            <a:ext cx="237256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Bình</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đẳng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về</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chủ</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quyền</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gia</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6" name="TextBox 45">
            <a:extLst>
              <a:ext uri="{FF2B5EF4-FFF2-40B4-BE49-F238E27FC236}">
                <a16:creationId xmlns:a16="http://schemas.microsoft.com/office/drawing/2014/main" id="{822D051C-EAC6-5EA9-DA28-6F3A2FE76C12}"/>
              </a:ext>
            </a:extLst>
          </p:cNvPr>
          <p:cNvSpPr txBox="1"/>
          <p:nvPr/>
        </p:nvSpPr>
        <p:spPr>
          <a:xfrm>
            <a:off x="4728900" y="4937226"/>
            <a:ext cx="2759598"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Từ</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bỏ</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đe</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dọa</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bằng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vũ</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lực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hoặc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sử</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dung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vũ</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lực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trong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quan</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hệ</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7" name="TextBox 46">
            <a:extLst>
              <a:ext uri="{FF2B5EF4-FFF2-40B4-BE49-F238E27FC236}">
                <a16:creationId xmlns:a16="http://schemas.microsoft.com/office/drawing/2014/main" id="{719E5A03-66AA-EB95-F1E4-BAB84040C580}"/>
              </a:ext>
            </a:extLst>
          </p:cNvPr>
          <p:cNvSpPr txBox="1"/>
          <p:nvPr/>
        </p:nvSpPr>
        <p:spPr>
          <a:xfrm>
            <a:off x="5517176" y="1699913"/>
            <a:ext cx="238772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Không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can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thiệp</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vào</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công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việc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nội</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bộ</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nước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8" name="TextBox 47">
            <a:extLst>
              <a:ext uri="{FF2B5EF4-FFF2-40B4-BE49-F238E27FC236}">
                <a16:creationId xmlns:a16="http://schemas.microsoft.com/office/drawing/2014/main" id="{95CE0BE8-E307-17A9-0EDC-59E0355DC58A}"/>
              </a:ext>
            </a:extLst>
          </p:cNvPr>
          <p:cNvSpPr txBox="1"/>
          <p:nvPr/>
        </p:nvSpPr>
        <p:spPr>
          <a:xfrm>
            <a:off x="8393489" y="5001788"/>
            <a:ext cx="297626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Tôn</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trọng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nghĩa</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vụ</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và</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luật</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pháp</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9" name="TextBox 48">
            <a:extLst>
              <a:ext uri="{FF2B5EF4-FFF2-40B4-BE49-F238E27FC236}">
                <a16:creationId xmlns:a16="http://schemas.microsoft.com/office/drawing/2014/main" id="{31724FD0-705C-4B7B-3726-7D31100FE62E}"/>
              </a:ext>
            </a:extLst>
          </p:cNvPr>
          <p:cNvSpPr txBox="1"/>
          <p:nvPr/>
        </p:nvSpPr>
        <p:spPr>
          <a:xfrm>
            <a:off x="8876585" y="1647423"/>
            <a:ext cx="30386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Giải</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quyết</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các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tranh</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chấp</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quốc</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tế</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bằng</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biện</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pháp</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hòa</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r>
              <a:rPr kumimoji="0" lang="en-US" altLang="ko-KR" sz="2400" b="0" i="0" u="none" strike="noStrike" kern="1200" cap="none" spc="0" normalizeH="0" baseline="0" noProof="0" dirty="0" err="1">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bình</a:t>
            </a:r>
            <a:r>
              <a:rPr kumimoji="0" lang="en-US" altLang="ko-KR"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 </a:t>
            </a:r>
            <a:endParaRPr kumimoji="0" lang="ko-KR"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13" name="TextBox 12">
            <a:extLst>
              <a:ext uri="{FF2B5EF4-FFF2-40B4-BE49-F238E27FC236}">
                <a16:creationId xmlns:a16="http://schemas.microsoft.com/office/drawing/2014/main" id="{D614A52D-22E9-91DE-3375-4D944356CF5E}"/>
              </a:ext>
            </a:extLst>
          </p:cNvPr>
          <p:cNvSpPr txBox="1"/>
          <p:nvPr/>
        </p:nvSpPr>
        <p:spPr>
          <a:xfrm>
            <a:off x="54000" y="789661"/>
            <a:ext cx="5608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Mục tiêu, nguyên tắc hoạt động  </a:t>
            </a:r>
          </a:p>
        </p:txBody>
      </p:sp>
    </p:spTree>
    <p:extLst>
      <p:ext uri="{BB962C8B-B14F-4D97-AF65-F5344CB8AC3E}">
        <p14:creationId xmlns:p14="http://schemas.microsoft.com/office/powerpoint/2010/main" val="42527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ppt_x"/>
                                          </p:val>
                                        </p:tav>
                                        <p:tav tm="100000">
                                          <p:val>
                                            <p:strVal val="#ppt_x"/>
                                          </p:val>
                                        </p:tav>
                                      </p:tavLst>
                                    </p:anim>
                                    <p:anim calcmode="lin" valueType="num">
                                      <p:cBhvr additive="base">
                                        <p:cTn id="82" dur="500" fill="hold"/>
                                        <p:tgtEl>
                                          <p:spTgt spid="4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fill="hold"/>
                                        <p:tgtEl>
                                          <p:spTgt spid="42"/>
                                        </p:tgtEl>
                                        <p:attrNameLst>
                                          <p:attrName>ppt_x</p:attrName>
                                        </p:attrNameLst>
                                      </p:cBhvr>
                                      <p:tavLst>
                                        <p:tav tm="0">
                                          <p:val>
                                            <p:strVal val="#ppt_x"/>
                                          </p:val>
                                        </p:tav>
                                        <p:tav tm="100000">
                                          <p:val>
                                            <p:strVal val="#ppt_x"/>
                                          </p:val>
                                        </p:tav>
                                      </p:tavLst>
                                    </p:anim>
                                    <p:anim calcmode="lin" valueType="num">
                                      <p:cBhvr additive="base">
                                        <p:cTn id="86" dur="500" fill="hold"/>
                                        <p:tgtEl>
                                          <p:spTgt spid="4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ppt_x"/>
                                          </p:val>
                                        </p:tav>
                                        <p:tav tm="100000">
                                          <p:val>
                                            <p:strVal val="#ppt_x"/>
                                          </p:val>
                                        </p:tav>
                                      </p:tavLst>
                                    </p:anim>
                                    <p:anim calcmode="lin" valueType="num">
                                      <p:cBhvr additive="base">
                                        <p:cTn id="94" dur="500" fill="hold"/>
                                        <p:tgtEl>
                                          <p:spTgt spid="4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ppt_x"/>
                                          </p:val>
                                        </p:tav>
                                        <p:tav tm="100000">
                                          <p:val>
                                            <p:strVal val="#ppt_x"/>
                                          </p:val>
                                        </p:tav>
                                      </p:tavLst>
                                    </p:anim>
                                    <p:anim calcmode="lin" valueType="num">
                                      <p:cBhvr additive="base">
                                        <p:cTn id="98" dur="500" fill="hold"/>
                                        <p:tgtEl>
                                          <p:spTgt spid="4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additive="base">
                                        <p:cTn id="101" dur="500" fill="hold"/>
                                        <p:tgtEl>
                                          <p:spTgt spid="46"/>
                                        </p:tgtEl>
                                        <p:attrNameLst>
                                          <p:attrName>ppt_x</p:attrName>
                                        </p:attrNameLst>
                                      </p:cBhvr>
                                      <p:tavLst>
                                        <p:tav tm="0">
                                          <p:val>
                                            <p:strVal val="#ppt_x"/>
                                          </p:val>
                                        </p:tav>
                                        <p:tav tm="100000">
                                          <p:val>
                                            <p:strVal val="#ppt_x"/>
                                          </p:val>
                                        </p:tav>
                                      </p:tavLst>
                                    </p:anim>
                                    <p:anim calcmode="lin" valueType="num">
                                      <p:cBhvr additive="base">
                                        <p:cTn id="102" dur="500" fill="hold"/>
                                        <p:tgtEl>
                                          <p:spTgt spid="4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ppt_x"/>
                                          </p:val>
                                        </p:tav>
                                        <p:tav tm="100000">
                                          <p:val>
                                            <p:strVal val="#ppt_x"/>
                                          </p:val>
                                        </p:tav>
                                      </p:tavLst>
                                    </p:anim>
                                    <p:anim calcmode="lin" valueType="num">
                                      <p:cBhvr additive="base">
                                        <p:cTn id="106" dur="500" fill="hold"/>
                                        <p:tgtEl>
                                          <p:spTgt spid="4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ppt_x"/>
                                          </p:val>
                                        </p:tav>
                                        <p:tav tm="100000">
                                          <p:val>
                                            <p:strVal val="#ppt_x"/>
                                          </p:val>
                                        </p:tav>
                                      </p:tavLst>
                                    </p:anim>
                                    <p:anim calcmode="lin" valueType="num">
                                      <p:cBhvr additive="base">
                                        <p:cTn id="110" dur="500" fill="hold"/>
                                        <p:tgtEl>
                                          <p:spTgt spid="48"/>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additive="base">
                                        <p:cTn id="113" dur="500" fill="hold"/>
                                        <p:tgtEl>
                                          <p:spTgt spid="49"/>
                                        </p:tgtEl>
                                        <p:attrNameLst>
                                          <p:attrName>ppt_x</p:attrName>
                                        </p:attrNameLst>
                                      </p:cBhvr>
                                      <p:tavLst>
                                        <p:tav tm="0">
                                          <p:val>
                                            <p:strVal val="#ppt_x"/>
                                          </p:val>
                                        </p:tav>
                                        <p:tav tm="100000">
                                          <p:val>
                                            <p:strVal val="#ppt_x"/>
                                          </p:val>
                                        </p:tav>
                                      </p:tavLst>
                                    </p:anim>
                                    <p:anim calcmode="lin" valueType="num">
                                      <p:cBhvr additive="base">
                                        <p:cTn id="1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9" grpId="0" animBg="1"/>
      <p:bldP spid="10" grpId="0" animBg="1"/>
      <p:bldP spid="11" grpId="0" animBg="1"/>
      <p:bldP spid="12" grpId="0"/>
      <p:bldP spid="16" grpId="0" animBg="1"/>
      <p:bldP spid="17" grpId="0" animBg="1"/>
      <p:bldP spid="21" grpId="0" animBg="1"/>
      <p:bldP spid="25" grpId="0" animBg="1"/>
      <p:bldP spid="29" grpId="0" animBg="1"/>
      <p:bldP spid="33"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1239</Words>
  <Application>Microsoft Office PowerPoint</Application>
  <PresentationFormat>Màn hình rộng</PresentationFormat>
  <Paragraphs>105</Paragraphs>
  <Slides>13</Slides>
  <Notes>1</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13</vt:i4>
      </vt:variant>
    </vt:vector>
  </HeadingPairs>
  <TitlesOfParts>
    <vt:vector size="23" baseType="lpstr">
      <vt:lpstr>Arial</vt:lpstr>
      <vt:lpstr>Calibri</vt:lpstr>
      <vt:lpstr>Calibri Light</vt:lpstr>
      <vt:lpstr>Courier New</vt:lpstr>
      <vt:lpstr>Roboto Lt</vt:lpstr>
      <vt:lpstr>Segoe UI</vt:lpstr>
      <vt:lpstr>Times New Roman</vt:lpstr>
      <vt:lpstr>Wingdings</vt:lpstr>
      <vt:lpstr>Chủ đề Office</vt:lpstr>
      <vt:lpstr>Custom Design</vt:lpstr>
      <vt:lpstr>KHỞI ĐỘNG </vt:lpstr>
      <vt:lpstr>KHỞI ĐỘNG </vt:lpstr>
      <vt:lpstr>Mục tiêu</vt:lpstr>
      <vt:lpstr>1. Một số vấn đề cơ bản về liên hợp quốc. </vt:lpstr>
      <vt:lpstr>1. Một số vấn đề cơ bản về liên hợp quốc. </vt:lpstr>
      <vt:lpstr>1. Một số vấn đề cơ bản về liên hợp quốc </vt:lpstr>
      <vt:lpstr>1. Một số vấn đề cơ bản về liên hợp quốc </vt:lpstr>
      <vt:lpstr>1. Một số vấn đề cơ bản về liên hợp quốc </vt:lpstr>
      <vt:lpstr>1. Một số vấn đề cơ bản về liên hợp quốc </vt:lpstr>
      <vt:lpstr>1. Một số vấn đề cơ bản về liên hợp quốc </vt:lpstr>
      <vt:lpstr>LUYỆN TẬP </vt:lpstr>
      <vt:lpstr>LUYỆN TẬP</vt:lpstr>
      <vt:lpstr>VẬN DỤNG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hang pham</dc:creator>
  <cp:lastModifiedBy>hang pham</cp:lastModifiedBy>
  <cp:revision>9</cp:revision>
  <dcterms:created xsi:type="dcterms:W3CDTF">2024-06-04T07:21:19Z</dcterms:created>
  <dcterms:modified xsi:type="dcterms:W3CDTF">2024-08-06T08:05:20Z</dcterms:modified>
</cp:coreProperties>
</file>