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75" r:id="rId12"/>
    <p:sldId id="276" r:id="rId13"/>
    <p:sldId id="277" r:id="rId14"/>
    <p:sldId id="278" r:id="rId15"/>
    <p:sldId id="280" r:id="rId16"/>
    <p:sldId id="281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578C-F3D1-4488-9160-1C5ABA33B30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72B25-18C9-46DA-8F1F-E2342B92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6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Bước1: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, </a:t>
            </a:r>
            <a:r>
              <a:rPr lang="en-US" dirty="0" err="1"/>
              <a:t>bước</a:t>
            </a:r>
            <a:r>
              <a:rPr lang="en-US" dirty="0"/>
              <a:t> 4: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lộ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ASEAN</a:t>
            </a:r>
          </a:p>
          <a:p>
            <a:r>
              <a:rPr lang="en-US" dirty="0"/>
              <a:t>GV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,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ASEAN (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) </a:t>
            </a:r>
            <a:r>
              <a:rPr lang="en-US" dirty="0" err="1"/>
              <a:t>và</a:t>
            </a:r>
            <a:r>
              <a:rPr lang="en-US" dirty="0"/>
              <a:t> 5 </a:t>
            </a:r>
            <a:r>
              <a:rPr lang="en-US" dirty="0" err="1"/>
              <a:t>nước</a:t>
            </a:r>
            <a:r>
              <a:rPr lang="en-US" dirty="0"/>
              <a:t> (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lật</a:t>
            </a:r>
            <a:r>
              <a:rPr lang="en-US" dirty="0"/>
              <a:t>) </a:t>
            </a:r>
            <a:r>
              <a:rPr lang="en-US" dirty="0" err="1"/>
              <a:t>là</a:t>
            </a:r>
            <a:r>
              <a:rPr lang="en-US" dirty="0"/>
              <a:t> 5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ASEAN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3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sang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3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76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24E66"/>
                </a:solidFill>
              </a:rPr>
              <a:t>(</a:t>
            </a:r>
            <a:r>
              <a:rPr lang="en-US" sz="1200" dirty="0" err="1">
                <a:solidFill>
                  <a:srgbClr val="024E66"/>
                </a:solidFill>
              </a:rPr>
              <a:t>hãy</a:t>
            </a:r>
            <a:r>
              <a:rPr lang="en-US" sz="1200" dirty="0">
                <a:solidFill>
                  <a:srgbClr val="024E66"/>
                </a:solidFill>
              </a:rPr>
              <a:t> </a:t>
            </a:r>
            <a:r>
              <a:rPr lang="en-US" sz="1200" dirty="0" err="1">
                <a:solidFill>
                  <a:srgbClr val="024E66"/>
                </a:solidFill>
              </a:rPr>
              <a:t>ghi</a:t>
            </a:r>
            <a:r>
              <a:rPr lang="en-US" sz="1200" dirty="0">
                <a:solidFill>
                  <a:srgbClr val="024E66"/>
                </a:solidFill>
              </a:rPr>
              <a:t> </a:t>
            </a:r>
            <a:r>
              <a:rPr lang="en-US" sz="1200" dirty="0" err="1">
                <a:solidFill>
                  <a:srgbClr val="024E66"/>
                </a:solidFill>
              </a:rPr>
              <a:t>chép</a:t>
            </a:r>
            <a:r>
              <a:rPr lang="en-US" sz="1200" dirty="0">
                <a:solidFill>
                  <a:srgbClr val="024E66"/>
                </a:solidFill>
              </a:rPr>
              <a:t> ra </a:t>
            </a:r>
            <a:r>
              <a:rPr lang="en-US" sz="1200" dirty="0" err="1">
                <a:solidFill>
                  <a:srgbClr val="024E66"/>
                </a:solidFill>
              </a:rPr>
              <a:t>vở</a:t>
            </a:r>
            <a:r>
              <a:rPr lang="en-US" sz="1200" dirty="0">
                <a:solidFill>
                  <a:srgbClr val="024E66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Poster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61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GIỚI THIỆU VỚI THẦY CÔ VÀ CÁC BẠN VÀO TIẾT SAU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8C3ED-6FD4-4C0A-929B-DE38B73DC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5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phiêu</a:t>
            </a:r>
            <a:r>
              <a:rPr lang="en-US" dirty="0"/>
              <a:t> </a:t>
            </a:r>
            <a:r>
              <a:rPr lang="en-US" dirty="0" err="1"/>
              <a:t>shocj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them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 “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”, “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”, “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8C3ED-6FD4-4C0A-929B-DE38B73DC216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44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9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4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9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9B10-4B13-4462-9CB2-3471183498E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D85FE-D4FA-454B-8BA2-C54E221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19" Type="http://schemas.openxmlformats.org/officeDocument/2006/relationships/image" Target="../media/image40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Relationship Id="rId22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eb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AD558EA6-171A-6AFD-9248-CF24B7D70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82" y="4671715"/>
            <a:ext cx="4600575" cy="20478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84EC86-3334-8FC9-A42D-6E708F37C3E5}"/>
              </a:ext>
            </a:extLst>
          </p:cNvPr>
          <p:cNvSpPr txBox="1"/>
          <p:nvPr/>
        </p:nvSpPr>
        <p:spPr>
          <a:xfrm>
            <a:off x="957942" y="1141549"/>
            <a:ext cx="512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46A1A7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LẬT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DF0784-E5E7-9E65-9761-4FD4FE9DD718}"/>
              </a:ext>
            </a:extLst>
          </p:cNvPr>
          <p:cNvSpPr txBox="1"/>
          <p:nvPr/>
        </p:nvSpPr>
        <p:spPr>
          <a:xfrm>
            <a:off x="957942" y="1655812"/>
            <a:ext cx="512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srgbClr val="46A1A7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MẢNH GHÉP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A5696-4DFF-5E4F-C034-D6538CCC46DA}"/>
              </a:ext>
            </a:extLst>
          </p:cNvPr>
          <p:cNvSpPr txBox="1"/>
          <p:nvPr/>
        </p:nvSpPr>
        <p:spPr>
          <a:xfrm>
            <a:off x="957942" y="2624774"/>
            <a:ext cx="512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D283B9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LUẬT CHƠI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E3FBDE-BABA-24A9-C4C5-E6394CAF58AB}"/>
              </a:ext>
            </a:extLst>
          </p:cNvPr>
          <p:cNvSpPr txBox="1"/>
          <p:nvPr/>
        </p:nvSpPr>
        <p:spPr>
          <a:xfrm>
            <a:off x="957942" y="3065600"/>
            <a:ext cx="3849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Học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sinh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chọn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mảnh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ghép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trả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lời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hỏi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giáo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viên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Trả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lời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mảnh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ghép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sẽ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lật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mở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hs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cộng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điểm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xuyên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427FCB-702A-F723-6A71-8A8239C91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2464" y="0"/>
            <a:ext cx="700405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033DB7-A95A-EC39-D5D0-540CD971D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7950" y="19310"/>
            <a:ext cx="700405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547B67-E572-E7EB-54E9-B0A6E11B8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8606" y="-133662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A4CE52-6C79-4A58-9353-FEA2E1BFB9C8}"/>
              </a:ext>
            </a:extLst>
          </p:cNvPr>
          <p:cNvSpPr txBox="1"/>
          <p:nvPr/>
        </p:nvSpPr>
        <p:spPr>
          <a:xfrm>
            <a:off x="1722800" y="5462977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5679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D5EFCD6-F62D-4EB3-8997-F88E30B24D16}"/>
              </a:ext>
            </a:extLst>
          </p:cNvPr>
          <p:cNvSpPr/>
          <p:nvPr/>
        </p:nvSpPr>
        <p:spPr>
          <a:xfrm>
            <a:off x="1028700" y="0"/>
            <a:ext cx="11163300" cy="857250"/>
          </a:xfrm>
          <a:prstGeom prst="rect">
            <a:avLst/>
          </a:prstGeom>
          <a:solidFill>
            <a:srgbClr val="02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A21AF3-7500-40DF-A538-B772AC4D21C0}"/>
              </a:ext>
            </a:extLst>
          </p:cNvPr>
          <p:cNvSpPr/>
          <p:nvPr/>
        </p:nvSpPr>
        <p:spPr>
          <a:xfrm>
            <a:off x="0" y="0"/>
            <a:ext cx="1028700" cy="85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1CB4C8-8107-455D-973E-23D5D9661559}"/>
              </a:ext>
            </a:extLst>
          </p:cNvPr>
          <p:cNvSpPr txBox="1"/>
          <p:nvPr/>
        </p:nvSpPr>
        <p:spPr>
          <a:xfrm>
            <a:off x="330646" y="13623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24E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A73ADE-8236-4523-B566-BF8DAE868E47}"/>
              </a:ext>
            </a:extLst>
          </p:cNvPr>
          <p:cNvSpPr txBox="1"/>
          <p:nvPr/>
        </p:nvSpPr>
        <p:spPr>
          <a:xfrm>
            <a:off x="1200280" y="167015"/>
            <a:ext cx="926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Từ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ASEAN 5 (1967)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lên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ASEAN 10 (1999)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C0166-1D52-4B1E-B90E-644DAEADBB83}"/>
              </a:ext>
            </a:extLst>
          </p:cNvPr>
          <p:cNvSpPr txBox="1"/>
          <p:nvPr/>
        </p:nvSpPr>
        <p:spPr>
          <a:xfrm>
            <a:off x="2290987" y="2890391"/>
            <a:ext cx="7610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24E66"/>
                </a:solidFill>
              </a:rPr>
              <a:t>Xem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đoạn</a:t>
            </a:r>
            <a:r>
              <a:rPr lang="en-US" sz="3200" dirty="0">
                <a:solidFill>
                  <a:srgbClr val="024E66"/>
                </a:solidFill>
              </a:rPr>
              <a:t> video. </a:t>
            </a:r>
            <a:r>
              <a:rPr lang="en-US" sz="3200" dirty="0" err="1">
                <a:solidFill>
                  <a:srgbClr val="024E66"/>
                </a:solidFill>
              </a:rPr>
              <a:t>Hãy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trình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bày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quá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trình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phát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triển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từ</a:t>
            </a:r>
            <a:r>
              <a:rPr lang="en-US" sz="3200" dirty="0">
                <a:solidFill>
                  <a:srgbClr val="024E66"/>
                </a:solidFill>
              </a:rPr>
              <a:t> ASEAN 5 </a:t>
            </a:r>
            <a:r>
              <a:rPr lang="en-US" sz="3200" dirty="0" err="1">
                <a:solidFill>
                  <a:srgbClr val="024E66"/>
                </a:solidFill>
              </a:rPr>
              <a:t>lên</a:t>
            </a:r>
            <a:r>
              <a:rPr lang="en-US" sz="3200" dirty="0">
                <a:solidFill>
                  <a:srgbClr val="024E66"/>
                </a:solidFill>
              </a:rPr>
              <a:t> ASEAN 10.</a:t>
            </a:r>
          </a:p>
        </p:txBody>
      </p:sp>
    </p:spTree>
    <p:extLst>
      <p:ext uri="{BB962C8B-B14F-4D97-AF65-F5344CB8AC3E}">
        <p14:creationId xmlns:p14="http://schemas.microsoft.com/office/powerpoint/2010/main" val="305884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5693B51-BEE6-4114-9B1D-399D7F8C15E8}"/>
              </a:ext>
            </a:extLst>
          </p:cNvPr>
          <p:cNvSpPr/>
          <p:nvPr/>
        </p:nvSpPr>
        <p:spPr>
          <a:xfrm>
            <a:off x="6499048" y="4598617"/>
            <a:ext cx="2156885" cy="129644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-5456" b="-5456"/>
            </a:stretch>
          </a:blip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sx="102000" sy="102000" algn="ctr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56FE07-36D4-4F7F-B970-2D5EEC665345}"/>
              </a:ext>
            </a:extLst>
          </p:cNvPr>
          <p:cNvSpPr txBox="1"/>
          <p:nvPr/>
        </p:nvSpPr>
        <p:spPr>
          <a:xfrm>
            <a:off x="7177381" y="589506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52A9D2C-E8A5-42DC-A8AA-0CDB64BE8DFE}"/>
              </a:ext>
            </a:extLst>
          </p:cNvPr>
          <p:cNvSpPr/>
          <p:nvPr/>
        </p:nvSpPr>
        <p:spPr>
          <a:xfrm>
            <a:off x="3536067" y="804193"/>
            <a:ext cx="2156885" cy="129644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5456" b="-5456"/>
            </a:stretch>
          </a:blip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sx="102000" sy="102000" algn="ctr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E3A4D8-64DA-4903-A141-3655E0397DD8}"/>
              </a:ext>
            </a:extLst>
          </p:cNvPr>
          <p:cNvSpPr txBox="1"/>
          <p:nvPr/>
        </p:nvSpPr>
        <p:spPr>
          <a:xfrm>
            <a:off x="4234088" y="212291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1967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96A125-DCF6-458C-B25A-1EC8ECAB00AF}"/>
              </a:ext>
            </a:extLst>
          </p:cNvPr>
          <p:cNvSpPr/>
          <p:nvPr/>
        </p:nvSpPr>
        <p:spPr>
          <a:xfrm>
            <a:off x="6499048" y="804193"/>
            <a:ext cx="2156885" cy="1296446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-5456" b="-5456"/>
            </a:stretch>
          </a:blip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sx="102000" sy="102000" algn="ctr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D46FE4-4BBD-4727-9F5B-4CB1A8C9F6C7}"/>
              </a:ext>
            </a:extLst>
          </p:cNvPr>
          <p:cNvSpPr txBox="1"/>
          <p:nvPr/>
        </p:nvSpPr>
        <p:spPr>
          <a:xfrm>
            <a:off x="7177381" y="21331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1967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2380A45-9226-4CB6-AAE1-3C48F42348D1}"/>
              </a:ext>
            </a:extLst>
          </p:cNvPr>
          <p:cNvSpPr/>
          <p:nvPr/>
        </p:nvSpPr>
        <p:spPr>
          <a:xfrm>
            <a:off x="9462029" y="4598617"/>
            <a:ext cx="2156885" cy="1296446"/>
          </a:xfrm>
          <a:prstGeom prst="rect">
            <a:avLst/>
          </a:prstGeom>
          <a:blipFill dpi="0"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 t="-3238" b="-3238"/>
            </a:stretch>
          </a:blip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sx="102000" sy="102000" algn="ctr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7C5C41-7A81-4315-B32B-9D6F981525C6}"/>
              </a:ext>
            </a:extLst>
          </p:cNvPr>
          <p:cNvSpPr txBox="1"/>
          <p:nvPr/>
        </p:nvSpPr>
        <p:spPr>
          <a:xfrm>
            <a:off x="10140362" y="589506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1999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F42E4B3-976A-43FB-8072-6BE536117874}"/>
              </a:ext>
            </a:extLst>
          </p:cNvPr>
          <p:cNvSpPr/>
          <p:nvPr/>
        </p:nvSpPr>
        <p:spPr>
          <a:xfrm>
            <a:off x="3536067" y="2685150"/>
            <a:ext cx="2156885" cy="1296446"/>
          </a:xfrm>
          <a:prstGeom prst="rect">
            <a:avLst/>
          </a:prstGeom>
          <a:blipFill dpi="0"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 l="-10107" r="-10107"/>
            </a:stretch>
          </a:blip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sx="102000" sy="102000" algn="ctr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C53163-2777-405D-AAC9-86F00ADD9AD2}"/>
              </a:ext>
            </a:extLst>
          </p:cNvPr>
          <p:cNvSpPr txBox="1"/>
          <p:nvPr/>
        </p:nvSpPr>
        <p:spPr>
          <a:xfrm>
            <a:off x="4234088" y="39815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1967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A6FDBDB-67E8-4771-93FF-2CE537532FB7}"/>
              </a:ext>
            </a:extLst>
          </p:cNvPr>
          <p:cNvSpPr/>
          <p:nvPr/>
        </p:nvSpPr>
        <p:spPr>
          <a:xfrm>
            <a:off x="9462029" y="2685150"/>
            <a:ext cx="2156885" cy="1296446"/>
          </a:xfrm>
          <a:prstGeom prst="rect">
            <a:avLst/>
          </a:prstGeom>
          <a:blipFill dpi="0"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 t="-5456" b="-5456"/>
            </a:stretch>
          </a:blip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sx="102000" sy="102000" algn="ctr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C12819-DEFA-4563-BE6F-357E9DE4C1B4}"/>
              </a:ext>
            </a:extLst>
          </p:cNvPr>
          <p:cNvSpPr txBox="1"/>
          <p:nvPr/>
        </p:nvSpPr>
        <p:spPr>
          <a:xfrm>
            <a:off x="10140362" y="39815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87" name="!!3">
            <a:extLst>
              <a:ext uri="{FF2B5EF4-FFF2-40B4-BE49-F238E27FC236}">
                <a16:creationId xmlns:a16="http://schemas.microsoft.com/office/drawing/2014/main" id="{CC4590E8-11C4-4D3F-9785-39AAA48A38AC}"/>
              </a:ext>
            </a:extLst>
          </p:cNvPr>
          <p:cNvSpPr/>
          <p:nvPr/>
        </p:nvSpPr>
        <p:spPr>
          <a:xfrm>
            <a:off x="3536067" y="4598617"/>
            <a:ext cx="2156885" cy="1296446"/>
          </a:xfrm>
          <a:prstGeom prst="rect">
            <a:avLst/>
          </a:prstGeom>
          <a:blipFill dpi="0"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 t="-5457" b="-5457"/>
            </a:stretch>
          </a:blip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sx="102000" sy="102000" algn="ctr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150A89E-A0C7-4F70-B776-5721596D1B53}"/>
              </a:ext>
            </a:extLst>
          </p:cNvPr>
          <p:cNvSpPr txBox="1"/>
          <p:nvPr/>
        </p:nvSpPr>
        <p:spPr>
          <a:xfrm>
            <a:off x="4234088" y="589506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90" name="!!2">
            <a:extLst>
              <a:ext uri="{FF2B5EF4-FFF2-40B4-BE49-F238E27FC236}">
                <a16:creationId xmlns:a16="http://schemas.microsoft.com/office/drawing/2014/main" id="{A007F3AF-2578-43C1-9A98-B8302F0B374E}"/>
              </a:ext>
            </a:extLst>
          </p:cNvPr>
          <p:cNvSpPr/>
          <p:nvPr/>
        </p:nvSpPr>
        <p:spPr>
          <a:xfrm>
            <a:off x="6499048" y="2685150"/>
            <a:ext cx="2156885" cy="1296446"/>
          </a:xfrm>
          <a:prstGeom prst="rect">
            <a:avLst/>
          </a:prstGeom>
          <a:blipFill dpi="0" rotWithShape="1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 l="-10107" r="-10107"/>
            </a:stretch>
          </a:blip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sx="102000" sy="102000" algn="ctr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5066B38-2B6F-44D9-826D-DBD6E9B7B48A}"/>
              </a:ext>
            </a:extLst>
          </p:cNvPr>
          <p:cNvSpPr txBox="1"/>
          <p:nvPr/>
        </p:nvSpPr>
        <p:spPr>
          <a:xfrm>
            <a:off x="7177380" y="39815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1984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37D86B9-CAB8-4EBE-A392-D4210C5DF6AD}"/>
              </a:ext>
            </a:extLst>
          </p:cNvPr>
          <p:cNvSpPr/>
          <p:nvPr/>
        </p:nvSpPr>
        <p:spPr>
          <a:xfrm>
            <a:off x="573086" y="804193"/>
            <a:ext cx="2156885" cy="1296446"/>
          </a:xfrm>
          <a:prstGeom prst="rect">
            <a:avLst/>
          </a:prstGeom>
          <a:blipFill dpi="0"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 t="-5456" b="-5456"/>
            </a:stretch>
          </a:blip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sx="102000" sy="102000" algn="ctr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148A4A4-7A32-403A-A919-16282AF2C588}"/>
              </a:ext>
            </a:extLst>
          </p:cNvPr>
          <p:cNvSpPr txBox="1"/>
          <p:nvPr/>
        </p:nvSpPr>
        <p:spPr>
          <a:xfrm>
            <a:off x="1251419" y="206834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1967</a:t>
            </a:r>
          </a:p>
        </p:txBody>
      </p:sp>
      <p:sp>
        <p:nvSpPr>
          <p:cNvPr id="98" name="!!1">
            <a:extLst>
              <a:ext uri="{FF2B5EF4-FFF2-40B4-BE49-F238E27FC236}">
                <a16:creationId xmlns:a16="http://schemas.microsoft.com/office/drawing/2014/main" id="{932BC70B-CB00-4957-8824-82A28DEF3E63}"/>
              </a:ext>
            </a:extLst>
          </p:cNvPr>
          <p:cNvSpPr txBox="1"/>
          <p:nvPr/>
        </p:nvSpPr>
        <p:spPr>
          <a:xfrm>
            <a:off x="285534" y="3906119"/>
            <a:ext cx="2952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Từ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ASEAN 5 (1967)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lên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ASEAN 10 (1999)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8E90A0A-0AB1-40B1-B60D-A4624212D7B8}"/>
              </a:ext>
            </a:extLst>
          </p:cNvPr>
          <p:cNvSpPr/>
          <p:nvPr/>
        </p:nvSpPr>
        <p:spPr>
          <a:xfrm>
            <a:off x="9462029" y="804193"/>
            <a:ext cx="2156885" cy="1296446"/>
          </a:xfrm>
          <a:prstGeom prst="rect">
            <a:avLst/>
          </a:prstGeom>
          <a:blipFill dpi="0"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 l="-10107" r="-10107"/>
            </a:stretch>
          </a:blip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sx="102000" sy="102000" algn="ctr" rotWithShape="0">
                  <a:srgbClr val="FFFF00">
                    <a:alpha val="40000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8962949-FD6B-4CC4-82B9-9C967C75399C}"/>
              </a:ext>
            </a:extLst>
          </p:cNvPr>
          <p:cNvSpPr txBox="1"/>
          <p:nvPr/>
        </p:nvSpPr>
        <p:spPr>
          <a:xfrm>
            <a:off x="10140362" y="20591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1967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3D31B7-21B1-4652-8AF8-F6E7B4E57936}"/>
              </a:ext>
            </a:extLst>
          </p:cNvPr>
          <p:cNvSpPr txBox="1"/>
          <p:nvPr/>
        </p:nvSpPr>
        <p:spPr>
          <a:xfrm>
            <a:off x="6499048" y="4506394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Mianma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2C345A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9EAB28-752A-471B-B608-70EAEBDBF3F0}"/>
              </a:ext>
            </a:extLst>
          </p:cNvPr>
          <p:cNvSpPr txBox="1"/>
          <p:nvPr/>
        </p:nvSpPr>
        <p:spPr>
          <a:xfrm>
            <a:off x="4306568" y="879952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Singapo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2C345A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0AB1BA-7569-46A1-9AFA-E9B63C967DB6}"/>
              </a:ext>
            </a:extLst>
          </p:cNvPr>
          <p:cNvSpPr txBox="1"/>
          <p:nvPr/>
        </p:nvSpPr>
        <p:spPr>
          <a:xfrm>
            <a:off x="6848763" y="828869"/>
            <a:ext cx="145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Indonesia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C89F08-D230-4794-8816-5B3BE92F3E00}"/>
              </a:ext>
            </a:extLst>
          </p:cNvPr>
          <p:cNvSpPr txBox="1"/>
          <p:nvPr/>
        </p:nvSpPr>
        <p:spPr>
          <a:xfrm>
            <a:off x="9729204" y="547999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Campuchia</a:t>
            </a:r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A92AF9-3CD9-477D-BE90-39CFEE1086B5}"/>
              </a:ext>
            </a:extLst>
          </p:cNvPr>
          <p:cNvSpPr txBox="1"/>
          <p:nvPr/>
        </p:nvSpPr>
        <p:spPr>
          <a:xfrm>
            <a:off x="2980905" y="3039096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Malaysia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AD32C5-A23A-4D61-85D6-4F4EC464BC36}"/>
              </a:ext>
            </a:extLst>
          </p:cNvPr>
          <p:cNvSpPr txBox="1"/>
          <p:nvPr/>
        </p:nvSpPr>
        <p:spPr>
          <a:xfrm>
            <a:off x="9855443" y="3542495"/>
            <a:ext cx="1370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Việt</a:t>
            </a:r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Nam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7890C1-1E90-46A9-8BFF-A4A5658DDF4B}"/>
              </a:ext>
            </a:extLst>
          </p:cNvPr>
          <p:cNvSpPr txBox="1"/>
          <p:nvPr/>
        </p:nvSpPr>
        <p:spPr>
          <a:xfrm>
            <a:off x="4911364" y="5005797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Lào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2C345A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783653-43BB-41AE-B6D6-1C4371888004}"/>
              </a:ext>
            </a:extLst>
          </p:cNvPr>
          <p:cNvSpPr txBox="1"/>
          <p:nvPr/>
        </p:nvSpPr>
        <p:spPr>
          <a:xfrm rot="668096">
            <a:off x="7611728" y="3311663"/>
            <a:ext cx="109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Brunei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C581E0-C339-4216-A7EA-E81244223D04}"/>
              </a:ext>
            </a:extLst>
          </p:cNvPr>
          <p:cNvSpPr txBox="1"/>
          <p:nvPr/>
        </p:nvSpPr>
        <p:spPr>
          <a:xfrm>
            <a:off x="1000548" y="1205438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Thái</a:t>
            </a:r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Lan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EF040C-F95A-4B38-B0DD-F6C5D452E29D}"/>
              </a:ext>
            </a:extLst>
          </p:cNvPr>
          <p:cNvSpPr txBox="1"/>
          <p:nvPr/>
        </p:nvSpPr>
        <p:spPr>
          <a:xfrm>
            <a:off x="10327271" y="804193"/>
            <a:ext cx="1226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Phlippin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2C345A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3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0" grpId="0"/>
      <p:bldP spid="73" grpId="0"/>
      <p:bldP spid="75" grpId="0" animBg="1"/>
      <p:bldP spid="76" grpId="0"/>
      <p:bldP spid="79" grpId="0"/>
      <p:bldP spid="81" grpId="0" animBg="1"/>
      <p:bldP spid="82" grpId="0"/>
      <p:bldP spid="87" grpId="0" animBg="1"/>
      <p:bldP spid="88" grpId="0"/>
      <p:bldP spid="90" grpId="0" animBg="1"/>
      <p:bldP spid="91" grpId="0"/>
      <p:bldP spid="94" grpId="0"/>
      <p:bldP spid="100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2">
            <a:extLst>
              <a:ext uri="{FF2B5EF4-FFF2-40B4-BE49-F238E27FC236}">
                <a16:creationId xmlns:a16="http://schemas.microsoft.com/office/drawing/2014/main" id="{58DC08E5-DE6E-4353-A419-B772AE370B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 t="-8790" b="-8790"/>
            </a:stretch>
          </a:blipFill>
          <a:ln>
            <a:noFill/>
          </a:ln>
          <a:effectLst>
            <a:outerShdw blurRad="381000" dist="38100" dir="10800000" algn="r" rotWithShape="0">
              <a:srgbClr val="FC7AA2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!!3">
            <a:extLst>
              <a:ext uri="{FF2B5EF4-FFF2-40B4-BE49-F238E27FC236}">
                <a16:creationId xmlns:a16="http://schemas.microsoft.com/office/drawing/2014/main" id="{89CA9528-424A-403C-8256-F11C1D559F78}"/>
              </a:ext>
            </a:extLst>
          </p:cNvPr>
          <p:cNvSpPr/>
          <p:nvPr/>
        </p:nvSpPr>
        <p:spPr>
          <a:xfrm>
            <a:off x="0" y="5985301"/>
            <a:ext cx="121920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!!1">
            <a:extLst>
              <a:ext uri="{FF2B5EF4-FFF2-40B4-BE49-F238E27FC236}">
                <a16:creationId xmlns:a16="http://schemas.microsoft.com/office/drawing/2014/main" id="{9B7A721D-E54C-49BE-B142-E190383F2D82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phó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tướng</a:t>
            </a:r>
            <a:r>
              <a:rPr lang="en-US" sz="2400" dirty="0"/>
              <a:t>,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ngoại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Nguyễn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Cầm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ngoại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ASEAN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họp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nạp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Nam </a:t>
            </a:r>
            <a:r>
              <a:rPr lang="en-US" sz="2400" dirty="0" err="1"/>
              <a:t>vào</a:t>
            </a:r>
            <a:r>
              <a:rPr lang="en-US" sz="2400" dirty="0"/>
              <a:t> ASEAN </a:t>
            </a:r>
            <a:r>
              <a:rPr lang="en-US" sz="2400" dirty="0" err="1"/>
              <a:t>tại</a:t>
            </a:r>
            <a:r>
              <a:rPr lang="en-US" sz="2400" dirty="0"/>
              <a:t> Brunei (1995)</a:t>
            </a:r>
          </a:p>
        </p:txBody>
      </p:sp>
    </p:spTree>
    <p:extLst>
      <p:ext uri="{BB962C8B-B14F-4D97-AF65-F5344CB8AC3E}">
        <p14:creationId xmlns:p14="http://schemas.microsoft.com/office/powerpoint/2010/main" val="201244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2">
            <a:extLst>
              <a:ext uri="{FF2B5EF4-FFF2-40B4-BE49-F238E27FC236}">
                <a16:creationId xmlns:a16="http://schemas.microsoft.com/office/drawing/2014/main" id="{0C17DB86-0ACD-4A78-ABBB-CF9969A18F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 t="-4173" b="-9605"/>
            </a:stretch>
          </a:blipFill>
          <a:ln>
            <a:noFill/>
          </a:ln>
          <a:effectLst>
            <a:outerShdw blurRad="381000" dist="38100" dir="10800000" algn="r" rotWithShape="0">
              <a:srgbClr val="FC7AA2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!!1">
            <a:extLst>
              <a:ext uri="{FF2B5EF4-FFF2-40B4-BE49-F238E27FC236}">
                <a16:creationId xmlns:a16="http://schemas.microsoft.com/office/drawing/2014/main" id="{9B7A721D-E54C-49BE-B142-E190383F2D82}"/>
              </a:ext>
            </a:extLst>
          </p:cNvPr>
          <p:cNvSpPr txBox="1"/>
          <p:nvPr/>
        </p:nvSpPr>
        <p:spPr>
          <a:xfrm>
            <a:off x="604163" y="1490008"/>
            <a:ext cx="3790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18364C"/>
                </a:solidFill>
              </a:rPr>
              <a:t>Nguyên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phó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thủ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tướng</a:t>
            </a:r>
            <a:r>
              <a:rPr lang="en-US" sz="2400" dirty="0">
                <a:solidFill>
                  <a:srgbClr val="18364C"/>
                </a:solidFill>
              </a:rPr>
              <a:t>, </a:t>
            </a:r>
            <a:r>
              <a:rPr lang="en-US" sz="2400" dirty="0" err="1">
                <a:solidFill>
                  <a:srgbClr val="18364C"/>
                </a:solidFill>
              </a:rPr>
              <a:t>Bộ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trưởng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Bộ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ngoại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giao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Nguyễn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Mạnh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Cầm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nước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Cộng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hòa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xã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hội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chủ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nghĩa</a:t>
            </a:r>
            <a:r>
              <a:rPr lang="en-US" sz="2400" dirty="0">
                <a:solidFill>
                  <a:srgbClr val="18364C"/>
                </a:solidFill>
              </a:rPr>
              <a:t> </a:t>
            </a:r>
            <a:r>
              <a:rPr lang="en-US" sz="2400" dirty="0" err="1">
                <a:solidFill>
                  <a:srgbClr val="18364C"/>
                </a:solidFill>
              </a:rPr>
              <a:t>Việt</a:t>
            </a:r>
            <a:r>
              <a:rPr lang="en-US" sz="2400" dirty="0">
                <a:solidFill>
                  <a:srgbClr val="18364C"/>
                </a:solidFill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901978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D5EFCD6-F62D-4EB3-8997-F88E30B24D16}"/>
              </a:ext>
            </a:extLst>
          </p:cNvPr>
          <p:cNvSpPr/>
          <p:nvPr/>
        </p:nvSpPr>
        <p:spPr>
          <a:xfrm>
            <a:off x="1028700" y="0"/>
            <a:ext cx="11163300" cy="857250"/>
          </a:xfrm>
          <a:prstGeom prst="rect">
            <a:avLst/>
          </a:prstGeom>
          <a:solidFill>
            <a:srgbClr val="02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A21AF3-7500-40DF-A538-B772AC4D21C0}"/>
              </a:ext>
            </a:extLst>
          </p:cNvPr>
          <p:cNvSpPr/>
          <p:nvPr/>
        </p:nvSpPr>
        <p:spPr>
          <a:xfrm>
            <a:off x="0" y="0"/>
            <a:ext cx="1028700" cy="85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1CB4C8-8107-455D-973E-23D5D9661559}"/>
              </a:ext>
            </a:extLst>
          </p:cNvPr>
          <p:cNvSpPr txBox="1"/>
          <p:nvPr/>
        </p:nvSpPr>
        <p:spPr>
          <a:xfrm>
            <a:off x="330646" y="1362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24E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A73ADE-8236-4523-B566-BF8DAE868E47}"/>
              </a:ext>
            </a:extLst>
          </p:cNvPr>
          <p:cNvSpPr txBox="1"/>
          <p:nvPr/>
        </p:nvSpPr>
        <p:spPr>
          <a:xfrm>
            <a:off x="1200280" y="167015"/>
            <a:ext cx="926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Các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giai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đoạn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phát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triển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chính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tổ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chức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ASEAN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C0166-1D52-4B1E-B90E-644DAEADBB83}"/>
              </a:ext>
            </a:extLst>
          </p:cNvPr>
          <p:cNvSpPr txBox="1"/>
          <p:nvPr/>
        </p:nvSpPr>
        <p:spPr>
          <a:xfrm>
            <a:off x="2290987" y="2890391"/>
            <a:ext cx="7610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24E66"/>
                </a:solidFill>
              </a:rPr>
              <a:t>Xem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đoạn</a:t>
            </a:r>
            <a:r>
              <a:rPr lang="en-US" sz="3200" dirty="0">
                <a:solidFill>
                  <a:srgbClr val="024E66"/>
                </a:solidFill>
              </a:rPr>
              <a:t> video. </a:t>
            </a:r>
            <a:r>
              <a:rPr lang="en-US" sz="3200" dirty="0" err="1">
                <a:solidFill>
                  <a:srgbClr val="024E66"/>
                </a:solidFill>
              </a:rPr>
              <a:t>Đoạn</a:t>
            </a:r>
            <a:r>
              <a:rPr lang="en-US" sz="3200" dirty="0">
                <a:solidFill>
                  <a:srgbClr val="024E66"/>
                </a:solidFill>
              </a:rPr>
              <a:t> video </a:t>
            </a:r>
            <a:r>
              <a:rPr lang="en-US" sz="3200" dirty="0" err="1">
                <a:solidFill>
                  <a:srgbClr val="024E66"/>
                </a:solidFill>
              </a:rPr>
              <a:t>nói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về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những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cột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mốc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quan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trọng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nào</a:t>
            </a:r>
            <a:r>
              <a:rPr lang="en-US" sz="3200" dirty="0">
                <a:solidFill>
                  <a:srgbClr val="024E66"/>
                </a:solidFill>
              </a:rPr>
              <a:t> </a:t>
            </a:r>
            <a:r>
              <a:rPr lang="en-US" sz="3200" dirty="0" err="1">
                <a:solidFill>
                  <a:srgbClr val="024E66"/>
                </a:solidFill>
              </a:rPr>
              <a:t>của</a:t>
            </a:r>
            <a:r>
              <a:rPr lang="en-US" sz="3200" dirty="0">
                <a:solidFill>
                  <a:srgbClr val="024E66"/>
                </a:solidFill>
              </a:rPr>
              <a:t> ASEAN</a:t>
            </a:r>
          </a:p>
        </p:txBody>
      </p:sp>
    </p:spTree>
    <p:extLst>
      <p:ext uri="{BB962C8B-B14F-4D97-AF65-F5344CB8AC3E}">
        <p14:creationId xmlns:p14="http://schemas.microsoft.com/office/powerpoint/2010/main" val="3558817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D3D07C7-4A11-4672-8479-3232A0910D19}"/>
              </a:ext>
            </a:extLst>
          </p:cNvPr>
          <p:cNvSpPr/>
          <p:nvPr/>
        </p:nvSpPr>
        <p:spPr>
          <a:xfrm>
            <a:off x="2980050" y="2793556"/>
            <a:ext cx="2434615" cy="3335611"/>
          </a:xfrm>
          <a:prstGeom prst="roundRect">
            <a:avLst>
              <a:gd name="adj" fmla="val 618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>
              <a:gsLst>
                <a:gs pos="0">
                  <a:schemeClr val="bg1"/>
                </a:gs>
                <a:gs pos="83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50800" dist="508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3714B52-5A57-4FC1-8D3A-1D3482A1193A}"/>
              </a:ext>
            </a:extLst>
          </p:cNvPr>
          <p:cNvSpPr/>
          <p:nvPr/>
        </p:nvSpPr>
        <p:spPr>
          <a:xfrm>
            <a:off x="5672911" y="3102944"/>
            <a:ext cx="2434615" cy="3335611"/>
          </a:xfrm>
          <a:prstGeom prst="roundRect">
            <a:avLst>
              <a:gd name="adj" fmla="val 618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>
              <a:gsLst>
                <a:gs pos="0">
                  <a:schemeClr val="bg1"/>
                </a:gs>
                <a:gs pos="83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50800" dist="508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2C87C7B-8218-47F9-B821-A09C2F5F9711}"/>
              </a:ext>
            </a:extLst>
          </p:cNvPr>
          <p:cNvSpPr/>
          <p:nvPr/>
        </p:nvSpPr>
        <p:spPr>
          <a:xfrm>
            <a:off x="8365772" y="2793556"/>
            <a:ext cx="2434615" cy="3335611"/>
          </a:xfrm>
          <a:prstGeom prst="roundRect">
            <a:avLst>
              <a:gd name="adj" fmla="val 618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>
              <a:gsLst>
                <a:gs pos="0">
                  <a:schemeClr val="bg1"/>
                </a:gs>
                <a:gs pos="83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50800" dist="508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!!dit">
            <a:extLst>
              <a:ext uri="{FF2B5EF4-FFF2-40B4-BE49-F238E27FC236}">
                <a16:creationId xmlns:a16="http://schemas.microsoft.com/office/drawing/2014/main" id="{872797A2-66D3-49CE-B7D9-DDFAD5E0926F}"/>
              </a:ext>
            </a:extLst>
          </p:cNvPr>
          <p:cNvSpPr/>
          <p:nvPr/>
        </p:nvSpPr>
        <p:spPr>
          <a:xfrm>
            <a:off x="278841" y="3102944"/>
            <a:ext cx="2434615" cy="3335611"/>
          </a:xfrm>
          <a:prstGeom prst="roundRect">
            <a:avLst>
              <a:gd name="adj" fmla="val 618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>
              <a:gsLst>
                <a:gs pos="0">
                  <a:schemeClr val="bg1"/>
                </a:gs>
                <a:gs pos="83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50800" dist="508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0D850F-628D-43C8-94AE-1D2A5BD48745}"/>
              </a:ext>
            </a:extLst>
          </p:cNvPr>
          <p:cNvSpPr/>
          <p:nvPr/>
        </p:nvSpPr>
        <p:spPr>
          <a:xfrm rot="564700">
            <a:off x="2028901" y="1364028"/>
            <a:ext cx="8343965" cy="150675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E98A5EC-9EF4-43AD-B6E9-C810D32020B7}"/>
              </a:ext>
            </a:extLst>
          </p:cNvPr>
          <p:cNvSpPr/>
          <p:nvPr/>
        </p:nvSpPr>
        <p:spPr>
          <a:xfrm>
            <a:off x="0" y="0"/>
            <a:ext cx="12090400" cy="2776367"/>
          </a:xfrm>
          <a:prstGeom prst="rightArrow">
            <a:avLst/>
          </a:prstGeom>
          <a:solidFill>
            <a:srgbClr val="FF5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432F2E-EE17-4C08-9021-3898C3AC9F59}"/>
              </a:ext>
            </a:extLst>
          </p:cNvPr>
          <p:cNvSpPr/>
          <p:nvPr/>
        </p:nvSpPr>
        <p:spPr>
          <a:xfrm>
            <a:off x="3960291" y="1169651"/>
            <a:ext cx="474133" cy="4741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D2210A8-7AE6-41D7-9524-009F5356A867}"/>
              </a:ext>
            </a:extLst>
          </p:cNvPr>
          <p:cNvSpPr/>
          <p:nvPr/>
        </p:nvSpPr>
        <p:spPr>
          <a:xfrm>
            <a:off x="3960291" y="2864932"/>
            <a:ext cx="474133" cy="4741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7BA2C33-BD34-4C99-8FC7-A0E6B34780FC}"/>
              </a:ext>
            </a:extLst>
          </p:cNvPr>
          <p:cNvSpPr/>
          <p:nvPr/>
        </p:nvSpPr>
        <p:spPr>
          <a:xfrm>
            <a:off x="4047603" y="1256963"/>
            <a:ext cx="299508" cy="1994789"/>
          </a:xfrm>
          <a:custGeom>
            <a:avLst/>
            <a:gdLst>
              <a:gd name="connsiteX0" fmla="*/ 149754 w 299508"/>
              <a:gd name="connsiteY0" fmla="*/ 0 h 1994789"/>
              <a:gd name="connsiteX1" fmla="*/ 299508 w 299508"/>
              <a:gd name="connsiteY1" fmla="*/ 149754 h 1994789"/>
              <a:gd name="connsiteX2" fmla="*/ 208045 w 299508"/>
              <a:gd name="connsiteY2" fmla="*/ 287740 h 1994789"/>
              <a:gd name="connsiteX3" fmla="*/ 172613 w 299508"/>
              <a:gd name="connsiteY3" fmla="*/ 294893 h 1994789"/>
              <a:gd name="connsiteX4" fmla="*/ 172613 w 299508"/>
              <a:gd name="connsiteY4" fmla="*/ 1699896 h 1994789"/>
              <a:gd name="connsiteX5" fmla="*/ 208045 w 299508"/>
              <a:gd name="connsiteY5" fmla="*/ 1707050 h 1994789"/>
              <a:gd name="connsiteX6" fmla="*/ 299508 w 299508"/>
              <a:gd name="connsiteY6" fmla="*/ 1845035 h 1994789"/>
              <a:gd name="connsiteX7" fmla="*/ 149754 w 299508"/>
              <a:gd name="connsiteY7" fmla="*/ 1994789 h 1994789"/>
              <a:gd name="connsiteX8" fmla="*/ 0 w 299508"/>
              <a:gd name="connsiteY8" fmla="*/ 1845035 h 1994789"/>
              <a:gd name="connsiteX9" fmla="*/ 91463 w 299508"/>
              <a:gd name="connsiteY9" fmla="*/ 1707050 h 1994789"/>
              <a:gd name="connsiteX10" fmla="*/ 126894 w 299508"/>
              <a:gd name="connsiteY10" fmla="*/ 1699896 h 1994789"/>
              <a:gd name="connsiteX11" fmla="*/ 126894 w 299508"/>
              <a:gd name="connsiteY11" fmla="*/ 294893 h 1994789"/>
              <a:gd name="connsiteX12" fmla="*/ 91463 w 299508"/>
              <a:gd name="connsiteY12" fmla="*/ 287740 h 1994789"/>
              <a:gd name="connsiteX13" fmla="*/ 0 w 299508"/>
              <a:gd name="connsiteY13" fmla="*/ 149754 h 1994789"/>
              <a:gd name="connsiteX14" fmla="*/ 149754 w 299508"/>
              <a:gd name="connsiteY14" fmla="*/ 0 h 19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508" h="1994789">
                <a:moveTo>
                  <a:pt x="149754" y="0"/>
                </a:moveTo>
                <a:cubicBezTo>
                  <a:pt x="232461" y="0"/>
                  <a:pt x="299508" y="67047"/>
                  <a:pt x="299508" y="149754"/>
                </a:cubicBezTo>
                <a:cubicBezTo>
                  <a:pt x="299508" y="211784"/>
                  <a:pt x="261794" y="265006"/>
                  <a:pt x="208045" y="287740"/>
                </a:cubicBezTo>
                <a:lnTo>
                  <a:pt x="172613" y="294893"/>
                </a:lnTo>
                <a:lnTo>
                  <a:pt x="172613" y="1699896"/>
                </a:lnTo>
                <a:lnTo>
                  <a:pt x="208045" y="1707050"/>
                </a:lnTo>
                <a:cubicBezTo>
                  <a:pt x="261794" y="1729783"/>
                  <a:pt x="299508" y="1783005"/>
                  <a:pt x="299508" y="1845035"/>
                </a:cubicBezTo>
                <a:cubicBezTo>
                  <a:pt x="299508" y="1927742"/>
                  <a:pt x="232461" y="1994789"/>
                  <a:pt x="149754" y="1994789"/>
                </a:cubicBezTo>
                <a:cubicBezTo>
                  <a:pt x="67047" y="1994789"/>
                  <a:pt x="0" y="1927742"/>
                  <a:pt x="0" y="1845035"/>
                </a:cubicBezTo>
                <a:cubicBezTo>
                  <a:pt x="0" y="1783005"/>
                  <a:pt x="37714" y="1729783"/>
                  <a:pt x="91463" y="1707050"/>
                </a:cubicBezTo>
                <a:lnTo>
                  <a:pt x="126894" y="1699896"/>
                </a:lnTo>
                <a:lnTo>
                  <a:pt x="126894" y="294893"/>
                </a:lnTo>
                <a:lnTo>
                  <a:pt x="91463" y="287740"/>
                </a:lnTo>
                <a:cubicBezTo>
                  <a:pt x="37714" y="265006"/>
                  <a:pt x="0" y="211784"/>
                  <a:pt x="0" y="149754"/>
                </a:cubicBezTo>
                <a:cubicBezTo>
                  <a:pt x="0" y="67047"/>
                  <a:pt x="67047" y="0"/>
                  <a:pt x="149754" y="0"/>
                </a:cubicBezTo>
                <a:close/>
              </a:path>
            </a:pathLst>
          </a:custGeom>
          <a:gradFill flip="none" rotWithShape="1">
            <a:gsLst>
              <a:gs pos="3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2676EA-5E84-4A2E-88FF-CCC69C492EB3}"/>
              </a:ext>
            </a:extLst>
          </p:cNvPr>
          <p:cNvSpPr txBox="1"/>
          <p:nvPr/>
        </p:nvSpPr>
        <p:spPr>
          <a:xfrm>
            <a:off x="3299517" y="728832"/>
            <a:ext cx="1795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1976 - 1999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758248-BFE6-44AD-B818-F06E7F563881}"/>
              </a:ext>
            </a:extLst>
          </p:cNvPr>
          <p:cNvSpPr/>
          <p:nvPr/>
        </p:nvSpPr>
        <p:spPr>
          <a:xfrm>
            <a:off x="6653152" y="1479039"/>
            <a:ext cx="474133" cy="4741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695932D-7D23-46DB-A19B-245C7929571B}"/>
              </a:ext>
            </a:extLst>
          </p:cNvPr>
          <p:cNvSpPr/>
          <p:nvPr/>
        </p:nvSpPr>
        <p:spPr>
          <a:xfrm>
            <a:off x="6653152" y="3174320"/>
            <a:ext cx="474133" cy="4741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E225AFA-65A8-498D-BE82-A7CD975AC4D2}"/>
              </a:ext>
            </a:extLst>
          </p:cNvPr>
          <p:cNvSpPr/>
          <p:nvPr/>
        </p:nvSpPr>
        <p:spPr>
          <a:xfrm>
            <a:off x="6740464" y="1566351"/>
            <a:ext cx="299508" cy="1994789"/>
          </a:xfrm>
          <a:custGeom>
            <a:avLst/>
            <a:gdLst>
              <a:gd name="connsiteX0" fmla="*/ 149754 w 299508"/>
              <a:gd name="connsiteY0" fmla="*/ 0 h 1994789"/>
              <a:gd name="connsiteX1" fmla="*/ 299508 w 299508"/>
              <a:gd name="connsiteY1" fmla="*/ 149754 h 1994789"/>
              <a:gd name="connsiteX2" fmla="*/ 208045 w 299508"/>
              <a:gd name="connsiteY2" fmla="*/ 287740 h 1994789"/>
              <a:gd name="connsiteX3" fmla="*/ 172613 w 299508"/>
              <a:gd name="connsiteY3" fmla="*/ 294893 h 1994789"/>
              <a:gd name="connsiteX4" fmla="*/ 172613 w 299508"/>
              <a:gd name="connsiteY4" fmla="*/ 1699896 h 1994789"/>
              <a:gd name="connsiteX5" fmla="*/ 208045 w 299508"/>
              <a:gd name="connsiteY5" fmla="*/ 1707050 h 1994789"/>
              <a:gd name="connsiteX6" fmla="*/ 299508 w 299508"/>
              <a:gd name="connsiteY6" fmla="*/ 1845035 h 1994789"/>
              <a:gd name="connsiteX7" fmla="*/ 149754 w 299508"/>
              <a:gd name="connsiteY7" fmla="*/ 1994789 h 1994789"/>
              <a:gd name="connsiteX8" fmla="*/ 0 w 299508"/>
              <a:gd name="connsiteY8" fmla="*/ 1845035 h 1994789"/>
              <a:gd name="connsiteX9" fmla="*/ 91463 w 299508"/>
              <a:gd name="connsiteY9" fmla="*/ 1707050 h 1994789"/>
              <a:gd name="connsiteX10" fmla="*/ 126894 w 299508"/>
              <a:gd name="connsiteY10" fmla="*/ 1699896 h 1994789"/>
              <a:gd name="connsiteX11" fmla="*/ 126894 w 299508"/>
              <a:gd name="connsiteY11" fmla="*/ 294893 h 1994789"/>
              <a:gd name="connsiteX12" fmla="*/ 91463 w 299508"/>
              <a:gd name="connsiteY12" fmla="*/ 287740 h 1994789"/>
              <a:gd name="connsiteX13" fmla="*/ 0 w 299508"/>
              <a:gd name="connsiteY13" fmla="*/ 149754 h 1994789"/>
              <a:gd name="connsiteX14" fmla="*/ 149754 w 299508"/>
              <a:gd name="connsiteY14" fmla="*/ 0 h 19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508" h="1994789">
                <a:moveTo>
                  <a:pt x="149754" y="0"/>
                </a:moveTo>
                <a:cubicBezTo>
                  <a:pt x="232461" y="0"/>
                  <a:pt x="299508" y="67047"/>
                  <a:pt x="299508" y="149754"/>
                </a:cubicBezTo>
                <a:cubicBezTo>
                  <a:pt x="299508" y="211784"/>
                  <a:pt x="261794" y="265006"/>
                  <a:pt x="208045" y="287740"/>
                </a:cubicBezTo>
                <a:lnTo>
                  <a:pt x="172613" y="294893"/>
                </a:lnTo>
                <a:lnTo>
                  <a:pt x="172613" y="1699896"/>
                </a:lnTo>
                <a:lnTo>
                  <a:pt x="208045" y="1707050"/>
                </a:lnTo>
                <a:cubicBezTo>
                  <a:pt x="261794" y="1729783"/>
                  <a:pt x="299508" y="1783005"/>
                  <a:pt x="299508" y="1845035"/>
                </a:cubicBezTo>
                <a:cubicBezTo>
                  <a:pt x="299508" y="1927742"/>
                  <a:pt x="232461" y="1994789"/>
                  <a:pt x="149754" y="1994789"/>
                </a:cubicBezTo>
                <a:cubicBezTo>
                  <a:pt x="67047" y="1994789"/>
                  <a:pt x="0" y="1927742"/>
                  <a:pt x="0" y="1845035"/>
                </a:cubicBezTo>
                <a:cubicBezTo>
                  <a:pt x="0" y="1783005"/>
                  <a:pt x="37714" y="1729783"/>
                  <a:pt x="91463" y="1707050"/>
                </a:cubicBezTo>
                <a:lnTo>
                  <a:pt x="126894" y="1699896"/>
                </a:lnTo>
                <a:lnTo>
                  <a:pt x="126894" y="294893"/>
                </a:lnTo>
                <a:lnTo>
                  <a:pt x="91463" y="287740"/>
                </a:lnTo>
                <a:cubicBezTo>
                  <a:pt x="37714" y="265006"/>
                  <a:pt x="0" y="211784"/>
                  <a:pt x="0" y="149754"/>
                </a:cubicBezTo>
                <a:cubicBezTo>
                  <a:pt x="0" y="67047"/>
                  <a:pt x="67047" y="0"/>
                  <a:pt x="149754" y="0"/>
                </a:cubicBezTo>
                <a:close/>
              </a:path>
            </a:pathLst>
          </a:custGeom>
          <a:gradFill flip="none" rotWithShape="1">
            <a:gsLst>
              <a:gs pos="3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E1520C-78F4-4F51-8E62-3ED812F70FFD}"/>
              </a:ext>
            </a:extLst>
          </p:cNvPr>
          <p:cNvSpPr txBox="1"/>
          <p:nvPr/>
        </p:nvSpPr>
        <p:spPr>
          <a:xfrm>
            <a:off x="5992378" y="981293"/>
            <a:ext cx="1795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1999 - 2015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B82A865-C6CE-4C0E-9D4F-D68F54142239}"/>
              </a:ext>
            </a:extLst>
          </p:cNvPr>
          <p:cNvSpPr/>
          <p:nvPr/>
        </p:nvSpPr>
        <p:spPr>
          <a:xfrm>
            <a:off x="9346013" y="1169651"/>
            <a:ext cx="474133" cy="4741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7A1ABE-3A23-495E-82BF-0FBE13F40788}"/>
              </a:ext>
            </a:extLst>
          </p:cNvPr>
          <p:cNvSpPr/>
          <p:nvPr/>
        </p:nvSpPr>
        <p:spPr>
          <a:xfrm>
            <a:off x="9346013" y="2864932"/>
            <a:ext cx="474133" cy="4741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A8D1E16-BC5E-464C-B19A-C3EFB0A2D713}"/>
              </a:ext>
            </a:extLst>
          </p:cNvPr>
          <p:cNvSpPr/>
          <p:nvPr/>
        </p:nvSpPr>
        <p:spPr>
          <a:xfrm>
            <a:off x="9433325" y="1256963"/>
            <a:ext cx="299508" cy="1994789"/>
          </a:xfrm>
          <a:custGeom>
            <a:avLst/>
            <a:gdLst>
              <a:gd name="connsiteX0" fmla="*/ 149754 w 299508"/>
              <a:gd name="connsiteY0" fmla="*/ 0 h 1994789"/>
              <a:gd name="connsiteX1" fmla="*/ 299508 w 299508"/>
              <a:gd name="connsiteY1" fmla="*/ 149754 h 1994789"/>
              <a:gd name="connsiteX2" fmla="*/ 208045 w 299508"/>
              <a:gd name="connsiteY2" fmla="*/ 287740 h 1994789"/>
              <a:gd name="connsiteX3" fmla="*/ 172613 w 299508"/>
              <a:gd name="connsiteY3" fmla="*/ 294893 h 1994789"/>
              <a:gd name="connsiteX4" fmla="*/ 172613 w 299508"/>
              <a:gd name="connsiteY4" fmla="*/ 1699896 h 1994789"/>
              <a:gd name="connsiteX5" fmla="*/ 208045 w 299508"/>
              <a:gd name="connsiteY5" fmla="*/ 1707050 h 1994789"/>
              <a:gd name="connsiteX6" fmla="*/ 299508 w 299508"/>
              <a:gd name="connsiteY6" fmla="*/ 1845035 h 1994789"/>
              <a:gd name="connsiteX7" fmla="*/ 149754 w 299508"/>
              <a:gd name="connsiteY7" fmla="*/ 1994789 h 1994789"/>
              <a:gd name="connsiteX8" fmla="*/ 0 w 299508"/>
              <a:gd name="connsiteY8" fmla="*/ 1845035 h 1994789"/>
              <a:gd name="connsiteX9" fmla="*/ 91463 w 299508"/>
              <a:gd name="connsiteY9" fmla="*/ 1707050 h 1994789"/>
              <a:gd name="connsiteX10" fmla="*/ 126894 w 299508"/>
              <a:gd name="connsiteY10" fmla="*/ 1699896 h 1994789"/>
              <a:gd name="connsiteX11" fmla="*/ 126894 w 299508"/>
              <a:gd name="connsiteY11" fmla="*/ 294893 h 1994789"/>
              <a:gd name="connsiteX12" fmla="*/ 91463 w 299508"/>
              <a:gd name="connsiteY12" fmla="*/ 287740 h 1994789"/>
              <a:gd name="connsiteX13" fmla="*/ 0 w 299508"/>
              <a:gd name="connsiteY13" fmla="*/ 149754 h 1994789"/>
              <a:gd name="connsiteX14" fmla="*/ 149754 w 299508"/>
              <a:gd name="connsiteY14" fmla="*/ 0 h 19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508" h="1994789">
                <a:moveTo>
                  <a:pt x="149754" y="0"/>
                </a:moveTo>
                <a:cubicBezTo>
                  <a:pt x="232461" y="0"/>
                  <a:pt x="299508" y="67047"/>
                  <a:pt x="299508" y="149754"/>
                </a:cubicBezTo>
                <a:cubicBezTo>
                  <a:pt x="299508" y="211784"/>
                  <a:pt x="261794" y="265006"/>
                  <a:pt x="208045" y="287740"/>
                </a:cubicBezTo>
                <a:lnTo>
                  <a:pt x="172613" y="294893"/>
                </a:lnTo>
                <a:lnTo>
                  <a:pt x="172613" y="1699896"/>
                </a:lnTo>
                <a:lnTo>
                  <a:pt x="208045" y="1707050"/>
                </a:lnTo>
                <a:cubicBezTo>
                  <a:pt x="261794" y="1729783"/>
                  <a:pt x="299508" y="1783005"/>
                  <a:pt x="299508" y="1845035"/>
                </a:cubicBezTo>
                <a:cubicBezTo>
                  <a:pt x="299508" y="1927742"/>
                  <a:pt x="232461" y="1994789"/>
                  <a:pt x="149754" y="1994789"/>
                </a:cubicBezTo>
                <a:cubicBezTo>
                  <a:pt x="67047" y="1994789"/>
                  <a:pt x="0" y="1927742"/>
                  <a:pt x="0" y="1845035"/>
                </a:cubicBezTo>
                <a:cubicBezTo>
                  <a:pt x="0" y="1783005"/>
                  <a:pt x="37714" y="1729783"/>
                  <a:pt x="91463" y="1707050"/>
                </a:cubicBezTo>
                <a:lnTo>
                  <a:pt x="126894" y="1699896"/>
                </a:lnTo>
                <a:lnTo>
                  <a:pt x="126894" y="294893"/>
                </a:lnTo>
                <a:lnTo>
                  <a:pt x="91463" y="287740"/>
                </a:lnTo>
                <a:cubicBezTo>
                  <a:pt x="37714" y="265006"/>
                  <a:pt x="0" y="211784"/>
                  <a:pt x="0" y="149754"/>
                </a:cubicBezTo>
                <a:cubicBezTo>
                  <a:pt x="0" y="67047"/>
                  <a:pt x="67047" y="0"/>
                  <a:pt x="149754" y="0"/>
                </a:cubicBezTo>
                <a:close/>
              </a:path>
            </a:pathLst>
          </a:custGeom>
          <a:gradFill flip="none" rotWithShape="1">
            <a:gsLst>
              <a:gs pos="3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355492-0162-4BE0-ADE3-831CB213ED76}"/>
              </a:ext>
            </a:extLst>
          </p:cNvPr>
          <p:cNvSpPr txBox="1"/>
          <p:nvPr/>
        </p:nvSpPr>
        <p:spPr>
          <a:xfrm>
            <a:off x="8758977" y="728832"/>
            <a:ext cx="16482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2015 - nay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35A645-A929-482B-AA2F-949885D878E6}"/>
              </a:ext>
            </a:extLst>
          </p:cNvPr>
          <p:cNvSpPr/>
          <p:nvPr/>
        </p:nvSpPr>
        <p:spPr>
          <a:xfrm>
            <a:off x="1259082" y="1479039"/>
            <a:ext cx="474133" cy="4741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8C5128-35F6-4FCC-9E21-CD722E1B4DA3}"/>
              </a:ext>
            </a:extLst>
          </p:cNvPr>
          <p:cNvSpPr/>
          <p:nvPr/>
        </p:nvSpPr>
        <p:spPr>
          <a:xfrm>
            <a:off x="1259082" y="3174320"/>
            <a:ext cx="474133" cy="4741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81DB49-86C3-47B4-B2A8-3D4BA9128754}"/>
              </a:ext>
            </a:extLst>
          </p:cNvPr>
          <p:cNvSpPr/>
          <p:nvPr/>
        </p:nvSpPr>
        <p:spPr>
          <a:xfrm>
            <a:off x="1346394" y="1566351"/>
            <a:ext cx="299508" cy="1994789"/>
          </a:xfrm>
          <a:custGeom>
            <a:avLst/>
            <a:gdLst>
              <a:gd name="connsiteX0" fmla="*/ 149754 w 299508"/>
              <a:gd name="connsiteY0" fmla="*/ 0 h 1994789"/>
              <a:gd name="connsiteX1" fmla="*/ 299508 w 299508"/>
              <a:gd name="connsiteY1" fmla="*/ 149754 h 1994789"/>
              <a:gd name="connsiteX2" fmla="*/ 208045 w 299508"/>
              <a:gd name="connsiteY2" fmla="*/ 287740 h 1994789"/>
              <a:gd name="connsiteX3" fmla="*/ 172613 w 299508"/>
              <a:gd name="connsiteY3" fmla="*/ 294893 h 1994789"/>
              <a:gd name="connsiteX4" fmla="*/ 172613 w 299508"/>
              <a:gd name="connsiteY4" fmla="*/ 1699896 h 1994789"/>
              <a:gd name="connsiteX5" fmla="*/ 208045 w 299508"/>
              <a:gd name="connsiteY5" fmla="*/ 1707050 h 1994789"/>
              <a:gd name="connsiteX6" fmla="*/ 299508 w 299508"/>
              <a:gd name="connsiteY6" fmla="*/ 1845035 h 1994789"/>
              <a:gd name="connsiteX7" fmla="*/ 149754 w 299508"/>
              <a:gd name="connsiteY7" fmla="*/ 1994789 h 1994789"/>
              <a:gd name="connsiteX8" fmla="*/ 0 w 299508"/>
              <a:gd name="connsiteY8" fmla="*/ 1845035 h 1994789"/>
              <a:gd name="connsiteX9" fmla="*/ 91463 w 299508"/>
              <a:gd name="connsiteY9" fmla="*/ 1707050 h 1994789"/>
              <a:gd name="connsiteX10" fmla="*/ 126894 w 299508"/>
              <a:gd name="connsiteY10" fmla="*/ 1699896 h 1994789"/>
              <a:gd name="connsiteX11" fmla="*/ 126894 w 299508"/>
              <a:gd name="connsiteY11" fmla="*/ 294893 h 1994789"/>
              <a:gd name="connsiteX12" fmla="*/ 91463 w 299508"/>
              <a:gd name="connsiteY12" fmla="*/ 287740 h 1994789"/>
              <a:gd name="connsiteX13" fmla="*/ 0 w 299508"/>
              <a:gd name="connsiteY13" fmla="*/ 149754 h 1994789"/>
              <a:gd name="connsiteX14" fmla="*/ 149754 w 299508"/>
              <a:gd name="connsiteY14" fmla="*/ 0 h 19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508" h="1994789">
                <a:moveTo>
                  <a:pt x="149754" y="0"/>
                </a:moveTo>
                <a:cubicBezTo>
                  <a:pt x="232461" y="0"/>
                  <a:pt x="299508" y="67047"/>
                  <a:pt x="299508" y="149754"/>
                </a:cubicBezTo>
                <a:cubicBezTo>
                  <a:pt x="299508" y="211784"/>
                  <a:pt x="261794" y="265006"/>
                  <a:pt x="208045" y="287740"/>
                </a:cubicBezTo>
                <a:lnTo>
                  <a:pt x="172613" y="294893"/>
                </a:lnTo>
                <a:lnTo>
                  <a:pt x="172613" y="1699896"/>
                </a:lnTo>
                <a:lnTo>
                  <a:pt x="208045" y="1707050"/>
                </a:lnTo>
                <a:cubicBezTo>
                  <a:pt x="261794" y="1729783"/>
                  <a:pt x="299508" y="1783005"/>
                  <a:pt x="299508" y="1845035"/>
                </a:cubicBezTo>
                <a:cubicBezTo>
                  <a:pt x="299508" y="1927742"/>
                  <a:pt x="232461" y="1994789"/>
                  <a:pt x="149754" y="1994789"/>
                </a:cubicBezTo>
                <a:cubicBezTo>
                  <a:pt x="67047" y="1994789"/>
                  <a:pt x="0" y="1927742"/>
                  <a:pt x="0" y="1845035"/>
                </a:cubicBezTo>
                <a:cubicBezTo>
                  <a:pt x="0" y="1783005"/>
                  <a:pt x="37714" y="1729783"/>
                  <a:pt x="91463" y="1707050"/>
                </a:cubicBezTo>
                <a:lnTo>
                  <a:pt x="126894" y="1699896"/>
                </a:lnTo>
                <a:lnTo>
                  <a:pt x="126894" y="294893"/>
                </a:lnTo>
                <a:lnTo>
                  <a:pt x="91463" y="287740"/>
                </a:lnTo>
                <a:cubicBezTo>
                  <a:pt x="37714" y="265006"/>
                  <a:pt x="0" y="211784"/>
                  <a:pt x="0" y="149754"/>
                </a:cubicBezTo>
                <a:cubicBezTo>
                  <a:pt x="0" y="67047"/>
                  <a:pt x="67047" y="0"/>
                  <a:pt x="149754" y="0"/>
                </a:cubicBezTo>
                <a:close/>
              </a:path>
            </a:pathLst>
          </a:custGeom>
          <a:gradFill flip="none" rotWithShape="1">
            <a:gsLst>
              <a:gs pos="3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70FA04-C3ED-455F-92AF-CCE8897C9FE7}"/>
              </a:ext>
            </a:extLst>
          </p:cNvPr>
          <p:cNvSpPr txBox="1"/>
          <p:nvPr/>
        </p:nvSpPr>
        <p:spPr>
          <a:xfrm>
            <a:off x="598308" y="981293"/>
            <a:ext cx="1795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967 - 1976</a:t>
            </a:r>
          </a:p>
        </p:txBody>
      </p:sp>
      <p:sp>
        <p:nvSpPr>
          <p:cNvPr id="82" name="!!22">
            <a:extLst>
              <a:ext uri="{FF2B5EF4-FFF2-40B4-BE49-F238E27FC236}">
                <a16:creationId xmlns:a16="http://schemas.microsoft.com/office/drawing/2014/main" id="{11D720D9-B8E1-4171-B3D2-7645D465EC82}"/>
              </a:ext>
            </a:extLst>
          </p:cNvPr>
          <p:cNvSpPr txBox="1"/>
          <p:nvPr/>
        </p:nvSpPr>
        <p:spPr>
          <a:xfrm>
            <a:off x="178458" y="129896"/>
            <a:ext cx="750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giai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2A2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ASEAN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52A2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!!1">
            <a:extLst>
              <a:ext uri="{FF2B5EF4-FFF2-40B4-BE49-F238E27FC236}">
                <a16:creationId xmlns:a16="http://schemas.microsoft.com/office/drawing/2014/main" id="{703F301F-027D-4470-ABC5-24F5D01834C4}"/>
              </a:ext>
            </a:extLst>
          </p:cNvPr>
          <p:cNvSpPr txBox="1"/>
          <p:nvPr/>
        </p:nvSpPr>
        <p:spPr>
          <a:xfrm>
            <a:off x="270492" y="3794064"/>
            <a:ext cx="24513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1971, ASEAN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tuyên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vực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hòa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do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lập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585454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!!2">
            <a:extLst>
              <a:ext uri="{FF2B5EF4-FFF2-40B4-BE49-F238E27FC236}">
                <a16:creationId xmlns:a16="http://schemas.microsoft.com/office/drawing/2014/main" id="{335E514E-FAA8-4309-BF7B-EB3E64504E2C}"/>
              </a:ext>
            </a:extLst>
          </p:cNvPr>
          <p:cNvSpPr txBox="1"/>
          <p:nvPr/>
        </p:nvSpPr>
        <p:spPr>
          <a:xfrm>
            <a:off x="2929330" y="3469789"/>
            <a:ext cx="24513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585454"/>
                </a:solidFill>
                <a:cs typeface="Arial" panose="020B0604020202020204" pitchFamily="34" charset="0"/>
              </a:rPr>
              <a:t>P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quyết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vấn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vực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tác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585454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!!3">
            <a:extLst>
              <a:ext uri="{FF2B5EF4-FFF2-40B4-BE49-F238E27FC236}">
                <a16:creationId xmlns:a16="http://schemas.microsoft.com/office/drawing/2014/main" id="{B00C124A-378E-466B-929F-5F50DCC6D0D8}"/>
              </a:ext>
            </a:extLst>
          </p:cNvPr>
          <p:cNvSpPr txBox="1"/>
          <p:nvPr/>
        </p:nvSpPr>
        <p:spPr>
          <a:xfrm>
            <a:off x="5638888" y="3794064"/>
            <a:ext cx="24769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Hiệp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do (AFTA)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(1992), </a:t>
            </a:r>
            <a:r>
              <a:rPr lang="en-US" sz="2600" dirty="0">
                <a:solidFill>
                  <a:srgbClr val="585454"/>
                </a:solidFill>
                <a:cs typeface="Arial" panose="020B0604020202020204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ASEAN (2007)</a:t>
            </a:r>
          </a:p>
        </p:txBody>
      </p:sp>
      <p:sp>
        <p:nvSpPr>
          <p:cNvPr id="36" name="!!4">
            <a:extLst>
              <a:ext uri="{FF2B5EF4-FFF2-40B4-BE49-F238E27FC236}">
                <a16:creationId xmlns:a16="http://schemas.microsoft.com/office/drawing/2014/main" id="{1D34916C-6A7A-4EC1-A682-8532FFC17337}"/>
              </a:ext>
            </a:extLst>
          </p:cNvPr>
          <p:cNvSpPr txBox="1"/>
          <p:nvPr/>
        </p:nvSpPr>
        <p:spPr>
          <a:xfrm>
            <a:off x="8340097" y="3469789"/>
            <a:ext cx="25110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ASEAN.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ASEAN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ASEAN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ngoài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85454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02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62" grpId="0" animBg="1"/>
      <p:bldP spid="45" grpId="0" animBg="1"/>
      <p:bldP spid="53" grpId="0" animBg="1"/>
      <p:bldP spid="54" grpId="0" animBg="1"/>
      <p:bldP spid="55" grpId="0" animBg="1"/>
      <p:bldP spid="67" grpId="0"/>
      <p:bldP spid="58" grpId="0" animBg="1"/>
      <p:bldP spid="59" grpId="0" animBg="1"/>
      <p:bldP spid="60" grpId="0" animBg="1"/>
      <p:bldP spid="68" grpId="0"/>
      <p:bldP spid="63" grpId="0" animBg="1"/>
      <p:bldP spid="64" grpId="0" animBg="1"/>
      <p:bldP spid="65" grpId="0" animBg="1"/>
      <p:bldP spid="69" grpId="0"/>
      <p:bldP spid="3" grpId="0" animBg="1"/>
      <p:bldP spid="8" grpId="0" animBg="1"/>
      <p:bldP spid="12" grpId="0" animBg="1"/>
      <p:bldP spid="66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D8402B-2FB9-4D21-A798-B062BFF712CB}"/>
              </a:ext>
            </a:extLst>
          </p:cNvPr>
          <p:cNvSpPr>
            <a:spLocks noChangeAspect="1"/>
          </p:cNvSpPr>
          <p:nvPr/>
        </p:nvSpPr>
        <p:spPr>
          <a:xfrm>
            <a:off x="0" y="12560"/>
            <a:ext cx="12192000" cy="6832880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152EDEF-7C2C-4E36-BB79-985D172E8ED6}"/>
              </a:ext>
            </a:extLst>
          </p:cNvPr>
          <p:cNvGrpSpPr/>
          <p:nvPr/>
        </p:nvGrpSpPr>
        <p:grpSpPr>
          <a:xfrm>
            <a:off x="5410443" y="5494551"/>
            <a:ext cx="1430121" cy="837680"/>
            <a:chOff x="5159696" y="5035103"/>
            <a:chExt cx="1430121" cy="837680"/>
          </a:xfrm>
          <a:solidFill>
            <a:srgbClr val="FEA200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A047221-82AC-4AFE-AAD6-99037EAD53F7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ight Triangle 71">
              <a:extLst>
                <a:ext uri="{FF2B5EF4-FFF2-40B4-BE49-F238E27FC236}">
                  <a16:creationId xmlns:a16="http://schemas.microsoft.com/office/drawing/2014/main" id="{4BAD3C5B-891C-42A4-A9AA-420F2FA808E2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8B3D66FF-AC3B-40D0-B671-7527D0C1ECEE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C77877C6-88F3-420A-B7F9-1D460072FC84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3EE4156A-5F5D-4C04-AAAD-BE0D3A504EC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165B0295-7070-4F8C-AEC5-86E41199EF70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85DDFC-F1BC-4A7F-B018-BDCBEB2CC05E}"/>
              </a:ext>
            </a:extLst>
          </p:cNvPr>
          <p:cNvGrpSpPr/>
          <p:nvPr/>
        </p:nvGrpSpPr>
        <p:grpSpPr>
          <a:xfrm rot="4310456">
            <a:off x="5475258" y="4276581"/>
            <a:ext cx="1430121" cy="837680"/>
            <a:chOff x="5159696" y="5035103"/>
            <a:chExt cx="1430121" cy="837680"/>
          </a:xfrm>
          <a:solidFill>
            <a:srgbClr val="008CF8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D738C02-D1BE-45E1-9EB0-46901190A94D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108F4621-0EBD-42D5-BD93-3F6CFD3D24EA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ight Triangle 80">
              <a:extLst>
                <a:ext uri="{FF2B5EF4-FFF2-40B4-BE49-F238E27FC236}">
                  <a16:creationId xmlns:a16="http://schemas.microsoft.com/office/drawing/2014/main" id="{8A58849F-1DDD-49B5-B31A-415F46205CC8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83448CD9-7510-4E4F-B7E5-11E887A59786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ight Triangle 82">
              <a:extLst>
                <a:ext uri="{FF2B5EF4-FFF2-40B4-BE49-F238E27FC236}">
                  <a16:creationId xmlns:a16="http://schemas.microsoft.com/office/drawing/2014/main" id="{B83C25AB-1DA4-4F84-A64B-6F06FC2F59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ight Triangle 83">
              <a:extLst>
                <a:ext uri="{FF2B5EF4-FFF2-40B4-BE49-F238E27FC236}">
                  <a16:creationId xmlns:a16="http://schemas.microsoft.com/office/drawing/2014/main" id="{76EA01B0-CE9D-4EB3-B2F5-DF2C1380FB5C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1E0C08-3584-4690-BAAF-69F077C8693E}"/>
              </a:ext>
            </a:extLst>
          </p:cNvPr>
          <p:cNvGrpSpPr/>
          <p:nvPr/>
        </p:nvGrpSpPr>
        <p:grpSpPr>
          <a:xfrm rot="218524">
            <a:off x="5480590" y="3090484"/>
            <a:ext cx="1430121" cy="837680"/>
            <a:chOff x="5159696" y="5035103"/>
            <a:chExt cx="1430121" cy="837680"/>
          </a:xfrm>
          <a:solidFill>
            <a:srgbClr val="FE23AB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77626F1-0BF4-4A28-A956-9B37AF4341D5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ight Triangle 86">
              <a:extLst>
                <a:ext uri="{FF2B5EF4-FFF2-40B4-BE49-F238E27FC236}">
                  <a16:creationId xmlns:a16="http://schemas.microsoft.com/office/drawing/2014/main" id="{B7069837-630C-4E11-A163-42C0E5CDFECB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ight Triangle 87">
              <a:extLst>
                <a:ext uri="{FF2B5EF4-FFF2-40B4-BE49-F238E27FC236}">
                  <a16:creationId xmlns:a16="http://schemas.microsoft.com/office/drawing/2014/main" id="{208E0B31-DB8E-4479-883F-AC5A29A1163C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Right Triangle 88">
              <a:extLst>
                <a:ext uri="{FF2B5EF4-FFF2-40B4-BE49-F238E27FC236}">
                  <a16:creationId xmlns:a16="http://schemas.microsoft.com/office/drawing/2014/main" id="{C3FCE464-431A-403C-A6DE-16D46E5C4AA7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ight Triangle 89">
              <a:extLst>
                <a:ext uri="{FF2B5EF4-FFF2-40B4-BE49-F238E27FC236}">
                  <a16:creationId xmlns:a16="http://schemas.microsoft.com/office/drawing/2014/main" id="{0FF5469E-38AC-4072-A510-46CB7DDBDF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1E8008A7-7138-4A15-BB8A-E624A7D84BD9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68D443-E0AD-47C5-8E1E-2ECFC17DA090}"/>
              </a:ext>
            </a:extLst>
          </p:cNvPr>
          <p:cNvGrpSpPr/>
          <p:nvPr/>
        </p:nvGrpSpPr>
        <p:grpSpPr>
          <a:xfrm rot="4310456">
            <a:off x="5495073" y="2084266"/>
            <a:ext cx="1430121" cy="837680"/>
            <a:chOff x="5159696" y="5035103"/>
            <a:chExt cx="1430121" cy="837680"/>
          </a:xfrm>
          <a:solidFill>
            <a:srgbClr val="00C897"/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58E7A97-2B79-4CCD-8E33-AA8C2252719F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61DEF37D-5AD9-43BA-AED3-621C50CF48C9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F99DDA40-CB43-4EE0-8225-DCC98F000753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ight Triangle 95">
              <a:extLst>
                <a:ext uri="{FF2B5EF4-FFF2-40B4-BE49-F238E27FC236}">
                  <a16:creationId xmlns:a16="http://schemas.microsoft.com/office/drawing/2014/main" id="{ACE40E92-7A61-4BA9-A888-95F88FD51D41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6EDBC201-560C-4A32-9D0F-FA785AF71833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id="{6819941D-D698-4418-99F3-0B8CAD7F37B8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398241-7B5B-4042-9A2C-F1FBA34AFB46}"/>
              </a:ext>
            </a:extLst>
          </p:cNvPr>
          <p:cNvGrpSpPr/>
          <p:nvPr/>
        </p:nvGrpSpPr>
        <p:grpSpPr>
          <a:xfrm rot="218524">
            <a:off x="5471759" y="909696"/>
            <a:ext cx="1430121" cy="837680"/>
            <a:chOff x="5159696" y="5035103"/>
            <a:chExt cx="1430121" cy="837680"/>
          </a:xfrm>
          <a:solidFill>
            <a:srgbClr val="9EE227"/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A7647F0-F379-4BDB-B865-1E007B94CBAA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B01F3BDC-E765-4471-901E-C5F809C2F9D3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3B1ADB11-5CD6-4EC2-95AD-97F90CADEAFD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ight Triangle 109">
              <a:extLst>
                <a:ext uri="{FF2B5EF4-FFF2-40B4-BE49-F238E27FC236}">
                  <a16:creationId xmlns:a16="http://schemas.microsoft.com/office/drawing/2014/main" id="{DA3B84F8-E475-4D2A-B139-6669C61C13DA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ight Triangle 110">
              <a:extLst>
                <a:ext uri="{FF2B5EF4-FFF2-40B4-BE49-F238E27FC236}">
                  <a16:creationId xmlns:a16="http://schemas.microsoft.com/office/drawing/2014/main" id="{7B9C2A8D-C986-40CA-B9B5-26D25023D90C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ight Triangle 111">
              <a:extLst>
                <a:ext uri="{FF2B5EF4-FFF2-40B4-BE49-F238E27FC236}">
                  <a16:creationId xmlns:a16="http://schemas.microsoft.com/office/drawing/2014/main" id="{9A99B125-5A02-436D-991D-4EEEAFFC4CCB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005D127-C12D-4329-A395-D29F9DCF2BEF}"/>
              </a:ext>
            </a:extLst>
          </p:cNvPr>
          <p:cNvSpPr/>
          <p:nvPr/>
        </p:nvSpPr>
        <p:spPr>
          <a:xfrm rot="21164160">
            <a:off x="7062768" y="4191309"/>
            <a:ext cx="4228279" cy="7307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B61648A-9927-4F33-A3D8-9BCF323A3E50}"/>
              </a:ext>
            </a:extLst>
          </p:cNvPr>
          <p:cNvSpPr/>
          <p:nvPr/>
        </p:nvSpPr>
        <p:spPr>
          <a:xfrm>
            <a:off x="6463406" y="4538442"/>
            <a:ext cx="5285383" cy="12568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E2B9244-B060-49E3-BFBF-5054353E6E17}"/>
              </a:ext>
            </a:extLst>
          </p:cNvPr>
          <p:cNvSpPr/>
          <p:nvPr/>
        </p:nvSpPr>
        <p:spPr>
          <a:xfrm>
            <a:off x="6499243" y="4538442"/>
            <a:ext cx="1256880" cy="1256880"/>
          </a:xfrm>
          <a:prstGeom prst="roundRect">
            <a:avLst/>
          </a:prstGeom>
          <a:gradFill flip="none" rotWithShape="1">
            <a:gsLst>
              <a:gs pos="0">
                <a:srgbClr val="0099FF"/>
              </a:gs>
              <a:gs pos="100000">
                <a:srgbClr val="0033CC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63F0F05-4353-4A60-87B1-A53FAD941621}"/>
              </a:ext>
            </a:extLst>
          </p:cNvPr>
          <p:cNvSpPr/>
          <p:nvPr/>
        </p:nvSpPr>
        <p:spPr>
          <a:xfrm>
            <a:off x="6660268" y="4699467"/>
            <a:ext cx="934830" cy="9348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8F4C11-499E-479B-BC9D-951339A6A76A}"/>
              </a:ext>
            </a:extLst>
          </p:cNvPr>
          <p:cNvSpPr txBox="1"/>
          <p:nvPr/>
        </p:nvSpPr>
        <p:spPr>
          <a:xfrm>
            <a:off x="6614726" y="4920661"/>
            <a:ext cx="9459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1976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CCD9DC0-AA7D-4A73-86DD-61172B737FAE}"/>
              </a:ext>
            </a:extLst>
          </p:cNvPr>
          <p:cNvSpPr/>
          <p:nvPr/>
        </p:nvSpPr>
        <p:spPr>
          <a:xfrm rot="429712">
            <a:off x="948064" y="3021958"/>
            <a:ext cx="4155750" cy="7307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23946A3-F013-492F-BE42-41474C3D9E40}"/>
              </a:ext>
            </a:extLst>
          </p:cNvPr>
          <p:cNvSpPr/>
          <p:nvPr/>
        </p:nvSpPr>
        <p:spPr>
          <a:xfrm rot="429712">
            <a:off x="1066841" y="4931946"/>
            <a:ext cx="4155750" cy="7307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85CBD2C-02AF-4228-99AC-4C5B21FBF0F7}"/>
              </a:ext>
            </a:extLst>
          </p:cNvPr>
          <p:cNvSpPr/>
          <p:nvPr/>
        </p:nvSpPr>
        <p:spPr>
          <a:xfrm rot="21164160">
            <a:off x="7082532" y="2154611"/>
            <a:ext cx="4228279" cy="7307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AEC0A4A-D41A-4243-A685-0213F0F6371F}"/>
              </a:ext>
            </a:extLst>
          </p:cNvPr>
          <p:cNvSpPr/>
          <p:nvPr/>
        </p:nvSpPr>
        <p:spPr>
          <a:xfrm rot="21164160">
            <a:off x="7102296" y="117913"/>
            <a:ext cx="4228279" cy="7307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962BC0E-C21C-4A24-9037-A1300FBB7696}"/>
              </a:ext>
            </a:extLst>
          </p:cNvPr>
          <p:cNvSpPr/>
          <p:nvPr/>
        </p:nvSpPr>
        <p:spPr>
          <a:xfrm>
            <a:off x="6499242" y="2445207"/>
            <a:ext cx="5285383" cy="12568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5C3396E-5C6B-41B6-848C-159F44D50BC7}"/>
              </a:ext>
            </a:extLst>
          </p:cNvPr>
          <p:cNvSpPr/>
          <p:nvPr/>
        </p:nvSpPr>
        <p:spPr>
          <a:xfrm>
            <a:off x="6535079" y="2445207"/>
            <a:ext cx="1256880" cy="1256880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6666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147959C-BDC8-4B06-B485-BF60B7D0F277}"/>
              </a:ext>
            </a:extLst>
          </p:cNvPr>
          <p:cNvSpPr/>
          <p:nvPr/>
        </p:nvSpPr>
        <p:spPr>
          <a:xfrm>
            <a:off x="6696104" y="2606232"/>
            <a:ext cx="934830" cy="9348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1DBE2E-809B-4613-BF53-21A5A8EBEF8C}"/>
              </a:ext>
            </a:extLst>
          </p:cNvPr>
          <p:cNvSpPr txBox="1"/>
          <p:nvPr/>
        </p:nvSpPr>
        <p:spPr>
          <a:xfrm>
            <a:off x="6696104" y="2827426"/>
            <a:ext cx="934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2C30B56-F8E2-4021-B009-1442F0D26534}"/>
              </a:ext>
            </a:extLst>
          </p:cNvPr>
          <p:cNvSpPr/>
          <p:nvPr/>
        </p:nvSpPr>
        <p:spPr>
          <a:xfrm>
            <a:off x="6473390" y="351972"/>
            <a:ext cx="5285383" cy="12568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FE399A1-1E70-44C3-B767-EC3B6726DF65}"/>
              </a:ext>
            </a:extLst>
          </p:cNvPr>
          <p:cNvSpPr/>
          <p:nvPr/>
        </p:nvSpPr>
        <p:spPr>
          <a:xfrm>
            <a:off x="6509227" y="351972"/>
            <a:ext cx="1256880" cy="1256880"/>
          </a:xfrm>
          <a:prstGeom prst="roundRect">
            <a:avLst/>
          </a:prstGeom>
          <a:gradFill flip="none" rotWithShape="1">
            <a:gsLst>
              <a:gs pos="0">
                <a:srgbClr val="FF5050"/>
              </a:gs>
              <a:gs pos="100000">
                <a:srgbClr val="CC000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5507F8B-4C2A-4C5D-B522-8565957F4A9A}"/>
              </a:ext>
            </a:extLst>
          </p:cNvPr>
          <p:cNvSpPr/>
          <p:nvPr/>
        </p:nvSpPr>
        <p:spPr>
          <a:xfrm>
            <a:off x="6670252" y="512997"/>
            <a:ext cx="934830" cy="9348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966677-4346-4D95-822F-C4DE9A8500BA}"/>
              </a:ext>
            </a:extLst>
          </p:cNvPr>
          <p:cNvSpPr txBox="1"/>
          <p:nvPr/>
        </p:nvSpPr>
        <p:spPr>
          <a:xfrm>
            <a:off x="6611982" y="734191"/>
            <a:ext cx="10513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D12FDB9-0542-47C7-ABA0-B04664F4F5C3}"/>
              </a:ext>
            </a:extLst>
          </p:cNvPr>
          <p:cNvSpPr txBox="1"/>
          <p:nvPr/>
        </p:nvSpPr>
        <p:spPr>
          <a:xfrm>
            <a:off x="7764738" y="564914"/>
            <a:ext cx="3976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D6101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D6101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D6101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D6101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D6101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D6101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D6101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D6101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D6101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3C5CB0-00C9-448D-A826-1821484B6735}"/>
              </a:ext>
            </a:extLst>
          </p:cNvPr>
          <p:cNvSpPr/>
          <p:nvPr/>
        </p:nvSpPr>
        <p:spPr>
          <a:xfrm>
            <a:off x="443211" y="5306867"/>
            <a:ext cx="5194721" cy="12568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96FBD9-28D8-4FB4-8850-F2672AC77D40}"/>
              </a:ext>
            </a:extLst>
          </p:cNvPr>
          <p:cNvSpPr/>
          <p:nvPr/>
        </p:nvSpPr>
        <p:spPr>
          <a:xfrm>
            <a:off x="4381051" y="5305420"/>
            <a:ext cx="1256880" cy="1256880"/>
          </a:xfrm>
          <a:prstGeom prst="roundRect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B686B5-6A6F-4A64-BD94-B53C57F1A773}"/>
              </a:ext>
            </a:extLst>
          </p:cNvPr>
          <p:cNvSpPr/>
          <p:nvPr/>
        </p:nvSpPr>
        <p:spPr>
          <a:xfrm>
            <a:off x="4542076" y="5467892"/>
            <a:ext cx="934830" cy="9348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260CF-3CD0-4E6F-8FBC-930D78E31066}"/>
              </a:ext>
            </a:extLst>
          </p:cNvPr>
          <p:cNvSpPr txBox="1"/>
          <p:nvPr/>
        </p:nvSpPr>
        <p:spPr>
          <a:xfrm>
            <a:off x="4496534" y="5689086"/>
            <a:ext cx="9193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1967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12E983-9871-4A99-8541-B41C31563BE9}"/>
              </a:ext>
            </a:extLst>
          </p:cNvPr>
          <p:cNvSpPr/>
          <p:nvPr/>
        </p:nvSpPr>
        <p:spPr>
          <a:xfrm>
            <a:off x="465667" y="3399674"/>
            <a:ext cx="5194721" cy="12568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CC332A-E19C-410A-B06F-C2D540ABF0F9}"/>
              </a:ext>
            </a:extLst>
          </p:cNvPr>
          <p:cNvSpPr/>
          <p:nvPr/>
        </p:nvSpPr>
        <p:spPr>
          <a:xfrm>
            <a:off x="4403507" y="3399674"/>
            <a:ext cx="1256880" cy="1256880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0066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E83A19-FF44-4F45-BB27-9C6E604D4C35}"/>
              </a:ext>
            </a:extLst>
          </p:cNvPr>
          <p:cNvSpPr/>
          <p:nvPr/>
        </p:nvSpPr>
        <p:spPr>
          <a:xfrm>
            <a:off x="4564532" y="3560699"/>
            <a:ext cx="934830" cy="9348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8524D-8D49-4749-848A-B0A9E608F5D2}"/>
              </a:ext>
            </a:extLst>
          </p:cNvPr>
          <p:cNvSpPr txBox="1"/>
          <p:nvPr/>
        </p:nvSpPr>
        <p:spPr>
          <a:xfrm>
            <a:off x="4564073" y="3781893"/>
            <a:ext cx="935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2AB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C6D87-5C43-4ABA-AE8C-36805B7F44D5}"/>
              </a:ext>
            </a:extLst>
          </p:cNvPr>
          <p:cNvSpPr txBox="1"/>
          <p:nvPr/>
        </p:nvSpPr>
        <p:spPr>
          <a:xfrm>
            <a:off x="495065" y="3581838"/>
            <a:ext cx="3918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FF08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ASEAN (AFTA)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87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C1B563-28CF-4B5F-9DEE-D25AAB28F761}"/>
              </a:ext>
            </a:extLst>
          </p:cNvPr>
          <p:cNvSpPr/>
          <p:nvPr/>
        </p:nvSpPr>
        <p:spPr>
          <a:xfrm rot="429712">
            <a:off x="830910" y="1129014"/>
            <a:ext cx="4155750" cy="7307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F59B71-8F84-40A0-94DC-84DD2C558A68}"/>
              </a:ext>
            </a:extLst>
          </p:cNvPr>
          <p:cNvSpPr/>
          <p:nvPr/>
        </p:nvSpPr>
        <p:spPr>
          <a:xfrm>
            <a:off x="465667" y="1493928"/>
            <a:ext cx="5194721" cy="12568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9F59E8D-C558-41D3-A7A2-4405783F043D}"/>
              </a:ext>
            </a:extLst>
          </p:cNvPr>
          <p:cNvSpPr/>
          <p:nvPr/>
        </p:nvSpPr>
        <p:spPr>
          <a:xfrm>
            <a:off x="4401453" y="1493928"/>
            <a:ext cx="1256880" cy="1256880"/>
          </a:xfrm>
          <a:prstGeom prst="roundRect">
            <a:avLst/>
          </a:prstGeom>
          <a:gradFill flip="none" rotWithShape="1">
            <a:gsLst>
              <a:gs pos="0">
                <a:srgbClr val="CCFF33"/>
              </a:gs>
              <a:gs pos="100000">
                <a:srgbClr val="00800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023591-A286-454C-A314-6733EF776E25}"/>
              </a:ext>
            </a:extLst>
          </p:cNvPr>
          <p:cNvSpPr/>
          <p:nvPr/>
        </p:nvSpPr>
        <p:spPr>
          <a:xfrm>
            <a:off x="4562478" y="1654953"/>
            <a:ext cx="934830" cy="9348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23E3E9-1291-44AC-A785-86FC3D0B22A8}"/>
              </a:ext>
            </a:extLst>
          </p:cNvPr>
          <p:cNvSpPr txBox="1"/>
          <p:nvPr/>
        </p:nvSpPr>
        <p:spPr>
          <a:xfrm>
            <a:off x="4510419" y="1876147"/>
            <a:ext cx="1038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275947-8728-47AD-9556-9A062B597CD7}"/>
              </a:ext>
            </a:extLst>
          </p:cNvPr>
          <p:cNvSpPr txBox="1"/>
          <p:nvPr/>
        </p:nvSpPr>
        <p:spPr>
          <a:xfrm>
            <a:off x="549013" y="1676092"/>
            <a:ext cx="3891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ASEAN ra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1C91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2008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C91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2DA1112-6CD8-45E2-8E42-D4CA62B544DF}"/>
              </a:ext>
            </a:extLst>
          </p:cNvPr>
          <p:cNvSpPr txBox="1"/>
          <p:nvPr/>
        </p:nvSpPr>
        <p:spPr>
          <a:xfrm>
            <a:off x="7756122" y="4720606"/>
            <a:ext cx="3920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ASEAN (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44D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Bali)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44D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D70FF93-0115-421D-9736-F348A4A8863F}"/>
              </a:ext>
            </a:extLst>
          </p:cNvPr>
          <p:cNvSpPr txBox="1"/>
          <p:nvPr/>
        </p:nvSpPr>
        <p:spPr>
          <a:xfrm>
            <a:off x="7764738" y="2627371"/>
            <a:ext cx="39642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600" dirty="0" err="1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600" dirty="0" err="1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7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776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0B6FD71-234D-4F37-B7D6-FF9FACA8D96D}"/>
              </a:ext>
            </a:extLst>
          </p:cNvPr>
          <p:cNvSpPr txBox="1"/>
          <p:nvPr/>
        </p:nvSpPr>
        <p:spPr>
          <a:xfrm>
            <a:off x="465053" y="5489031"/>
            <a:ext cx="3898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 </a:t>
            </a:r>
            <a:r>
              <a:rPr lang="en-US" sz="2600" noProof="0" dirty="0" err="1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noProof="0" dirty="0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noProof="0" dirty="0" err="1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noProof="0" dirty="0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noProof="0" dirty="0" err="1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noProof="0" dirty="0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noProof="0" dirty="0" err="1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noProof="0" dirty="0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00" noProof="0" dirty="0" err="1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noProof="0" dirty="0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600" noProof="0" dirty="0" err="1">
                <a:solidFill>
                  <a:srgbClr val="FFA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A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!!22">
            <a:extLst>
              <a:ext uri="{FF2B5EF4-FFF2-40B4-BE49-F238E27FC236}">
                <a16:creationId xmlns:a16="http://schemas.microsoft.com/office/drawing/2014/main" id="{C727F83C-9206-4EA4-BB75-2637412C3368}"/>
              </a:ext>
            </a:extLst>
          </p:cNvPr>
          <p:cNvSpPr txBox="1"/>
          <p:nvPr/>
        </p:nvSpPr>
        <p:spPr>
          <a:xfrm>
            <a:off x="178458" y="129896"/>
            <a:ext cx="6017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>
                  <a:solidFill>
                    <a:srgbClr val="024E66"/>
                  </a:solidFill>
                </a:ln>
                <a:gradFill flip="none" rotWithShape="1">
                  <a:gsLst>
                    <a:gs pos="0">
                      <a:srgbClr val="024E66"/>
                    </a:gs>
                    <a:gs pos="100000">
                      <a:srgbClr val="5C5C5C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CỘT MỐC QUAN TRỌNG CỦA ASEAN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024E66"/>
                </a:solidFill>
              </a:ln>
              <a:gradFill flip="none" rotWithShape="1">
                <a:gsLst>
                  <a:gs pos="0">
                    <a:srgbClr val="024E66"/>
                  </a:gs>
                  <a:gs pos="100000">
                    <a:srgbClr val="5C5C5C"/>
                  </a:gs>
                </a:gsLst>
                <a:lin ang="2700000" scaled="1"/>
                <a:tileRect/>
              </a:gra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0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3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3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4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4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4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4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4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5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53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54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" presetClass="entr" presetSubtype="8" fill="hold" grpId="0" nodeType="after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6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6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7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7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7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7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7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8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8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8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2" presetClass="entr" presetSubtype="2" fill="hold" grpId="0" nodeType="after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9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9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10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10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10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10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109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110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2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113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114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5" presetID="2" presetClass="entr" presetSubtype="8" fill="hold" grpId="0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2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3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32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3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3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8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3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40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8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4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4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8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5" presetID="2" presetClass="entr" presetSubtype="2" fill="hold" grpId="0" nodeType="after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157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158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2" presetClass="entr" presetSubtype="2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16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162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3" presetID="2" presetClass="entr" presetSubtype="2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16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16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7" presetID="2" presetClass="entr" presetSubtype="2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169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17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1" presetID="2" presetClass="entr" presetSubtype="2" fill="hold" grpId="0" nodeType="withEffect" p14:presetBounceEnd="3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667">
                                          <p:cBhvr additive="base">
                                            <p:cTn id="173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667">
                                          <p:cBhvr additive="base">
                                            <p:cTn id="174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1" grpId="0" animBg="1"/>
          <p:bldP spid="41" grpId="0" animBg="1"/>
          <p:bldP spid="42" grpId="0" animBg="1"/>
          <p:bldP spid="43" grpId="0" animBg="1"/>
          <p:bldP spid="45" grpId="0"/>
          <p:bldP spid="99" grpId="0" animBg="1"/>
          <p:bldP spid="100" grpId="0" animBg="1"/>
          <p:bldP spid="102" grpId="0" animBg="1"/>
          <p:bldP spid="103" grpId="0" animBg="1"/>
          <p:bldP spid="51" grpId="0" animBg="1"/>
          <p:bldP spid="52" grpId="0" animBg="1"/>
          <p:bldP spid="53" grpId="0" animBg="1"/>
          <p:bldP spid="55" grpId="0"/>
          <p:bldP spid="60" grpId="0" animBg="1"/>
          <p:bldP spid="61" grpId="0" animBg="1"/>
          <p:bldP spid="62" grpId="0" animBg="1"/>
          <p:bldP spid="64" grpId="0"/>
          <p:bldP spid="66" grpId="0"/>
          <p:bldP spid="9" grpId="0" animBg="1"/>
          <p:bldP spid="5" grpId="0" animBg="1"/>
          <p:bldP spid="6" grpId="0" animBg="1"/>
          <p:bldP spid="8" grpId="0"/>
          <p:bldP spid="14" grpId="0" animBg="1"/>
          <p:bldP spid="15" grpId="0" animBg="1"/>
          <p:bldP spid="16" grpId="0" animBg="1"/>
          <p:bldP spid="18" grpId="0"/>
          <p:bldP spid="20" grpId="0"/>
          <p:bldP spid="148" grpId="0" animBg="1"/>
          <p:bldP spid="23" grpId="0" animBg="1"/>
          <p:bldP spid="24" grpId="0" animBg="1"/>
          <p:bldP spid="25" grpId="0" animBg="1"/>
          <p:bldP spid="27" grpId="0"/>
          <p:bldP spid="29" grpId="0"/>
          <p:bldP spid="105" grpId="0"/>
          <p:bldP spid="113" grpId="0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8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9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4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1" grpId="0" animBg="1"/>
          <p:bldP spid="41" grpId="0" animBg="1"/>
          <p:bldP spid="42" grpId="0" animBg="1"/>
          <p:bldP spid="43" grpId="0" animBg="1"/>
          <p:bldP spid="45" grpId="0"/>
          <p:bldP spid="99" grpId="0" animBg="1"/>
          <p:bldP spid="100" grpId="0" animBg="1"/>
          <p:bldP spid="102" grpId="0" animBg="1"/>
          <p:bldP spid="103" grpId="0" animBg="1"/>
          <p:bldP spid="51" grpId="0" animBg="1"/>
          <p:bldP spid="52" grpId="0" animBg="1"/>
          <p:bldP spid="53" grpId="0" animBg="1"/>
          <p:bldP spid="55" grpId="0"/>
          <p:bldP spid="60" grpId="0" animBg="1"/>
          <p:bldP spid="61" grpId="0" animBg="1"/>
          <p:bldP spid="62" grpId="0" animBg="1"/>
          <p:bldP spid="64" grpId="0"/>
          <p:bldP spid="66" grpId="0"/>
          <p:bldP spid="9" grpId="0" animBg="1"/>
          <p:bldP spid="5" grpId="0" animBg="1"/>
          <p:bldP spid="6" grpId="0" animBg="1"/>
          <p:bldP spid="8" grpId="0"/>
          <p:bldP spid="14" grpId="0" animBg="1"/>
          <p:bldP spid="15" grpId="0" animBg="1"/>
          <p:bldP spid="16" grpId="0" animBg="1"/>
          <p:bldP spid="18" grpId="0"/>
          <p:bldP spid="20" grpId="0"/>
          <p:bldP spid="148" grpId="0" animBg="1"/>
          <p:bldP spid="23" grpId="0" animBg="1"/>
          <p:bldP spid="24" grpId="0" animBg="1"/>
          <p:bldP spid="25" grpId="0" animBg="1"/>
          <p:bldP spid="27" grpId="0"/>
          <p:bldP spid="29" grpId="0"/>
          <p:bldP spid="105" grpId="0"/>
          <p:bldP spid="113" grpId="0"/>
          <p:bldP spid="11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23D159-072C-4B87-8B8F-B1E080707062}"/>
              </a:ext>
            </a:extLst>
          </p:cNvPr>
          <p:cNvSpPr txBox="1"/>
          <p:nvPr/>
        </p:nvSpPr>
        <p:spPr>
          <a:xfrm>
            <a:off x="1127653" y="2890391"/>
            <a:ext cx="9936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C5C5C"/>
                </a:solidFill>
              </a:rPr>
              <a:t>SƯU TẦM TƯ LIỆU, TRANH ẢNH, VIDEO VỀ MỐI QUAN HỆ GIỮA ASEAN VÀ VIỆT NAM</a:t>
            </a:r>
          </a:p>
        </p:txBody>
      </p:sp>
    </p:spTree>
    <p:extLst>
      <p:ext uri="{BB962C8B-B14F-4D97-AF65-F5344CB8AC3E}">
        <p14:creationId xmlns:p14="http://schemas.microsoft.com/office/powerpoint/2010/main" val="24928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40550-D400-4C75-8A0F-CCAC148A68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rcRect/>
            <a:stretch>
              <a:fillRect t="-9555" b="-955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4">
            <a:extLst>
              <a:ext uri="{FF2B5EF4-FFF2-40B4-BE49-F238E27FC236}">
                <a16:creationId xmlns:a16="http://schemas.microsoft.com/office/drawing/2014/main" id="{26736985-2EA8-445B-9A95-817608940E01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00B521A1-DE3C-4FFC-B52B-8D8226063B40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blipFill>
            <a:blip r:embed="rId5"/>
            <a:srcRect/>
            <a:stretch>
              <a:fillRect l="-10880" r="-10880"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1B324201-42C1-4F01-BA1A-F1F805201FCD}"/>
              </a:ext>
            </a:extLst>
          </p:cNvPr>
          <p:cNvSpPr/>
          <p:nvPr/>
        </p:nvSpPr>
        <p:spPr>
          <a:xfrm>
            <a:off x="0" y="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6"/>
            <a:srcRect/>
            <a:stretch>
              <a:fillRect l="-25098" r="-25098"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076E4357-20D7-42E1-985C-9019DCF1AD50}"/>
              </a:ext>
            </a:extLst>
          </p:cNvPr>
          <p:cNvSpPr/>
          <p:nvPr/>
        </p:nvSpPr>
        <p:spPr>
          <a:xfrm>
            <a:off x="4064000" y="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7"/>
            <a:srcRect/>
            <a:stretch>
              <a:fillRect r="-26562"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034C6A88-2335-424C-839D-9B114FE141D9}"/>
              </a:ext>
            </a:extLst>
          </p:cNvPr>
          <p:cNvSpPr/>
          <p:nvPr/>
        </p:nvSpPr>
        <p:spPr>
          <a:xfrm>
            <a:off x="8128000" y="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8"/>
            <a:srcRect/>
            <a:stretch>
              <a:fillRect l="-27963" r="-17069"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83E772-D386-4CC8-855A-5D3F8F819344}"/>
              </a:ext>
            </a:extLst>
          </p:cNvPr>
          <p:cNvSpPr txBox="1"/>
          <p:nvPr/>
        </p:nvSpPr>
        <p:spPr>
          <a:xfrm>
            <a:off x="2633846" y="27946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8646F"/>
                </a:solidFill>
              </a:rPr>
              <a:t>(Indonesia)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4EE29-93C5-485D-BD61-0C858CC6921F}"/>
              </a:ext>
            </a:extLst>
          </p:cNvPr>
          <p:cNvSpPr txBox="1"/>
          <p:nvPr/>
        </p:nvSpPr>
        <p:spPr>
          <a:xfrm>
            <a:off x="6584789" y="27946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6EDBA"/>
                </a:solidFill>
              </a:rPr>
              <a:t>(Malaysia)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B09AE6-DFC7-4A6A-B9F9-9EEDF47E0F8E}"/>
              </a:ext>
            </a:extLst>
          </p:cNvPr>
          <p:cNvSpPr txBox="1"/>
          <p:nvPr/>
        </p:nvSpPr>
        <p:spPr>
          <a:xfrm>
            <a:off x="10581961" y="27946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DB10C"/>
                </a:solidFill>
              </a:rPr>
              <a:t>(Singapore)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FFD53E-6054-4B92-8414-666B99377A5D}"/>
              </a:ext>
            </a:extLst>
          </p:cNvPr>
          <p:cNvSpPr txBox="1"/>
          <p:nvPr/>
        </p:nvSpPr>
        <p:spPr>
          <a:xfrm>
            <a:off x="4666738" y="347516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F9530"/>
                </a:solidFill>
              </a:rPr>
              <a:t>(Philippines)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97547B-E0EF-461C-8288-E6C061B6AC8A}"/>
              </a:ext>
            </a:extLst>
          </p:cNvPr>
          <p:cNvSpPr txBox="1"/>
          <p:nvPr/>
        </p:nvSpPr>
        <p:spPr>
          <a:xfrm>
            <a:off x="10042979" y="3509604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6EA68"/>
                </a:solidFill>
              </a:rPr>
              <a:t>(</a:t>
            </a:r>
            <a:r>
              <a:rPr lang="en-US" dirty="0" err="1">
                <a:solidFill>
                  <a:srgbClr val="F6EA68"/>
                </a:solidFill>
              </a:rPr>
              <a:t>Thái</a:t>
            </a:r>
            <a:r>
              <a:rPr lang="en-US" dirty="0">
                <a:solidFill>
                  <a:srgbClr val="F6EA68"/>
                </a:solidFill>
              </a:rPr>
              <a:t> Lan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2896F-F55C-4300-A828-9C2434555424}"/>
              </a:ext>
            </a:extLst>
          </p:cNvPr>
          <p:cNvSpPr txBox="1"/>
          <p:nvPr/>
        </p:nvSpPr>
        <p:spPr>
          <a:xfrm>
            <a:off x="2646670" y="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8646F"/>
                </a:solidFill>
              </a:rPr>
              <a:t>Jakarta</a:t>
            </a:r>
          </a:p>
        </p:txBody>
      </p:sp>
      <p:sp>
        <p:nvSpPr>
          <p:cNvPr id="19" name="kula">
            <a:extLst>
              <a:ext uri="{FF2B5EF4-FFF2-40B4-BE49-F238E27FC236}">
                <a16:creationId xmlns:a16="http://schemas.microsoft.com/office/drawing/2014/main" id="{1E5AC206-F86D-4BBD-B979-32613B5B3E5B}"/>
              </a:ext>
            </a:extLst>
          </p:cNvPr>
          <p:cNvSpPr txBox="1"/>
          <p:nvPr/>
        </p:nvSpPr>
        <p:spPr>
          <a:xfrm>
            <a:off x="6284226" y="0"/>
            <a:ext cx="184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6EDBA"/>
                </a:solidFill>
              </a:rPr>
              <a:t>Kuala Lumpur</a:t>
            </a:r>
          </a:p>
        </p:txBody>
      </p:sp>
      <p:sp>
        <p:nvSpPr>
          <p:cNvPr id="23" name="sin">
            <a:extLst>
              <a:ext uri="{FF2B5EF4-FFF2-40B4-BE49-F238E27FC236}">
                <a16:creationId xmlns:a16="http://schemas.microsoft.com/office/drawing/2014/main" id="{C76DEEBA-D1B6-4D47-9269-0BD038A8FAB7}"/>
              </a:ext>
            </a:extLst>
          </p:cNvPr>
          <p:cNvSpPr txBox="1"/>
          <p:nvPr/>
        </p:nvSpPr>
        <p:spPr>
          <a:xfrm>
            <a:off x="10462922" y="0"/>
            <a:ext cx="151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DB10C"/>
                </a:solidFill>
              </a:rPr>
              <a:t>Singapore</a:t>
            </a:r>
          </a:p>
        </p:txBody>
      </p:sp>
      <p:sp>
        <p:nvSpPr>
          <p:cNvPr id="25" name="phi">
            <a:extLst>
              <a:ext uri="{FF2B5EF4-FFF2-40B4-BE49-F238E27FC236}">
                <a16:creationId xmlns:a16="http://schemas.microsoft.com/office/drawing/2014/main" id="{0B71DD10-8BA9-4D3C-BC42-9BC5A3EFF259}"/>
              </a:ext>
            </a:extLst>
          </p:cNvPr>
          <p:cNvSpPr txBox="1"/>
          <p:nvPr/>
        </p:nvSpPr>
        <p:spPr>
          <a:xfrm>
            <a:off x="3719887" y="3429000"/>
            <a:ext cx="112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F9530"/>
                </a:solidFill>
              </a:rPr>
              <a:t>Manila</a:t>
            </a:r>
          </a:p>
        </p:txBody>
      </p:sp>
      <p:sp>
        <p:nvSpPr>
          <p:cNvPr id="27" name="thai">
            <a:extLst>
              <a:ext uri="{FF2B5EF4-FFF2-40B4-BE49-F238E27FC236}">
                <a16:creationId xmlns:a16="http://schemas.microsoft.com/office/drawing/2014/main" id="{E6B45136-0C9D-42DC-87C0-FA271A4C64E7}"/>
              </a:ext>
            </a:extLst>
          </p:cNvPr>
          <p:cNvSpPr txBox="1"/>
          <p:nvPr/>
        </p:nvSpPr>
        <p:spPr>
          <a:xfrm>
            <a:off x="8760598" y="3463438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6EA68"/>
                </a:solidFill>
              </a:rPr>
              <a:t>Bangkok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E23D7A-E06B-4C18-B32D-2EA18B194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7770"/>
            <a:ext cx="4078577" cy="34445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DA52F-1074-4026-975C-952FDD21DF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9759" y="-7770"/>
            <a:ext cx="4072481" cy="34445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781259-FCF5-45C8-BF74-F5672E5D1C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3423" y="-7770"/>
            <a:ext cx="4078577" cy="34445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D7D812B-C9CD-40B9-BA3D-12C6CEC92C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429000"/>
            <a:ext cx="6108721" cy="34384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70FF96-73C3-44DD-A06F-2A6A5358C7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3279" y="3419558"/>
            <a:ext cx="6108721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4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  <p:bldP spid="16" grpId="0" animBg="1"/>
      <p:bldP spid="18" grpId="0"/>
      <p:bldP spid="18" grpId="1"/>
      <p:bldP spid="22" grpId="0"/>
      <p:bldP spid="22" grpId="1"/>
      <p:bldP spid="24" grpId="0"/>
      <p:bldP spid="24" grpId="1"/>
      <p:bldP spid="26" grpId="0"/>
      <p:bldP spid="26" grpId="1"/>
      <p:bldP spid="28" grpId="0"/>
      <p:bldP spid="28" grpId="1"/>
      <p:bldP spid="12" grpId="0"/>
      <p:bldP spid="19" grpId="0"/>
      <p:bldP spid="23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2">
            <a:extLst>
              <a:ext uri="{FF2B5EF4-FFF2-40B4-BE49-F238E27FC236}">
                <a16:creationId xmlns:a16="http://schemas.microsoft.com/office/drawing/2014/main" id="{BE16296F-9B1A-413F-BAD4-3B49C282904D}"/>
              </a:ext>
            </a:extLst>
          </p:cNvPr>
          <p:cNvSpPr/>
          <p:nvPr/>
        </p:nvSpPr>
        <p:spPr>
          <a:xfrm>
            <a:off x="0" y="-1"/>
            <a:ext cx="12192000" cy="4004109"/>
          </a:xfrm>
          <a:prstGeom prst="rect">
            <a:avLst/>
          </a:prstGeom>
          <a:gradFill>
            <a:gsLst>
              <a:gs pos="0">
                <a:srgbClr val="EA9A85"/>
              </a:gs>
              <a:gs pos="36000">
                <a:srgbClr val="CF81B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D7D8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!!3">
            <a:extLst>
              <a:ext uri="{FF2B5EF4-FFF2-40B4-BE49-F238E27FC236}">
                <a16:creationId xmlns:a16="http://schemas.microsoft.com/office/drawing/2014/main" id="{9422B9F5-B938-4386-A257-8397DB3C8CCA}"/>
              </a:ext>
            </a:extLst>
          </p:cNvPr>
          <p:cNvSpPr/>
          <p:nvPr/>
        </p:nvSpPr>
        <p:spPr>
          <a:xfrm flipV="1">
            <a:off x="-15776" y="-74855"/>
            <a:ext cx="5036509" cy="4079291"/>
          </a:xfrm>
          <a:custGeom>
            <a:avLst/>
            <a:gdLst>
              <a:gd name="connsiteX0" fmla="*/ 0 w 5752434"/>
              <a:gd name="connsiteY0" fmla="*/ 3985389 h 3985389"/>
              <a:gd name="connsiteX1" fmla="*/ 5752434 w 5752434"/>
              <a:gd name="connsiteY1" fmla="*/ 3985389 h 3985389"/>
              <a:gd name="connsiteX2" fmla="*/ 2695016 w 5752434"/>
              <a:gd name="connsiteY2" fmla="*/ 0 h 3985389"/>
              <a:gd name="connsiteX3" fmla="*/ 1196586 w 5752434"/>
              <a:gd name="connsiteY3" fmla="*/ 0 h 3985389"/>
              <a:gd name="connsiteX4" fmla="*/ 0 w 5752434"/>
              <a:gd name="connsiteY4" fmla="*/ 1559768 h 398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2434" h="3985389">
                <a:moveTo>
                  <a:pt x="0" y="3985389"/>
                </a:moveTo>
                <a:lnTo>
                  <a:pt x="5752434" y="3985389"/>
                </a:lnTo>
                <a:lnTo>
                  <a:pt x="2695016" y="0"/>
                </a:lnTo>
                <a:lnTo>
                  <a:pt x="1196586" y="0"/>
                </a:lnTo>
                <a:lnTo>
                  <a:pt x="0" y="1559768"/>
                </a:lnTo>
                <a:close/>
              </a:path>
            </a:pathLst>
          </a:custGeom>
          <a:gradFill flip="none" rotWithShape="1">
            <a:gsLst>
              <a:gs pos="0">
                <a:srgbClr val="03A9DA"/>
              </a:gs>
              <a:gs pos="100000">
                <a:srgbClr val="03A9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D7D8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EDB2D8F-A091-4981-95A1-B7E425FDB1B0}"/>
              </a:ext>
            </a:extLst>
          </p:cNvPr>
          <p:cNvSpPr/>
          <p:nvPr/>
        </p:nvSpPr>
        <p:spPr>
          <a:xfrm rot="439839">
            <a:off x="-219462" y="1265845"/>
            <a:ext cx="2271625" cy="2848078"/>
          </a:xfrm>
          <a:custGeom>
            <a:avLst/>
            <a:gdLst>
              <a:gd name="connsiteX0" fmla="*/ 0 w 2271625"/>
              <a:gd name="connsiteY0" fmla="*/ 0 h 2848078"/>
              <a:gd name="connsiteX1" fmla="*/ 2271625 w 2271625"/>
              <a:gd name="connsiteY1" fmla="*/ 2602976 h 2848078"/>
              <a:gd name="connsiteX2" fmla="*/ 366396 w 2271625"/>
              <a:gd name="connsiteY2" fmla="*/ 2848078 h 284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625" h="2848078">
                <a:moveTo>
                  <a:pt x="0" y="0"/>
                </a:moveTo>
                <a:lnTo>
                  <a:pt x="2271625" y="2602976"/>
                </a:lnTo>
                <a:lnTo>
                  <a:pt x="366396" y="2848078"/>
                </a:lnTo>
                <a:close/>
              </a:path>
            </a:pathLst>
          </a:custGeom>
          <a:gradFill flip="none" rotWithShape="1">
            <a:gsLst>
              <a:gs pos="0">
                <a:srgbClr val="0394C1"/>
              </a:gs>
              <a:gs pos="100000">
                <a:srgbClr val="037EA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7C9B827-49B3-4957-82A0-538599A2FB6C}"/>
              </a:ext>
            </a:extLst>
          </p:cNvPr>
          <p:cNvSpPr/>
          <p:nvPr/>
        </p:nvSpPr>
        <p:spPr>
          <a:xfrm rot="2700000">
            <a:off x="1427327" y="1640760"/>
            <a:ext cx="2044239" cy="2044239"/>
          </a:xfrm>
          <a:prstGeom prst="roundRect">
            <a:avLst>
              <a:gd name="adj" fmla="val 75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D563A0-10F5-4BC7-B86D-8B110BC27A8F}"/>
              </a:ext>
            </a:extLst>
          </p:cNvPr>
          <p:cNvSpPr/>
          <p:nvPr/>
        </p:nvSpPr>
        <p:spPr>
          <a:xfrm rot="2700000">
            <a:off x="1258531" y="1318095"/>
            <a:ext cx="2253188" cy="2435117"/>
          </a:xfrm>
          <a:custGeom>
            <a:avLst/>
            <a:gdLst>
              <a:gd name="connsiteX0" fmla="*/ 53799 w 2253188"/>
              <a:gd name="connsiteY0" fmla="*/ 53799 h 2435117"/>
              <a:gd name="connsiteX1" fmla="*/ 183681 w 2253188"/>
              <a:gd name="connsiteY1" fmla="*/ 0 h 2435117"/>
              <a:gd name="connsiteX2" fmla="*/ 1868083 w 2253188"/>
              <a:gd name="connsiteY2" fmla="*/ 0 h 2435117"/>
              <a:gd name="connsiteX3" fmla="*/ 2253188 w 2253188"/>
              <a:gd name="connsiteY3" fmla="*/ 2434763 h 2435117"/>
              <a:gd name="connsiteX4" fmla="*/ 2251436 w 2253188"/>
              <a:gd name="connsiteY4" fmla="*/ 2435117 h 2435117"/>
              <a:gd name="connsiteX5" fmla="*/ 183681 w 2253188"/>
              <a:gd name="connsiteY5" fmla="*/ 2435117 h 2435117"/>
              <a:gd name="connsiteX6" fmla="*/ 0 w 2253188"/>
              <a:gd name="connsiteY6" fmla="*/ 2251436 h 2435117"/>
              <a:gd name="connsiteX7" fmla="*/ 0 w 2253188"/>
              <a:gd name="connsiteY7" fmla="*/ 183681 h 2435117"/>
              <a:gd name="connsiteX8" fmla="*/ 53799 w 2253188"/>
              <a:gd name="connsiteY8" fmla="*/ 53799 h 24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188" h="2435117">
                <a:moveTo>
                  <a:pt x="53799" y="53799"/>
                </a:moveTo>
                <a:cubicBezTo>
                  <a:pt x="87039" y="20559"/>
                  <a:pt x="132959" y="0"/>
                  <a:pt x="183681" y="0"/>
                </a:cubicBezTo>
                <a:lnTo>
                  <a:pt x="1868083" y="0"/>
                </a:lnTo>
                <a:lnTo>
                  <a:pt x="2253188" y="2434763"/>
                </a:lnTo>
                <a:lnTo>
                  <a:pt x="2251436" y="2435117"/>
                </a:lnTo>
                <a:lnTo>
                  <a:pt x="183681" y="2435117"/>
                </a:lnTo>
                <a:cubicBezTo>
                  <a:pt x="82237" y="2435117"/>
                  <a:pt x="0" y="2352880"/>
                  <a:pt x="0" y="2251436"/>
                </a:cubicBezTo>
                <a:lnTo>
                  <a:pt x="0" y="183681"/>
                </a:lnTo>
                <a:cubicBezTo>
                  <a:pt x="0" y="132959"/>
                  <a:pt x="20559" y="87039"/>
                  <a:pt x="53799" y="53799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08FD4A9-481B-453C-BBC3-D0871817115B}"/>
              </a:ext>
            </a:extLst>
          </p:cNvPr>
          <p:cNvSpPr/>
          <p:nvPr/>
        </p:nvSpPr>
        <p:spPr>
          <a:xfrm>
            <a:off x="4923367" y="1006734"/>
            <a:ext cx="1054100" cy="271733"/>
          </a:xfrm>
          <a:custGeom>
            <a:avLst/>
            <a:gdLst>
              <a:gd name="connsiteX0" fmla="*/ 0 w 1054100"/>
              <a:gd name="connsiteY0" fmla="*/ 271733 h 271733"/>
              <a:gd name="connsiteX1" fmla="*/ 237066 w 1054100"/>
              <a:gd name="connsiteY1" fmla="*/ 47366 h 271733"/>
              <a:gd name="connsiteX2" fmla="*/ 440266 w 1054100"/>
              <a:gd name="connsiteY2" fmla="*/ 5033 h 271733"/>
              <a:gd name="connsiteX3" fmla="*/ 1054100 w 1054100"/>
              <a:gd name="connsiteY3" fmla="*/ 799 h 27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100" h="271733">
                <a:moveTo>
                  <a:pt x="0" y="271733"/>
                </a:moveTo>
                <a:cubicBezTo>
                  <a:pt x="81844" y="181774"/>
                  <a:pt x="163688" y="91816"/>
                  <a:pt x="237066" y="47366"/>
                </a:cubicBezTo>
                <a:cubicBezTo>
                  <a:pt x="310444" y="2916"/>
                  <a:pt x="304094" y="12794"/>
                  <a:pt x="440266" y="5033"/>
                </a:cubicBezTo>
                <a:cubicBezTo>
                  <a:pt x="576438" y="-2728"/>
                  <a:pt x="1054100" y="799"/>
                  <a:pt x="1054100" y="79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3DB30BF-F7DE-4F23-B731-35EE905CAF7E}"/>
              </a:ext>
            </a:extLst>
          </p:cNvPr>
          <p:cNvSpPr/>
          <p:nvPr/>
        </p:nvSpPr>
        <p:spPr>
          <a:xfrm>
            <a:off x="4102827" y="1437956"/>
            <a:ext cx="8059540" cy="347133"/>
          </a:xfrm>
          <a:custGeom>
            <a:avLst/>
            <a:gdLst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51858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3100" h="347133">
                <a:moveTo>
                  <a:pt x="0" y="347133"/>
                </a:moveTo>
                <a:cubicBezTo>
                  <a:pt x="81845" y="243416"/>
                  <a:pt x="163690" y="142345"/>
                  <a:pt x="270934" y="93133"/>
                </a:cubicBezTo>
                <a:cubicBezTo>
                  <a:pt x="378178" y="43921"/>
                  <a:pt x="643467" y="51858"/>
                  <a:pt x="643467" y="51858"/>
                </a:cubicBezTo>
                <a:cubicBezTo>
                  <a:pt x="661811" y="50447"/>
                  <a:pt x="4896556" y="22578"/>
                  <a:pt x="7023100" y="0"/>
                </a:cubicBezTo>
                <a:lnTo>
                  <a:pt x="702310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3E8BBB0-3137-4C81-B196-1D9C1A13A53F}"/>
              </a:ext>
            </a:extLst>
          </p:cNvPr>
          <p:cNvSpPr/>
          <p:nvPr/>
        </p:nvSpPr>
        <p:spPr>
          <a:xfrm>
            <a:off x="10392756" y="1295145"/>
            <a:ext cx="1786545" cy="161117"/>
          </a:xfrm>
          <a:custGeom>
            <a:avLst/>
            <a:gdLst>
              <a:gd name="connsiteX0" fmla="*/ 110706 w 1786545"/>
              <a:gd name="connsiteY0" fmla="*/ 0 h 161117"/>
              <a:gd name="connsiteX1" fmla="*/ 1786545 w 1786545"/>
              <a:gd name="connsiteY1" fmla="*/ 0 h 161117"/>
              <a:gd name="connsiteX2" fmla="*/ 1786545 w 1786545"/>
              <a:gd name="connsiteY2" fmla="*/ 161117 h 161117"/>
              <a:gd name="connsiteX3" fmla="*/ 0 w 1786545"/>
              <a:gd name="connsiteY3" fmla="*/ 161117 h 16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545" h="161117">
                <a:moveTo>
                  <a:pt x="110706" y="0"/>
                </a:moveTo>
                <a:lnTo>
                  <a:pt x="1786545" y="0"/>
                </a:lnTo>
                <a:lnTo>
                  <a:pt x="1786545" y="161117"/>
                </a:lnTo>
                <a:lnTo>
                  <a:pt x="0" y="161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E288F6-661C-4FDB-9BF3-CD0B27D8021E}"/>
              </a:ext>
            </a:extLst>
          </p:cNvPr>
          <p:cNvSpPr txBox="1"/>
          <p:nvPr/>
        </p:nvSpPr>
        <p:spPr>
          <a:xfrm>
            <a:off x="1988422" y="2112443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39DC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A7725C1-E966-450F-970D-A34D686077BC}"/>
              </a:ext>
            </a:extLst>
          </p:cNvPr>
          <p:cNvSpPr/>
          <p:nvPr/>
        </p:nvSpPr>
        <p:spPr>
          <a:xfrm>
            <a:off x="0" y="4098342"/>
            <a:ext cx="11351026" cy="1517921"/>
          </a:xfrm>
          <a:custGeom>
            <a:avLst/>
            <a:gdLst>
              <a:gd name="connsiteX0" fmla="*/ 0 w 11351026"/>
              <a:gd name="connsiteY0" fmla="*/ 0 h 1517921"/>
              <a:gd name="connsiteX1" fmla="*/ 11351026 w 11351026"/>
              <a:gd name="connsiteY1" fmla="*/ 0 h 1517921"/>
              <a:gd name="connsiteX2" fmla="*/ 10676116 w 11351026"/>
              <a:gd name="connsiteY2" fmla="*/ 1517921 h 1517921"/>
              <a:gd name="connsiteX3" fmla="*/ 0 w 11351026"/>
              <a:gd name="connsiteY3" fmla="*/ 1517921 h 15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026" h="1517921">
                <a:moveTo>
                  <a:pt x="0" y="0"/>
                </a:moveTo>
                <a:lnTo>
                  <a:pt x="11351026" y="0"/>
                </a:lnTo>
                <a:lnTo>
                  <a:pt x="10676116" y="1517921"/>
                </a:lnTo>
                <a:lnTo>
                  <a:pt x="0" y="1517921"/>
                </a:lnTo>
                <a:close/>
              </a:path>
            </a:pathLst>
          </a:custGeom>
          <a:gradFill flip="none" rotWithShape="1">
            <a:gsLst>
              <a:gs pos="0">
                <a:srgbClr val="0394C1"/>
              </a:gs>
              <a:gs pos="100000">
                <a:srgbClr val="039D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: Diagonal Corners Rounded 77">
            <a:extLst>
              <a:ext uri="{FF2B5EF4-FFF2-40B4-BE49-F238E27FC236}">
                <a16:creationId xmlns:a16="http://schemas.microsoft.com/office/drawing/2014/main" id="{4FA8CD35-C6C6-490D-A3FB-58A842BB68DF}"/>
              </a:ext>
            </a:extLst>
          </p:cNvPr>
          <p:cNvSpPr/>
          <p:nvPr/>
        </p:nvSpPr>
        <p:spPr>
          <a:xfrm>
            <a:off x="1709004" y="3892347"/>
            <a:ext cx="1487422" cy="148742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Diagonal Corners Rounded 78">
            <a:extLst>
              <a:ext uri="{FF2B5EF4-FFF2-40B4-BE49-F238E27FC236}">
                <a16:creationId xmlns:a16="http://schemas.microsoft.com/office/drawing/2014/main" id="{2FAB0CF5-2136-482C-A110-CF25645E9218}"/>
              </a:ext>
            </a:extLst>
          </p:cNvPr>
          <p:cNvSpPr/>
          <p:nvPr/>
        </p:nvSpPr>
        <p:spPr>
          <a:xfrm>
            <a:off x="1800400" y="3819686"/>
            <a:ext cx="1487422" cy="1487422"/>
          </a:xfrm>
          <a:prstGeom prst="round2DiagRect">
            <a:avLst/>
          </a:prstGeom>
          <a:solidFill>
            <a:schemeClr val="bg1"/>
          </a:solidFill>
          <a:ln>
            <a:solidFill>
              <a:srgbClr val="03A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3A8F49F-8D32-45D3-9EE7-F04BCCC2FA71}"/>
              </a:ext>
            </a:extLst>
          </p:cNvPr>
          <p:cNvSpPr txBox="1"/>
          <p:nvPr/>
        </p:nvSpPr>
        <p:spPr>
          <a:xfrm>
            <a:off x="2105530" y="3943538"/>
            <a:ext cx="8771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9DC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39DC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" name="!!1">
            <a:extLst>
              <a:ext uri="{FF2B5EF4-FFF2-40B4-BE49-F238E27FC236}">
                <a16:creationId xmlns:a16="http://schemas.microsoft.com/office/drawing/2014/main" id="{CF03090D-6B65-483A-884C-676C1259641A}"/>
              </a:ext>
            </a:extLst>
          </p:cNvPr>
          <p:cNvSpPr txBox="1"/>
          <p:nvPr/>
        </p:nvSpPr>
        <p:spPr>
          <a:xfrm>
            <a:off x="3481623" y="2840635"/>
            <a:ext cx="857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 CHẶNG ĐƯỜNG LỊCH SỬ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AB859F3-40C7-4B9B-B3DC-43298597FBFA}"/>
              </a:ext>
            </a:extLst>
          </p:cNvPr>
          <p:cNvSpPr/>
          <p:nvPr/>
        </p:nvSpPr>
        <p:spPr>
          <a:xfrm>
            <a:off x="842927" y="1750203"/>
            <a:ext cx="3295918" cy="728133"/>
          </a:xfrm>
          <a:custGeom>
            <a:avLst/>
            <a:gdLst>
              <a:gd name="connsiteX0" fmla="*/ 708382 w 3295918"/>
              <a:gd name="connsiteY0" fmla="*/ 0 h 728133"/>
              <a:gd name="connsiteX1" fmla="*/ 3295918 w 3295918"/>
              <a:gd name="connsiteY1" fmla="*/ 0 h 728133"/>
              <a:gd name="connsiteX2" fmla="*/ 2874835 w 3295918"/>
              <a:gd name="connsiteY2" fmla="*/ 725447 h 728133"/>
              <a:gd name="connsiteX3" fmla="*/ 2872222 w 3295918"/>
              <a:gd name="connsiteY3" fmla="*/ 728133 h 728133"/>
              <a:gd name="connsiteX4" fmla="*/ 0 w 3295918"/>
              <a:gd name="connsiteY4" fmla="*/ 7281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918" h="728133">
                <a:moveTo>
                  <a:pt x="708382" y="0"/>
                </a:moveTo>
                <a:lnTo>
                  <a:pt x="3295918" y="0"/>
                </a:lnTo>
                <a:lnTo>
                  <a:pt x="2874835" y="725447"/>
                </a:lnTo>
                <a:lnTo>
                  <a:pt x="2872222" y="728133"/>
                </a:lnTo>
                <a:lnTo>
                  <a:pt x="0" y="7281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9DC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EE32DE-55F8-4752-8AA0-A4655CE58B04}"/>
              </a:ext>
            </a:extLst>
          </p:cNvPr>
          <p:cNvSpPr txBox="1"/>
          <p:nvPr/>
        </p:nvSpPr>
        <p:spPr>
          <a:xfrm>
            <a:off x="1668623" y="1863155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39DC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B714F1F-62FA-4A45-A627-5989E71CBABA}"/>
              </a:ext>
            </a:extLst>
          </p:cNvPr>
          <p:cNvSpPr txBox="1"/>
          <p:nvPr/>
        </p:nvSpPr>
        <p:spPr>
          <a:xfrm>
            <a:off x="3313534" y="4336031"/>
            <a:ext cx="7530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SỰ RA ĐỜI VÀ PHÁT TRIỂN CỦA HIỆP HỘI CÁC QUỐC GIA ĐÔNG NAM Á (ASEAN)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B8F04E-50EC-4C31-8172-1A8DCE0AF5C4}"/>
              </a:ext>
            </a:extLst>
          </p:cNvPr>
          <p:cNvSpPr txBox="1"/>
          <p:nvPr/>
        </p:nvSpPr>
        <p:spPr>
          <a:xfrm>
            <a:off x="6609383" y="2024077"/>
            <a:ext cx="23179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ASEAN: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9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4CB1F3-B9C9-4001-8103-2E5FCE85FBE7}"/>
              </a:ext>
            </a:extLst>
          </p:cNvPr>
          <p:cNvCxnSpPr>
            <a:cxnSpLocks/>
          </p:cNvCxnSpPr>
          <p:nvPr/>
        </p:nvCxnSpPr>
        <p:spPr>
          <a:xfrm flipH="1" flipV="1">
            <a:off x="3633626" y="3429000"/>
            <a:ext cx="551609" cy="1"/>
          </a:xfrm>
          <a:prstGeom prst="line">
            <a:avLst/>
          </a:prstGeom>
          <a:ln w="12700">
            <a:solidFill>
              <a:srgbClr val="BE217A"/>
            </a:solidFill>
            <a:prstDash val="sysDash"/>
          </a:ln>
          <a:effectLst>
            <a:outerShdw blurRad="1397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FE85EF-E989-4447-9838-68F3883672FB}"/>
              </a:ext>
            </a:extLst>
          </p:cNvPr>
          <p:cNvCxnSpPr>
            <a:cxnSpLocks/>
          </p:cNvCxnSpPr>
          <p:nvPr/>
        </p:nvCxnSpPr>
        <p:spPr>
          <a:xfrm flipH="1" flipV="1">
            <a:off x="8080964" y="3429000"/>
            <a:ext cx="551609" cy="1"/>
          </a:xfrm>
          <a:prstGeom prst="line">
            <a:avLst/>
          </a:prstGeom>
          <a:ln w="12700">
            <a:solidFill>
              <a:srgbClr val="5276B0"/>
            </a:solidFill>
            <a:prstDash val="sysDash"/>
          </a:ln>
          <a:effectLst>
            <a:outerShdw blurRad="1397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!!8">
            <a:extLst>
              <a:ext uri="{FF2B5EF4-FFF2-40B4-BE49-F238E27FC236}">
                <a16:creationId xmlns:a16="http://schemas.microsoft.com/office/drawing/2014/main" id="{486DD178-CA39-48BD-9AA3-BA1F76888BDB}"/>
              </a:ext>
            </a:extLst>
          </p:cNvPr>
          <p:cNvSpPr/>
          <p:nvPr/>
        </p:nvSpPr>
        <p:spPr>
          <a:xfrm>
            <a:off x="4142740" y="1475740"/>
            <a:ext cx="1953260" cy="3906520"/>
          </a:xfrm>
          <a:custGeom>
            <a:avLst/>
            <a:gdLst>
              <a:gd name="connsiteX0" fmla="*/ 1953260 w 1953260"/>
              <a:gd name="connsiteY0" fmla="*/ 0 h 3906520"/>
              <a:gd name="connsiteX1" fmla="*/ 1953260 w 1953260"/>
              <a:gd name="connsiteY1" fmla="*/ 1118671 h 3906520"/>
              <a:gd name="connsiteX2" fmla="*/ 1118671 w 1953260"/>
              <a:gd name="connsiteY2" fmla="*/ 1953260 h 3906520"/>
              <a:gd name="connsiteX3" fmla="*/ 1953260 w 1953260"/>
              <a:gd name="connsiteY3" fmla="*/ 2787849 h 3906520"/>
              <a:gd name="connsiteX4" fmla="*/ 1953260 w 1953260"/>
              <a:gd name="connsiteY4" fmla="*/ 3906520 h 3906520"/>
              <a:gd name="connsiteX5" fmla="*/ 0 w 1953260"/>
              <a:gd name="connsiteY5" fmla="*/ 1953260 h 3906520"/>
              <a:gd name="connsiteX6" fmla="*/ 1953260 w 1953260"/>
              <a:gd name="connsiteY6" fmla="*/ 0 h 39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3260" h="3906520">
                <a:moveTo>
                  <a:pt x="1953260" y="0"/>
                </a:moveTo>
                <a:lnTo>
                  <a:pt x="1953260" y="1118671"/>
                </a:lnTo>
                <a:cubicBezTo>
                  <a:pt x="1492329" y="1118671"/>
                  <a:pt x="1118671" y="1492329"/>
                  <a:pt x="1118671" y="1953260"/>
                </a:cubicBezTo>
                <a:cubicBezTo>
                  <a:pt x="1118671" y="2414191"/>
                  <a:pt x="1492329" y="2787849"/>
                  <a:pt x="1953260" y="2787849"/>
                </a:cubicBezTo>
                <a:lnTo>
                  <a:pt x="1953260" y="3906520"/>
                </a:lnTo>
                <a:cubicBezTo>
                  <a:pt x="874504" y="3906520"/>
                  <a:pt x="0" y="3032016"/>
                  <a:pt x="0" y="1953260"/>
                </a:cubicBezTo>
                <a:cubicBezTo>
                  <a:pt x="0" y="874504"/>
                  <a:pt x="874504" y="0"/>
                  <a:pt x="1953260" y="0"/>
                </a:cubicBezTo>
                <a:close/>
              </a:path>
            </a:pathLst>
          </a:custGeom>
          <a:solidFill>
            <a:srgbClr val="BE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!!7">
            <a:extLst>
              <a:ext uri="{FF2B5EF4-FFF2-40B4-BE49-F238E27FC236}">
                <a16:creationId xmlns:a16="http://schemas.microsoft.com/office/drawing/2014/main" id="{A52303A0-3274-4868-9BE2-6D3FD167316B}"/>
              </a:ext>
            </a:extLst>
          </p:cNvPr>
          <p:cNvSpPr/>
          <p:nvPr/>
        </p:nvSpPr>
        <p:spPr>
          <a:xfrm>
            <a:off x="6096000" y="1475740"/>
            <a:ext cx="1953260" cy="3906520"/>
          </a:xfrm>
          <a:custGeom>
            <a:avLst/>
            <a:gdLst>
              <a:gd name="connsiteX0" fmla="*/ 0 w 1953260"/>
              <a:gd name="connsiteY0" fmla="*/ 0 h 3906520"/>
              <a:gd name="connsiteX1" fmla="*/ 1953260 w 1953260"/>
              <a:gd name="connsiteY1" fmla="*/ 1953260 h 3906520"/>
              <a:gd name="connsiteX2" fmla="*/ 0 w 1953260"/>
              <a:gd name="connsiteY2" fmla="*/ 3906520 h 3906520"/>
              <a:gd name="connsiteX3" fmla="*/ 0 w 1953260"/>
              <a:gd name="connsiteY3" fmla="*/ 2787849 h 3906520"/>
              <a:gd name="connsiteX4" fmla="*/ 834589 w 1953260"/>
              <a:gd name="connsiteY4" fmla="*/ 1953260 h 3906520"/>
              <a:gd name="connsiteX5" fmla="*/ 0 w 1953260"/>
              <a:gd name="connsiteY5" fmla="*/ 1118671 h 39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260" h="3906520">
                <a:moveTo>
                  <a:pt x="0" y="0"/>
                </a:moveTo>
                <a:cubicBezTo>
                  <a:pt x="1078756" y="0"/>
                  <a:pt x="1953260" y="874504"/>
                  <a:pt x="1953260" y="1953260"/>
                </a:cubicBezTo>
                <a:cubicBezTo>
                  <a:pt x="1953260" y="3032016"/>
                  <a:pt x="1078756" y="3906520"/>
                  <a:pt x="0" y="3906520"/>
                </a:cubicBezTo>
                <a:lnTo>
                  <a:pt x="0" y="2787849"/>
                </a:lnTo>
                <a:cubicBezTo>
                  <a:pt x="460931" y="2787849"/>
                  <a:pt x="834589" y="2414191"/>
                  <a:pt x="834589" y="1953260"/>
                </a:cubicBezTo>
                <a:cubicBezTo>
                  <a:pt x="834589" y="1492329"/>
                  <a:pt x="460931" y="1118671"/>
                  <a:pt x="0" y="1118671"/>
                </a:cubicBezTo>
                <a:close/>
              </a:path>
            </a:pathLst>
          </a:custGeom>
          <a:solidFill>
            <a:srgbClr val="52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!!p">
            <a:extLst>
              <a:ext uri="{FF2B5EF4-FFF2-40B4-BE49-F238E27FC236}">
                <a16:creationId xmlns:a16="http://schemas.microsoft.com/office/drawing/2014/main" id="{833B3DF8-8A5A-457B-8603-E0FFD4F9B74D}"/>
              </a:ext>
            </a:extLst>
          </p:cNvPr>
          <p:cNvSpPr/>
          <p:nvPr/>
        </p:nvSpPr>
        <p:spPr>
          <a:xfrm>
            <a:off x="5186872" y="2519872"/>
            <a:ext cx="1818257" cy="18182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!!4">
            <a:extLst>
              <a:ext uri="{FF2B5EF4-FFF2-40B4-BE49-F238E27FC236}">
                <a16:creationId xmlns:a16="http://schemas.microsoft.com/office/drawing/2014/main" id="{4C74BFBA-8E3E-47F0-B308-380A38103768}"/>
              </a:ext>
            </a:extLst>
          </p:cNvPr>
          <p:cNvSpPr txBox="1"/>
          <p:nvPr/>
        </p:nvSpPr>
        <p:spPr>
          <a:xfrm>
            <a:off x="7001340" y="2582615"/>
            <a:ext cx="10101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Mục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đích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lập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!!5">
            <a:extLst>
              <a:ext uri="{FF2B5EF4-FFF2-40B4-BE49-F238E27FC236}">
                <a16:creationId xmlns:a16="http://schemas.microsoft.com/office/drawing/2014/main" id="{F775DB13-53D9-4F79-A923-33BC95A7F7B2}"/>
              </a:ext>
            </a:extLst>
          </p:cNvPr>
          <p:cNvSpPr txBox="1"/>
          <p:nvPr/>
        </p:nvSpPr>
        <p:spPr>
          <a:xfrm>
            <a:off x="4102883" y="2582615"/>
            <a:ext cx="12868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Quá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thành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AB83FA1-0064-4B7F-9BAB-51BF6712B045}"/>
              </a:ext>
            </a:extLst>
          </p:cNvPr>
          <p:cNvSpPr/>
          <p:nvPr/>
        </p:nvSpPr>
        <p:spPr>
          <a:xfrm>
            <a:off x="4160657" y="3382963"/>
            <a:ext cx="92075" cy="92075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6BF870-EDE8-4751-9E85-30DA7350A524}"/>
              </a:ext>
            </a:extLst>
          </p:cNvPr>
          <p:cNvSpPr/>
          <p:nvPr/>
        </p:nvSpPr>
        <p:spPr>
          <a:xfrm>
            <a:off x="342900" y="1680846"/>
            <a:ext cx="3216283" cy="3496309"/>
          </a:xfrm>
          <a:prstGeom prst="rect">
            <a:avLst/>
          </a:prstGeom>
          <a:solidFill>
            <a:schemeClr val="bg1"/>
          </a:solidFill>
          <a:ln>
            <a:solidFill>
              <a:srgbClr val="BE217A"/>
            </a:solidFill>
            <a:prstDash val="sysDash"/>
          </a:ln>
          <a:effectLst>
            <a:outerShdw blurRad="63500" sx="102000" sy="102000" algn="ctr" rotWithShape="0">
              <a:srgbClr val="BE217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0CDD0FE-0035-4C0F-A460-C77081201077}"/>
              </a:ext>
            </a:extLst>
          </p:cNvPr>
          <p:cNvSpPr/>
          <p:nvPr/>
        </p:nvSpPr>
        <p:spPr>
          <a:xfrm>
            <a:off x="3516835" y="3382963"/>
            <a:ext cx="92075" cy="92075"/>
          </a:xfrm>
          <a:prstGeom prst="ellipse">
            <a:avLst/>
          </a:prstGeom>
          <a:solidFill>
            <a:srgbClr val="BE217A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688FE8-6154-420A-8157-AF4D454CE4B4}"/>
              </a:ext>
            </a:extLst>
          </p:cNvPr>
          <p:cNvSpPr txBox="1"/>
          <p:nvPr/>
        </p:nvSpPr>
        <p:spPr>
          <a:xfrm>
            <a:off x="342899" y="1720840"/>
            <a:ext cx="3205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BE217A"/>
                </a:solidFill>
                <a:effectLst/>
                <a:uLnTx/>
                <a:uFillTx/>
                <a:ea typeface="+mn-ea"/>
                <a:cs typeface="+mn-cs"/>
              </a:rPr>
              <a:t>Nêu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E217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BE217A"/>
                </a:solidFill>
                <a:effectLst/>
                <a:uLnTx/>
                <a:uFillTx/>
                <a:ea typeface="+mn-ea"/>
                <a:cs typeface="+mn-cs"/>
              </a:rPr>
              <a:t>bối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E217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BE217A"/>
                </a:solidFill>
                <a:effectLst/>
                <a:uLnTx/>
                <a:uFillTx/>
                <a:ea typeface="+mn-ea"/>
                <a:cs typeface="+mn-cs"/>
              </a:rPr>
              <a:t>cảnh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E217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BE217A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E217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BE217A"/>
                </a:solidFill>
                <a:effectLst/>
                <a:uLnTx/>
                <a:uFillTx/>
                <a:ea typeface="+mn-ea"/>
                <a:cs typeface="+mn-cs"/>
              </a:rPr>
              <a:t>thành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BE217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aseline="0" dirty="0" err="1">
                <a:solidFill>
                  <a:srgbClr val="BE217A"/>
                </a:solidFill>
              </a:rPr>
              <a:t>Các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cột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mốc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chính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dẫn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tới</a:t>
            </a:r>
            <a:r>
              <a:rPr lang="en-US" sz="2400" dirty="0">
                <a:solidFill>
                  <a:srgbClr val="BE217A"/>
                </a:solidFill>
              </a:rPr>
              <a:t> ASEAN ra </a:t>
            </a:r>
            <a:r>
              <a:rPr lang="en-US" sz="2400" dirty="0" err="1">
                <a:solidFill>
                  <a:srgbClr val="BE217A"/>
                </a:solidFill>
              </a:rPr>
              <a:t>đời</a:t>
            </a:r>
            <a:endParaRPr lang="en-US" sz="2400" dirty="0">
              <a:solidFill>
                <a:srgbClr val="BE217A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 err="1">
                <a:solidFill>
                  <a:srgbClr val="BE217A"/>
                </a:solidFill>
              </a:rPr>
              <a:t>Năm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thành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lập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và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các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quốc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gia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thành</a:t>
            </a:r>
            <a:r>
              <a:rPr lang="en-US" sz="2400" dirty="0">
                <a:solidFill>
                  <a:srgbClr val="BE217A"/>
                </a:solidFill>
              </a:rPr>
              <a:t> </a:t>
            </a:r>
            <a:r>
              <a:rPr lang="en-US" sz="2400" dirty="0" err="1">
                <a:solidFill>
                  <a:srgbClr val="BE217A"/>
                </a:solidFill>
              </a:rPr>
              <a:t>lập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E217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DC14C9-7257-4F02-B54A-C95083EDDF13}"/>
              </a:ext>
            </a:extLst>
          </p:cNvPr>
          <p:cNvSpPr/>
          <p:nvPr/>
        </p:nvSpPr>
        <p:spPr>
          <a:xfrm>
            <a:off x="8019994" y="3382963"/>
            <a:ext cx="92075" cy="92075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25880D-A57D-45EC-98E0-3A927050249D}"/>
              </a:ext>
            </a:extLst>
          </p:cNvPr>
          <p:cNvSpPr/>
          <p:nvPr/>
        </p:nvSpPr>
        <p:spPr>
          <a:xfrm>
            <a:off x="8628914" y="1680846"/>
            <a:ext cx="3220186" cy="3496309"/>
          </a:xfrm>
          <a:prstGeom prst="rect">
            <a:avLst/>
          </a:prstGeom>
          <a:solidFill>
            <a:schemeClr val="bg1"/>
          </a:solidFill>
          <a:ln>
            <a:solidFill>
              <a:srgbClr val="5276B0"/>
            </a:solidFill>
            <a:prstDash val="sysDash"/>
          </a:ln>
          <a:effectLst>
            <a:outerShdw blurRad="63500" sx="102000" sy="102000" algn="ctr" rotWithShape="0">
              <a:srgbClr val="5276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63FFFE2-4E46-46D7-8643-31BB0C1EB121}"/>
              </a:ext>
            </a:extLst>
          </p:cNvPr>
          <p:cNvSpPr/>
          <p:nvPr/>
        </p:nvSpPr>
        <p:spPr>
          <a:xfrm>
            <a:off x="8628913" y="3382963"/>
            <a:ext cx="92075" cy="92075"/>
          </a:xfrm>
          <a:prstGeom prst="ellipse">
            <a:avLst/>
          </a:prstGeom>
          <a:solidFill>
            <a:srgbClr val="5276B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4122A7-3036-46FF-9F9A-A91E478C706F}"/>
              </a:ext>
            </a:extLst>
          </p:cNvPr>
          <p:cNvSpPr txBox="1"/>
          <p:nvPr/>
        </p:nvSpPr>
        <p:spPr>
          <a:xfrm>
            <a:off x="8645859" y="2090172"/>
            <a:ext cx="3220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Hợp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tác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về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lĩnh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vực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aseline="0" dirty="0" err="1">
                <a:solidFill>
                  <a:srgbClr val="5276B0"/>
                </a:solidFill>
              </a:rPr>
              <a:t>Mục</a:t>
            </a:r>
            <a:r>
              <a:rPr lang="en-US" sz="2400" dirty="0">
                <a:solidFill>
                  <a:srgbClr val="5276B0"/>
                </a:solidFill>
              </a:rPr>
              <a:t> </a:t>
            </a:r>
            <a:r>
              <a:rPr lang="en-US" sz="2400" dirty="0" err="1">
                <a:solidFill>
                  <a:srgbClr val="5276B0"/>
                </a:solidFill>
              </a:rPr>
              <a:t>tiêu</a:t>
            </a:r>
            <a:r>
              <a:rPr lang="en-US" sz="2400" dirty="0">
                <a:solidFill>
                  <a:srgbClr val="5276B0"/>
                </a:solidFill>
              </a:rPr>
              <a:t> </a:t>
            </a:r>
            <a:r>
              <a:rPr lang="en-US" sz="2400" dirty="0" err="1">
                <a:solidFill>
                  <a:srgbClr val="5276B0"/>
                </a:solidFill>
              </a:rPr>
              <a:t>của</a:t>
            </a:r>
            <a:r>
              <a:rPr lang="en-US" sz="2400" dirty="0">
                <a:solidFill>
                  <a:srgbClr val="5276B0"/>
                </a:solidFill>
              </a:rPr>
              <a:t> ASEAN </a:t>
            </a:r>
            <a:r>
              <a:rPr lang="en-US" sz="2400" dirty="0" err="1">
                <a:solidFill>
                  <a:srgbClr val="5276B0"/>
                </a:solidFill>
              </a:rPr>
              <a:t>là</a:t>
            </a:r>
            <a:r>
              <a:rPr lang="en-US" sz="2400" dirty="0">
                <a:solidFill>
                  <a:srgbClr val="5276B0"/>
                </a:solidFill>
              </a:rPr>
              <a:t> </a:t>
            </a:r>
            <a:r>
              <a:rPr lang="en-US" sz="2400" dirty="0" err="1">
                <a:solidFill>
                  <a:srgbClr val="5276B0"/>
                </a:solidFill>
              </a:rPr>
              <a:t>gì</a:t>
            </a:r>
            <a:r>
              <a:rPr lang="en-US" sz="2400" dirty="0">
                <a:solidFill>
                  <a:srgbClr val="5276B0"/>
                </a:solidFill>
              </a:rPr>
              <a:t>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Quan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hệ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khu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vực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quốc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tế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thế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276B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76B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5EFCD6-F62D-4EB3-8997-F88E30B24D16}"/>
              </a:ext>
            </a:extLst>
          </p:cNvPr>
          <p:cNvSpPr/>
          <p:nvPr/>
        </p:nvSpPr>
        <p:spPr>
          <a:xfrm>
            <a:off x="1028700" y="0"/>
            <a:ext cx="11163300" cy="857250"/>
          </a:xfrm>
          <a:prstGeom prst="rect">
            <a:avLst/>
          </a:prstGeom>
          <a:solidFill>
            <a:srgbClr val="02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A21AF3-7500-40DF-A538-B772AC4D21C0}"/>
              </a:ext>
            </a:extLst>
          </p:cNvPr>
          <p:cNvSpPr/>
          <p:nvPr/>
        </p:nvSpPr>
        <p:spPr>
          <a:xfrm>
            <a:off x="0" y="0"/>
            <a:ext cx="1028700" cy="85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1CB4C8-8107-455D-973E-23D5D9661559}"/>
              </a:ext>
            </a:extLst>
          </p:cNvPr>
          <p:cNvSpPr txBox="1"/>
          <p:nvPr/>
        </p:nvSpPr>
        <p:spPr>
          <a:xfrm>
            <a:off x="330646" y="1362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24E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A73ADE-8236-4523-B566-BF8DAE868E47}"/>
              </a:ext>
            </a:extLst>
          </p:cNvPr>
          <p:cNvSpPr txBox="1"/>
          <p:nvPr/>
        </p:nvSpPr>
        <p:spPr>
          <a:xfrm>
            <a:off x="1200280" y="167015"/>
            <a:ext cx="926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Quá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đích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lập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ASEAN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753DD1-04DD-469E-B25F-117905EB4A4B}"/>
              </a:ext>
            </a:extLst>
          </p:cNvPr>
          <p:cNvSpPr/>
          <p:nvPr/>
        </p:nvSpPr>
        <p:spPr>
          <a:xfrm>
            <a:off x="5170095" y="2503095"/>
            <a:ext cx="1851811" cy="1851811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8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BA3B27-8681-4A11-8885-7BEA7EF4A909}"/>
              </a:ext>
            </a:extLst>
          </p:cNvPr>
          <p:cNvSpPr/>
          <p:nvPr/>
        </p:nvSpPr>
        <p:spPr>
          <a:xfrm>
            <a:off x="3358758" y="1147983"/>
            <a:ext cx="5474484" cy="1209704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88900" dist="165100" dir="7920000" algn="tr" rotWithShape="0">
              <a:schemeClr val="bg1">
                <a:lumMod val="6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F9E43F-7CA3-488F-981D-3C056C6FE233}"/>
              </a:ext>
            </a:extLst>
          </p:cNvPr>
          <p:cNvSpPr/>
          <p:nvPr/>
        </p:nvSpPr>
        <p:spPr>
          <a:xfrm>
            <a:off x="565404" y="3586022"/>
            <a:ext cx="2984449" cy="3271978"/>
          </a:xfrm>
          <a:prstGeom prst="roundRect">
            <a:avLst>
              <a:gd name="adj" fmla="val 9524"/>
            </a:avLst>
          </a:prstGeom>
          <a:solidFill>
            <a:srgbClr val="F8F8F8"/>
          </a:solidFill>
          <a:ln>
            <a:noFill/>
          </a:ln>
          <a:effectLst>
            <a:outerShdw blurRad="711200" sx="78000" sy="78000" algn="ctr" rotWithShape="0">
              <a:prstClr val="black">
                <a:alpha val="40000"/>
              </a:prst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C79E2B-D4C7-4607-B5E9-2B601B394F4D}"/>
              </a:ext>
            </a:extLst>
          </p:cNvPr>
          <p:cNvSpPr/>
          <p:nvPr/>
        </p:nvSpPr>
        <p:spPr>
          <a:xfrm>
            <a:off x="4080908" y="3586022"/>
            <a:ext cx="2984449" cy="3271978"/>
          </a:xfrm>
          <a:prstGeom prst="roundRect">
            <a:avLst>
              <a:gd name="adj" fmla="val 9524"/>
            </a:avLst>
          </a:prstGeom>
          <a:solidFill>
            <a:srgbClr val="F8F8F8"/>
          </a:solidFill>
          <a:ln>
            <a:noFill/>
          </a:ln>
          <a:effectLst>
            <a:outerShdw blurRad="711200" sx="78000" sy="78000" algn="ctr" rotWithShape="0">
              <a:prstClr val="black">
                <a:alpha val="40000"/>
              </a:prst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1DFA6F-1307-4F4D-A221-39B929753BCE}"/>
              </a:ext>
            </a:extLst>
          </p:cNvPr>
          <p:cNvSpPr/>
          <p:nvPr/>
        </p:nvSpPr>
        <p:spPr>
          <a:xfrm>
            <a:off x="7590951" y="3586022"/>
            <a:ext cx="2984449" cy="3271978"/>
          </a:xfrm>
          <a:prstGeom prst="roundRect">
            <a:avLst>
              <a:gd name="adj" fmla="val 9524"/>
            </a:avLst>
          </a:prstGeom>
          <a:solidFill>
            <a:srgbClr val="F8F8F8"/>
          </a:solidFill>
          <a:ln>
            <a:noFill/>
          </a:ln>
          <a:effectLst>
            <a:outerShdw blurRad="711200" sx="78000" sy="78000" algn="ctr" rotWithShape="0">
              <a:prstClr val="black">
                <a:alpha val="40000"/>
              </a:prst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D0E6CF7-08EB-4A03-8C77-24EB448A64DF}"/>
              </a:ext>
            </a:extLst>
          </p:cNvPr>
          <p:cNvSpPr/>
          <p:nvPr/>
        </p:nvSpPr>
        <p:spPr>
          <a:xfrm>
            <a:off x="3434958" y="1253383"/>
            <a:ext cx="5322084" cy="998904"/>
          </a:xfrm>
          <a:prstGeom prst="roundRect">
            <a:avLst/>
          </a:prstGeom>
          <a:solidFill>
            <a:srgbClr val="F8F8F8"/>
          </a:solidFill>
          <a:ln>
            <a:noFill/>
          </a:ln>
          <a:effectLst>
            <a:outerShdw blurRad="88900" dist="165100" dir="7920000" algn="tr" rotWithShape="0">
              <a:schemeClr val="bg1">
                <a:lumMod val="6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3DA1123-6E9E-49EE-9458-16BD875F317D}"/>
              </a:ext>
            </a:extLst>
          </p:cNvPr>
          <p:cNvSpPr/>
          <p:nvPr/>
        </p:nvSpPr>
        <p:spPr>
          <a:xfrm>
            <a:off x="927202" y="2946399"/>
            <a:ext cx="3271395" cy="3523624"/>
          </a:xfrm>
          <a:prstGeom prst="roundRect">
            <a:avLst>
              <a:gd name="adj" fmla="val 9524"/>
            </a:avLst>
          </a:prstGeom>
          <a:noFill/>
          <a:ln>
            <a:solidFill>
              <a:srgbClr val="B35DA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562CC2-C024-4E0E-955C-8529DB159650}"/>
              </a:ext>
            </a:extLst>
          </p:cNvPr>
          <p:cNvSpPr/>
          <p:nvPr/>
        </p:nvSpPr>
        <p:spPr>
          <a:xfrm>
            <a:off x="4442706" y="2946399"/>
            <a:ext cx="3271395" cy="3523624"/>
          </a:xfrm>
          <a:prstGeom prst="roundRect">
            <a:avLst>
              <a:gd name="adj" fmla="val 9524"/>
            </a:avLst>
          </a:prstGeom>
          <a:noFill/>
          <a:ln>
            <a:solidFill>
              <a:srgbClr val="143F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BE7488-7A5C-467C-BC4C-D77E8116468A}"/>
              </a:ext>
            </a:extLst>
          </p:cNvPr>
          <p:cNvSpPr/>
          <p:nvPr/>
        </p:nvSpPr>
        <p:spPr>
          <a:xfrm>
            <a:off x="7952749" y="2946399"/>
            <a:ext cx="3271395" cy="3523624"/>
          </a:xfrm>
          <a:prstGeom prst="roundRect">
            <a:avLst>
              <a:gd name="adj" fmla="val 9524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D12F98F-4ADA-4B0A-9657-39DEC8383852}"/>
              </a:ext>
            </a:extLst>
          </p:cNvPr>
          <p:cNvSpPr/>
          <p:nvPr/>
        </p:nvSpPr>
        <p:spPr>
          <a:xfrm>
            <a:off x="1088270" y="3067049"/>
            <a:ext cx="2984449" cy="3271978"/>
          </a:xfrm>
          <a:prstGeom prst="roundRect">
            <a:avLst>
              <a:gd name="adj" fmla="val 9524"/>
            </a:avLst>
          </a:prstGeom>
          <a:solidFill>
            <a:srgbClr val="F8F8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1E5502F-AAE3-4B2E-9C80-3BBBCE1F8DD6}"/>
              </a:ext>
            </a:extLst>
          </p:cNvPr>
          <p:cNvSpPr/>
          <p:nvPr/>
        </p:nvSpPr>
        <p:spPr>
          <a:xfrm>
            <a:off x="4603775" y="3067049"/>
            <a:ext cx="2984449" cy="3271978"/>
          </a:xfrm>
          <a:prstGeom prst="roundRect">
            <a:avLst>
              <a:gd name="adj" fmla="val 9524"/>
            </a:avLst>
          </a:prstGeom>
          <a:solidFill>
            <a:srgbClr val="F8F8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B4D46CC-695F-4533-AF6E-64D5DAD755AF}"/>
              </a:ext>
            </a:extLst>
          </p:cNvPr>
          <p:cNvSpPr/>
          <p:nvPr/>
        </p:nvSpPr>
        <p:spPr>
          <a:xfrm>
            <a:off x="8113818" y="3067049"/>
            <a:ext cx="2984449" cy="3271978"/>
          </a:xfrm>
          <a:prstGeom prst="roundRect">
            <a:avLst>
              <a:gd name="adj" fmla="val 9524"/>
            </a:avLst>
          </a:prstGeom>
          <a:solidFill>
            <a:srgbClr val="F8F8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6807510D-22D1-4E0B-9FDB-844A4CF3F19F}"/>
              </a:ext>
            </a:extLst>
          </p:cNvPr>
          <p:cNvSpPr/>
          <p:nvPr/>
        </p:nvSpPr>
        <p:spPr>
          <a:xfrm rot="19261957">
            <a:off x="2496354" y="2862415"/>
            <a:ext cx="127379" cy="127379"/>
          </a:xfrm>
          <a:prstGeom prst="teardrop">
            <a:avLst/>
          </a:prstGeom>
          <a:solidFill>
            <a:srgbClr val="FFFFFF"/>
          </a:solidFill>
          <a:ln w="28575">
            <a:solidFill>
              <a:srgbClr val="B35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ardrop 24">
            <a:extLst>
              <a:ext uri="{FF2B5EF4-FFF2-40B4-BE49-F238E27FC236}">
                <a16:creationId xmlns:a16="http://schemas.microsoft.com/office/drawing/2014/main" id="{3E507C6D-6D8F-427E-931F-782CDB03A130}"/>
              </a:ext>
            </a:extLst>
          </p:cNvPr>
          <p:cNvSpPr/>
          <p:nvPr/>
        </p:nvSpPr>
        <p:spPr>
          <a:xfrm rot="18895868">
            <a:off x="6032311" y="2862415"/>
            <a:ext cx="127379" cy="127379"/>
          </a:xfrm>
          <a:prstGeom prst="teardrop">
            <a:avLst/>
          </a:prstGeom>
          <a:solidFill>
            <a:srgbClr val="FFFFFF"/>
          </a:solidFill>
          <a:ln w="28575">
            <a:solidFill>
              <a:srgbClr val="143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ardrop 25">
            <a:extLst>
              <a:ext uri="{FF2B5EF4-FFF2-40B4-BE49-F238E27FC236}">
                <a16:creationId xmlns:a16="http://schemas.microsoft.com/office/drawing/2014/main" id="{F86102F6-4025-4436-BB6F-93AC4106AF69}"/>
              </a:ext>
            </a:extLst>
          </p:cNvPr>
          <p:cNvSpPr/>
          <p:nvPr/>
        </p:nvSpPr>
        <p:spPr>
          <a:xfrm rot="19006332">
            <a:off x="9568268" y="2862415"/>
            <a:ext cx="127379" cy="127379"/>
          </a:xfrm>
          <a:prstGeom prst="teardrop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EDE1EE38-98CE-4E5B-9A3C-B20A840C81AF}"/>
              </a:ext>
            </a:extLst>
          </p:cNvPr>
          <p:cNvSpPr/>
          <p:nvPr/>
        </p:nvSpPr>
        <p:spPr>
          <a:xfrm rot="2668877" flipV="1">
            <a:off x="5717147" y="2293998"/>
            <a:ext cx="127379" cy="127379"/>
          </a:xfrm>
          <a:prstGeom prst="teardrop">
            <a:avLst/>
          </a:prstGeom>
          <a:solidFill>
            <a:srgbClr val="FFFFFF"/>
          </a:solidFill>
          <a:ln w="28575">
            <a:solidFill>
              <a:srgbClr val="B35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ardrop 27">
            <a:extLst>
              <a:ext uri="{FF2B5EF4-FFF2-40B4-BE49-F238E27FC236}">
                <a16:creationId xmlns:a16="http://schemas.microsoft.com/office/drawing/2014/main" id="{E0FC2160-B58E-4BB9-9ED4-A84A163B80C1}"/>
              </a:ext>
            </a:extLst>
          </p:cNvPr>
          <p:cNvSpPr/>
          <p:nvPr/>
        </p:nvSpPr>
        <p:spPr>
          <a:xfrm rot="2656442" flipV="1">
            <a:off x="6032311" y="2293998"/>
            <a:ext cx="127379" cy="127379"/>
          </a:xfrm>
          <a:prstGeom prst="teardrop">
            <a:avLst/>
          </a:prstGeom>
          <a:solidFill>
            <a:srgbClr val="FFFFFF"/>
          </a:solidFill>
          <a:ln w="28575">
            <a:solidFill>
              <a:srgbClr val="143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380C5A06-4BFF-4449-B12F-28FBE61A0632}"/>
              </a:ext>
            </a:extLst>
          </p:cNvPr>
          <p:cNvSpPr/>
          <p:nvPr/>
        </p:nvSpPr>
        <p:spPr>
          <a:xfrm rot="2656442" flipV="1">
            <a:off x="6347475" y="2293998"/>
            <a:ext cx="127379" cy="127379"/>
          </a:xfrm>
          <a:prstGeom prst="teardrop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0783241-D4F7-4B8A-9842-2FAB3EFD7B34}"/>
              </a:ext>
            </a:extLst>
          </p:cNvPr>
          <p:cNvCxnSpPr>
            <a:cxnSpLocks/>
            <a:stCxn id="27" idx="7"/>
          </p:cNvCxnSpPr>
          <p:nvPr/>
        </p:nvCxnSpPr>
        <p:spPr>
          <a:xfrm rot="5400000">
            <a:off x="4064401" y="952865"/>
            <a:ext cx="222363" cy="3212141"/>
          </a:xfrm>
          <a:prstGeom prst="bentConnector2">
            <a:avLst/>
          </a:prstGeom>
          <a:ln w="12700">
            <a:solidFill>
              <a:srgbClr val="B35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E58B41-CFCE-4C3E-98A0-605400E0D76E}"/>
              </a:ext>
            </a:extLst>
          </p:cNvPr>
          <p:cNvCxnSpPr>
            <a:cxnSpLocks/>
          </p:cNvCxnSpPr>
          <p:nvPr/>
        </p:nvCxnSpPr>
        <p:spPr>
          <a:xfrm flipH="1">
            <a:off x="2569509" y="2663151"/>
            <a:ext cx="1" cy="175571"/>
          </a:xfrm>
          <a:prstGeom prst="line">
            <a:avLst/>
          </a:prstGeom>
          <a:ln w="12700">
            <a:solidFill>
              <a:srgbClr val="B35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D929A1E-3C83-47FE-9AA5-831CF8D667F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14710" y="1124014"/>
            <a:ext cx="213703" cy="3220793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5E7D44-38FB-4E37-86DF-E14FCF1B2143}"/>
              </a:ext>
            </a:extLst>
          </p:cNvPr>
          <p:cNvCxnSpPr>
            <a:cxnSpLocks/>
          </p:cNvCxnSpPr>
          <p:nvPr/>
        </p:nvCxnSpPr>
        <p:spPr>
          <a:xfrm flipH="1" flipV="1">
            <a:off x="6411164" y="2456414"/>
            <a:ext cx="1" cy="1755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311ADD-0A1D-4C30-8493-26B98E04FF14}"/>
              </a:ext>
            </a:extLst>
          </p:cNvPr>
          <p:cNvCxnSpPr>
            <a:cxnSpLocks/>
            <a:stCxn id="28" idx="7"/>
            <a:endCxn id="25" idx="7"/>
          </p:cNvCxnSpPr>
          <p:nvPr/>
        </p:nvCxnSpPr>
        <p:spPr>
          <a:xfrm flipH="1">
            <a:off x="6095892" y="2447751"/>
            <a:ext cx="1250" cy="388283"/>
          </a:xfrm>
          <a:prstGeom prst="line">
            <a:avLst/>
          </a:prstGeom>
          <a:ln w="12700">
            <a:solidFill>
              <a:srgbClr val="143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0F3319B-D25B-4275-A5D2-D4F3CA638E43}"/>
              </a:ext>
            </a:extLst>
          </p:cNvPr>
          <p:cNvSpPr txBox="1"/>
          <p:nvPr/>
        </p:nvSpPr>
        <p:spPr>
          <a:xfrm>
            <a:off x="4471201" y="1480525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7D9F30-36B1-4FA5-94E1-8C327B553311}"/>
              </a:ext>
            </a:extLst>
          </p:cNvPr>
          <p:cNvSpPr txBox="1"/>
          <p:nvPr/>
        </p:nvSpPr>
        <p:spPr>
          <a:xfrm>
            <a:off x="1131647" y="3355167"/>
            <a:ext cx="2984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xu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B35DA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B35DA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B35DA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B35DA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B35DA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B35DA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ví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2626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62626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2626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62626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2626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62626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EC)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5C69CE-5B6D-487A-8809-0EA0571B9509}"/>
              </a:ext>
            </a:extLst>
          </p:cNvPr>
          <p:cNvSpPr txBox="1"/>
          <p:nvPr/>
        </p:nvSpPr>
        <p:spPr>
          <a:xfrm>
            <a:off x="4641689" y="3251750"/>
            <a:ext cx="2946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quốc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Nam Á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43F6B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43F6B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43F6B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43F6B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43F6B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hội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9F2132-0563-4D9D-9061-59E12CE57319}"/>
              </a:ext>
            </a:extLst>
          </p:cNvPr>
          <p:cNvSpPr txBox="1"/>
          <p:nvPr/>
        </p:nvSpPr>
        <p:spPr>
          <a:xfrm>
            <a:off x="8239696" y="3317069"/>
            <a:ext cx="2858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Đông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Nam Á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mong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muốn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thoát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hưởng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cường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18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quốc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nhất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Mĩ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DF0A8C-B8D5-411F-9AF2-96BF6651A476}"/>
              </a:ext>
            </a:extLst>
          </p:cNvPr>
          <p:cNvSpPr/>
          <p:nvPr/>
        </p:nvSpPr>
        <p:spPr>
          <a:xfrm>
            <a:off x="1028700" y="0"/>
            <a:ext cx="11163300" cy="857250"/>
          </a:xfrm>
          <a:prstGeom prst="rect">
            <a:avLst/>
          </a:prstGeom>
          <a:solidFill>
            <a:srgbClr val="02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57582D7-AF5C-4A92-B9DA-169EA8F739F6}"/>
              </a:ext>
            </a:extLst>
          </p:cNvPr>
          <p:cNvSpPr/>
          <p:nvPr/>
        </p:nvSpPr>
        <p:spPr>
          <a:xfrm>
            <a:off x="0" y="0"/>
            <a:ext cx="1028700" cy="85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AFA0E3-4A6C-4035-972D-30C409E22A6C}"/>
              </a:ext>
            </a:extLst>
          </p:cNvPr>
          <p:cNvSpPr txBox="1"/>
          <p:nvPr/>
        </p:nvSpPr>
        <p:spPr>
          <a:xfrm>
            <a:off x="330646" y="13623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24E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006287-EAD6-4E99-A984-ABA459B241CD}"/>
              </a:ext>
            </a:extLst>
          </p:cNvPr>
          <p:cNvSpPr txBox="1"/>
          <p:nvPr/>
        </p:nvSpPr>
        <p:spPr>
          <a:xfrm>
            <a:off x="1200280" y="167015"/>
            <a:ext cx="926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Quá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tổ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chức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ASEAN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1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E6CDB6B-1AD9-4F40-8A73-723B223F665E}"/>
              </a:ext>
            </a:extLst>
          </p:cNvPr>
          <p:cNvSpPr/>
          <p:nvPr/>
        </p:nvSpPr>
        <p:spPr>
          <a:xfrm>
            <a:off x="330407" y="2118360"/>
            <a:ext cx="2530000" cy="3195385"/>
          </a:xfrm>
          <a:custGeom>
            <a:avLst/>
            <a:gdLst>
              <a:gd name="connsiteX0" fmla="*/ 536664 w 2530000"/>
              <a:gd name="connsiteY0" fmla="*/ 0 h 3195385"/>
              <a:gd name="connsiteX1" fmla="*/ 2530000 w 2530000"/>
              <a:gd name="connsiteY1" fmla="*/ 0 h 3195385"/>
              <a:gd name="connsiteX2" fmla="*/ 2530000 w 2530000"/>
              <a:gd name="connsiteY2" fmla="*/ 2703249 h 3195385"/>
              <a:gd name="connsiteX3" fmla="*/ 1993337 w 2530000"/>
              <a:gd name="connsiteY3" fmla="*/ 3195385 h 3195385"/>
              <a:gd name="connsiteX4" fmla="*/ 0 w 2530000"/>
              <a:gd name="connsiteY4" fmla="*/ 3195385 h 3195385"/>
              <a:gd name="connsiteX5" fmla="*/ 0 w 2530000"/>
              <a:gd name="connsiteY5" fmla="*/ 558929 h 3195385"/>
              <a:gd name="connsiteX6" fmla="*/ 0 w 2530000"/>
              <a:gd name="connsiteY6" fmla="*/ 542134 h 3195385"/>
              <a:gd name="connsiteX7" fmla="*/ 21743 w 2530000"/>
              <a:gd name="connsiteY7" fmla="*/ 553936 h 3195385"/>
              <a:gd name="connsiteX8" fmla="*/ 125389 w 2530000"/>
              <a:gd name="connsiteY8" fmla="*/ 574861 h 3195385"/>
              <a:gd name="connsiteX9" fmla="*/ 2217720 w 2530000"/>
              <a:gd name="connsiteY9" fmla="*/ 574862 h 3195385"/>
              <a:gd name="connsiteX10" fmla="*/ 2217720 w 2530000"/>
              <a:gd name="connsiteY10" fmla="*/ 574862 h 3195385"/>
              <a:gd name="connsiteX11" fmla="*/ 125390 w 2530000"/>
              <a:gd name="connsiteY11" fmla="*/ 574861 h 3195385"/>
              <a:gd name="connsiteX12" fmla="*/ 21744 w 2530000"/>
              <a:gd name="connsiteY12" fmla="*/ 553936 h 3195385"/>
              <a:gd name="connsiteX13" fmla="*/ 1 w 2530000"/>
              <a:gd name="connsiteY13" fmla="*/ 542134 h 3195385"/>
              <a:gd name="connsiteX14" fmla="*/ 1 w 2530000"/>
              <a:gd name="connsiteY14" fmla="*/ 492136 h 3195385"/>
              <a:gd name="connsiteX15" fmla="*/ 157186 w 2530000"/>
              <a:gd name="connsiteY15" fmla="*/ 144143 h 3195385"/>
              <a:gd name="connsiteX16" fmla="*/ 222254 w 2530000"/>
              <a:gd name="connsiteY16" fmla="*/ 94912 h 3195385"/>
              <a:gd name="connsiteX17" fmla="*/ 236611 w 2530000"/>
              <a:gd name="connsiteY17" fmla="*/ 84049 h 3195385"/>
              <a:gd name="connsiteX18" fmla="*/ 303999 w 2530000"/>
              <a:gd name="connsiteY18" fmla="*/ 48530 h 3195385"/>
              <a:gd name="connsiteX19" fmla="*/ 321203 w 2530000"/>
              <a:gd name="connsiteY19" fmla="*/ 42314 h 3195385"/>
              <a:gd name="connsiteX20" fmla="*/ 321202 w 2530000"/>
              <a:gd name="connsiteY20" fmla="*/ 42314 h 3195385"/>
              <a:gd name="connsiteX21" fmla="*/ 377077 w 2530000"/>
              <a:gd name="connsiteY21" fmla="*/ 22126 h 3195385"/>
              <a:gd name="connsiteX22" fmla="*/ 536664 w 2530000"/>
              <a:gd name="connsiteY22" fmla="*/ 0 h 319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30000" h="3195385">
                <a:moveTo>
                  <a:pt x="536664" y="0"/>
                </a:moveTo>
                <a:lnTo>
                  <a:pt x="2530000" y="0"/>
                </a:lnTo>
                <a:lnTo>
                  <a:pt x="2530000" y="2703249"/>
                </a:lnTo>
                <a:cubicBezTo>
                  <a:pt x="2530000" y="2975048"/>
                  <a:pt x="2289728" y="3195385"/>
                  <a:pt x="1993337" y="3195385"/>
                </a:cubicBezTo>
                <a:lnTo>
                  <a:pt x="0" y="3195385"/>
                </a:lnTo>
                <a:lnTo>
                  <a:pt x="0" y="558929"/>
                </a:lnTo>
                <a:lnTo>
                  <a:pt x="0" y="542134"/>
                </a:lnTo>
                <a:lnTo>
                  <a:pt x="21743" y="553936"/>
                </a:lnTo>
                <a:cubicBezTo>
                  <a:pt x="53600" y="567410"/>
                  <a:pt x="88624" y="574861"/>
                  <a:pt x="125389" y="574861"/>
                </a:cubicBezTo>
                <a:lnTo>
                  <a:pt x="2217720" y="574862"/>
                </a:lnTo>
                <a:lnTo>
                  <a:pt x="2217720" y="574862"/>
                </a:lnTo>
                <a:lnTo>
                  <a:pt x="125390" y="574861"/>
                </a:lnTo>
                <a:cubicBezTo>
                  <a:pt x="88625" y="574861"/>
                  <a:pt x="53601" y="567410"/>
                  <a:pt x="21744" y="553936"/>
                </a:cubicBezTo>
                <a:lnTo>
                  <a:pt x="1" y="542134"/>
                </a:lnTo>
                <a:lnTo>
                  <a:pt x="1" y="492136"/>
                </a:lnTo>
                <a:cubicBezTo>
                  <a:pt x="1" y="356236"/>
                  <a:pt x="60069" y="233203"/>
                  <a:pt x="157186" y="144143"/>
                </a:cubicBezTo>
                <a:lnTo>
                  <a:pt x="222254" y="94912"/>
                </a:lnTo>
                <a:lnTo>
                  <a:pt x="236611" y="84049"/>
                </a:lnTo>
                <a:cubicBezTo>
                  <a:pt x="258024" y="70783"/>
                  <a:pt x="280537" y="58897"/>
                  <a:pt x="303999" y="48530"/>
                </a:cubicBezTo>
                <a:lnTo>
                  <a:pt x="321203" y="42314"/>
                </a:lnTo>
                <a:lnTo>
                  <a:pt x="321202" y="42314"/>
                </a:lnTo>
                <a:lnTo>
                  <a:pt x="377077" y="22126"/>
                </a:lnTo>
                <a:cubicBezTo>
                  <a:pt x="427491" y="7746"/>
                  <a:pt x="481091" y="0"/>
                  <a:pt x="5366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D02F4E-1334-49FC-8E30-CF94911A4E68}"/>
              </a:ext>
            </a:extLst>
          </p:cNvPr>
          <p:cNvGrpSpPr/>
          <p:nvPr/>
        </p:nvGrpSpPr>
        <p:grpSpPr>
          <a:xfrm>
            <a:off x="428867" y="5077908"/>
            <a:ext cx="162045" cy="640949"/>
            <a:chOff x="873965" y="5458908"/>
            <a:chExt cx="162045" cy="64094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950788A-E23E-4F71-8826-F2ED87060C29}"/>
                </a:ext>
              </a:extLst>
            </p:cNvPr>
            <p:cNvCxnSpPr>
              <a:cxnSpLocks/>
            </p:cNvCxnSpPr>
            <p:nvPr/>
          </p:nvCxnSpPr>
          <p:spPr>
            <a:xfrm>
              <a:off x="954987" y="5509548"/>
              <a:ext cx="0" cy="428264"/>
            </a:xfrm>
            <a:prstGeom prst="line">
              <a:avLst/>
            </a:prstGeom>
            <a:ln w="38100">
              <a:solidFill>
                <a:srgbClr val="2874E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1D83CE0-8051-4866-AD94-62102D27DCEE}"/>
                </a:ext>
              </a:extLst>
            </p:cNvPr>
            <p:cNvSpPr/>
            <p:nvPr/>
          </p:nvSpPr>
          <p:spPr>
            <a:xfrm>
              <a:off x="904348" y="5458908"/>
              <a:ext cx="101279" cy="101279"/>
            </a:xfrm>
            <a:prstGeom prst="ellipse">
              <a:avLst/>
            </a:prstGeom>
            <a:solidFill>
              <a:srgbClr val="287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EF3692C-78F4-41E5-AD3D-E6EDE1FDE8EA}"/>
                </a:ext>
              </a:extLst>
            </p:cNvPr>
            <p:cNvSpPr/>
            <p:nvPr/>
          </p:nvSpPr>
          <p:spPr>
            <a:xfrm>
              <a:off x="873965" y="5937812"/>
              <a:ext cx="162045" cy="162045"/>
            </a:xfrm>
            <a:prstGeom prst="ellipse">
              <a:avLst/>
            </a:prstGeom>
            <a:solidFill>
              <a:srgbClr val="287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59ED7B3-10F1-4104-B4CB-2364049C6D22}"/>
              </a:ext>
            </a:extLst>
          </p:cNvPr>
          <p:cNvSpPr/>
          <p:nvPr/>
        </p:nvSpPr>
        <p:spPr>
          <a:xfrm>
            <a:off x="583240" y="5667181"/>
            <a:ext cx="2274299" cy="8421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960C9"/>
              </a:gs>
              <a:gs pos="100000">
                <a:srgbClr val="5C9CF3"/>
              </a:gs>
            </a:gsLst>
            <a:lin ang="0" scaled="1"/>
          </a:gradFill>
          <a:ln w="57150">
            <a:gradFill flip="none" rotWithShape="1">
              <a:gsLst>
                <a:gs pos="0">
                  <a:srgbClr val="2874E4"/>
                </a:gs>
                <a:gs pos="100000">
                  <a:srgbClr val="5C9C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AD556A0-0565-4209-B859-DF7BC4BEF62E}"/>
              </a:ext>
            </a:extLst>
          </p:cNvPr>
          <p:cNvSpPr/>
          <p:nvPr/>
        </p:nvSpPr>
        <p:spPr>
          <a:xfrm rot="5400000">
            <a:off x="2364480" y="5586158"/>
            <a:ext cx="1478559" cy="1004168"/>
          </a:xfrm>
          <a:prstGeom prst="triangle">
            <a:avLst/>
          </a:prstGeom>
          <a:gradFill flip="none" rotWithShape="1">
            <a:gsLst>
              <a:gs pos="0">
                <a:srgbClr val="2874E4"/>
              </a:gs>
              <a:gs pos="100000">
                <a:srgbClr val="5C9CF3"/>
              </a:gs>
            </a:gsLst>
            <a:lin ang="18900000" scaled="1"/>
            <a:tileRect/>
          </a:gradFill>
          <a:ln w="57150" cap="rnd">
            <a:noFill/>
            <a:rou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7A45B99-041F-497F-95DF-DB7F3F6D4B1C}"/>
              </a:ext>
            </a:extLst>
          </p:cNvPr>
          <p:cNvSpPr/>
          <p:nvPr/>
        </p:nvSpPr>
        <p:spPr>
          <a:xfrm>
            <a:off x="910483" y="5842021"/>
            <a:ext cx="2069218" cy="492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201AC7C-8FB5-4BE3-8B6A-230488268F0A}"/>
              </a:ext>
            </a:extLst>
          </p:cNvPr>
          <p:cNvSpPr/>
          <p:nvPr/>
        </p:nvSpPr>
        <p:spPr>
          <a:xfrm>
            <a:off x="2438446" y="5842021"/>
            <a:ext cx="492443" cy="492443"/>
          </a:xfrm>
          <a:prstGeom prst="ellipse">
            <a:avLst/>
          </a:prstGeom>
          <a:gradFill>
            <a:gsLst>
              <a:gs pos="0">
                <a:srgbClr val="2874E4"/>
              </a:gs>
              <a:gs pos="100000">
                <a:srgbClr val="5C9CF3"/>
              </a:gs>
            </a:gsLst>
            <a:lin ang="5400000" scaled="1"/>
          </a:gradFill>
          <a:ln w="76200">
            <a:solidFill>
              <a:srgbClr val="8DBAF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E7879C9-692F-4ACE-AB28-4EE3C6AA2FBC}"/>
              </a:ext>
            </a:extLst>
          </p:cNvPr>
          <p:cNvSpPr/>
          <p:nvPr/>
        </p:nvSpPr>
        <p:spPr>
          <a:xfrm>
            <a:off x="344690" y="5842021"/>
            <a:ext cx="492443" cy="492443"/>
          </a:xfrm>
          <a:prstGeom prst="ellipse">
            <a:avLst/>
          </a:prstGeom>
          <a:gradFill>
            <a:gsLst>
              <a:gs pos="0">
                <a:srgbClr val="2874E4"/>
              </a:gs>
              <a:gs pos="100000">
                <a:srgbClr val="5C9CF3"/>
              </a:gs>
            </a:gsLst>
            <a:lin ang="5400000" scaled="1"/>
          </a:gra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5A8081-CF04-4B64-BFE3-0693DD718879}"/>
              </a:ext>
            </a:extLst>
          </p:cNvPr>
          <p:cNvSpPr txBox="1"/>
          <p:nvPr/>
        </p:nvSpPr>
        <p:spPr>
          <a:xfrm>
            <a:off x="344690" y="2877542"/>
            <a:ext cx="2512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Malaysia,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Lan, Philippines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thỏa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thuận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Á (ASA)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B06AE41-FE31-46A3-A841-ABF7332F971C}"/>
              </a:ext>
            </a:extLst>
          </p:cNvPr>
          <p:cNvSpPr/>
          <p:nvPr/>
        </p:nvSpPr>
        <p:spPr>
          <a:xfrm>
            <a:off x="329963" y="2155010"/>
            <a:ext cx="2483995" cy="532548"/>
          </a:xfrm>
          <a:custGeom>
            <a:avLst/>
            <a:gdLst>
              <a:gd name="connsiteX0" fmla="*/ 321202 w 2483995"/>
              <a:gd name="connsiteY0" fmla="*/ 0 h 532548"/>
              <a:gd name="connsiteX1" fmla="*/ 2217721 w 2483995"/>
              <a:gd name="connsiteY1" fmla="*/ 0 h 532548"/>
              <a:gd name="connsiteX2" fmla="*/ 2483995 w 2483995"/>
              <a:gd name="connsiteY2" fmla="*/ 266274 h 532548"/>
              <a:gd name="connsiteX3" fmla="*/ 2483994 w 2483995"/>
              <a:gd name="connsiteY3" fmla="*/ 266274 h 532548"/>
              <a:gd name="connsiteX4" fmla="*/ 2217720 w 2483995"/>
              <a:gd name="connsiteY4" fmla="*/ 532548 h 532548"/>
              <a:gd name="connsiteX5" fmla="*/ 125389 w 2483995"/>
              <a:gd name="connsiteY5" fmla="*/ 532547 h 532548"/>
              <a:gd name="connsiteX6" fmla="*/ 21743 w 2483995"/>
              <a:gd name="connsiteY6" fmla="*/ 511622 h 532548"/>
              <a:gd name="connsiteX7" fmla="*/ 0 w 2483995"/>
              <a:gd name="connsiteY7" fmla="*/ 499820 h 532548"/>
              <a:gd name="connsiteX8" fmla="*/ 0 w 2483995"/>
              <a:gd name="connsiteY8" fmla="*/ 449822 h 532548"/>
              <a:gd name="connsiteX9" fmla="*/ 157185 w 2483995"/>
              <a:gd name="connsiteY9" fmla="*/ 101829 h 532548"/>
              <a:gd name="connsiteX10" fmla="*/ 222253 w 2483995"/>
              <a:gd name="connsiteY10" fmla="*/ 52598 h 532548"/>
              <a:gd name="connsiteX11" fmla="*/ 236610 w 2483995"/>
              <a:gd name="connsiteY11" fmla="*/ 41735 h 532548"/>
              <a:gd name="connsiteX12" fmla="*/ 303998 w 2483995"/>
              <a:gd name="connsiteY12" fmla="*/ 6216 h 532548"/>
              <a:gd name="connsiteX13" fmla="*/ 321202 w 2483995"/>
              <a:gd name="connsiteY13" fmla="*/ 0 h 53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3995" h="532548">
                <a:moveTo>
                  <a:pt x="321202" y="0"/>
                </a:moveTo>
                <a:lnTo>
                  <a:pt x="2217721" y="0"/>
                </a:lnTo>
                <a:cubicBezTo>
                  <a:pt x="2364780" y="0"/>
                  <a:pt x="2483995" y="119215"/>
                  <a:pt x="2483995" y="266274"/>
                </a:cubicBezTo>
                <a:lnTo>
                  <a:pt x="2483994" y="266274"/>
                </a:lnTo>
                <a:cubicBezTo>
                  <a:pt x="2483994" y="413333"/>
                  <a:pt x="2364779" y="532548"/>
                  <a:pt x="2217720" y="532548"/>
                </a:cubicBezTo>
                <a:lnTo>
                  <a:pt x="125389" y="532547"/>
                </a:lnTo>
                <a:cubicBezTo>
                  <a:pt x="88624" y="532547"/>
                  <a:pt x="53600" y="525096"/>
                  <a:pt x="21743" y="511622"/>
                </a:cubicBezTo>
                <a:lnTo>
                  <a:pt x="0" y="499820"/>
                </a:lnTo>
                <a:lnTo>
                  <a:pt x="0" y="449822"/>
                </a:lnTo>
                <a:cubicBezTo>
                  <a:pt x="0" y="313922"/>
                  <a:pt x="60068" y="190889"/>
                  <a:pt x="157185" y="101829"/>
                </a:cubicBezTo>
                <a:lnTo>
                  <a:pt x="222253" y="52598"/>
                </a:lnTo>
                <a:lnTo>
                  <a:pt x="236610" y="41735"/>
                </a:lnTo>
                <a:cubicBezTo>
                  <a:pt x="258023" y="28469"/>
                  <a:pt x="280536" y="16583"/>
                  <a:pt x="303998" y="6216"/>
                </a:cubicBezTo>
                <a:lnTo>
                  <a:pt x="321202" y="0"/>
                </a:lnTo>
                <a:close/>
              </a:path>
            </a:pathLst>
          </a:custGeom>
          <a:gradFill>
            <a:gsLst>
              <a:gs pos="0">
                <a:srgbClr val="1960C9"/>
              </a:gs>
              <a:gs pos="100000">
                <a:srgbClr val="5C9CF3"/>
              </a:gs>
            </a:gsLst>
            <a:lin ang="0" scaled="1"/>
          </a:gradFill>
          <a:ln>
            <a:noFill/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FE1A88-CD9C-4AC2-A07C-5508C9DF75F0}"/>
              </a:ext>
            </a:extLst>
          </p:cNvPr>
          <p:cNvSpPr txBox="1"/>
          <p:nvPr/>
        </p:nvSpPr>
        <p:spPr>
          <a:xfrm>
            <a:off x="1169649" y="2170913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ASA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BB01EAE-21AB-4577-B52A-69D44DBCB3CD}"/>
              </a:ext>
            </a:extLst>
          </p:cNvPr>
          <p:cNvSpPr/>
          <p:nvPr/>
        </p:nvSpPr>
        <p:spPr>
          <a:xfrm>
            <a:off x="3161979" y="1442423"/>
            <a:ext cx="2530000" cy="3195385"/>
          </a:xfrm>
          <a:custGeom>
            <a:avLst/>
            <a:gdLst>
              <a:gd name="connsiteX0" fmla="*/ 536664 w 2530000"/>
              <a:gd name="connsiteY0" fmla="*/ 0 h 3195385"/>
              <a:gd name="connsiteX1" fmla="*/ 2530000 w 2530000"/>
              <a:gd name="connsiteY1" fmla="*/ 0 h 3195385"/>
              <a:gd name="connsiteX2" fmla="*/ 2530000 w 2530000"/>
              <a:gd name="connsiteY2" fmla="*/ 2703249 h 3195385"/>
              <a:gd name="connsiteX3" fmla="*/ 1993337 w 2530000"/>
              <a:gd name="connsiteY3" fmla="*/ 3195385 h 3195385"/>
              <a:gd name="connsiteX4" fmla="*/ 0 w 2530000"/>
              <a:gd name="connsiteY4" fmla="*/ 3195385 h 3195385"/>
              <a:gd name="connsiteX5" fmla="*/ 0 w 2530000"/>
              <a:gd name="connsiteY5" fmla="*/ 558929 h 3195385"/>
              <a:gd name="connsiteX6" fmla="*/ 0 w 2530000"/>
              <a:gd name="connsiteY6" fmla="*/ 542134 h 3195385"/>
              <a:gd name="connsiteX7" fmla="*/ 21743 w 2530000"/>
              <a:gd name="connsiteY7" fmla="*/ 553936 h 3195385"/>
              <a:gd name="connsiteX8" fmla="*/ 125389 w 2530000"/>
              <a:gd name="connsiteY8" fmla="*/ 574861 h 3195385"/>
              <a:gd name="connsiteX9" fmla="*/ 2217720 w 2530000"/>
              <a:gd name="connsiteY9" fmla="*/ 574862 h 3195385"/>
              <a:gd name="connsiteX10" fmla="*/ 2217720 w 2530000"/>
              <a:gd name="connsiteY10" fmla="*/ 574862 h 3195385"/>
              <a:gd name="connsiteX11" fmla="*/ 125390 w 2530000"/>
              <a:gd name="connsiteY11" fmla="*/ 574861 h 3195385"/>
              <a:gd name="connsiteX12" fmla="*/ 21744 w 2530000"/>
              <a:gd name="connsiteY12" fmla="*/ 553936 h 3195385"/>
              <a:gd name="connsiteX13" fmla="*/ 1 w 2530000"/>
              <a:gd name="connsiteY13" fmla="*/ 542134 h 3195385"/>
              <a:gd name="connsiteX14" fmla="*/ 1 w 2530000"/>
              <a:gd name="connsiteY14" fmla="*/ 492136 h 3195385"/>
              <a:gd name="connsiteX15" fmla="*/ 157186 w 2530000"/>
              <a:gd name="connsiteY15" fmla="*/ 144143 h 3195385"/>
              <a:gd name="connsiteX16" fmla="*/ 222254 w 2530000"/>
              <a:gd name="connsiteY16" fmla="*/ 94912 h 3195385"/>
              <a:gd name="connsiteX17" fmla="*/ 236611 w 2530000"/>
              <a:gd name="connsiteY17" fmla="*/ 84049 h 3195385"/>
              <a:gd name="connsiteX18" fmla="*/ 303999 w 2530000"/>
              <a:gd name="connsiteY18" fmla="*/ 48530 h 3195385"/>
              <a:gd name="connsiteX19" fmla="*/ 321203 w 2530000"/>
              <a:gd name="connsiteY19" fmla="*/ 42314 h 3195385"/>
              <a:gd name="connsiteX20" fmla="*/ 321202 w 2530000"/>
              <a:gd name="connsiteY20" fmla="*/ 42314 h 3195385"/>
              <a:gd name="connsiteX21" fmla="*/ 377077 w 2530000"/>
              <a:gd name="connsiteY21" fmla="*/ 22126 h 3195385"/>
              <a:gd name="connsiteX22" fmla="*/ 536664 w 2530000"/>
              <a:gd name="connsiteY22" fmla="*/ 0 h 319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30000" h="3195385">
                <a:moveTo>
                  <a:pt x="536664" y="0"/>
                </a:moveTo>
                <a:lnTo>
                  <a:pt x="2530000" y="0"/>
                </a:lnTo>
                <a:lnTo>
                  <a:pt x="2530000" y="2703249"/>
                </a:lnTo>
                <a:cubicBezTo>
                  <a:pt x="2530000" y="2975048"/>
                  <a:pt x="2289728" y="3195385"/>
                  <a:pt x="1993337" y="3195385"/>
                </a:cubicBezTo>
                <a:lnTo>
                  <a:pt x="0" y="3195385"/>
                </a:lnTo>
                <a:lnTo>
                  <a:pt x="0" y="558929"/>
                </a:lnTo>
                <a:lnTo>
                  <a:pt x="0" y="542134"/>
                </a:lnTo>
                <a:lnTo>
                  <a:pt x="21743" y="553936"/>
                </a:lnTo>
                <a:cubicBezTo>
                  <a:pt x="53600" y="567410"/>
                  <a:pt x="88624" y="574861"/>
                  <a:pt x="125389" y="574861"/>
                </a:cubicBezTo>
                <a:lnTo>
                  <a:pt x="2217720" y="574862"/>
                </a:lnTo>
                <a:lnTo>
                  <a:pt x="2217720" y="574862"/>
                </a:lnTo>
                <a:lnTo>
                  <a:pt x="125390" y="574861"/>
                </a:lnTo>
                <a:cubicBezTo>
                  <a:pt x="88625" y="574861"/>
                  <a:pt x="53601" y="567410"/>
                  <a:pt x="21744" y="553936"/>
                </a:cubicBezTo>
                <a:lnTo>
                  <a:pt x="1" y="542134"/>
                </a:lnTo>
                <a:lnTo>
                  <a:pt x="1" y="492136"/>
                </a:lnTo>
                <a:cubicBezTo>
                  <a:pt x="1" y="356236"/>
                  <a:pt x="60069" y="233203"/>
                  <a:pt x="157186" y="144143"/>
                </a:cubicBezTo>
                <a:lnTo>
                  <a:pt x="222254" y="94912"/>
                </a:lnTo>
                <a:lnTo>
                  <a:pt x="236611" y="84049"/>
                </a:lnTo>
                <a:cubicBezTo>
                  <a:pt x="258024" y="70783"/>
                  <a:pt x="280537" y="58897"/>
                  <a:pt x="303999" y="48530"/>
                </a:cubicBezTo>
                <a:lnTo>
                  <a:pt x="321203" y="42314"/>
                </a:lnTo>
                <a:lnTo>
                  <a:pt x="321202" y="42314"/>
                </a:lnTo>
                <a:lnTo>
                  <a:pt x="377077" y="22126"/>
                </a:lnTo>
                <a:cubicBezTo>
                  <a:pt x="427491" y="7746"/>
                  <a:pt x="481091" y="0"/>
                  <a:pt x="5366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10748FF-02C8-48E9-AB60-B0625237734E}"/>
              </a:ext>
            </a:extLst>
          </p:cNvPr>
          <p:cNvGrpSpPr/>
          <p:nvPr/>
        </p:nvGrpSpPr>
        <p:grpSpPr>
          <a:xfrm>
            <a:off x="3260439" y="4401971"/>
            <a:ext cx="162045" cy="640949"/>
            <a:chOff x="873965" y="5458908"/>
            <a:chExt cx="162045" cy="640949"/>
          </a:xfrm>
          <a:solidFill>
            <a:srgbClr val="0197AD"/>
          </a:solidFill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BF5111-5435-4B56-A2C1-460D71685867}"/>
                </a:ext>
              </a:extLst>
            </p:cNvPr>
            <p:cNvCxnSpPr>
              <a:cxnSpLocks/>
            </p:cNvCxnSpPr>
            <p:nvPr/>
          </p:nvCxnSpPr>
          <p:spPr>
            <a:xfrm>
              <a:off x="954987" y="5509548"/>
              <a:ext cx="0" cy="428264"/>
            </a:xfrm>
            <a:prstGeom prst="line">
              <a:avLst/>
            </a:prstGeom>
            <a:grpFill/>
            <a:ln w="38100">
              <a:solidFill>
                <a:srgbClr val="0197A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2A69D4-88C2-4D50-8E0B-4C1EE5ADFEB0}"/>
                </a:ext>
              </a:extLst>
            </p:cNvPr>
            <p:cNvSpPr/>
            <p:nvPr/>
          </p:nvSpPr>
          <p:spPr>
            <a:xfrm>
              <a:off x="904348" y="5458908"/>
              <a:ext cx="101279" cy="1012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AD0F4A3-4A9C-423C-9969-F0D17FFD48F2}"/>
                </a:ext>
              </a:extLst>
            </p:cNvPr>
            <p:cNvSpPr/>
            <p:nvPr/>
          </p:nvSpPr>
          <p:spPr>
            <a:xfrm>
              <a:off x="873965" y="5937812"/>
              <a:ext cx="162045" cy="1620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933312-FFAE-4347-A268-44A3D67704F7}"/>
              </a:ext>
            </a:extLst>
          </p:cNvPr>
          <p:cNvSpPr/>
          <p:nvPr/>
        </p:nvSpPr>
        <p:spPr>
          <a:xfrm>
            <a:off x="3414812" y="4991244"/>
            <a:ext cx="2274299" cy="8421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97AD"/>
              </a:gs>
              <a:gs pos="100000">
                <a:srgbClr val="00A5B8"/>
              </a:gs>
            </a:gsLst>
            <a:lin ang="0" scaled="1"/>
          </a:gradFill>
          <a:ln w="57150">
            <a:gradFill flip="none" rotWithShape="1">
              <a:gsLst>
                <a:gs pos="0">
                  <a:srgbClr val="0197AD"/>
                </a:gs>
                <a:gs pos="100000">
                  <a:srgbClr val="00A5B8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8E27441C-E1FB-4290-83AA-D68469D4FBAA}"/>
              </a:ext>
            </a:extLst>
          </p:cNvPr>
          <p:cNvSpPr/>
          <p:nvPr/>
        </p:nvSpPr>
        <p:spPr>
          <a:xfrm rot="5400000">
            <a:off x="5196052" y="4910221"/>
            <a:ext cx="1478559" cy="1004168"/>
          </a:xfrm>
          <a:prstGeom prst="triangle">
            <a:avLst/>
          </a:prstGeom>
          <a:gradFill flip="none" rotWithShape="1">
            <a:gsLst>
              <a:gs pos="0">
                <a:srgbClr val="0197AD"/>
              </a:gs>
              <a:gs pos="100000">
                <a:srgbClr val="00A5B8"/>
              </a:gs>
            </a:gsLst>
            <a:lin ang="18900000" scaled="1"/>
            <a:tileRect/>
          </a:gradFill>
          <a:ln w="57150" cap="rnd">
            <a:noFill/>
            <a:rou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214D2E1-ABAA-4776-B20B-A44FE06C3D3B}"/>
              </a:ext>
            </a:extLst>
          </p:cNvPr>
          <p:cNvSpPr/>
          <p:nvPr/>
        </p:nvSpPr>
        <p:spPr>
          <a:xfrm>
            <a:off x="3742055" y="5166084"/>
            <a:ext cx="2069218" cy="492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C4DCCFB-6D9D-4C0A-A17F-EF36372B2640}"/>
              </a:ext>
            </a:extLst>
          </p:cNvPr>
          <p:cNvSpPr/>
          <p:nvPr/>
        </p:nvSpPr>
        <p:spPr>
          <a:xfrm>
            <a:off x="5270018" y="5166084"/>
            <a:ext cx="492443" cy="492443"/>
          </a:xfrm>
          <a:prstGeom prst="ellipse">
            <a:avLst/>
          </a:prstGeom>
          <a:gradFill>
            <a:gsLst>
              <a:gs pos="0">
                <a:srgbClr val="00CCE2"/>
              </a:gs>
              <a:gs pos="100000">
                <a:srgbClr val="00A5B8"/>
              </a:gs>
            </a:gsLst>
            <a:lin ang="5400000" scaled="1"/>
          </a:gradFill>
          <a:ln w="76200">
            <a:solidFill>
              <a:srgbClr val="00CCE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14623CC-524B-41FE-9957-3B43003D48F9}"/>
              </a:ext>
            </a:extLst>
          </p:cNvPr>
          <p:cNvSpPr/>
          <p:nvPr/>
        </p:nvSpPr>
        <p:spPr>
          <a:xfrm>
            <a:off x="3176262" y="5166084"/>
            <a:ext cx="492443" cy="492443"/>
          </a:xfrm>
          <a:prstGeom prst="ellipse">
            <a:avLst/>
          </a:prstGeom>
          <a:gradFill>
            <a:gsLst>
              <a:gs pos="0">
                <a:srgbClr val="0197AD"/>
              </a:gs>
              <a:gs pos="100000">
                <a:srgbClr val="00A5B8"/>
              </a:gs>
            </a:gsLst>
            <a:lin ang="5400000" scaled="1"/>
          </a:gra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42559C2-FA40-4F9B-9CBB-33F590D400AC}"/>
              </a:ext>
            </a:extLst>
          </p:cNvPr>
          <p:cNvSpPr txBox="1"/>
          <p:nvPr/>
        </p:nvSpPr>
        <p:spPr>
          <a:xfrm>
            <a:off x="3176262" y="2201605"/>
            <a:ext cx="2512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Malaysia, Philippines, Indonesia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MAPHILINDO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B9E08EA-EFD6-4D1A-B93C-2E440815652E}"/>
              </a:ext>
            </a:extLst>
          </p:cNvPr>
          <p:cNvSpPr/>
          <p:nvPr/>
        </p:nvSpPr>
        <p:spPr>
          <a:xfrm>
            <a:off x="3161535" y="1490796"/>
            <a:ext cx="2483995" cy="532548"/>
          </a:xfrm>
          <a:custGeom>
            <a:avLst/>
            <a:gdLst>
              <a:gd name="connsiteX0" fmla="*/ 321202 w 2483995"/>
              <a:gd name="connsiteY0" fmla="*/ 0 h 532548"/>
              <a:gd name="connsiteX1" fmla="*/ 2217721 w 2483995"/>
              <a:gd name="connsiteY1" fmla="*/ 0 h 532548"/>
              <a:gd name="connsiteX2" fmla="*/ 2483995 w 2483995"/>
              <a:gd name="connsiteY2" fmla="*/ 266274 h 532548"/>
              <a:gd name="connsiteX3" fmla="*/ 2483994 w 2483995"/>
              <a:gd name="connsiteY3" fmla="*/ 266274 h 532548"/>
              <a:gd name="connsiteX4" fmla="*/ 2217720 w 2483995"/>
              <a:gd name="connsiteY4" fmla="*/ 532548 h 532548"/>
              <a:gd name="connsiteX5" fmla="*/ 125389 w 2483995"/>
              <a:gd name="connsiteY5" fmla="*/ 532547 h 532548"/>
              <a:gd name="connsiteX6" fmla="*/ 21743 w 2483995"/>
              <a:gd name="connsiteY6" fmla="*/ 511622 h 532548"/>
              <a:gd name="connsiteX7" fmla="*/ 0 w 2483995"/>
              <a:gd name="connsiteY7" fmla="*/ 499820 h 532548"/>
              <a:gd name="connsiteX8" fmla="*/ 0 w 2483995"/>
              <a:gd name="connsiteY8" fmla="*/ 449822 h 532548"/>
              <a:gd name="connsiteX9" fmla="*/ 157185 w 2483995"/>
              <a:gd name="connsiteY9" fmla="*/ 101829 h 532548"/>
              <a:gd name="connsiteX10" fmla="*/ 222253 w 2483995"/>
              <a:gd name="connsiteY10" fmla="*/ 52598 h 532548"/>
              <a:gd name="connsiteX11" fmla="*/ 236610 w 2483995"/>
              <a:gd name="connsiteY11" fmla="*/ 41735 h 532548"/>
              <a:gd name="connsiteX12" fmla="*/ 303998 w 2483995"/>
              <a:gd name="connsiteY12" fmla="*/ 6216 h 532548"/>
              <a:gd name="connsiteX13" fmla="*/ 321202 w 2483995"/>
              <a:gd name="connsiteY13" fmla="*/ 0 h 53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3995" h="532548">
                <a:moveTo>
                  <a:pt x="321202" y="0"/>
                </a:moveTo>
                <a:lnTo>
                  <a:pt x="2217721" y="0"/>
                </a:lnTo>
                <a:cubicBezTo>
                  <a:pt x="2364780" y="0"/>
                  <a:pt x="2483995" y="119215"/>
                  <a:pt x="2483995" y="266274"/>
                </a:cubicBezTo>
                <a:lnTo>
                  <a:pt x="2483994" y="266274"/>
                </a:lnTo>
                <a:cubicBezTo>
                  <a:pt x="2483994" y="413333"/>
                  <a:pt x="2364779" y="532548"/>
                  <a:pt x="2217720" y="532548"/>
                </a:cubicBezTo>
                <a:lnTo>
                  <a:pt x="125389" y="532547"/>
                </a:lnTo>
                <a:cubicBezTo>
                  <a:pt x="88624" y="532547"/>
                  <a:pt x="53600" y="525096"/>
                  <a:pt x="21743" y="511622"/>
                </a:cubicBezTo>
                <a:lnTo>
                  <a:pt x="0" y="499820"/>
                </a:lnTo>
                <a:lnTo>
                  <a:pt x="0" y="449822"/>
                </a:lnTo>
                <a:cubicBezTo>
                  <a:pt x="0" y="313922"/>
                  <a:pt x="60068" y="190889"/>
                  <a:pt x="157185" y="101829"/>
                </a:cubicBezTo>
                <a:lnTo>
                  <a:pt x="222253" y="52598"/>
                </a:lnTo>
                <a:lnTo>
                  <a:pt x="236610" y="41735"/>
                </a:lnTo>
                <a:cubicBezTo>
                  <a:pt x="258023" y="28469"/>
                  <a:pt x="280536" y="16583"/>
                  <a:pt x="303998" y="6216"/>
                </a:cubicBezTo>
                <a:lnTo>
                  <a:pt x="321202" y="0"/>
                </a:lnTo>
                <a:close/>
              </a:path>
            </a:pathLst>
          </a:custGeom>
          <a:gradFill>
            <a:gsLst>
              <a:gs pos="0">
                <a:srgbClr val="0197AD"/>
              </a:gs>
              <a:gs pos="100000">
                <a:srgbClr val="00A5B8"/>
              </a:gs>
            </a:gsLst>
            <a:lin ang="0" scaled="1"/>
          </a:gradFill>
          <a:ln>
            <a:noFill/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A520AA-AB7E-4D35-A60D-D9789DBB2D3D}"/>
              </a:ext>
            </a:extLst>
          </p:cNvPr>
          <p:cNvSpPr txBox="1"/>
          <p:nvPr/>
        </p:nvSpPr>
        <p:spPr>
          <a:xfrm>
            <a:off x="3248841" y="1494976"/>
            <a:ext cx="2425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MAPHILINDO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FCF45B7-B2C1-4D1E-A646-739D3127C38A}"/>
              </a:ext>
            </a:extLst>
          </p:cNvPr>
          <p:cNvSpPr/>
          <p:nvPr/>
        </p:nvSpPr>
        <p:spPr>
          <a:xfrm>
            <a:off x="5993551" y="766486"/>
            <a:ext cx="2530000" cy="3195385"/>
          </a:xfrm>
          <a:custGeom>
            <a:avLst/>
            <a:gdLst>
              <a:gd name="connsiteX0" fmla="*/ 536664 w 2530000"/>
              <a:gd name="connsiteY0" fmla="*/ 0 h 3195385"/>
              <a:gd name="connsiteX1" fmla="*/ 2530000 w 2530000"/>
              <a:gd name="connsiteY1" fmla="*/ 0 h 3195385"/>
              <a:gd name="connsiteX2" fmla="*/ 2530000 w 2530000"/>
              <a:gd name="connsiteY2" fmla="*/ 2703249 h 3195385"/>
              <a:gd name="connsiteX3" fmla="*/ 1993337 w 2530000"/>
              <a:gd name="connsiteY3" fmla="*/ 3195385 h 3195385"/>
              <a:gd name="connsiteX4" fmla="*/ 0 w 2530000"/>
              <a:gd name="connsiteY4" fmla="*/ 3195385 h 3195385"/>
              <a:gd name="connsiteX5" fmla="*/ 0 w 2530000"/>
              <a:gd name="connsiteY5" fmla="*/ 558929 h 3195385"/>
              <a:gd name="connsiteX6" fmla="*/ 0 w 2530000"/>
              <a:gd name="connsiteY6" fmla="*/ 542134 h 3195385"/>
              <a:gd name="connsiteX7" fmla="*/ 21743 w 2530000"/>
              <a:gd name="connsiteY7" fmla="*/ 553936 h 3195385"/>
              <a:gd name="connsiteX8" fmla="*/ 125389 w 2530000"/>
              <a:gd name="connsiteY8" fmla="*/ 574861 h 3195385"/>
              <a:gd name="connsiteX9" fmla="*/ 2217720 w 2530000"/>
              <a:gd name="connsiteY9" fmla="*/ 574862 h 3195385"/>
              <a:gd name="connsiteX10" fmla="*/ 2217720 w 2530000"/>
              <a:gd name="connsiteY10" fmla="*/ 574862 h 3195385"/>
              <a:gd name="connsiteX11" fmla="*/ 125390 w 2530000"/>
              <a:gd name="connsiteY11" fmla="*/ 574861 h 3195385"/>
              <a:gd name="connsiteX12" fmla="*/ 21744 w 2530000"/>
              <a:gd name="connsiteY12" fmla="*/ 553936 h 3195385"/>
              <a:gd name="connsiteX13" fmla="*/ 1 w 2530000"/>
              <a:gd name="connsiteY13" fmla="*/ 542134 h 3195385"/>
              <a:gd name="connsiteX14" fmla="*/ 1 w 2530000"/>
              <a:gd name="connsiteY14" fmla="*/ 492136 h 3195385"/>
              <a:gd name="connsiteX15" fmla="*/ 157186 w 2530000"/>
              <a:gd name="connsiteY15" fmla="*/ 144143 h 3195385"/>
              <a:gd name="connsiteX16" fmla="*/ 222254 w 2530000"/>
              <a:gd name="connsiteY16" fmla="*/ 94912 h 3195385"/>
              <a:gd name="connsiteX17" fmla="*/ 236611 w 2530000"/>
              <a:gd name="connsiteY17" fmla="*/ 84049 h 3195385"/>
              <a:gd name="connsiteX18" fmla="*/ 303999 w 2530000"/>
              <a:gd name="connsiteY18" fmla="*/ 48530 h 3195385"/>
              <a:gd name="connsiteX19" fmla="*/ 321203 w 2530000"/>
              <a:gd name="connsiteY19" fmla="*/ 42314 h 3195385"/>
              <a:gd name="connsiteX20" fmla="*/ 321202 w 2530000"/>
              <a:gd name="connsiteY20" fmla="*/ 42314 h 3195385"/>
              <a:gd name="connsiteX21" fmla="*/ 377077 w 2530000"/>
              <a:gd name="connsiteY21" fmla="*/ 22126 h 3195385"/>
              <a:gd name="connsiteX22" fmla="*/ 536664 w 2530000"/>
              <a:gd name="connsiteY22" fmla="*/ 0 h 319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30000" h="3195385">
                <a:moveTo>
                  <a:pt x="536664" y="0"/>
                </a:moveTo>
                <a:lnTo>
                  <a:pt x="2530000" y="0"/>
                </a:lnTo>
                <a:lnTo>
                  <a:pt x="2530000" y="2703249"/>
                </a:lnTo>
                <a:cubicBezTo>
                  <a:pt x="2530000" y="2975048"/>
                  <a:pt x="2289728" y="3195385"/>
                  <a:pt x="1993337" y="3195385"/>
                </a:cubicBezTo>
                <a:lnTo>
                  <a:pt x="0" y="3195385"/>
                </a:lnTo>
                <a:lnTo>
                  <a:pt x="0" y="558929"/>
                </a:lnTo>
                <a:lnTo>
                  <a:pt x="0" y="542134"/>
                </a:lnTo>
                <a:lnTo>
                  <a:pt x="21743" y="553936"/>
                </a:lnTo>
                <a:cubicBezTo>
                  <a:pt x="53600" y="567410"/>
                  <a:pt x="88624" y="574861"/>
                  <a:pt x="125389" y="574861"/>
                </a:cubicBezTo>
                <a:lnTo>
                  <a:pt x="2217720" y="574862"/>
                </a:lnTo>
                <a:lnTo>
                  <a:pt x="2217720" y="574862"/>
                </a:lnTo>
                <a:lnTo>
                  <a:pt x="125390" y="574861"/>
                </a:lnTo>
                <a:cubicBezTo>
                  <a:pt x="88625" y="574861"/>
                  <a:pt x="53601" y="567410"/>
                  <a:pt x="21744" y="553936"/>
                </a:cubicBezTo>
                <a:lnTo>
                  <a:pt x="1" y="542134"/>
                </a:lnTo>
                <a:lnTo>
                  <a:pt x="1" y="492136"/>
                </a:lnTo>
                <a:cubicBezTo>
                  <a:pt x="1" y="356236"/>
                  <a:pt x="60069" y="233203"/>
                  <a:pt x="157186" y="144143"/>
                </a:cubicBezTo>
                <a:lnTo>
                  <a:pt x="222254" y="94912"/>
                </a:lnTo>
                <a:lnTo>
                  <a:pt x="236611" y="84049"/>
                </a:lnTo>
                <a:cubicBezTo>
                  <a:pt x="258024" y="70783"/>
                  <a:pt x="280537" y="58897"/>
                  <a:pt x="303999" y="48530"/>
                </a:cubicBezTo>
                <a:lnTo>
                  <a:pt x="321203" y="42314"/>
                </a:lnTo>
                <a:lnTo>
                  <a:pt x="321202" y="42314"/>
                </a:lnTo>
                <a:lnTo>
                  <a:pt x="377077" y="22126"/>
                </a:lnTo>
                <a:cubicBezTo>
                  <a:pt x="427491" y="7746"/>
                  <a:pt x="481091" y="0"/>
                  <a:pt x="5366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DEE8DEA-13D9-483F-BC73-842A393D7834}"/>
              </a:ext>
            </a:extLst>
          </p:cNvPr>
          <p:cNvGrpSpPr/>
          <p:nvPr/>
        </p:nvGrpSpPr>
        <p:grpSpPr>
          <a:xfrm>
            <a:off x="6092011" y="3726034"/>
            <a:ext cx="162045" cy="640949"/>
            <a:chOff x="873965" y="5458908"/>
            <a:chExt cx="162045" cy="640949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FE9127E-1C15-4E88-B208-D77D3830D993}"/>
                </a:ext>
              </a:extLst>
            </p:cNvPr>
            <p:cNvCxnSpPr>
              <a:cxnSpLocks/>
            </p:cNvCxnSpPr>
            <p:nvPr/>
          </p:nvCxnSpPr>
          <p:spPr>
            <a:xfrm>
              <a:off x="954987" y="5509548"/>
              <a:ext cx="0" cy="428264"/>
            </a:xfrm>
            <a:prstGeom prst="line">
              <a:avLst/>
            </a:prstGeom>
            <a:ln w="38100">
              <a:solidFill>
                <a:srgbClr val="FD8C0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9199794-1DC0-4547-83CD-0AACCE1ABD91}"/>
                </a:ext>
              </a:extLst>
            </p:cNvPr>
            <p:cNvSpPr/>
            <p:nvPr/>
          </p:nvSpPr>
          <p:spPr>
            <a:xfrm>
              <a:off x="904348" y="5458908"/>
              <a:ext cx="101279" cy="101279"/>
            </a:xfrm>
            <a:prstGeom prst="ellipse">
              <a:avLst/>
            </a:prstGeom>
            <a:solidFill>
              <a:srgbClr val="FD8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4C90275-2C67-4723-AB9B-73C72AB62D61}"/>
                </a:ext>
              </a:extLst>
            </p:cNvPr>
            <p:cNvSpPr/>
            <p:nvPr/>
          </p:nvSpPr>
          <p:spPr>
            <a:xfrm>
              <a:off x="873965" y="5937812"/>
              <a:ext cx="162045" cy="162045"/>
            </a:xfrm>
            <a:prstGeom prst="ellipse">
              <a:avLst/>
            </a:prstGeom>
            <a:solidFill>
              <a:srgbClr val="FD8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ED57D33-ACAB-4A2D-8414-734D68D8D01D}"/>
              </a:ext>
            </a:extLst>
          </p:cNvPr>
          <p:cNvSpPr/>
          <p:nvPr/>
        </p:nvSpPr>
        <p:spPr>
          <a:xfrm>
            <a:off x="6246384" y="4315307"/>
            <a:ext cx="2274299" cy="8421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8C02"/>
              </a:gs>
              <a:gs pos="100000">
                <a:srgbClr val="FECB04"/>
              </a:gs>
            </a:gsLst>
            <a:lin ang="0" scaled="1"/>
          </a:gradFill>
          <a:ln w="57150">
            <a:gradFill flip="none" rotWithShape="1">
              <a:gsLst>
                <a:gs pos="0">
                  <a:srgbClr val="FD8C02"/>
                </a:gs>
                <a:gs pos="100000">
                  <a:srgbClr val="FECB0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3BD9FFB9-F3BF-4633-BC26-87F63C41AD7B}"/>
              </a:ext>
            </a:extLst>
          </p:cNvPr>
          <p:cNvSpPr/>
          <p:nvPr/>
        </p:nvSpPr>
        <p:spPr>
          <a:xfrm rot="5400000">
            <a:off x="8027624" y="4234284"/>
            <a:ext cx="1478559" cy="1004168"/>
          </a:xfrm>
          <a:prstGeom prst="triangle">
            <a:avLst/>
          </a:prstGeom>
          <a:gradFill flip="none" rotWithShape="1">
            <a:gsLst>
              <a:gs pos="0">
                <a:srgbClr val="FD8C02"/>
              </a:gs>
              <a:gs pos="100000">
                <a:srgbClr val="FECB04"/>
              </a:gs>
            </a:gsLst>
            <a:lin ang="18900000" scaled="1"/>
            <a:tileRect/>
          </a:gradFill>
          <a:ln w="57150" cap="rnd">
            <a:noFill/>
            <a:rou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3316558-C8CE-4D3B-92F5-F79104AE4BA8}"/>
              </a:ext>
            </a:extLst>
          </p:cNvPr>
          <p:cNvSpPr/>
          <p:nvPr/>
        </p:nvSpPr>
        <p:spPr>
          <a:xfrm>
            <a:off x="6573627" y="4490147"/>
            <a:ext cx="2069218" cy="492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852EE77-8AEE-4A4B-9F11-59627C53AFE6}"/>
              </a:ext>
            </a:extLst>
          </p:cNvPr>
          <p:cNvSpPr/>
          <p:nvPr/>
        </p:nvSpPr>
        <p:spPr>
          <a:xfrm>
            <a:off x="8101590" y="4490147"/>
            <a:ext cx="492443" cy="492443"/>
          </a:xfrm>
          <a:prstGeom prst="ellipse">
            <a:avLst/>
          </a:prstGeom>
          <a:gradFill>
            <a:gsLst>
              <a:gs pos="0">
                <a:srgbClr val="FD8C02"/>
              </a:gs>
              <a:gs pos="100000">
                <a:srgbClr val="FECB04"/>
              </a:gs>
            </a:gsLst>
            <a:lin ang="5400000" scaled="1"/>
          </a:gradFill>
          <a:ln w="76200">
            <a:solidFill>
              <a:srgbClr val="FECB0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AC5BEAB-4ECE-48A7-BDCD-377AF00C77A0}"/>
              </a:ext>
            </a:extLst>
          </p:cNvPr>
          <p:cNvSpPr/>
          <p:nvPr/>
        </p:nvSpPr>
        <p:spPr>
          <a:xfrm>
            <a:off x="6007834" y="4490147"/>
            <a:ext cx="492443" cy="492443"/>
          </a:xfrm>
          <a:prstGeom prst="ellipse">
            <a:avLst/>
          </a:prstGeom>
          <a:gradFill>
            <a:gsLst>
              <a:gs pos="0">
                <a:srgbClr val="FD8C02"/>
              </a:gs>
              <a:gs pos="100000">
                <a:srgbClr val="FECB04"/>
              </a:gs>
            </a:gsLst>
            <a:lin ang="5400000" scaled="1"/>
          </a:gra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273F0D-C2B4-42DB-B4E4-98A5E57A5249}"/>
              </a:ext>
            </a:extLst>
          </p:cNvPr>
          <p:cNvSpPr txBox="1"/>
          <p:nvPr/>
        </p:nvSpPr>
        <p:spPr>
          <a:xfrm>
            <a:off x="5990360" y="1398719"/>
            <a:ext cx="2629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565252"/>
                </a:solidFill>
                <a:cs typeface="Arial" panose="020B0604020202020204" pitchFamily="34" charset="0"/>
              </a:rPr>
              <a:t>Dự</a:t>
            </a:r>
            <a:r>
              <a:rPr lang="en-US" sz="2400" dirty="0">
                <a:solidFill>
                  <a:srgbClr val="565252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65252"/>
                </a:solidFill>
                <a:cs typeface="Arial" panose="020B0604020202020204" pitchFamily="34" charset="0"/>
              </a:rPr>
              <a:t>thảo</a:t>
            </a:r>
            <a:r>
              <a:rPr lang="en-US" sz="2400" dirty="0">
                <a:solidFill>
                  <a:srgbClr val="565252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65252"/>
                </a:solidFill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565252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65252"/>
                </a:solidFill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rgbClr val="565252"/>
                </a:solidFill>
                <a:cs typeface="Arial" panose="020B0604020202020204" pitchFamily="34" charset="0"/>
              </a:rPr>
              <a:t> ASEAN </a:t>
            </a:r>
            <a:r>
              <a:rPr lang="en-US" sz="2400" dirty="0" err="1">
                <a:solidFill>
                  <a:srgbClr val="565252"/>
                </a:solidFill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565252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65252"/>
                </a:solidFill>
                <a:cs typeface="Arial" panose="020B0604020202020204" pitchFamily="34" charset="0"/>
              </a:rPr>
              <a:t>ngoại</a:t>
            </a:r>
            <a:r>
              <a:rPr lang="en-US" sz="2400" dirty="0">
                <a:solidFill>
                  <a:srgbClr val="565252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65252"/>
                </a:solidFill>
                <a:cs typeface="Arial" panose="020B0604020202020204" pitchFamily="34" charset="0"/>
              </a:rPr>
              <a:t>trưởng</a:t>
            </a:r>
            <a:r>
              <a:rPr lang="en-US" sz="2400" dirty="0">
                <a:solidFill>
                  <a:srgbClr val="565252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65252"/>
                </a:solidFill>
                <a:cs typeface="Arial" panose="020B0604020202020204" pitchFamily="34" charset="0"/>
              </a:rPr>
              <a:t>Thái</a:t>
            </a:r>
            <a:r>
              <a:rPr lang="en-US" sz="2400" dirty="0">
                <a:solidFill>
                  <a:srgbClr val="565252"/>
                </a:solidFill>
                <a:cs typeface="Arial" panose="020B0604020202020204" pitchFamily="34" charset="0"/>
              </a:rPr>
              <a:t> Lan, Indonesia, </a:t>
            </a:r>
            <a:r>
              <a:rPr lang="en-US" sz="2400" dirty="0" err="1">
                <a:solidFill>
                  <a:srgbClr val="565252"/>
                </a:solidFill>
                <a:cs typeface="Arial" panose="020B0604020202020204" pitchFamily="34" charset="0"/>
              </a:rPr>
              <a:t>Singapo</a:t>
            </a:r>
            <a:r>
              <a:rPr lang="en-US" sz="2400" dirty="0">
                <a:solidFill>
                  <a:srgbClr val="565252"/>
                </a:solidFill>
                <a:cs typeface="Arial" panose="020B0604020202020204" pitchFamily="34" charset="0"/>
              </a:rPr>
              <a:t>, Malaysia </a:t>
            </a:r>
            <a:r>
              <a:rPr lang="en-US" sz="2400" dirty="0" err="1">
                <a:solidFill>
                  <a:srgbClr val="565252"/>
                </a:solidFill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565252"/>
                </a:solidFill>
                <a:cs typeface="Arial" panose="020B0604020202020204" pitchFamily="34" charset="0"/>
              </a:rPr>
              <a:t> qua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65252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DC27FA0-0605-4F8A-89D4-64F8BB8F7B22}"/>
              </a:ext>
            </a:extLst>
          </p:cNvPr>
          <p:cNvSpPr/>
          <p:nvPr/>
        </p:nvSpPr>
        <p:spPr>
          <a:xfrm>
            <a:off x="5981384" y="814859"/>
            <a:ext cx="2483995" cy="532548"/>
          </a:xfrm>
          <a:custGeom>
            <a:avLst/>
            <a:gdLst>
              <a:gd name="connsiteX0" fmla="*/ 321202 w 2483995"/>
              <a:gd name="connsiteY0" fmla="*/ 0 h 532548"/>
              <a:gd name="connsiteX1" fmla="*/ 2217721 w 2483995"/>
              <a:gd name="connsiteY1" fmla="*/ 0 h 532548"/>
              <a:gd name="connsiteX2" fmla="*/ 2483995 w 2483995"/>
              <a:gd name="connsiteY2" fmla="*/ 266274 h 532548"/>
              <a:gd name="connsiteX3" fmla="*/ 2483994 w 2483995"/>
              <a:gd name="connsiteY3" fmla="*/ 266274 h 532548"/>
              <a:gd name="connsiteX4" fmla="*/ 2217720 w 2483995"/>
              <a:gd name="connsiteY4" fmla="*/ 532548 h 532548"/>
              <a:gd name="connsiteX5" fmla="*/ 125389 w 2483995"/>
              <a:gd name="connsiteY5" fmla="*/ 532547 h 532548"/>
              <a:gd name="connsiteX6" fmla="*/ 21743 w 2483995"/>
              <a:gd name="connsiteY6" fmla="*/ 511622 h 532548"/>
              <a:gd name="connsiteX7" fmla="*/ 0 w 2483995"/>
              <a:gd name="connsiteY7" fmla="*/ 499820 h 532548"/>
              <a:gd name="connsiteX8" fmla="*/ 0 w 2483995"/>
              <a:gd name="connsiteY8" fmla="*/ 449822 h 532548"/>
              <a:gd name="connsiteX9" fmla="*/ 157185 w 2483995"/>
              <a:gd name="connsiteY9" fmla="*/ 101829 h 532548"/>
              <a:gd name="connsiteX10" fmla="*/ 222253 w 2483995"/>
              <a:gd name="connsiteY10" fmla="*/ 52598 h 532548"/>
              <a:gd name="connsiteX11" fmla="*/ 236610 w 2483995"/>
              <a:gd name="connsiteY11" fmla="*/ 41735 h 532548"/>
              <a:gd name="connsiteX12" fmla="*/ 303998 w 2483995"/>
              <a:gd name="connsiteY12" fmla="*/ 6216 h 532548"/>
              <a:gd name="connsiteX13" fmla="*/ 321202 w 2483995"/>
              <a:gd name="connsiteY13" fmla="*/ 0 h 53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3995" h="532548">
                <a:moveTo>
                  <a:pt x="321202" y="0"/>
                </a:moveTo>
                <a:lnTo>
                  <a:pt x="2217721" y="0"/>
                </a:lnTo>
                <a:cubicBezTo>
                  <a:pt x="2364780" y="0"/>
                  <a:pt x="2483995" y="119215"/>
                  <a:pt x="2483995" y="266274"/>
                </a:cubicBezTo>
                <a:lnTo>
                  <a:pt x="2483994" y="266274"/>
                </a:lnTo>
                <a:cubicBezTo>
                  <a:pt x="2483994" y="413333"/>
                  <a:pt x="2364779" y="532548"/>
                  <a:pt x="2217720" y="532548"/>
                </a:cubicBezTo>
                <a:lnTo>
                  <a:pt x="125389" y="532547"/>
                </a:lnTo>
                <a:cubicBezTo>
                  <a:pt x="88624" y="532547"/>
                  <a:pt x="53600" y="525096"/>
                  <a:pt x="21743" y="511622"/>
                </a:cubicBezTo>
                <a:lnTo>
                  <a:pt x="0" y="499820"/>
                </a:lnTo>
                <a:lnTo>
                  <a:pt x="0" y="449822"/>
                </a:lnTo>
                <a:cubicBezTo>
                  <a:pt x="0" y="313922"/>
                  <a:pt x="60068" y="190889"/>
                  <a:pt x="157185" y="101829"/>
                </a:cubicBezTo>
                <a:lnTo>
                  <a:pt x="222253" y="52598"/>
                </a:lnTo>
                <a:lnTo>
                  <a:pt x="236610" y="41735"/>
                </a:lnTo>
                <a:cubicBezTo>
                  <a:pt x="258023" y="28469"/>
                  <a:pt x="280536" y="16583"/>
                  <a:pt x="303998" y="6216"/>
                </a:cubicBezTo>
                <a:lnTo>
                  <a:pt x="321202" y="0"/>
                </a:lnTo>
                <a:close/>
              </a:path>
            </a:pathLst>
          </a:custGeom>
          <a:gradFill>
            <a:gsLst>
              <a:gs pos="0">
                <a:srgbClr val="FD8C02"/>
              </a:gs>
              <a:gs pos="100000">
                <a:srgbClr val="FECB04"/>
              </a:gs>
            </a:gsLst>
            <a:lin ang="0" scaled="1"/>
          </a:gradFill>
          <a:ln>
            <a:noFill/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41953BD-4B1C-4E06-8EE9-E88B0AA97226}"/>
              </a:ext>
            </a:extLst>
          </p:cNvPr>
          <p:cNvSpPr txBox="1"/>
          <p:nvPr/>
        </p:nvSpPr>
        <p:spPr>
          <a:xfrm>
            <a:off x="6346639" y="835973"/>
            <a:ext cx="17511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DỰ THẢO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53AA66F-7CFA-4909-A082-E56533154E5F}"/>
              </a:ext>
            </a:extLst>
          </p:cNvPr>
          <p:cNvSpPr/>
          <p:nvPr/>
        </p:nvSpPr>
        <p:spPr>
          <a:xfrm>
            <a:off x="8825123" y="90549"/>
            <a:ext cx="2530000" cy="3195385"/>
          </a:xfrm>
          <a:custGeom>
            <a:avLst/>
            <a:gdLst>
              <a:gd name="connsiteX0" fmla="*/ 536664 w 2530000"/>
              <a:gd name="connsiteY0" fmla="*/ 0 h 3195385"/>
              <a:gd name="connsiteX1" fmla="*/ 2530000 w 2530000"/>
              <a:gd name="connsiteY1" fmla="*/ 0 h 3195385"/>
              <a:gd name="connsiteX2" fmla="*/ 2530000 w 2530000"/>
              <a:gd name="connsiteY2" fmla="*/ 2703249 h 3195385"/>
              <a:gd name="connsiteX3" fmla="*/ 1993337 w 2530000"/>
              <a:gd name="connsiteY3" fmla="*/ 3195385 h 3195385"/>
              <a:gd name="connsiteX4" fmla="*/ 0 w 2530000"/>
              <a:gd name="connsiteY4" fmla="*/ 3195385 h 3195385"/>
              <a:gd name="connsiteX5" fmla="*/ 0 w 2530000"/>
              <a:gd name="connsiteY5" fmla="*/ 558929 h 3195385"/>
              <a:gd name="connsiteX6" fmla="*/ 0 w 2530000"/>
              <a:gd name="connsiteY6" fmla="*/ 542134 h 3195385"/>
              <a:gd name="connsiteX7" fmla="*/ 21743 w 2530000"/>
              <a:gd name="connsiteY7" fmla="*/ 553936 h 3195385"/>
              <a:gd name="connsiteX8" fmla="*/ 125389 w 2530000"/>
              <a:gd name="connsiteY8" fmla="*/ 574861 h 3195385"/>
              <a:gd name="connsiteX9" fmla="*/ 2217720 w 2530000"/>
              <a:gd name="connsiteY9" fmla="*/ 574862 h 3195385"/>
              <a:gd name="connsiteX10" fmla="*/ 2217720 w 2530000"/>
              <a:gd name="connsiteY10" fmla="*/ 574862 h 3195385"/>
              <a:gd name="connsiteX11" fmla="*/ 125390 w 2530000"/>
              <a:gd name="connsiteY11" fmla="*/ 574861 h 3195385"/>
              <a:gd name="connsiteX12" fmla="*/ 21744 w 2530000"/>
              <a:gd name="connsiteY12" fmla="*/ 553936 h 3195385"/>
              <a:gd name="connsiteX13" fmla="*/ 1 w 2530000"/>
              <a:gd name="connsiteY13" fmla="*/ 542134 h 3195385"/>
              <a:gd name="connsiteX14" fmla="*/ 1 w 2530000"/>
              <a:gd name="connsiteY14" fmla="*/ 492136 h 3195385"/>
              <a:gd name="connsiteX15" fmla="*/ 157186 w 2530000"/>
              <a:gd name="connsiteY15" fmla="*/ 144143 h 3195385"/>
              <a:gd name="connsiteX16" fmla="*/ 222254 w 2530000"/>
              <a:gd name="connsiteY16" fmla="*/ 94912 h 3195385"/>
              <a:gd name="connsiteX17" fmla="*/ 236611 w 2530000"/>
              <a:gd name="connsiteY17" fmla="*/ 84049 h 3195385"/>
              <a:gd name="connsiteX18" fmla="*/ 303999 w 2530000"/>
              <a:gd name="connsiteY18" fmla="*/ 48530 h 3195385"/>
              <a:gd name="connsiteX19" fmla="*/ 321203 w 2530000"/>
              <a:gd name="connsiteY19" fmla="*/ 42314 h 3195385"/>
              <a:gd name="connsiteX20" fmla="*/ 321202 w 2530000"/>
              <a:gd name="connsiteY20" fmla="*/ 42314 h 3195385"/>
              <a:gd name="connsiteX21" fmla="*/ 377077 w 2530000"/>
              <a:gd name="connsiteY21" fmla="*/ 22126 h 3195385"/>
              <a:gd name="connsiteX22" fmla="*/ 536664 w 2530000"/>
              <a:gd name="connsiteY22" fmla="*/ 0 h 319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30000" h="3195385">
                <a:moveTo>
                  <a:pt x="536664" y="0"/>
                </a:moveTo>
                <a:lnTo>
                  <a:pt x="2530000" y="0"/>
                </a:lnTo>
                <a:lnTo>
                  <a:pt x="2530000" y="2703249"/>
                </a:lnTo>
                <a:cubicBezTo>
                  <a:pt x="2530000" y="2975048"/>
                  <a:pt x="2289728" y="3195385"/>
                  <a:pt x="1993337" y="3195385"/>
                </a:cubicBezTo>
                <a:lnTo>
                  <a:pt x="0" y="3195385"/>
                </a:lnTo>
                <a:lnTo>
                  <a:pt x="0" y="558929"/>
                </a:lnTo>
                <a:lnTo>
                  <a:pt x="0" y="542134"/>
                </a:lnTo>
                <a:lnTo>
                  <a:pt x="21743" y="553936"/>
                </a:lnTo>
                <a:cubicBezTo>
                  <a:pt x="53600" y="567410"/>
                  <a:pt x="88624" y="574861"/>
                  <a:pt x="125389" y="574861"/>
                </a:cubicBezTo>
                <a:lnTo>
                  <a:pt x="2217720" y="574862"/>
                </a:lnTo>
                <a:lnTo>
                  <a:pt x="2217720" y="574862"/>
                </a:lnTo>
                <a:lnTo>
                  <a:pt x="125390" y="574861"/>
                </a:lnTo>
                <a:cubicBezTo>
                  <a:pt x="88625" y="574861"/>
                  <a:pt x="53601" y="567410"/>
                  <a:pt x="21744" y="553936"/>
                </a:cubicBezTo>
                <a:lnTo>
                  <a:pt x="1" y="542134"/>
                </a:lnTo>
                <a:lnTo>
                  <a:pt x="1" y="492136"/>
                </a:lnTo>
                <a:cubicBezTo>
                  <a:pt x="1" y="356236"/>
                  <a:pt x="60069" y="233203"/>
                  <a:pt x="157186" y="144143"/>
                </a:cubicBezTo>
                <a:lnTo>
                  <a:pt x="222254" y="94912"/>
                </a:lnTo>
                <a:lnTo>
                  <a:pt x="236611" y="84049"/>
                </a:lnTo>
                <a:cubicBezTo>
                  <a:pt x="258024" y="70783"/>
                  <a:pt x="280537" y="58897"/>
                  <a:pt x="303999" y="48530"/>
                </a:cubicBezTo>
                <a:lnTo>
                  <a:pt x="321203" y="42314"/>
                </a:lnTo>
                <a:lnTo>
                  <a:pt x="321202" y="42314"/>
                </a:lnTo>
                <a:lnTo>
                  <a:pt x="377077" y="22126"/>
                </a:lnTo>
                <a:cubicBezTo>
                  <a:pt x="427491" y="7746"/>
                  <a:pt x="481091" y="0"/>
                  <a:pt x="5366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BD78771-D0FB-47B1-9968-387A404AB460}"/>
              </a:ext>
            </a:extLst>
          </p:cNvPr>
          <p:cNvCxnSpPr>
            <a:cxnSpLocks/>
          </p:cNvCxnSpPr>
          <p:nvPr/>
        </p:nvCxnSpPr>
        <p:spPr>
          <a:xfrm>
            <a:off x="9004605" y="3100737"/>
            <a:ext cx="0" cy="428264"/>
          </a:xfrm>
          <a:prstGeom prst="line">
            <a:avLst/>
          </a:prstGeom>
          <a:ln w="38100">
            <a:solidFill>
              <a:srgbClr val="FF6F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32C4437C-4357-4FF5-9CA0-96E518639F14}"/>
              </a:ext>
            </a:extLst>
          </p:cNvPr>
          <p:cNvSpPr/>
          <p:nvPr/>
        </p:nvSpPr>
        <p:spPr>
          <a:xfrm>
            <a:off x="8953966" y="3050097"/>
            <a:ext cx="101279" cy="101279"/>
          </a:xfrm>
          <a:prstGeom prst="ellipse">
            <a:avLst/>
          </a:prstGeom>
          <a:solidFill>
            <a:srgbClr val="FF6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A29E491-1BAE-4F18-BBC9-EA9110B003C1}"/>
              </a:ext>
            </a:extLst>
          </p:cNvPr>
          <p:cNvSpPr/>
          <p:nvPr/>
        </p:nvSpPr>
        <p:spPr>
          <a:xfrm>
            <a:off x="8923583" y="3529001"/>
            <a:ext cx="162045" cy="162045"/>
          </a:xfrm>
          <a:prstGeom prst="ellipse">
            <a:avLst/>
          </a:prstGeom>
          <a:solidFill>
            <a:srgbClr val="FF6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EDAD6D93-7091-469E-A728-703BCD065A32}"/>
              </a:ext>
            </a:extLst>
          </p:cNvPr>
          <p:cNvSpPr/>
          <p:nvPr/>
        </p:nvSpPr>
        <p:spPr>
          <a:xfrm>
            <a:off x="9077956" y="3639370"/>
            <a:ext cx="2274299" cy="8421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6F98"/>
              </a:gs>
              <a:gs pos="100000">
                <a:srgbClr val="FFAEF1"/>
              </a:gs>
            </a:gsLst>
            <a:lin ang="0" scaled="1"/>
          </a:gradFill>
          <a:ln w="57150">
            <a:gradFill flip="none" rotWithShape="1">
              <a:gsLst>
                <a:gs pos="0">
                  <a:srgbClr val="FF6F98"/>
                </a:gs>
                <a:gs pos="100000">
                  <a:srgbClr val="FFAEF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E4A818C8-146D-4383-BF49-A3B79A083B56}"/>
              </a:ext>
            </a:extLst>
          </p:cNvPr>
          <p:cNvSpPr/>
          <p:nvPr/>
        </p:nvSpPr>
        <p:spPr>
          <a:xfrm rot="5400000">
            <a:off x="10859196" y="3558347"/>
            <a:ext cx="1478559" cy="1004168"/>
          </a:xfrm>
          <a:prstGeom prst="triangle">
            <a:avLst/>
          </a:prstGeom>
          <a:gradFill flip="none" rotWithShape="1">
            <a:gsLst>
              <a:gs pos="0">
                <a:srgbClr val="FF6F98"/>
              </a:gs>
              <a:gs pos="100000">
                <a:srgbClr val="FFAEF1"/>
              </a:gs>
            </a:gsLst>
            <a:lin ang="18900000" scaled="1"/>
            <a:tileRect/>
          </a:gradFill>
          <a:ln w="57150" cap="rnd">
            <a:noFill/>
            <a:rou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E480C092-BE91-4FE0-8468-23E4B0896383}"/>
              </a:ext>
            </a:extLst>
          </p:cNvPr>
          <p:cNvSpPr/>
          <p:nvPr/>
        </p:nvSpPr>
        <p:spPr>
          <a:xfrm>
            <a:off x="9405199" y="3814210"/>
            <a:ext cx="2069218" cy="492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CE97696-2D22-4561-8028-20672FF0E3BE}"/>
              </a:ext>
            </a:extLst>
          </p:cNvPr>
          <p:cNvSpPr/>
          <p:nvPr/>
        </p:nvSpPr>
        <p:spPr>
          <a:xfrm>
            <a:off x="10933162" y="3814210"/>
            <a:ext cx="492443" cy="492443"/>
          </a:xfrm>
          <a:prstGeom prst="ellipse">
            <a:avLst/>
          </a:prstGeom>
          <a:gradFill>
            <a:gsLst>
              <a:gs pos="0">
                <a:srgbClr val="FF6F98"/>
              </a:gs>
              <a:gs pos="100000">
                <a:srgbClr val="FFAEF1"/>
              </a:gs>
            </a:gsLst>
            <a:lin ang="5400000" scaled="1"/>
          </a:gradFill>
          <a:ln w="76200">
            <a:solidFill>
              <a:srgbClr val="FFAEF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36DC60B-B1FA-4ADE-BB1B-8FD7C191216A}"/>
              </a:ext>
            </a:extLst>
          </p:cNvPr>
          <p:cNvSpPr/>
          <p:nvPr/>
        </p:nvSpPr>
        <p:spPr>
          <a:xfrm>
            <a:off x="8839406" y="3814210"/>
            <a:ext cx="492443" cy="492443"/>
          </a:xfrm>
          <a:prstGeom prst="ellipse">
            <a:avLst/>
          </a:prstGeom>
          <a:gradFill>
            <a:gsLst>
              <a:gs pos="0">
                <a:srgbClr val="FF6F98"/>
              </a:gs>
              <a:gs pos="100000">
                <a:srgbClr val="FFAEF1"/>
              </a:gs>
            </a:gsLst>
            <a:lin ang="5400000" scaled="1"/>
          </a:gra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2F72A4E-A4F7-4613-94E9-79D2B4A743A6}"/>
              </a:ext>
            </a:extLst>
          </p:cNvPr>
          <p:cNvSpPr txBox="1"/>
          <p:nvPr/>
        </p:nvSpPr>
        <p:spPr>
          <a:xfrm>
            <a:off x="8782788" y="731194"/>
            <a:ext cx="2683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8/8/1967,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Bangkok,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Singapo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Malaysia Indonesia,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Philippin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25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ASEAN</a:t>
            </a: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223B393-3FF0-486A-9825-8308AEF78C41}"/>
              </a:ext>
            </a:extLst>
          </p:cNvPr>
          <p:cNvSpPr/>
          <p:nvPr/>
        </p:nvSpPr>
        <p:spPr>
          <a:xfrm>
            <a:off x="8824679" y="127199"/>
            <a:ext cx="2483995" cy="532548"/>
          </a:xfrm>
          <a:custGeom>
            <a:avLst/>
            <a:gdLst>
              <a:gd name="connsiteX0" fmla="*/ 321202 w 2483995"/>
              <a:gd name="connsiteY0" fmla="*/ 0 h 532548"/>
              <a:gd name="connsiteX1" fmla="*/ 2217721 w 2483995"/>
              <a:gd name="connsiteY1" fmla="*/ 0 h 532548"/>
              <a:gd name="connsiteX2" fmla="*/ 2483995 w 2483995"/>
              <a:gd name="connsiteY2" fmla="*/ 266274 h 532548"/>
              <a:gd name="connsiteX3" fmla="*/ 2483994 w 2483995"/>
              <a:gd name="connsiteY3" fmla="*/ 266274 h 532548"/>
              <a:gd name="connsiteX4" fmla="*/ 2217720 w 2483995"/>
              <a:gd name="connsiteY4" fmla="*/ 532548 h 532548"/>
              <a:gd name="connsiteX5" fmla="*/ 125389 w 2483995"/>
              <a:gd name="connsiteY5" fmla="*/ 532547 h 532548"/>
              <a:gd name="connsiteX6" fmla="*/ 21743 w 2483995"/>
              <a:gd name="connsiteY6" fmla="*/ 511622 h 532548"/>
              <a:gd name="connsiteX7" fmla="*/ 0 w 2483995"/>
              <a:gd name="connsiteY7" fmla="*/ 499820 h 532548"/>
              <a:gd name="connsiteX8" fmla="*/ 0 w 2483995"/>
              <a:gd name="connsiteY8" fmla="*/ 449822 h 532548"/>
              <a:gd name="connsiteX9" fmla="*/ 157185 w 2483995"/>
              <a:gd name="connsiteY9" fmla="*/ 101829 h 532548"/>
              <a:gd name="connsiteX10" fmla="*/ 222253 w 2483995"/>
              <a:gd name="connsiteY10" fmla="*/ 52598 h 532548"/>
              <a:gd name="connsiteX11" fmla="*/ 236610 w 2483995"/>
              <a:gd name="connsiteY11" fmla="*/ 41735 h 532548"/>
              <a:gd name="connsiteX12" fmla="*/ 303998 w 2483995"/>
              <a:gd name="connsiteY12" fmla="*/ 6216 h 532548"/>
              <a:gd name="connsiteX13" fmla="*/ 321202 w 2483995"/>
              <a:gd name="connsiteY13" fmla="*/ 0 h 53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3995" h="532548">
                <a:moveTo>
                  <a:pt x="321202" y="0"/>
                </a:moveTo>
                <a:lnTo>
                  <a:pt x="2217721" y="0"/>
                </a:lnTo>
                <a:cubicBezTo>
                  <a:pt x="2364780" y="0"/>
                  <a:pt x="2483995" y="119215"/>
                  <a:pt x="2483995" y="266274"/>
                </a:cubicBezTo>
                <a:lnTo>
                  <a:pt x="2483994" y="266274"/>
                </a:lnTo>
                <a:cubicBezTo>
                  <a:pt x="2483994" y="413333"/>
                  <a:pt x="2364779" y="532548"/>
                  <a:pt x="2217720" y="532548"/>
                </a:cubicBezTo>
                <a:lnTo>
                  <a:pt x="125389" y="532547"/>
                </a:lnTo>
                <a:cubicBezTo>
                  <a:pt x="88624" y="532547"/>
                  <a:pt x="53600" y="525096"/>
                  <a:pt x="21743" y="511622"/>
                </a:cubicBezTo>
                <a:lnTo>
                  <a:pt x="0" y="499820"/>
                </a:lnTo>
                <a:lnTo>
                  <a:pt x="0" y="449822"/>
                </a:lnTo>
                <a:cubicBezTo>
                  <a:pt x="0" y="313922"/>
                  <a:pt x="60068" y="190889"/>
                  <a:pt x="157185" y="101829"/>
                </a:cubicBezTo>
                <a:lnTo>
                  <a:pt x="222253" y="52598"/>
                </a:lnTo>
                <a:lnTo>
                  <a:pt x="236610" y="41735"/>
                </a:lnTo>
                <a:cubicBezTo>
                  <a:pt x="258023" y="28469"/>
                  <a:pt x="280536" y="16583"/>
                  <a:pt x="303998" y="6216"/>
                </a:cubicBezTo>
                <a:lnTo>
                  <a:pt x="321202" y="0"/>
                </a:lnTo>
                <a:close/>
              </a:path>
            </a:pathLst>
          </a:custGeom>
          <a:gradFill>
            <a:gsLst>
              <a:gs pos="0">
                <a:srgbClr val="FF6F98"/>
              </a:gs>
              <a:gs pos="100000">
                <a:srgbClr val="FFAEF1"/>
              </a:gs>
            </a:gsLst>
            <a:lin ang="0" scaled="1"/>
          </a:gradFill>
          <a:ln>
            <a:noFill/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3E71513-9491-4A1E-9ACD-E823A8447ED2}"/>
              </a:ext>
            </a:extLst>
          </p:cNvPr>
          <p:cNvSpPr txBox="1"/>
          <p:nvPr/>
        </p:nvSpPr>
        <p:spPr>
          <a:xfrm>
            <a:off x="9467086" y="143102"/>
            <a:ext cx="1314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ASEAN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B5126F6-E4C5-4189-8560-8E48C0D7EF3D}"/>
              </a:ext>
            </a:extLst>
          </p:cNvPr>
          <p:cNvSpPr txBox="1"/>
          <p:nvPr/>
        </p:nvSpPr>
        <p:spPr>
          <a:xfrm>
            <a:off x="439207" y="398137"/>
            <a:ext cx="517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2874E4"/>
                    </a:gs>
                    <a:gs pos="29000">
                      <a:srgbClr val="0197AD"/>
                    </a:gs>
                    <a:gs pos="100000">
                      <a:srgbClr val="FD8C02"/>
                    </a:gs>
                    <a:gs pos="69000">
                      <a:srgbClr val="FF6F98"/>
                    </a:gs>
                  </a:gsLst>
                  <a:lin ang="0" scaled="1"/>
                </a:gradFill>
                <a:effectLst/>
                <a:uLnTx/>
                <a:uFillTx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srgbClr val="2874E4"/>
                    </a:gs>
                    <a:gs pos="29000">
                      <a:srgbClr val="0197AD"/>
                    </a:gs>
                    <a:gs pos="100000">
                      <a:srgbClr val="FD8C02"/>
                    </a:gs>
                    <a:gs pos="69000">
                      <a:srgbClr val="FF6F98"/>
                    </a:gs>
                  </a:gsLst>
                  <a:lin ang="0" scaled="1"/>
                </a:gra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gradFill>
                  <a:gsLst>
                    <a:gs pos="0">
                      <a:srgbClr val="2874E4"/>
                    </a:gs>
                    <a:gs pos="29000">
                      <a:srgbClr val="0197AD"/>
                    </a:gs>
                    <a:gs pos="100000">
                      <a:srgbClr val="FD8C02"/>
                    </a:gs>
                    <a:gs pos="69000">
                      <a:srgbClr val="FF6F98"/>
                    </a:gs>
                  </a:gsLst>
                  <a:lin ang="0" scaled="1"/>
                </a:gra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srgbClr val="2874E4"/>
                    </a:gs>
                    <a:gs pos="29000">
                      <a:srgbClr val="0197AD"/>
                    </a:gs>
                    <a:gs pos="100000">
                      <a:srgbClr val="FD8C02"/>
                    </a:gs>
                    <a:gs pos="69000">
                      <a:srgbClr val="FF6F98"/>
                    </a:gs>
                  </a:gsLst>
                  <a:lin ang="0" scaled="1"/>
                </a:gra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gradFill>
                  <a:gsLst>
                    <a:gs pos="0">
                      <a:srgbClr val="2874E4"/>
                    </a:gs>
                    <a:gs pos="29000">
                      <a:srgbClr val="0197AD"/>
                    </a:gs>
                    <a:gs pos="100000">
                      <a:srgbClr val="FD8C02"/>
                    </a:gs>
                    <a:gs pos="69000">
                      <a:srgbClr val="FF6F98"/>
                    </a:gs>
                  </a:gsLst>
                  <a:lin ang="0" scaled="1"/>
                </a:gra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srgbClr val="2874E4"/>
                    </a:gs>
                    <a:gs pos="29000">
                      <a:srgbClr val="0197AD"/>
                    </a:gs>
                    <a:gs pos="100000">
                      <a:srgbClr val="FD8C02"/>
                    </a:gs>
                    <a:gs pos="69000">
                      <a:srgbClr val="FF6F98"/>
                    </a:gs>
                  </a:gsLst>
                  <a:lin ang="0" scaled="1"/>
                </a:gra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gradFill>
                  <a:gsLst>
                    <a:gs pos="0">
                      <a:srgbClr val="2874E4"/>
                    </a:gs>
                    <a:gs pos="29000">
                      <a:srgbClr val="0197AD"/>
                    </a:gs>
                    <a:gs pos="100000">
                      <a:srgbClr val="FD8C02"/>
                    </a:gs>
                    <a:gs pos="69000">
                      <a:srgbClr val="FF6F98"/>
                    </a:gs>
                  </a:gsLst>
                  <a:lin ang="0" scaled="1"/>
                </a:gra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srgbClr val="2874E4"/>
                    </a:gs>
                    <a:gs pos="29000">
                      <a:srgbClr val="0197AD"/>
                    </a:gs>
                    <a:gs pos="100000">
                      <a:srgbClr val="FD8C02"/>
                    </a:gs>
                    <a:gs pos="69000">
                      <a:srgbClr val="FF6F98"/>
                    </a:gs>
                  </a:gsLst>
                  <a:lin ang="0" scaled="1"/>
                </a:gra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ASEAN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2874E4"/>
                  </a:gs>
                  <a:gs pos="29000">
                    <a:srgbClr val="0197AD"/>
                  </a:gs>
                  <a:gs pos="100000">
                    <a:srgbClr val="FD8C02"/>
                  </a:gs>
                  <a:gs pos="69000">
                    <a:srgbClr val="FF6F98"/>
                  </a:gs>
                </a:gsLst>
                <a:lin ang="0" scaled="1"/>
              </a:gra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2FDC5DF-9DF7-48FC-B2A9-1057A8F2087D}"/>
              </a:ext>
            </a:extLst>
          </p:cNvPr>
          <p:cNvSpPr txBox="1"/>
          <p:nvPr/>
        </p:nvSpPr>
        <p:spPr>
          <a:xfrm>
            <a:off x="1265825" y="58266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69C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1961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C2BB454-FC54-49FF-8C3F-1B268A59BD0B}"/>
              </a:ext>
            </a:extLst>
          </p:cNvPr>
          <p:cNvSpPr txBox="1"/>
          <p:nvPr/>
        </p:nvSpPr>
        <p:spPr>
          <a:xfrm>
            <a:off x="4203367" y="515436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7AD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1963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52296B-519D-44FF-97A2-0302FF091E57}"/>
              </a:ext>
            </a:extLst>
          </p:cNvPr>
          <p:cNvSpPr txBox="1"/>
          <p:nvPr/>
        </p:nvSpPr>
        <p:spPr>
          <a:xfrm>
            <a:off x="6928402" y="447476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9F0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1966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E410C3-9321-45CA-A01D-F9042B5B7551}"/>
              </a:ext>
            </a:extLst>
          </p:cNvPr>
          <p:cNvSpPr txBox="1"/>
          <p:nvPr/>
        </p:nvSpPr>
        <p:spPr>
          <a:xfrm>
            <a:off x="9653437" y="37951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F9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1967</a:t>
            </a:r>
          </a:p>
        </p:txBody>
      </p:sp>
    </p:spTree>
    <p:extLst>
      <p:ext uri="{BB962C8B-B14F-4D97-AF65-F5344CB8AC3E}">
        <p14:creationId xmlns:p14="http://schemas.microsoft.com/office/powerpoint/2010/main" val="1841042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67" grpId="0"/>
      <p:bldP spid="69" grpId="0"/>
      <p:bldP spid="81" grpId="0"/>
      <p:bldP spid="83" grpId="0"/>
      <p:bldP spid="94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C7E9E1-7D78-4B3C-9E46-DA35111710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85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5AA1D-2691-4E0E-A577-F0FFB68B8DD7}"/>
              </a:ext>
            </a:extLst>
          </p:cNvPr>
          <p:cNvSpPr/>
          <p:nvPr/>
        </p:nvSpPr>
        <p:spPr>
          <a:xfrm>
            <a:off x="0" y="5985933"/>
            <a:ext cx="12192000" cy="8720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82071-40DD-46E5-AB77-7FDE5CFCF975}"/>
              </a:ext>
            </a:extLst>
          </p:cNvPr>
          <p:cNvSpPr txBox="1"/>
          <p:nvPr/>
        </p:nvSpPr>
        <p:spPr>
          <a:xfrm>
            <a:off x="751556" y="6161099"/>
            <a:ext cx="1068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A3A3A"/>
                </a:solidFill>
              </a:rPr>
              <a:t>NGOẠI TRƯỞNG 5 NƯỚC THAM GIA SÁNG LẬP ASEAN (1967)</a:t>
            </a:r>
          </a:p>
        </p:txBody>
      </p:sp>
    </p:spTree>
    <p:extLst>
      <p:ext uri="{BB962C8B-B14F-4D97-AF65-F5344CB8AC3E}">
        <p14:creationId xmlns:p14="http://schemas.microsoft.com/office/powerpoint/2010/main" val="5324514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5">
            <a:extLst>
              <a:ext uri="{FF2B5EF4-FFF2-40B4-BE49-F238E27FC236}">
                <a16:creationId xmlns:a16="http://schemas.microsoft.com/office/drawing/2014/main" id="{FBBD77E7-1AC2-41B8-8476-66B8C8DDDBFF}"/>
              </a:ext>
            </a:extLst>
          </p:cNvPr>
          <p:cNvSpPr txBox="1"/>
          <p:nvPr/>
        </p:nvSpPr>
        <p:spPr>
          <a:xfrm>
            <a:off x="67734" y="6056364"/>
            <a:ext cx="537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18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</a:p>
        </p:txBody>
      </p:sp>
      <p:sp>
        <p:nvSpPr>
          <p:cNvPr id="9" name="!!3">
            <a:extLst>
              <a:ext uri="{FF2B5EF4-FFF2-40B4-BE49-F238E27FC236}">
                <a16:creationId xmlns:a16="http://schemas.microsoft.com/office/drawing/2014/main" id="{4DCC19B6-70E6-48D4-9630-B882670E0AB7}"/>
              </a:ext>
            </a:extLst>
          </p:cNvPr>
          <p:cNvSpPr/>
          <p:nvPr/>
        </p:nvSpPr>
        <p:spPr>
          <a:xfrm>
            <a:off x="173796" y="973667"/>
            <a:ext cx="4999338" cy="4910666"/>
          </a:xfrm>
          <a:custGeom>
            <a:avLst/>
            <a:gdLst>
              <a:gd name="connsiteX0" fmla="*/ 0 w 2434615"/>
              <a:gd name="connsiteY0" fmla="*/ 0 h 1644511"/>
              <a:gd name="connsiteX1" fmla="*/ 2434615 w 2434615"/>
              <a:gd name="connsiteY1" fmla="*/ 0 h 1644511"/>
              <a:gd name="connsiteX2" fmla="*/ 2434615 w 2434615"/>
              <a:gd name="connsiteY2" fmla="*/ 1528732 h 1644511"/>
              <a:gd name="connsiteX3" fmla="*/ 2318836 w 2434615"/>
              <a:gd name="connsiteY3" fmla="*/ 1644511 h 1644511"/>
              <a:gd name="connsiteX4" fmla="*/ 115779 w 2434615"/>
              <a:gd name="connsiteY4" fmla="*/ 1644511 h 1644511"/>
              <a:gd name="connsiteX5" fmla="*/ 0 w 2434615"/>
              <a:gd name="connsiteY5" fmla="*/ 1528732 h 164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615" h="1644511">
                <a:moveTo>
                  <a:pt x="0" y="0"/>
                </a:moveTo>
                <a:lnTo>
                  <a:pt x="2434615" y="0"/>
                </a:lnTo>
                <a:lnTo>
                  <a:pt x="2434615" y="1528732"/>
                </a:lnTo>
                <a:cubicBezTo>
                  <a:pt x="2434615" y="1592675"/>
                  <a:pt x="2382779" y="1644511"/>
                  <a:pt x="2318836" y="1644511"/>
                </a:cubicBezTo>
                <a:lnTo>
                  <a:pt x="115779" y="1644511"/>
                </a:lnTo>
                <a:cubicBezTo>
                  <a:pt x="51836" y="1644511"/>
                  <a:pt x="0" y="1592675"/>
                  <a:pt x="0" y="1528732"/>
                </a:cubicBez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-778" b="-1029"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576FF4-9431-482B-9DB1-4CDE473B357C}"/>
              </a:ext>
            </a:extLst>
          </p:cNvPr>
          <p:cNvGrpSpPr/>
          <p:nvPr/>
        </p:nvGrpSpPr>
        <p:grpSpPr>
          <a:xfrm>
            <a:off x="5623642" y="398109"/>
            <a:ext cx="3735607" cy="523220"/>
            <a:chOff x="1640246" y="1172096"/>
            <a:chExt cx="3516491" cy="5232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0D0BC1-DAB7-4346-BC82-7997EBEA0A98}"/>
                </a:ext>
              </a:extLst>
            </p:cNvPr>
            <p:cNvSpPr/>
            <p:nvPr/>
          </p:nvSpPr>
          <p:spPr>
            <a:xfrm>
              <a:off x="1640246" y="1217184"/>
              <a:ext cx="2750370" cy="443660"/>
            </a:xfrm>
            <a:prstGeom prst="rect">
              <a:avLst/>
            </a:prstGeom>
            <a:gradFill flip="none" rotWithShape="1">
              <a:gsLst>
                <a:gs pos="0">
                  <a:srgbClr val="BD217A"/>
                </a:gs>
                <a:gs pos="100000">
                  <a:srgbClr val="EA86B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B89CAF-442D-4777-88E0-674421AAEA67}"/>
                </a:ext>
              </a:extLst>
            </p:cNvPr>
            <p:cNvSpPr txBox="1"/>
            <p:nvPr/>
          </p:nvSpPr>
          <p:spPr>
            <a:xfrm>
              <a:off x="1776967" y="1172096"/>
              <a:ext cx="337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58A7EC-6B18-47F0-949D-B1864E6507A8}"/>
              </a:ext>
            </a:extLst>
          </p:cNvPr>
          <p:cNvGrpSpPr/>
          <p:nvPr/>
        </p:nvGrpSpPr>
        <p:grpSpPr>
          <a:xfrm>
            <a:off x="5626071" y="2299020"/>
            <a:ext cx="3590367" cy="523220"/>
            <a:chOff x="1673149" y="2639843"/>
            <a:chExt cx="3379770" cy="5232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E58560-7724-4F09-ACA7-359154AC7542}"/>
                </a:ext>
              </a:extLst>
            </p:cNvPr>
            <p:cNvSpPr/>
            <p:nvPr/>
          </p:nvSpPr>
          <p:spPr>
            <a:xfrm>
              <a:off x="1691362" y="2678968"/>
              <a:ext cx="2699254" cy="44366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79B7E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3D4F29-4AB7-4B80-BF11-215D663D3E64}"/>
                </a:ext>
              </a:extLst>
            </p:cNvPr>
            <p:cNvSpPr txBox="1"/>
            <p:nvPr/>
          </p:nvSpPr>
          <p:spPr>
            <a:xfrm>
              <a:off x="1673149" y="2639843"/>
              <a:ext cx="337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CB2257-3C2E-46C5-815C-0A01C6EA8E12}"/>
              </a:ext>
            </a:extLst>
          </p:cNvPr>
          <p:cNvGrpSpPr/>
          <p:nvPr/>
        </p:nvGrpSpPr>
        <p:grpSpPr>
          <a:xfrm>
            <a:off x="5652906" y="4635300"/>
            <a:ext cx="3590367" cy="523220"/>
            <a:chOff x="1713384" y="4091823"/>
            <a:chExt cx="3379770" cy="5232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ACF6E9-C6E6-42B5-AC24-17201C4C0AF0}"/>
                </a:ext>
              </a:extLst>
            </p:cNvPr>
            <p:cNvSpPr/>
            <p:nvPr/>
          </p:nvSpPr>
          <p:spPr>
            <a:xfrm>
              <a:off x="1748448" y="4125176"/>
              <a:ext cx="2644983" cy="443660"/>
            </a:xfrm>
            <a:prstGeom prst="rect">
              <a:avLst/>
            </a:prstGeom>
            <a:gradFill>
              <a:gsLst>
                <a:gs pos="0">
                  <a:srgbClr val="FF9900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31C808-B494-4A11-9B6E-972AD8A6EE63}"/>
                </a:ext>
              </a:extLst>
            </p:cNvPr>
            <p:cNvSpPr txBox="1"/>
            <p:nvPr/>
          </p:nvSpPr>
          <p:spPr>
            <a:xfrm>
              <a:off x="1713384" y="4091823"/>
              <a:ext cx="337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D97CBF-68FF-4CD5-920F-6BAB9A049449}"/>
              </a:ext>
            </a:extLst>
          </p:cNvPr>
          <p:cNvSpPr txBox="1"/>
          <p:nvPr/>
        </p:nvSpPr>
        <p:spPr>
          <a:xfrm>
            <a:off x="5571062" y="878414"/>
            <a:ext cx="6256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D1F8C7-8D0D-4F9C-8F52-D539245322DA}"/>
              </a:ext>
            </a:extLst>
          </p:cNvPr>
          <p:cNvSpPr txBox="1"/>
          <p:nvPr/>
        </p:nvSpPr>
        <p:spPr>
          <a:xfrm>
            <a:off x="5571061" y="2808476"/>
            <a:ext cx="6256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khoa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2D47E6-433C-418E-AA4B-B1B44A1632C0}"/>
              </a:ext>
            </a:extLst>
          </p:cNvPr>
          <p:cNvSpPr txBox="1"/>
          <p:nvPr/>
        </p:nvSpPr>
        <p:spPr>
          <a:xfrm>
            <a:off x="5571063" y="5109491"/>
            <a:ext cx="6256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40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D5EFCD6-F62D-4EB3-8997-F88E30B24D16}"/>
              </a:ext>
            </a:extLst>
          </p:cNvPr>
          <p:cNvSpPr/>
          <p:nvPr/>
        </p:nvSpPr>
        <p:spPr>
          <a:xfrm>
            <a:off x="1028700" y="0"/>
            <a:ext cx="11163300" cy="857250"/>
          </a:xfrm>
          <a:prstGeom prst="rect">
            <a:avLst/>
          </a:prstGeom>
          <a:solidFill>
            <a:srgbClr val="02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A21AF3-7500-40DF-A538-B772AC4D21C0}"/>
              </a:ext>
            </a:extLst>
          </p:cNvPr>
          <p:cNvSpPr/>
          <p:nvPr/>
        </p:nvSpPr>
        <p:spPr>
          <a:xfrm>
            <a:off x="0" y="0"/>
            <a:ext cx="1028700" cy="85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1CB4C8-8107-455D-973E-23D5D9661559}"/>
              </a:ext>
            </a:extLst>
          </p:cNvPr>
          <p:cNvSpPr txBox="1"/>
          <p:nvPr/>
        </p:nvSpPr>
        <p:spPr>
          <a:xfrm>
            <a:off x="330646" y="1362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24E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A73ADE-8236-4523-B566-BF8DAE868E47}"/>
              </a:ext>
            </a:extLst>
          </p:cNvPr>
          <p:cNvSpPr txBox="1"/>
          <p:nvPr/>
        </p:nvSpPr>
        <p:spPr>
          <a:xfrm>
            <a:off x="1200280" y="167015"/>
            <a:ext cx="926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ASEAN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4C5F59-B01C-4951-B040-C15A3CED66BC}"/>
              </a:ext>
            </a:extLst>
          </p:cNvPr>
          <p:cNvSpPr/>
          <p:nvPr/>
        </p:nvSpPr>
        <p:spPr>
          <a:xfrm>
            <a:off x="413887" y="2127183"/>
            <a:ext cx="5592277" cy="3339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76F08-EA84-4F7E-AF48-1BEEAC06C806}"/>
              </a:ext>
            </a:extLst>
          </p:cNvPr>
          <p:cNvSpPr/>
          <p:nvPr/>
        </p:nvSpPr>
        <p:spPr>
          <a:xfrm>
            <a:off x="413886" y="2175310"/>
            <a:ext cx="5592277" cy="1106906"/>
          </a:xfrm>
          <a:prstGeom prst="rect">
            <a:avLst/>
          </a:prstGeom>
          <a:solidFill>
            <a:srgbClr val="08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74B7B9-111C-402B-B770-CA4A8DD6A1F8}"/>
              </a:ext>
            </a:extLst>
          </p:cNvPr>
          <p:cNvSpPr txBox="1"/>
          <p:nvPr/>
        </p:nvSpPr>
        <p:spPr>
          <a:xfrm>
            <a:off x="413888" y="2250574"/>
            <a:ext cx="55826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a.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Từ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ASEAN 5 (1967)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lên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ASEAN 10 (1999)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29BCAA-5AF1-41EE-AC5A-5C589786351B}"/>
              </a:ext>
            </a:extLst>
          </p:cNvPr>
          <p:cNvSpPr/>
          <p:nvPr/>
        </p:nvSpPr>
        <p:spPr>
          <a:xfrm>
            <a:off x="6185835" y="2127183"/>
            <a:ext cx="5592277" cy="3339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1E6D9C-C99B-491A-8992-A9D4BE33FB5C}"/>
              </a:ext>
            </a:extLst>
          </p:cNvPr>
          <p:cNvSpPr/>
          <p:nvPr/>
        </p:nvSpPr>
        <p:spPr>
          <a:xfrm>
            <a:off x="6185834" y="2175310"/>
            <a:ext cx="5604845" cy="1106906"/>
          </a:xfrm>
          <a:prstGeom prst="rect">
            <a:avLst/>
          </a:prstGeom>
          <a:solidFill>
            <a:srgbClr val="08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EFF95C-7DC9-4A85-AFA3-541AC9EBC51F}"/>
              </a:ext>
            </a:extLst>
          </p:cNvPr>
          <p:cNvSpPr txBox="1"/>
          <p:nvPr/>
        </p:nvSpPr>
        <p:spPr>
          <a:xfrm>
            <a:off x="6185836" y="2250574"/>
            <a:ext cx="55826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b.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Các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giai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đoạn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phát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triển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chính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2C345A">
                      <a:alpha val="40000"/>
                    </a:srgbClr>
                  </a:outerShdw>
                </a:effectLst>
              </a:rPr>
              <a:t> ASEAN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FE8B1-0059-4202-920D-9E312F39B061}"/>
              </a:ext>
            </a:extLst>
          </p:cNvPr>
          <p:cNvSpPr txBox="1"/>
          <p:nvPr/>
        </p:nvSpPr>
        <p:spPr>
          <a:xfrm>
            <a:off x="413886" y="3678027"/>
            <a:ext cx="558265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5 </a:t>
            </a:r>
            <a:r>
              <a:rPr lang="en-US" sz="2800" dirty="0" err="1"/>
              <a:t>lên</a:t>
            </a:r>
            <a:r>
              <a:rPr lang="en-US" sz="2800" dirty="0"/>
              <a:t> 10 </a:t>
            </a:r>
            <a:r>
              <a:rPr lang="en-US" sz="2800" dirty="0" err="1"/>
              <a:t>nước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E94507-63C8-47C4-999D-BCB8703CD961}"/>
              </a:ext>
            </a:extLst>
          </p:cNvPr>
          <p:cNvSpPr txBox="1"/>
          <p:nvPr/>
        </p:nvSpPr>
        <p:spPr>
          <a:xfrm>
            <a:off x="6185835" y="3678027"/>
            <a:ext cx="558265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mốc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ASEAN </a:t>
            </a:r>
            <a:r>
              <a:rPr lang="en-US" sz="2800" dirty="0" err="1"/>
              <a:t>từ</a:t>
            </a:r>
            <a:r>
              <a:rPr lang="en-US" sz="2800" dirty="0"/>
              <a:t> 1967 </a:t>
            </a:r>
            <a:r>
              <a:rPr lang="en-US" sz="2800" dirty="0" err="1"/>
              <a:t>đến</a:t>
            </a:r>
            <a:r>
              <a:rPr lang="en-US" sz="2800" dirty="0"/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82801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" grpId="0" animBg="1"/>
      <p:bldP spid="5" grpId="0" animBg="1"/>
      <p:bldP spid="29" grpId="0"/>
      <p:bldP spid="30" grpId="0" animBg="1"/>
      <p:bldP spid="39" grpId="0" animBg="1"/>
      <p:bldP spid="40" grpId="0"/>
      <p:bldP spid="6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1009</Words>
  <Application>Microsoft Office PowerPoint</Application>
  <PresentationFormat>Widescreen</PresentationFormat>
  <Paragraphs>140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Trang Ngô</cp:lastModifiedBy>
  <cp:revision>2</cp:revision>
  <dcterms:created xsi:type="dcterms:W3CDTF">2024-07-01T05:17:31Z</dcterms:created>
  <dcterms:modified xsi:type="dcterms:W3CDTF">2024-10-04T07:03:00Z</dcterms:modified>
</cp:coreProperties>
</file>