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9" r:id="rId2"/>
    <p:sldId id="310" r:id="rId3"/>
    <p:sldId id="312" r:id="rId4"/>
    <p:sldId id="311" r:id="rId5"/>
    <p:sldId id="313" r:id="rId6"/>
    <p:sldId id="324" r:id="rId7"/>
    <p:sldId id="283" r:id="rId8"/>
    <p:sldId id="326" r:id="rId9"/>
    <p:sldId id="327" r:id="rId10"/>
    <p:sldId id="328" r:id="rId11"/>
    <p:sldId id="329" r:id="rId12"/>
    <p:sldId id="330" r:id="rId13"/>
    <p:sldId id="331" r:id="rId14"/>
    <p:sldId id="332" r:id="rId15"/>
    <p:sldId id="333" r:id="rId16"/>
    <p:sldId id="334" r:id="rId17"/>
    <p:sldId id="337" r:id="rId18"/>
    <p:sldId id="335" r:id="rId19"/>
    <p:sldId id="336" r:id="rId20"/>
    <p:sldId id="338" r:id="rId21"/>
    <p:sldId id="350" r:id="rId22"/>
    <p:sldId id="351" r:id="rId23"/>
    <p:sldId id="340" r:id="rId24"/>
    <p:sldId id="346" r:id="rId25"/>
    <p:sldId id="345" r:id="rId26"/>
    <p:sldId id="347" r:id="rId27"/>
    <p:sldId id="258" r:id="rId28"/>
    <p:sldId id="259" r:id="rId29"/>
    <p:sldId id="261" r:id="rId30"/>
    <p:sldId id="262" r:id="rId31"/>
    <p:sldId id="263" r:id="rId32"/>
    <p:sldId id="264" r:id="rId33"/>
    <p:sldId id="265" r:id="rId34"/>
    <p:sldId id="321" r:id="rId35"/>
    <p:sldId id="348" r:id="rId36"/>
    <p:sldId id="278" r:id="rId37"/>
    <p:sldId id="349" r:id="rId38"/>
    <p:sldId id="273" r:id="rId39"/>
    <p:sldId id="307" r:id="rId40"/>
    <p:sldId id="275" r:id="rId41"/>
    <p:sldId id="3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C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228" y="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5AAC5C-A940-41E0-AAA0-33E9538ABDAD}" type="datetimeFigureOut">
              <a:rPr lang="en-US" smtClean="0"/>
              <a:t>10/4/2024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5B25E9-9D35-4711-80E1-34EDEEF6EE19}" type="slidenum">
              <a:rPr lang="en-US" smtClean="0"/>
              <a:t>‹#›</a:t>
            </a:fld>
            <a:endParaRPr lang="en-US"/>
          </a:p>
        </p:txBody>
      </p:sp>
    </p:spTree>
    <p:extLst>
      <p:ext uri="{BB962C8B-B14F-4D97-AF65-F5344CB8AC3E}">
        <p14:creationId xmlns:p14="http://schemas.microsoft.com/office/powerpoint/2010/main" val="1339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24577"/>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Text Placeholder 24578"/>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Cố Cung Bắc Kinh</a:t>
            </a:r>
          </a:p>
        </p:txBody>
      </p:sp>
      <p:sp>
        <p:nvSpPr>
          <p:cNvPr id="38916" name="Slide Number Placeholder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eaLnBrk="1" hangingPunct="1"/>
            <a:fld id="{2306D7AE-6DC0-481C-B6B2-0B6742CF2B3B}" type="slidenum">
              <a:rPr lang="en-US" altLang="zh-CN" smtClean="0"/>
              <a:pPr eaLnBrk="1" hangingPunct="1"/>
              <a:t>2</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a:buFontTx/>
              <a:buNone/>
            </a:pPr>
            <a:fld id="{E01C7747-C155-4432-9CB3-36532734F4F0}" type="slidenum">
              <a:rPr lang="en-US" altLang="zh-CN">
                <a:latin typeface="Arial" pitchFamily="34" charset="0"/>
              </a:rPr>
              <a:pPr algn="r">
                <a:buFontTx/>
                <a:buNone/>
              </a:pPr>
              <a:t>3</a:t>
            </a:fld>
            <a:endParaRPr lang="en-US" altLang="zh-CN">
              <a:latin typeface="Arial" pitchFamily="34" charset="0"/>
            </a:endParaRPr>
          </a:p>
        </p:txBody>
      </p:sp>
      <p:sp>
        <p:nvSpPr>
          <p:cNvPr id="35843" name="Rectangle 2"/>
          <p:cNvSpPr>
            <a:spLocks noGrp="1" noRot="1" noChangeAspect="1" noChangeArrowheads="1" noTextEdit="1"/>
          </p:cNvSpPr>
          <p:nvPr>
            <p:ph type="sldImg" idx="4294967295"/>
          </p:nvPr>
        </p:nvSpPr>
        <p:spPr bwMode="auto">
          <a:ln>
            <a:solidFill>
              <a:srgbClr val="000000"/>
            </a:solidFill>
            <a:miter lim="800000"/>
            <a:headEnd/>
            <a:tailEnd/>
          </a:ln>
        </p:spPr>
      </p:sp>
      <p:sp>
        <p:nvSpPr>
          <p:cNvPr id="35844" name="Rectangle 3"/>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24577"/>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Text Placeholder 24578"/>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Cố Cung Bắc Kinh</a:t>
            </a:r>
          </a:p>
        </p:txBody>
      </p:sp>
      <p:sp>
        <p:nvSpPr>
          <p:cNvPr id="38916" name="Slide Number Placeholder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eaLnBrk="1" hangingPunct="1"/>
            <a:fld id="{2306D7AE-6DC0-481C-B6B2-0B6742CF2B3B}" type="slidenum">
              <a:rPr lang="en-US" altLang="zh-CN" smtClean="0"/>
              <a:pPr eaLnBrk="1" hangingPunct="1"/>
              <a:t>4</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a:buFontTx/>
              <a:buNone/>
            </a:pPr>
            <a:fld id="{E01C7747-C155-4432-9CB3-36532734F4F0}" type="slidenum">
              <a:rPr lang="en-US" altLang="zh-CN">
                <a:latin typeface="Arial" pitchFamily="34" charset="0"/>
              </a:rPr>
              <a:pPr algn="r">
                <a:buFontTx/>
                <a:buNone/>
              </a:pPr>
              <a:t>5</a:t>
            </a:fld>
            <a:endParaRPr lang="en-US" altLang="zh-CN">
              <a:latin typeface="Arial" pitchFamily="34" charset="0"/>
            </a:endParaRPr>
          </a:p>
        </p:txBody>
      </p:sp>
      <p:sp>
        <p:nvSpPr>
          <p:cNvPr id="35843" name="Rectangle 2"/>
          <p:cNvSpPr>
            <a:spLocks noGrp="1" noRot="1" noChangeAspect="1" noChangeArrowheads="1" noTextEdit="1"/>
          </p:cNvSpPr>
          <p:nvPr>
            <p:ph type="sldImg" idx="4294967295"/>
          </p:nvPr>
        </p:nvSpPr>
        <p:spPr bwMode="auto">
          <a:ln>
            <a:solidFill>
              <a:srgbClr val="000000"/>
            </a:solidFill>
            <a:miter lim="800000"/>
            <a:headEnd/>
            <a:tailEnd/>
          </a:ln>
        </p:spPr>
      </p:sp>
      <p:sp>
        <p:nvSpPr>
          <p:cNvPr id="35844" name="Rectangle 3"/>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0F3ECA-4ABC-4791-97B8-7CD7E7AF939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262310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F3ECA-4ABC-4791-97B8-7CD7E7AF939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2533777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F3ECA-4ABC-4791-97B8-7CD7E7AF939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2182682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8138735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564" name="Google Shape;564;p13"/>
          <p:cNvGrpSpPr/>
          <p:nvPr/>
        </p:nvGrpSpPr>
        <p:grpSpPr>
          <a:xfrm>
            <a:off x="-933517" y="5078269"/>
            <a:ext cx="2555540" cy="2750232"/>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211459" y="-1003336"/>
            <a:ext cx="1932160" cy="2824509"/>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10445965" y="-507541"/>
            <a:ext cx="2156296" cy="3288276"/>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10726424" y="5595717"/>
            <a:ext cx="2471667" cy="2426569"/>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945533" y="1672986"/>
            <a:ext cx="10301600" cy="4571417"/>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3432033" y="2187884"/>
            <a:ext cx="978000" cy="540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700">
                <a:solidFill>
                  <a:schemeClr val="accent3"/>
                </a:solidFill>
              </a:defRPr>
            </a:lvl2pPr>
            <a:lvl3pPr lvl="2" algn="ctr" rtl="0">
              <a:spcBef>
                <a:spcPts val="0"/>
              </a:spcBef>
              <a:spcAft>
                <a:spcPts val="0"/>
              </a:spcAft>
              <a:buClr>
                <a:schemeClr val="accent3"/>
              </a:buClr>
              <a:buSzPts val="2000"/>
              <a:buNone/>
              <a:defRPr sz="2700">
                <a:solidFill>
                  <a:schemeClr val="accent3"/>
                </a:solidFill>
              </a:defRPr>
            </a:lvl3pPr>
            <a:lvl4pPr lvl="3" algn="ctr" rtl="0">
              <a:spcBef>
                <a:spcPts val="0"/>
              </a:spcBef>
              <a:spcAft>
                <a:spcPts val="0"/>
              </a:spcAft>
              <a:buClr>
                <a:schemeClr val="accent3"/>
              </a:buClr>
              <a:buSzPts val="2000"/>
              <a:buNone/>
              <a:defRPr sz="2700">
                <a:solidFill>
                  <a:schemeClr val="accent3"/>
                </a:solidFill>
              </a:defRPr>
            </a:lvl4pPr>
            <a:lvl5pPr lvl="4" algn="ctr" rtl="0">
              <a:spcBef>
                <a:spcPts val="0"/>
              </a:spcBef>
              <a:spcAft>
                <a:spcPts val="0"/>
              </a:spcAft>
              <a:buClr>
                <a:schemeClr val="accent3"/>
              </a:buClr>
              <a:buSzPts val="2000"/>
              <a:buNone/>
              <a:defRPr sz="2700">
                <a:solidFill>
                  <a:schemeClr val="accent3"/>
                </a:solidFill>
              </a:defRPr>
            </a:lvl5pPr>
            <a:lvl6pPr lvl="5" algn="ctr" rtl="0">
              <a:spcBef>
                <a:spcPts val="0"/>
              </a:spcBef>
              <a:spcAft>
                <a:spcPts val="0"/>
              </a:spcAft>
              <a:buClr>
                <a:schemeClr val="accent3"/>
              </a:buClr>
              <a:buSzPts val="2000"/>
              <a:buNone/>
              <a:defRPr sz="2700">
                <a:solidFill>
                  <a:schemeClr val="accent3"/>
                </a:solidFill>
              </a:defRPr>
            </a:lvl6pPr>
            <a:lvl7pPr lvl="6" algn="ctr" rtl="0">
              <a:spcBef>
                <a:spcPts val="0"/>
              </a:spcBef>
              <a:spcAft>
                <a:spcPts val="0"/>
              </a:spcAft>
              <a:buClr>
                <a:schemeClr val="accent3"/>
              </a:buClr>
              <a:buSzPts val="2000"/>
              <a:buNone/>
              <a:defRPr sz="2700">
                <a:solidFill>
                  <a:schemeClr val="accent3"/>
                </a:solidFill>
              </a:defRPr>
            </a:lvl7pPr>
            <a:lvl8pPr lvl="7" algn="ctr" rtl="0">
              <a:spcBef>
                <a:spcPts val="0"/>
              </a:spcBef>
              <a:spcAft>
                <a:spcPts val="0"/>
              </a:spcAft>
              <a:buClr>
                <a:schemeClr val="accent3"/>
              </a:buClr>
              <a:buSzPts val="2000"/>
              <a:buNone/>
              <a:defRPr sz="2700">
                <a:solidFill>
                  <a:schemeClr val="accent3"/>
                </a:solidFill>
              </a:defRPr>
            </a:lvl8pPr>
            <a:lvl9pPr lvl="8" algn="ctr" rtl="0">
              <a:spcBef>
                <a:spcPts val="0"/>
              </a:spcBef>
              <a:spcAft>
                <a:spcPts val="0"/>
              </a:spcAft>
              <a:buClr>
                <a:schemeClr val="accent3"/>
              </a:buClr>
              <a:buSzPts val="2000"/>
              <a:buNone/>
              <a:defRPr sz="2700">
                <a:solidFill>
                  <a:schemeClr val="accent3"/>
                </a:solidFill>
              </a:defRPr>
            </a:lvl9pPr>
          </a:lstStyle>
          <a:p>
            <a:r>
              <a:t>xx%</a:t>
            </a:r>
          </a:p>
        </p:txBody>
      </p:sp>
      <p:sp>
        <p:nvSpPr>
          <p:cNvPr id="613" name="Google Shape;613;p13"/>
          <p:cNvSpPr txBox="1">
            <a:spLocks noGrp="1"/>
          </p:cNvSpPr>
          <p:nvPr>
            <p:ph type="subTitle" idx="1"/>
          </p:nvPr>
        </p:nvSpPr>
        <p:spPr>
          <a:xfrm>
            <a:off x="2217433" y="2905473"/>
            <a:ext cx="3407200" cy="4356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00">
                <a:solidFill>
                  <a:schemeClr val="lt2"/>
                </a:solidFill>
              </a:defRPr>
            </a:lvl2pPr>
            <a:lvl3pPr lvl="2" algn="ctr" rtl="0">
              <a:lnSpc>
                <a:spcPct val="100000"/>
              </a:lnSpc>
              <a:spcBef>
                <a:spcPts val="0"/>
              </a:spcBef>
              <a:spcAft>
                <a:spcPts val="0"/>
              </a:spcAft>
              <a:buClr>
                <a:schemeClr val="lt2"/>
              </a:buClr>
              <a:buSzPts val="2800"/>
              <a:buNone/>
              <a:defRPr sz="3700">
                <a:solidFill>
                  <a:schemeClr val="lt2"/>
                </a:solidFill>
              </a:defRPr>
            </a:lvl3pPr>
            <a:lvl4pPr lvl="3" algn="ctr" rtl="0">
              <a:lnSpc>
                <a:spcPct val="100000"/>
              </a:lnSpc>
              <a:spcBef>
                <a:spcPts val="0"/>
              </a:spcBef>
              <a:spcAft>
                <a:spcPts val="0"/>
              </a:spcAft>
              <a:buClr>
                <a:schemeClr val="lt2"/>
              </a:buClr>
              <a:buSzPts val="2800"/>
              <a:buNone/>
              <a:defRPr sz="3700">
                <a:solidFill>
                  <a:schemeClr val="lt2"/>
                </a:solidFill>
              </a:defRPr>
            </a:lvl4pPr>
            <a:lvl5pPr lvl="4" algn="ctr" rtl="0">
              <a:lnSpc>
                <a:spcPct val="100000"/>
              </a:lnSpc>
              <a:spcBef>
                <a:spcPts val="0"/>
              </a:spcBef>
              <a:spcAft>
                <a:spcPts val="0"/>
              </a:spcAft>
              <a:buClr>
                <a:schemeClr val="lt2"/>
              </a:buClr>
              <a:buSzPts val="2800"/>
              <a:buNone/>
              <a:defRPr sz="3700">
                <a:solidFill>
                  <a:schemeClr val="lt2"/>
                </a:solidFill>
              </a:defRPr>
            </a:lvl5pPr>
            <a:lvl6pPr lvl="5" algn="ctr" rtl="0">
              <a:lnSpc>
                <a:spcPct val="100000"/>
              </a:lnSpc>
              <a:spcBef>
                <a:spcPts val="0"/>
              </a:spcBef>
              <a:spcAft>
                <a:spcPts val="0"/>
              </a:spcAft>
              <a:buClr>
                <a:schemeClr val="lt2"/>
              </a:buClr>
              <a:buSzPts val="2800"/>
              <a:buNone/>
              <a:defRPr sz="3700">
                <a:solidFill>
                  <a:schemeClr val="lt2"/>
                </a:solidFill>
              </a:defRPr>
            </a:lvl6pPr>
            <a:lvl7pPr lvl="6" algn="ctr" rtl="0">
              <a:lnSpc>
                <a:spcPct val="100000"/>
              </a:lnSpc>
              <a:spcBef>
                <a:spcPts val="0"/>
              </a:spcBef>
              <a:spcAft>
                <a:spcPts val="0"/>
              </a:spcAft>
              <a:buClr>
                <a:schemeClr val="lt2"/>
              </a:buClr>
              <a:buSzPts val="2800"/>
              <a:buNone/>
              <a:defRPr sz="3700">
                <a:solidFill>
                  <a:schemeClr val="lt2"/>
                </a:solidFill>
              </a:defRPr>
            </a:lvl7pPr>
            <a:lvl8pPr lvl="7" algn="ctr" rtl="0">
              <a:lnSpc>
                <a:spcPct val="100000"/>
              </a:lnSpc>
              <a:spcBef>
                <a:spcPts val="0"/>
              </a:spcBef>
              <a:spcAft>
                <a:spcPts val="0"/>
              </a:spcAft>
              <a:buClr>
                <a:schemeClr val="lt2"/>
              </a:buClr>
              <a:buSzPts val="2800"/>
              <a:buNone/>
              <a:defRPr sz="3700">
                <a:solidFill>
                  <a:schemeClr val="lt2"/>
                </a:solidFill>
              </a:defRPr>
            </a:lvl8pPr>
            <a:lvl9pPr lvl="8" algn="ctr" rtl="0">
              <a:lnSpc>
                <a:spcPct val="100000"/>
              </a:lnSpc>
              <a:spcBef>
                <a:spcPts val="0"/>
              </a:spcBef>
              <a:spcAft>
                <a:spcPts val="0"/>
              </a:spcAft>
              <a:buClr>
                <a:schemeClr val="lt2"/>
              </a:buClr>
              <a:buSzPts val="2800"/>
              <a:buNone/>
              <a:defRPr sz="3700">
                <a:solidFill>
                  <a:schemeClr val="lt2"/>
                </a:solidFill>
              </a:defRPr>
            </a:lvl9pPr>
          </a:lstStyle>
          <a:p>
            <a:endParaRPr/>
          </a:p>
        </p:txBody>
      </p:sp>
      <p:sp>
        <p:nvSpPr>
          <p:cNvPr id="614" name="Google Shape;614;p13"/>
          <p:cNvSpPr txBox="1">
            <a:spLocks noGrp="1"/>
          </p:cNvSpPr>
          <p:nvPr>
            <p:ph type="subTitle" idx="2"/>
          </p:nvPr>
        </p:nvSpPr>
        <p:spPr>
          <a:xfrm>
            <a:off x="1978633" y="3325367"/>
            <a:ext cx="3884800" cy="54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615" name="Google Shape;615;p13"/>
          <p:cNvSpPr txBox="1">
            <a:spLocks noGrp="1"/>
          </p:cNvSpPr>
          <p:nvPr>
            <p:ph type="title" idx="3" hasCustomPrompt="1"/>
          </p:nvPr>
        </p:nvSpPr>
        <p:spPr>
          <a:xfrm>
            <a:off x="7781967" y="2187884"/>
            <a:ext cx="978000" cy="540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700">
                <a:solidFill>
                  <a:schemeClr val="accent3"/>
                </a:solidFill>
              </a:defRPr>
            </a:lvl2pPr>
            <a:lvl3pPr lvl="2" algn="ctr" rtl="0">
              <a:spcBef>
                <a:spcPts val="0"/>
              </a:spcBef>
              <a:spcAft>
                <a:spcPts val="0"/>
              </a:spcAft>
              <a:buClr>
                <a:schemeClr val="accent3"/>
              </a:buClr>
              <a:buSzPts val="2000"/>
              <a:buNone/>
              <a:defRPr sz="2700">
                <a:solidFill>
                  <a:schemeClr val="accent3"/>
                </a:solidFill>
              </a:defRPr>
            </a:lvl3pPr>
            <a:lvl4pPr lvl="3" algn="ctr" rtl="0">
              <a:spcBef>
                <a:spcPts val="0"/>
              </a:spcBef>
              <a:spcAft>
                <a:spcPts val="0"/>
              </a:spcAft>
              <a:buClr>
                <a:schemeClr val="accent3"/>
              </a:buClr>
              <a:buSzPts val="2000"/>
              <a:buNone/>
              <a:defRPr sz="2700">
                <a:solidFill>
                  <a:schemeClr val="accent3"/>
                </a:solidFill>
              </a:defRPr>
            </a:lvl4pPr>
            <a:lvl5pPr lvl="4" algn="ctr" rtl="0">
              <a:spcBef>
                <a:spcPts val="0"/>
              </a:spcBef>
              <a:spcAft>
                <a:spcPts val="0"/>
              </a:spcAft>
              <a:buClr>
                <a:schemeClr val="accent3"/>
              </a:buClr>
              <a:buSzPts val="2000"/>
              <a:buNone/>
              <a:defRPr sz="2700">
                <a:solidFill>
                  <a:schemeClr val="accent3"/>
                </a:solidFill>
              </a:defRPr>
            </a:lvl5pPr>
            <a:lvl6pPr lvl="5" algn="ctr" rtl="0">
              <a:spcBef>
                <a:spcPts val="0"/>
              </a:spcBef>
              <a:spcAft>
                <a:spcPts val="0"/>
              </a:spcAft>
              <a:buClr>
                <a:schemeClr val="accent3"/>
              </a:buClr>
              <a:buSzPts val="2000"/>
              <a:buNone/>
              <a:defRPr sz="2700">
                <a:solidFill>
                  <a:schemeClr val="accent3"/>
                </a:solidFill>
              </a:defRPr>
            </a:lvl6pPr>
            <a:lvl7pPr lvl="6" algn="ctr" rtl="0">
              <a:spcBef>
                <a:spcPts val="0"/>
              </a:spcBef>
              <a:spcAft>
                <a:spcPts val="0"/>
              </a:spcAft>
              <a:buClr>
                <a:schemeClr val="accent3"/>
              </a:buClr>
              <a:buSzPts val="2000"/>
              <a:buNone/>
              <a:defRPr sz="2700">
                <a:solidFill>
                  <a:schemeClr val="accent3"/>
                </a:solidFill>
              </a:defRPr>
            </a:lvl7pPr>
            <a:lvl8pPr lvl="7" algn="ctr" rtl="0">
              <a:spcBef>
                <a:spcPts val="0"/>
              </a:spcBef>
              <a:spcAft>
                <a:spcPts val="0"/>
              </a:spcAft>
              <a:buClr>
                <a:schemeClr val="accent3"/>
              </a:buClr>
              <a:buSzPts val="2000"/>
              <a:buNone/>
              <a:defRPr sz="2700">
                <a:solidFill>
                  <a:schemeClr val="accent3"/>
                </a:solidFill>
              </a:defRPr>
            </a:lvl8pPr>
            <a:lvl9pPr lvl="8" algn="ctr" rtl="0">
              <a:spcBef>
                <a:spcPts val="0"/>
              </a:spcBef>
              <a:spcAft>
                <a:spcPts val="0"/>
              </a:spcAft>
              <a:buClr>
                <a:schemeClr val="accent3"/>
              </a:buClr>
              <a:buSzPts val="2000"/>
              <a:buNone/>
              <a:defRPr sz="2700">
                <a:solidFill>
                  <a:schemeClr val="accent3"/>
                </a:solidFill>
              </a:defRPr>
            </a:lvl9pPr>
          </a:lstStyle>
          <a:p>
            <a:r>
              <a:t>xx%</a:t>
            </a:r>
          </a:p>
        </p:txBody>
      </p:sp>
      <p:sp>
        <p:nvSpPr>
          <p:cNvPr id="616" name="Google Shape;616;p13"/>
          <p:cNvSpPr txBox="1">
            <a:spLocks noGrp="1"/>
          </p:cNvSpPr>
          <p:nvPr>
            <p:ph type="subTitle" idx="4"/>
          </p:nvPr>
        </p:nvSpPr>
        <p:spPr>
          <a:xfrm>
            <a:off x="6567367" y="2905473"/>
            <a:ext cx="3407200" cy="4356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00">
                <a:solidFill>
                  <a:schemeClr val="lt2"/>
                </a:solidFill>
              </a:defRPr>
            </a:lvl2pPr>
            <a:lvl3pPr lvl="2" algn="ctr" rtl="0">
              <a:lnSpc>
                <a:spcPct val="100000"/>
              </a:lnSpc>
              <a:spcBef>
                <a:spcPts val="0"/>
              </a:spcBef>
              <a:spcAft>
                <a:spcPts val="0"/>
              </a:spcAft>
              <a:buClr>
                <a:schemeClr val="lt2"/>
              </a:buClr>
              <a:buSzPts val="2800"/>
              <a:buNone/>
              <a:defRPr sz="3700">
                <a:solidFill>
                  <a:schemeClr val="lt2"/>
                </a:solidFill>
              </a:defRPr>
            </a:lvl3pPr>
            <a:lvl4pPr lvl="3" algn="ctr" rtl="0">
              <a:lnSpc>
                <a:spcPct val="100000"/>
              </a:lnSpc>
              <a:spcBef>
                <a:spcPts val="0"/>
              </a:spcBef>
              <a:spcAft>
                <a:spcPts val="0"/>
              </a:spcAft>
              <a:buClr>
                <a:schemeClr val="lt2"/>
              </a:buClr>
              <a:buSzPts val="2800"/>
              <a:buNone/>
              <a:defRPr sz="3700">
                <a:solidFill>
                  <a:schemeClr val="lt2"/>
                </a:solidFill>
              </a:defRPr>
            </a:lvl4pPr>
            <a:lvl5pPr lvl="4" algn="ctr" rtl="0">
              <a:lnSpc>
                <a:spcPct val="100000"/>
              </a:lnSpc>
              <a:spcBef>
                <a:spcPts val="0"/>
              </a:spcBef>
              <a:spcAft>
                <a:spcPts val="0"/>
              </a:spcAft>
              <a:buClr>
                <a:schemeClr val="lt2"/>
              </a:buClr>
              <a:buSzPts val="2800"/>
              <a:buNone/>
              <a:defRPr sz="3700">
                <a:solidFill>
                  <a:schemeClr val="lt2"/>
                </a:solidFill>
              </a:defRPr>
            </a:lvl5pPr>
            <a:lvl6pPr lvl="5" algn="ctr" rtl="0">
              <a:lnSpc>
                <a:spcPct val="100000"/>
              </a:lnSpc>
              <a:spcBef>
                <a:spcPts val="0"/>
              </a:spcBef>
              <a:spcAft>
                <a:spcPts val="0"/>
              </a:spcAft>
              <a:buClr>
                <a:schemeClr val="lt2"/>
              </a:buClr>
              <a:buSzPts val="2800"/>
              <a:buNone/>
              <a:defRPr sz="3700">
                <a:solidFill>
                  <a:schemeClr val="lt2"/>
                </a:solidFill>
              </a:defRPr>
            </a:lvl6pPr>
            <a:lvl7pPr lvl="6" algn="ctr" rtl="0">
              <a:lnSpc>
                <a:spcPct val="100000"/>
              </a:lnSpc>
              <a:spcBef>
                <a:spcPts val="0"/>
              </a:spcBef>
              <a:spcAft>
                <a:spcPts val="0"/>
              </a:spcAft>
              <a:buClr>
                <a:schemeClr val="lt2"/>
              </a:buClr>
              <a:buSzPts val="2800"/>
              <a:buNone/>
              <a:defRPr sz="3700">
                <a:solidFill>
                  <a:schemeClr val="lt2"/>
                </a:solidFill>
              </a:defRPr>
            </a:lvl7pPr>
            <a:lvl8pPr lvl="7" algn="ctr" rtl="0">
              <a:lnSpc>
                <a:spcPct val="100000"/>
              </a:lnSpc>
              <a:spcBef>
                <a:spcPts val="0"/>
              </a:spcBef>
              <a:spcAft>
                <a:spcPts val="0"/>
              </a:spcAft>
              <a:buClr>
                <a:schemeClr val="lt2"/>
              </a:buClr>
              <a:buSzPts val="2800"/>
              <a:buNone/>
              <a:defRPr sz="3700">
                <a:solidFill>
                  <a:schemeClr val="lt2"/>
                </a:solidFill>
              </a:defRPr>
            </a:lvl8pPr>
            <a:lvl9pPr lvl="8" algn="ctr" rtl="0">
              <a:lnSpc>
                <a:spcPct val="100000"/>
              </a:lnSpc>
              <a:spcBef>
                <a:spcPts val="0"/>
              </a:spcBef>
              <a:spcAft>
                <a:spcPts val="0"/>
              </a:spcAft>
              <a:buClr>
                <a:schemeClr val="lt2"/>
              </a:buClr>
              <a:buSzPts val="2800"/>
              <a:buNone/>
              <a:defRPr sz="3700">
                <a:solidFill>
                  <a:schemeClr val="lt2"/>
                </a:solidFill>
              </a:defRPr>
            </a:lvl9pPr>
          </a:lstStyle>
          <a:p>
            <a:endParaRPr/>
          </a:p>
        </p:txBody>
      </p:sp>
      <p:sp>
        <p:nvSpPr>
          <p:cNvPr id="617" name="Google Shape;617;p13"/>
          <p:cNvSpPr txBox="1">
            <a:spLocks noGrp="1"/>
          </p:cNvSpPr>
          <p:nvPr>
            <p:ph type="subTitle" idx="5"/>
          </p:nvPr>
        </p:nvSpPr>
        <p:spPr>
          <a:xfrm>
            <a:off x="6328567" y="3325367"/>
            <a:ext cx="3884800" cy="54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618" name="Google Shape;618;p13"/>
          <p:cNvSpPr txBox="1">
            <a:spLocks noGrp="1"/>
          </p:cNvSpPr>
          <p:nvPr>
            <p:ph type="title" idx="6" hasCustomPrompt="1"/>
          </p:nvPr>
        </p:nvSpPr>
        <p:spPr>
          <a:xfrm>
            <a:off x="3432033" y="4268551"/>
            <a:ext cx="978000" cy="540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700">
                <a:solidFill>
                  <a:schemeClr val="accent3"/>
                </a:solidFill>
              </a:defRPr>
            </a:lvl2pPr>
            <a:lvl3pPr lvl="2" algn="ctr" rtl="0">
              <a:spcBef>
                <a:spcPts val="0"/>
              </a:spcBef>
              <a:spcAft>
                <a:spcPts val="0"/>
              </a:spcAft>
              <a:buClr>
                <a:schemeClr val="accent3"/>
              </a:buClr>
              <a:buSzPts val="2000"/>
              <a:buNone/>
              <a:defRPr sz="2700">
                <a:solidFill>
                  <a:schemeClr val="accent3"/>
                </a:solidFill>
              </a:defRPr>
            </a:lvl3pPr>
            <a:lvl4pPr lvl="3" algn="ctr" rtl="0">
              <a:spcBef>
                <a:spcPts val="0"/>
              </a:spcBef>
              <a:spcAft>
                <a:spcPts val="0"/>
              </a:spcAft>
              <a:buClr>
                <a:schemeClr val="accent3"/>
              </a:buClr>
              <a:buSzPts val="2000"/>
              <a:buNone/>
              <a:defRPr sz="2700">
                <a:solidFill>
                  <a:schemeClr val="accent3"/>
                </a:solidFill>
              </a:defRPr>
            </a:lvl4pPr>
            <a:lvl5pPr lvl="4" algn="ctr" rtl="0">
              <a:spcBef>
                <a:spcPts val="0"/>
              </a:spcBef>
              <a:spcAft>
                <a:spcPts val="0"/>
              </a:spcAft>
              <a:buClr>
                <a:schemeClr val="accent3"/>
              </a:buClr>
              <a:buSzPts val="2000"/>
              <a:buNone/>
              <a:defRPr sz="2700">
                <a:solidFill>
                  <a:schemeClr val="accent3"/>
                </a:solidFill>
              </a:defRPr>
            </a:lvl5pPr>
            <a:lvl6pPr lvl="5" algn="ctr" rtl="0">
              <a:spcBef>
                <a:spcPts val="0"/>
              </a:spcBef>
              <a:spcAft>
                <a:spcPts val="0"/>
              </a:spcAft>
              <a:buClr>
                <a:schemeClr val="accent3"/>
              </a:buClr>
              <a:buSzPts val="2000"/>
              <a:buNone/>
              <a:defRPr sz="2700">
                <a:solidFill>
                  <a:schemeClr val="accent3"/>
                </a:solidFill>
              </a:defRPr>
            </a:lvl6pPr>
            <a:lvl7pPr lvl="6" algn="ctr" rtl="0">
              <a:spcBef>
                <a:spcPts val="0"/>
              </a:spcBef>
              <a:spcAft>
                <a:spcPts val="0"/>
              </a:spcAft>
              <a:buClr>
                <a:schemeClr val="accent3"/>
              </a:buClr>
              <a:buSzPts val="2000"/>
              <a:buNone/>
              <a:defRPr sz="2700">
                <a:solidFill>
                  <a:schemeClr val="accent3"/>
                </a:solidFill>
              </a:defRPr>
            </a:lvl7pPr>
            <a:lvl8pPr lvl="7" algn="ctr" rtl="0">
              <a:spcBef>
                <a:spcPts val="0"/>
              </a:spcBef>
              <a:spcAft>
                <a:spcPts val="0"/>
              </a:spcAft>
              <a:buClr>
                <a:schemeClr val="accent3"/>
              </a:buClr>
              <a:buSzPts val="2000"/>
              <a:buNone/>
              <a:defRPr sz="2700">
                <a:solidFill>
                  <a:schemeClr val="accent3"/>
                </a:solidFill>
              </a:defRPr>
            </a:lvl8pPr>
            <a:lvl9pPr lvl="8" algn="ctr" rtl="0">
              <a:spcBef>
                <a:spcPts val="0"/>
              </a:spcBef>
              <a:spcAft>
                <a:spcPts val="0"/>
              </a:spcAft>
              <a:buClr>
                <a:schemeClr val="accent3"/>
              </a:buClr>
              <a:buSzPts val="2000"/>
              <a:buNone/>
              <a:defRPr sz="2700">
                <a:solidFill>
                  <a:schemeClr val="accent3"/>
                </a:solidFill>
              </a:defRPr>
            </a:lvl9pPr>
          </a:lstStyle>
          <a:p>
            <a:r>
              <a:t>xx%</a:t>
            </a:r>
          </a:p>
        </p:txBody>
      </p:sp>
      <p:sp>
        <p:nvSpPr>
          <p:cNvPr id="619" name="Google Shape;619;p13"/>
          <p:cNvSpPr txBox="1">
            <a:spLocks noGrp="1"/>
          </p:cNvSpPr>
          <p:nvPr>
            <p:ph type="subTitle" idx="7"/>
          </p:nvPr>
        </p:nvSpPr>
        <p:spPr>
          <a:xfrm>
            <a:off x="2217433" y="5007652"/>
            <a:ext cx="3407200" cy="4356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00">
                <a:solidFill>
                  <a:schemeClr val="lt2"/>
                </a:solidFill>
              </a:defRPr>
            </a:lvl2pPr>
            <a:lvl3pPr lvl="2" algn="ctr" rtl="0">
              <a:lnSpc>
                <a:spcPct val="100000"/>
              </a:lnSpc>
              <a:spcBef>
                <a:spcPts val="0"/>
              </a:spcBef>
              <a:spcAft>
                <a:spcPts val="0"/>
              </a:spcAft>
              <a:buClr>
                <a:schemeClr val="lt2"/>
              </a:buClr>
              <a:buSzPts val="2800"/>
              <a:buNone/>
              <a:defRPr sz="3700">
                <a:solidFill>
                  <a:schemeClr val="lt2"/>
                </a:solidFill>
              </a:defRPr>
            </a:lvl3pPr>
            <a:lvl4pPr lvl="3" algn="ctr" rtl="0">
              <a:lnSpc>
                <a:spcPct val="100000"/>
              </a:lnSpc>
              <a:spcBef>
                <a:spcPts val="0"/>
              </a:spcBef>
              <a:spcAft>
                <a:spcPts val="0"/>
              </a:spcAft>
              <a:buClr>
                <a:schemeClr val="lt2"/>
              </a:buClr>
              <a:buSzPts val="2800"/>
              <a:buNone/>
              <a:defRPr sz="3700">
                <a:solidFill>
                  <a:schemeClr val="lt2"/>
                </a:solidFill>
              </a:defRPr>
            </a:lvl4pPr>
            <a:lvl5pPr lvl="4" algn="ctr" rtl="0">
              <a:lnSpc>
                <a:spcPct val="100000"/>
              </a:lnSpc>
              <a:spcBef>
                <a:spcPts val="0"/>
              </a:spcBef>
              <a:spcAft>
                <a:spcPts val="0"/>
              </a:spcAft>
              <a:buClr>
                <a:schemeClr val="lt2"/>
              </a:buClr>
              <a:buSzPts val="2800"/>
              <a:buNone/>
              <a:defRPr sz="3700">
                <a:solidFill>
                  <a:schemeClr val="lt2"/>
                </a:solidFill>
              </a:defRPr>
            </a:lvl5pPr>
            <a:lvl6pPr lvl="5" algn="ctr" rtl="0">
              <a:lnSpc>
                <a:spcPct val="100000"/>
              </a:lnSpc>
              <a:spcBef>
                <a:spcPts val="0"/>
              </a:spcBef>
              <a:spcAft>
                <a:spcPts val="0"/>
              </a:spcAft>
              <a:buClr>
                <a:schemeClr val="lt2"/>
              </a:buClr>
              <a:buSzPts val="2800"/>
              <a:buNone/>
              <a:defRPr sz="3700">
                <a:solidFill>
                  <a:schemeClr val="lt2"/>
                </a:solidFill>
              </a:defRPr>
            </a:lvl6pPr>
            <a:lvl7pPr lvl="6" algn="ctr" rtl="0">
              <a:lnSpc>
                <a:spcPct val="100000"/>
              </a:lnSpc>
              <a:spcBef>
                <a:spcPts val="0"/>
              </a:spcBef>
              <a:spcAft>
                <a:spcPts val="0"/>
              </a:spcAft>
              <a:buClr>
                <a:schemeClr val="lt2"/>
              </a:buClr>
              <a:buSzPts val="2800"/>
              <a:buNone/>
              <a:defRPr sz="3700">
                <a:solidFill>
                  <a:schemeClr val="lt2"/>
                </a:solidFill>
              </a:defRPr>
            </a:lvl7pPr>
            <a:lvl8pPr lvl="7" algn="ctr" rtl="0">
              <a:lnSpc>
                <a:spcPct val="100000"/>
              </a:lnSpc>
              <a:spcBef>
                <a:spcPts val="0"/>
              </a:spcBef>
              <a:spcAft>
                <a:spcPts val="0"/>
              </a:spcAft>
              <a:buClr>
                <a:schemeClr val="lt2"/>
              </a:buClr>
              <a:buSzPts val="2800"/>
              <a:buNone/>
              <a:defRPr sz="3700">
                <a:solidFill>
                  <a:schemeClr val="lt2"/>
                </a:solidFill>
              </a:defRPr>
            </a:lvl8pPr>
            <a:lvl9pPr lvl="8" algn="ctr" rtl="0">
              <a:lnSpc>
                <a:spcPct val="100000"/>
              </a:lnSpc>
              <a:spcBef>
                <a:spcPts val="0"/>
              </a:spcBef>
              <a:spcAft>
                <a:spcPts val="0"/>
              </a:spcAft>
              <a:buClr>
                <a:schemeClr val="lt2"/>
              </a:buClr>
              <a:buSzPts val="2800"/>
              <a:buNone/>
              <a:defRPr sz="3700">
                <a:solidFill>
                  <a:schemeClr val="lt2"/>
                </a:solidFill>
              </a:defRPr>
            </a:lvl9pPr>
          </a:lstStyle>
          <a:p>
            <a:endParaRPr/>
          </a:p>
        </p:txBody>
      </p:sp>
      <p:sp>
        <p:nvSpPr>
          <p:cNvPr id="620" name="Google Shape;620;p13"/>
          <p:cNvSpPr txBox="1">
            <a:spLocks noGrp="1"/>
          </p:cNvSpPr>
          <p:nvPr>
            <p:ph type="subTitle" idx="8"/>
          </p:nvPr>
        </p:nvSpPr>
        <p:spPr>
          <a:xfrm>
            <a:off x="1978633" y="5379567"/>
            <a:ext cx="3884800" cy="54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621" name="Google Shape;621;p13"/>
          <p:cNvSpPr txBox="1">
            <a:spLocks noGrp="1"/>
          </p:cNvSpPr>
          <p:nvPr>
            <p:ph type="title" idx="9" hasCustomPrompt="1"/>
          </p:nvPr>
        </p:nvSpPr>
        <p:spPr>
          <a:xfrm>
            <a:off x="7781967" y="4268551"/>
            <a:ext cx="978000" cy="540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700">
                <a:solidFill>
                  <a:schemeClr val="accent3"/>
                </a:solidFill>
              </a:defRPr>
            </a:lvl2pPr>
            <a:lvl3pPr lvl="2" algn="ctr" rtl="0">
              <a:spcBef>
                <a:spcPts val="0"/>
              </a:spcBef>
              <a:spcAft>
                <a:spcPts val="0"/>
              </a:spcAft>
              <a:buClr>
                <a:schemeClr val="accent3"/>
              </a:buClr>
              <a:buSzPts val="2000"/>
              <a:buNone/>
              <a:defRPr sz="2700">
                <a:solidFill>
                  <a:schemeClr val="accent3"/>
                </a:solidFill>
              </a:defRPr>
            </a:lvl3pPr>
            <a:lvl4pPr lvl="3" algn="ctr" rtl="0">
              <a:spcBef>
                <a:spcPts val="0"/>
              </a:spcBef>
              <a:spcAft>
                <a:spcPts val="0"/>
              </a:spcAft>
              <a:buClr>
                <a:schemeClr val="accent3"/>
              </a:buClr>
              <a:buSzPts val="2000"/>
              <a:buNone/>
              <a:defRPr sz="2700">
                <a:solidFill>
                  <a:schemeClr val="accent3"/>
                </a:solidFill>
              </a:defRPr>
            </a:lvl4pPr>
            <a:lvl5pPr lvl="4" algn="ctr" rtl="0">
              <a:spcBef>
                <a:spcPts val="0"/>
              </a:spcBef>
              <a:spcAft>
                <a:spcPts val="0"/>
              </a:spcAft>
              <a:buClr>
                <a:schemeClr val="accent3"/>
              </a:buClr>
              <a:buSzPts val="2000"/>
              <a:buNone/>
              <a:defRPr sz="2700">
                <a:solidFill>
                  <a:schemeClr val="accent3"/>
                </a:solidFill>
              </a:defRPr>
            </a:lvl5pPr>
            <a:lvl6pPr lvl="5" algn="ctr" rtl="0">
              <a:spcBef>
                <a:spcPts val="0"/>
              </a:spcBef>
              <a:spcAft>
                <a:spcPts val="0"/>
              </a:spcAft>
              <a:buClr>
                <a:schemeClr val="accent3"/>
              </a:buClr>
              <a:buSzPts val="2000"/>
              <a:buNone/>
              <a:defRPr sz="2700">
                <a:solidFill>
                  <a:schemeClr val="accent3"/>
                </a:solidFill>
              </a:defRPr>
            </a:lvl6pPr>
            <a:lvl7pPr lvl="6" algn="ctr" rtl="0">
              <a:spcBef>
                <a:spcPts val="0"/>
              </a:spcBef>
              <a:spcAft>
                <a:spcPts val="0"/>
              </a:spcAft>
              <a:buClr>
                <a:schemeClr val="accent3"/>
              </a:buClr>
              <a:buSzPts val="2000"/>
              <a:buNone/>
              <a:defRPr sz="2700">
                <a:solidFill>
                  <a:schemeClr val="accent3"/>
                </a:solidFill>
              </a:defRPr>
            </a:lvl7pPr>
            <a:lvl8pPr lvl="7" algn="ctr" rtl="0">
              <a:spcBef>
                <a:spcPts val="0"/>
              </a:spcBef>
              <a:spcAft>
                <a:spcPts val="0"/>
              </a:spcAft>
              <a:buClr>
                <a:schemeClr val="accent3"/>
              </a:buClr>
              <a:buSzPts val="2000"/>
              <a:buNone/>
              <a:defRPr sz="2700">
                <a:solidFill>
                  <a:schemeClr val="accent3"/>
                </a:solidFill>
              </a:defRPr>
            </a:lvl8pPr>
            <a:lvl9pPr lvl="8" algn="ctr" rtl="0">
              <a:spcBef>
                <a:spcPts val="0"/>
              </a:spcBef>
              <a:spcAft>
                <a:spcPts val="0"/>
              </a:spcAft>
              <a:buClr>
                <a:schemeClr val="accent3"/>
              </a:buClr>
              <a:buSzPts val="2000"/>
              <a:buNone/>
              <a:defRPr sz="2700">
                <a:solidFill>
                  <a:schemeClr val="accent3"/>
                </a:solidFill>
              </a:defRPr>
            </a:lvl9pPr>
          </a:lstStyle>
          <a:p>
            <a:r>
              <a:t>xx%</a:t>
            </a:r>
          </a:p>
        </p:txBody>
      </p:sp>
      <p:sp>
        <p:nvSpPr>
          <p:cNvPr id="622" name="Google Shape;622;p13"/>
          <p:cNvSpPr txBox="1">
            <a:spLocks noGrp="1"/>
          </p:cNvSpPr>
          <p:nvPr>
            <p:ph type="subTitle" idx="13"/>
          </p:nvPr>
        </p:nvSpPr>
        <p:spPr>
          <a:xfrm>
            <a:off x="6567367" y="5007652"/>
            <a:ext cx="3407200" cy="4356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00">
                <a:solidFill>
                  <a:schemeClr val="lt2"/>
                </a:solidFill>
              </a:defRPr>
            </a:lvl2pPr>
            <a:lvl3pPr lvl="2" algn="ctr" rtl="0">
              <a:lnSpc>
                <a:spcPct val="100000"/>
              </a:lnSpc>
              <a:spcBef>
                <a:spcPts val="0"/>
              </a:spcBef>
              <a:spcAft>
                <a:spcPts val="0"/>
              </a:spcAft>
              <a:buClr>
                <a:schemeClr val="lt2"/>
              </a:buClr>
              <a:buSzPts val="2800"/>
              <a:buNone/>
              <a:defRPr sz="3700">
                <a:solidFill>
                  <a:schemeClr val="lt2"/>
                </a:solidFill>
              </a:defRPr>
            </a:lvl3pPr>
            <a:lvl4pPr lvl="3" algn="ctr" rtl="0">
              <a:lnSpc>
                <a:spcPct val="100000"/>
              </a:lnSpc>
              <a:spcBef>
                <a:spcPts val="0"/>
              </a:spcBef>
              <a:spcAft>
                <a:spcPts val="0"/>
              </a:spcAft>
              <a:buClr>
                <a:schemeClr val="lt2"/>
              </a:buClr>
              <a:buSzPts val="2800"/>
              <a:buNone/>
              <a:defRPr sz="3700">
                <a:solidFill>
                  <a:schemeClr val="lt2"/>
                </a:solidFill>
              </a:defRPr>
            </a:lvl4pPr>
            <a:lvl5pPr lvl="4" algn="ctr" rtl="0">
              <a:lnSpc>
                <a:spcPct val="100000"/>
              </a:lnSpc>
              <a:spcBef>
                <a:spcPts val="0"/>
              </a:spcBef>
              <a:spcAft>
                <a:spcPts val="0"/>
              </a:spcAft>
              <a:buClr>
                <a:schemeClr val="lt2"/>
              </a:buClr>
              <a:buSzPts val="2800"/>
              <a:buNone/>
              <a:defRPr sz="3700">
                <a:solidFill>
                  <a:schemeClr val="lt2"/>
                </a:solidFill>
              </a:defRPr>
            </a:lvl5pPr>
            <a:lvl6pPr lvl="5" algn="ctr" rtl="0">
              <a:lnSpc>
                <a:spcPct val="100000"/>
              </a:lnSpc>
              <a:spcBef>
                <a:spcPts val="0"/>
              </a:spcBef>
              <a:spcAft>
                <a:spcPts val="0"/>
              </a:spcAft>
              <a:buClr>
                <a:schemeClr val="lt2"/>
              </a:buClr>
              <a:buSzPts val="2800"/>
              <a:buNone/>
              <a:defRPr sz="3700">
                <a:solidFill>
                  <a:schemeClr val="lt2"/>
                </a:solidFill>
              </a:defRPr>
            </a:lvl6pPr>
            <a:lvl7pPr lvl="6" algn="ctr" rtl="0">
              <a:lnSpc>
                <a:spcPct val="100000"/>
              </a:lnSpc>
              <a:spcBef>
                <a:spcPts val="0"/>
              </a:spcBef>
              <a:spcAft>
                <a:spcPts val="0"/>
              </a:spcAft>
              <a:buClr>
                <a:schemeClr val="lt2"/>
              </a:buClr>
              <a:buSzPts val="2800"/>
              <a:buNone/>
              <a:defRPr sz="3700">
                <a:solidFill>
                  <a:schemeClr val="lt2"/>
                </a:solidFill>
              </a:defRPr>
            </a:lvl7pPr>
            <a:lvl8pPr lvl="7" algn="ctr" rtl="0">
              <a:lnSpc>
                <a:spcPct val="100000"/>
              </a:lnSpc>
              <a:spcBef>
                <a:spcPts val="0"/>
              </a:spcBef>
              <a:spcAft>
                <a:spcPts val="0"/>
              </a:spcAft>
              <a:buClr>
                <a:schemeClr val="lt2"/>
              </a:buClr>
              <a:buSzPts val="2800"/>
              <a:buNone/>
              <a:defRPr sz="3700">
                <a:solidFill>
                  <a:schemeClr val="lt2"/>
                </a:solidFill>
              </a:defRPr>
            </a:lvl8pPr>
            <a:lvl9pPr lvl="8" algn="ctr" rtl="0">
              <a:lnSpc>
                <a:spcPct val="100000"/>
              </a:lnSpc>
              <a:spcBef>
                <a:spcPts val="0"/>
              </a:spcBef>
              <a:spcAft>
                <a:spcPts val="0"/>
              </a:spcAft>
              <a:buClr>
                <a:schemeClr val="lt2"/>
              </a:buClr>
              <a:buSzPts val="2800"/>
              <a:buNone/>
              <a:defRPr sz="3700">
                <a:solidFill>
                  <a:schemeClr val="lt2"/>
                </a:solidFill>
              </a:defRPr>
            </a:lvl9pPr>
          </a:lstStyle>
          <a:p>
            <a:endParaRPr/>
          </a:p>
        </p:txBody>
      </p:sp>
      <p:sp>
        <p:nvSpPr>
          <p:cNvPr id="623" name="Google Shape;623;p13"/>
          <p:cNvSpPr txBox="1">
            <a:spLocks noGrp="1"/>
          </p:cNvSpPr>
          <p:nvPr>
            <p:ph type="subTitle" idx="14"/>
          </p:nvPr>
        </p:nvSpPr>
        <p:spPr>
          <a:xfrm>
            <a:off x="6328567" y="5379567"/>
            <a:ext cx="3884800" cy="54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624" name="Google Shape;624;p13"/>
          <p:cNvSpPr txBox="1">
            <a:spLocks noGrp="1"/>
          </p:cNvSpPr>
          <p:nvPr>
            <p:ph type="title" idx="15"/>
          </p:nvPr>
        </p:nvSpPr>
        <p:spPr>
          <a:xfrm>
            <a:off x="3335600" y="778463"/>
            <a:ext cx="5520800" cy="540800"/>
          </a:xfrm>
          <a:prstGeom prst="rect">
            <a:avLst/>
          </a:prstGeom>
          <a:effectLst>
            <a:outerShdw dist="28575" dir="1920000" algn="bl" rotWithShape="0">
              <a:schemeClr val="accent1"/>
            </a:outerShdw>
          </a:effectLst>
        </p:spPr>
        <p:txBody>
          <a:bodyPr spcFirstLastPara="1" wrap="square" lIns="121897" tIns="121897" rIns="121897" bIns="121897"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00"/>
            </a:lvl2pPr>
            <a:lvl3pPr lvl="2" rtl="0">
              <a:spcBef>
                <a:spcPts val="0"/>
              </a:spcBef>
              <a:spcAft>
                <a:spcPts val="0"/>
              </a:spcAft>
              <a:buSzPts val="2500"/>
              <a:buNone/>
              <a:defRPr sz="3300"/>
            </a:lvl3pPr>
            <a:lvl4pPr lvl="3" rtl="0">
              <a:spcBef>
                <a:spcPts val="0"/>
              </a:spcBef>
              <a:spcAft>
                <a:spcPts val="0"/>
              </a:spcAft>
              <a:buSzPts val="2500"/>
              <a:buNone/>
              <a:defRPr sz="3300"/>
            </a:lvl4pPr>
            <a:lvl5pPr lvl="4" rtl="0">
              <a:spcBef>
                <a:spcPts val="0"/>
              </a:spcBef>
              <a:spcAft>
                <a:spcPts val="0"/>
              </a:spcAft>
              <a:buSzPts val="2500"/>
              <a:buNone/>
              <a:defRPr sz="3300"/>
            </a:lvl5pPr>
            <a:lvl6pPr lvl="5" rtl="0">
              <a:spcBef>
                <a:spcPts val="0"/>
              </a:spcBef>
              <a:spcAft>
                <a:spcPts val="0"/>
              </a:spcAft>
              <a:buSzPts val="2500"/>
              <a:buNone/>
              <a:defRPr sz="3300"/>
            </a:lvl6pPr>
            <a:lvl7pPr lvl="6" rtl="0">
              <a:spcBef>
                <a:spcPts val="0"/>
              </a:spcBef>
              <a:spcAft>
                <a:spcPts val="0"/>
              </a:spcAft>
              <a:buSzPts val="2500"/>
              <a:buNone/>
              <a:defRPr sz="3300"/>
            </a:lvl7pPr>
            <a:lvl8pPr lvl="7" rtl="0">
              <a:spcBef>
                <a:spcPts val="0"/>
              </a:spcBef>
              <a:spcAft>
                <a:spcPts val="0"/>
              </a:spcAft>
              <a:buSzPts val="2500"/>
              <a:buNone/>
              <a:defRPr sz="3300"/>
            </a:lvl8pPr>
            <a:lvl9pPr lvl="8" rtl="0">
              <a:spcBef>
                <a:spcPts val="0"/>
              </a:spcBef>
              <a:spcAft>
                <a:spcPts val="0"/>
              </a:spcAft>
              <a:buSzPts val="2500"/>
              <a:buNone/>
              <a:defRPr sz="3300"/>
            </a:lvl9pPr>
          </a:lstStyle>
          <a:p>
            <a:endParaRPr/>
          </a:p>
        </p:txBody>
      </p:sp>
    </p:spTree>
    <p:extLst>
      <p:ext uri="{BB962C8B-B14F-4D97-AF65-F5344CB8AC3E}">
        <p14:creationId xmlns:p14="http://schemas.microsoft.com/office/powerpoint/2010/main" val="1569427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5416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F3ECA-4ABC-4791-97B8-7CD7E7AF939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3958317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0F3ECA-4ABC-4791-97B8-7CD7E7AF939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2529827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0F3ECA-4ABC-4791-97B8-7CD7E7AF939D}"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180795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0F3ECA-4ABC-4791-97B8-7CD7E7AF939D}"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332518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0F3ECA-4ABC-4791-97B8-7CD7E7AF939D}" type="datetimeFigureOut">
              <a:rPr lang="en-US" smtClean="0"/>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208143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0F3ECA-4ABC-4791-97B8-7CD7E7AF939D}"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69585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0F3ECA-4ABC-4791-97B8-7CD7E7AF939D}"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354336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0F3ECA-4ABC-4791-97B8-7CD7E7AF939D}"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7428D-A694-438F-A77D-5DCBC514716B}" type="slidenum">
              <a:rPr lang="en-US" smtClean="0"/>
              <a:t>‹#›</a:t>
            </a:fld>
            <a:endParaRPr lang="en-US"/>
          </a:p>
        </p:txBody>
      </p:sp>
    </p:spTree>
    <p:extLst>
      <p:ext uri="{BB962C8B-B14F-4D97-AF65-F5344CB8AC3E}">
        <p14:creationId xmlns:p14="http://schemas.microsoft.com/office/powerpoint/2010/main" val="2444827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0F3ECA-4ABC-4791-97B8-7CD7E7AF939D}" type="datetimeFigureOut">
              <a:rPr lang="en-US" smtClean="0"/>
              <a:t>10/4/2024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7428D-A694-438F-A77D-5DCBC514716B}" type="slidenum">
              <a:rPr lang="en-US" smtClean="0"/>
              <a:t>‹#›</a:t>
            </a:fld>
            <a:endParaRPr lang="en-US"/>
          </a:p>
        </p:txBody>
      </p:sp>
    </p:spTree>
    <p:extLst>
      <p:ext uri="{BB962C8B-B14F-4D97-AF65-F5344CB8AC3E}">
        <p14:creationId xmlns:p14="http://schemas.microsoft.com/office/powerpoint/2010/main" val="2517522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32.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openxmlformats.org/officeDocument/2006/relationships/image" Target="../media/image38.sv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4.png"/><Relationship Id="rId5" Type="http://schemas.openxmlformats.org/officeDocument/2006/relationships/image" Target="../media/image40.svg"/><Relationship Id="rId10" Type="http://schemas.openxmlformats.org/officeDocument/2006/relationships/image" Target="../media/image17.png"/><Relationship Id="rId4" Type="http://schemas.openxmlformats.org/officeDocument/2006/relationships/image" Target="../media/image39.pn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image" Target="../media/image42.sv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50.sv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9.png"/><Relationship Id="rId5" Type="http://schemas.openxmlformats.org/officeDocument/2006/relationships/image" Target="../media/image39.png"/><Relationship Id="rId15" Type="http://schemas.openxmlformats.org/officeDocument/2006/relationships/image" Target="../media/image53.svg"/><Relationship Id="rId10" Type="http://schemas.openxmlformats.org/officeDocument/2006/relationships/image" Target="../media/image11.svg"/><Relationship Id="rId4" Type="http://schemas.openxmlformats.org/officeDocument/2006/relationships/image" Target="../media/image7.svg"/><Relationship Id="rId9" Type="http://schemas.openxmlformats.org/officeDocument/2006/relationships/image" Target="../media/image48.png"/><Relationship Id="rId1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image" Target="../media/image42.sv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3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5.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53.sv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g"/><Relationship Id="rId2" Type="http://schemas.openxmlformats.org/officeDocument/2006/relationships/image" Target="../media/image85.jfif"/><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42.svg"/><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2.xml"/><Relationship Id="rId1" Type="http://schemas.openxmlformats.org/officeDocument/2006/relationships/themeOverride" Target="../theme/themeOverr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2601783" y="2420156"/>
            <a:ext cx="6988452" cy="1477328"/>
          </a:xfrm>
          <a:prstGeom prst="rect">
            <a:avLst/>
          </a:prstGeom>
          <a:noFill/>
        </p:spPr>
        <p:txBody>
          <a:bodyPr wrap="none" lIns="121920" tIns="60960" rIns="121920" bIns="60960">
            <a:spAutoFit/>
          </a:bodyPr>
          <a:lstStyle/>
          <a:p>
            <a:pPr algn="ctr"/>
            <a:r>
              <a:rPr lang="en-US" sz="8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35999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BDF58CC-DCA2-1D06-ADE3-BE2BB362BEA5}"/>
              </a:ext>
            </a:extLst>
          </p:cNvPr>
          <p:cNvGraphicFramePr>
            <a:graphicFrameLocks noGrp="1"/>
          </p:cNvGraphicFramePr>
          <p:nvPr>
            <p:extLst>
              <p:ext uri="{D42A27DB-BD31-4B8C-83A1-F6EECF244321}">
                <p14:modId xmlns:p14="http://schemas.microsoft.com/office/powerpoint/2010/main" val="1385412167"/>
              </p:ext>
            </p:extLst>
          </p:nvPr>
        </p:nvGraphicFramePr>
        <p:xfrm>
          <a:off x="1" y="13253"/>
          <a:ext cx="12192002" cy="6107926"/>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val="1742047723"/>
                    </a:ext>
                  </a:extLst>
                </a:gridCol>
                <a:gridCol w="1899271">
                  <a:extLst>
                    <a:ext uri="{9D8B030D-6E8A-4147-A177-3AD203B41FA5}">
                      <a16:colId xmlns:a16="http://schemas.microsoft.com/office/drawing/2014/main" val="2324999244"/>
                    </a:ext>
                  </a:extLst>
                </a:gridCol>
                <a:gridCol w="9173379">
                  <a:extLst>
                    <a:ext uri="{9D8B030D-6E8A-4147-A177-3AD203B41FA5}">
                      <a16:colId xmlns:a16="http://schemas.microsoft.com/office/drawing/2014/main" val="3680287000"/>
                    </a:ext>
                  </a:extLst>
                </a:gridCol>
              </a:tblGrid>
              <a:tr h="944880">
                <a:tc>
                  <a:txBody>
                    <a:bodyPr/>
                    <a:lstStyle/>
                    <a:p>
                      <a:pPr algn="ctr"/>
                      <a:r>
                        <a:rPr lang="en-US" sz="2800" dirty="0">
                          <a:latin typeface="Times New Roman" panose="02020603050405020304" pitchFamily="18" charset="0"/>
                          <a:cs typeface="Times New Roman" panose="02020603050405020304" pitchFamily="18"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THÀNH TỰU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179815"/>
                  </a:ext>
                </a:extLst>
              </a:tr>
              <a:tr h="1657979">
                <a:tc>
                  <a:txBody>
                    <a:bodyPr/>
                    <a:lstStyle/>
                    <a:p>
                      <a:pPr algn="ctr"/>
                      <a:r>
                        <a:rPr lang="en-US" sz="28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viết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634310"/>
                  </a:ext>
                </a:extLst>
              </a:tr>
              <a:tr h="670427">
                <a:tc>
                  <a:txBody>
                    <a:bodyPr/>
                    <a:lstStyle/>
                    <a:p>
                      <a:pPr algn="ctr"/>
                      <a:r>
                        <a:rPr lang="en-US" sz="28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Văn</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746874"/>
                  </a:ext>
                </a:extLst>
              </a:tr>
              <a:tr h="609600">
                <a:tc>
                  <a:txBody>
                    <a:bodyPr/>
                    <a:lstStyle/>
                    <a:p>
                      <a:pPr algn="ctr"/>
                      <a:r>
                        <a:rPr lang="en-US" sz="28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Tôn</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giáo</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673216"/>
                  </a:ext>
                </a:extLst>
              </a:tr>
              <a:tr h="1686359">
                <a:tc>
                  <a:txBody>
                    <a:bodyPr/>
                    <a:lstStyle/>
                    <a:p>
                      <a:pPr algn="ctr"/>
                      <a:r>
                        <a:rPr lang="en-US" sz="2800" dirty="0">
                          <a:latin typeface="Times New Roman" panose="02020603050405020304" pitchFamily="18" charset="0"/>
                          <a:cs typeface="Times New Roman" panose="02020603050405020304" pitchFamily="18" charset="0"/>
                        </a:rPr>
                        <a:t>4</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Kiến</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trúc</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điêu</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khắc</a:t>
                      </a:r>
                      <a:endParaRPr lang="en-US" sz="2800" b="1" baseline="0" dirty="0">
                        <a:solidFill>
                          <a:srgbClr val="0070C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baseline="0" dirty="0" err="1">
                          <a:solidFill>
                            <a:srgbClr val="0070C0"/>
                          </a:solidFill>
                          <a:latin typeface="Times New Roman" panose="02020603050405020304" pitchFamily="18" charset="0"/>
                          <a:cs typeface="Times New Roman" panose="02020603050405020304" pitchFamily="18" charset="0"/>
                        </a:rPr>
                        <a:t>Toán</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kern="1200" dirty="0">
                          <a:solidFill>
                            <a:schemeClr val="tx1"/>
                          </a:solidFill>
                          <a:effectLst/>
                          <a:latin typeface="Arial" pitchFamily="34" charset="0"/>
                          <a:ea typeface="+mn-ea"/>
                          <a:cs typeface="Arial" pitchFamily="34" charset="0"/>
                        </a:rPr>
                        <a:t>- </a:t>
                      </a:r>
                      <a:r>
                        <a:rPr lang="en-US" sz="2800" b="0" kern="1200" dirty="0" err="1">
                          <a:solidFill>
                            <a:schemeClr val="tx1"/>
                          </a:solidFill>
                          <a:effectLst/>
                          <a:latin typeface="Arial" pitchFamily="34" charset="0"/>
                          <a:ea typeface="+mn-ea"/>
                          <a:cs typeface="Arial" pitchFamily="34" charset="0"/>
                        </a:rPr>
                        <a:t>Nổi</a:t>
                      </a:r>
                      <a:r>
                        <a:rPr lang="en-US" sz="2800" b="0" kern="1200" dirty="0">
                          <a:solidFill>
                            <a:schemeClr val="tx1"/>
                          </a:solidFill>
                          <a:effectLst/>
                          <a:latin typeface="Arial" pitchFamily="34" charset="0"/>
                          <a:ea typeface="+mn-ea"/>
                          <a:cs typeface="Arial" pitchFamily="34" charset="0"/>
                        </a:rPr>
                        <a:t> </a:t>
                      </a:r>
                      <a:r>
                        <a:rPr lang="en-US" sz="2800" b="0" kern="1200" dirty="0" err="1">
                          <a:solidFill>
                            <a:schemeClr val="tx1"/>
                          </a:solidFill>
                          <a:effectLst/>
                          <a:latin typeface="Arial" pitchFamily="34" charset="0"/>
                          <a:ea typeface="+mn-ea"/>
                          <a:cs typeface="Arial" pitchFamily="34" charset="0"/>
                        </a:rPr>
                        <a:t>tiếng</a:t>
                      </a:r>
                      <a:r>
                        <a:rPr lang="en-US" sz="2800" b="0" kern="1200" baseline="0" dirty="0">
                          <a:solidFill>
                            <a:schemeClr val="tx1"/>
                          </a:solidFill>
                          <a:effectLst/>
                          <a:latin typeface="Arial" pitchFamily="34" charset="0"/>
                          <a:ea typeface="+mn-ea"/>
                          <a:cs typeface="Arial" pitchFamily="34" charset="0"/>
                        </a:rPr>
                        <a:t> </a:t>
                      </a:r>
                      <a:r>
                        <a:rPr lang="en-US" sz="2800" b="0" kern="1200" baseline="0" dirty="0" err="1">
                          <a:solidFill>
                            <a:schemeClr val="tx1"/>
                          </a:solidFill>
                          <a:effectLst/>
                          <a:latin typeface="Arial" pitchFamily="34" charset="0"/>
                          <a:ea typeface="+mn-ea"/>
                          <a:cs typeface="Arial" pitchFamily="34" charset="0"/>
                        </a:rPr>
                        <a:t>với</a:t>
                      </a:r>
                      <a:r>
                        <a:rPr lang="en-US" sz="2800" b="0" kern="1200" baseline="0" dirty="0">
                          <a:solidFill>
                            <a:schemeClr val="tx1"/>
                          </a:solidFill>
                          <a:effectLst/>
                          <a:latin typeface="Arial" pitchFamily="34" charset="0"/>
                          <a:ea typeface="+mn-ea"/>
                          <a:cs typeface="Arial" pitchFamily="34" charset="0"/>
                        </a:rPr>
                        <a:t> </a:t>
                      </a:r>
                      <a:r>
                        <a:rPr lang="en-US" sz="2800" b="0" kern="1200" baseline="0" dirty="0" err="1">
                          <a:solidFill>
                            <a:schemeClr val="tx1"/>
                          </a:solidFill>
                          <a:effectLst/>
                          <a:latin typeface="Arial" pitchFamily="34" charset="0"/>
                          <a:ea typeface="+mn-ea"/>
                          <a:cs typeface="Arial" pitchFamily="34" charset="0"/>
                        </a:rPr>
                        <a:t>nhiều</a:t>
                      </a:r>
                      <a:r>
                        <a:rPr lang="en-US" sz="2800" b="0" kern="1200" dirty="0">
                          <a:solidFill>
                            <a:schemeClr val="tx1"/>
                          </a:solidFill>
                          <a:effectLst/>
                          <a:latin typeface="Arial" pitchFamily="34" charset="0"/>
                          <a:ea typeface="+mn-ea"/>
                          <a:cs typeface="Arial" pitchFamily="34" charset="0"/>
                        </a:rPr>
                        <a:t> </a:t>
                      </a:r>
                      <a:r>
                        <a:rPr lang="en-US" sz="2800" b="0" kern="1200" dirty="0" err="1">
                          <a:solidFill>
                            <a:schemeClr val="tx1"/>
                          </a:solidFill>
                          <a:effectLst/>
                          <a:latin typeface="Arial" pitchFamily="34" charset="0"/>
                          <a:ea typeface="+mn-ea"/>
                          <a:cs typeface="Arial" pitchFamily="34" charset="0"/>
                        </a:rPr>
                        <a:t>đền</a:t>
                      </a:r>
                      <a:r>
                        <a:rPr lang="en-US" sz="2800" b="0" kern="1200" dirty="0">
                          <a:solidFill>
                            <a:schemeClr val="tx1"/>
                          </a:solidFill>
                          <a:effectLst/>
                          <a:latin typeface="Arial" pitchFamily="34" charset="0"/>
                          <a:ea typeface="+mn-ea"/>
                          <a:cs typeface="Arial" pitchFamily="34" charset="0"/>
                        </a:rPr>
                        <a:t>, </a:t>
                      </a:r>
                      <a:r>
                        <a:rPr lang="en-US" sz="2800" b="0" kern="1200" dirty="0" err="1">
                          <a:solidFill>
                            <a:schemeClr val="tx1"/>
                          </a:solidFill>
                          <a:effectLst/>
                          <a:latin typeface="Arial" pitchFamily="34" charset="0"/>
                          <a:ea typeface="+mn-ea"/>
                          <a:cs typeface="Arial" pitchFamily="34" charset="0"/>
                        </a:rPr>
                        <a:t>chùa</a:t>
                      </a:r>
                      <a:r>
                        <a:rPr lang="en-US" sz="2800" b="0" kern="1200" dirty="0">
                          <a:solidFill>
                            <a:schemeClr val="tx1"/>
                          </a:solidFill>
                          <a:effectLst/>
                          <a:latin typeface="Arial" pitchFamily="34" charset="0"/>
                          <a:ea typeface="+mn-ea"/>
                          <a:cs typeface="Arial" pitchFamily="34" charset="0"/>
                        </a:rPr>
                        <a:t>, </a:t>
                      </a:r>
                      <a:r>
                        <a:rPr lang="en-US" sz="2800" b="0" kern="1200" dirty="0" err="1">
                          <a:solidFill>
                            <a:schemeClr val="tx1"/>
                          </a:solidFill>
                          <a:effectLst/>
                          <a:latin typeface="Arial" pitchFamily="34" charset="0"/>
                          <a:ea typeface="+mn-ea"/>
                          <a:cs typeface="Arial" pitchFamily="34" charset="0"/>
                        </a:rPr>
                        <a:t>tháp</a:t>
                      </a:r>
                      <a:r>
                        <a:rPr lang="en-US" sz="2800" b="0" kern="1200" dirty="0">
                          <a:solidFill>
                            <a:schemeClr val="tx1"/>
                          </a:solidFill>
                          <a:effectLst/>
                          <a:latin typeface="Arial" pitchFamily="34" charset="0"/>
                          <a:ea typeface="+mn-ea"/>
                          <a:cs typeface="Arial" pitchFamily="34" charset="0"/>
                        </a:rPr>
                        <a:t>, </a:t>
                      </a:r>
                      <a:r>
                        <a:rPr lang="en-US" sz="2800" b="0" kern="1200" dirty="0" err="1">
                          <a:solidFill>
                            <a:schemeClr val="tx1"/>
                          </a:solidFill>
                          <a:effectLst/>
                          <a:latin typeface="Arial" pitchFamily="34" charset="0"/>
                          <a:ea typeface="+mn-ea"/>
                          <a:cs typeface="Arial" pitchFamily="34" charset="0"/>
                        </a:rPr>
                        <a:t>tượng</a:t>
                      </a:r>
                      <a:r>
                        <a:rPr lang="en-US" sz="2800" b="0" kern="1200" dirty="0">
                          <a:solidFill>
                            <a:schemeClr val="tx1"/>
                          </a:solidFill>
                          <a:effectLst/>
                          <a:latin typeface="Arial" pitchFamily="34" charset="0"/>
                          <a:ea typeface="+mn-ea"/>
                          <a:cs typeface="Arial" pitchFamily="34" charset="0"/>
                        </a:rPr>
                        <a:t> </a:t>
                      </a:r>
                      <a:r>
                        <a:rPr lang="en-US" sz="2800" b="0" kern="1200" dirty="0" err="1">
                          <a:solidFill>
                            <a:schemeClr val="tx1"/>
                          </a:solidFill>
                          <a:effectLst/>
                          <a:latin typeface="Arial" pitchFamily="34" charset="0"/>
                          <a:ea typeface="+mn-ea"/>
                          <a:cs typeface="Arial" pitchFamily="34" charset="0"/>
                        </a:rPr>
                        <a:t>Phật</a:t>
                      </a:r>
                      <a:r>
                        <a:rPr lang="en-US" sz="2800" b="0" kern="1200" dirty="0">
                          <a:solidFill>
                            <a:schemeClr val="tx1"/>
                          </a:solidFill>
                          <a:effectLst/>
                          <a:latin typeface="Arial" pitchFamily="34" charset="0"/>
                          <a:ea typeface="+mn-ea"/>
                          <a:cs typeface="Arial" pitchFamily="34" charset="0"/>
                        </a:rPr>
                        <a:t>: </a:t>
                      </a:r>
                      <a:r>
                        <a:rPr lang="en-US" sz="2800" b="0" dirty="0" err="1">
                          <a:solidFill>
                            <a:schemeClr val="tx1"/>
                          </a:solidFill>
                          <a:latin typeface="Arial" pitchFamily="34" charset="0"/>
                          <a:cs typeface="Arial" pitchFamily="34" charset="0"/>
                        </a:rPr>
                        <a:t>Chùa</a:t>
                      </a:r>
                      <a:r>
                        <a:rPr lang="en-US" sz="2800" b="0" dirty="0">
                          <a:solidFill>
                            <a:schemeClr val="tx1"/>
                          </a:solidFill>
                          <a:latin typeface="Arial" pitchFamily="34" charset="0"/>
                          <a:cs typeface="Arial" pitchFamily="34" charset="0"/>
                        </a:rPr>
                        <a:t> Hang A-</a:t>
                      </a:r>
                      <a:r>
                        <a:rPr lang="en-US" sz="2800" b="0" dirty="0" err="1">
                          <a:solidFill>
                            <a:schemeClr val="tx1"/>
                          </a:solidFill>
                          <a:latin typeface="Arial" pitchFamily="34" charset="0"/>
                          <a:cs typeface="Arial" pitchFamily="34" charset="0"/>
                        </a:rPr>
                        <a:t>gian</a:t>
                      </a:r>
                      <a:r>
                        <a:rPr lang="en-US" sz="2800" b="0" dirty="0">
                          <a:solidFill>
                            <a:schemeClr val="tx1"/>
                          </a:solidFill>
                          <a:latin typeface="Arial" pitchFamily="34" charset="0"/>
                          <a:cs typeface="Arial" pitchFamily="34" charset="0"/>
                        </a:rPr>
                        <a:t>-ta, </a:t>
                      </a:r>
                      <a:r>
                        <a:rPr lang="en-US" sz="2800" b="0" dirty="0" err="1">
                          <a:solidFill>
                            <a:schemeClr val="tx1"/>
                          </a:solidFill>
                          <a:latin typeface="Arial" pitchFamily="34" charset="0"/>
                          <a:cs typeface="Arial" pitchFamily="34" charset="0"/>
                        </a:rPr>
                        <a:t>Thành</a:t>
                      </a:r>
                      <a:r>
                        <a:rPr lang="en-US" sz="2800" b="0" baseline="0" dirty="0">
                          <a:solidFill>
                            <a:schemeClr val="tx1"/>
                          </a:solidFill>
                          <a:latin typeface="Arial" pitchFamily="34" charset="0"/>
                          <a:cs typeface="Arial" pitchFamily="34" charset="0"/>
                        </a:rPr>
                        <a:t> </a:t>
                      </a:r>
                      <a:r>
                        <a:rPr lang="en-US" sz="2800" b="0" baseline="0" dirty="0" err="1">
                          <a:solidFill>
                            <a:schemeClr val="tx1"/>
                          </a:solidFill>
                          <a:latin typeface="Arial" pitchFamily="34" charset="0"/>
                          <a:cs typeface="Arial" pitchFamily="34" charset="0"/>
                        </a:rPr>
                        <a:t>đỏ</a:t>
                      </a:r>
                      <a:r>
                        <a:rPr lang="en-US" sz="2800" b="0" baseline="0" dirty="0">
                          <a:solidFill>
                            <a:schemeClr val="tx1"/>
                          </a:solidFill>
                          <a:latin typeface="Arial" pitchFamily="34" charset="0"/>
                          <a:cs typeface="Arial" pitchFamily="34" charset="0"/>
                        </a:rPr>
                        <a:t>, </a:t>
                      </a:r>
                      <a:r>
                        <a:rPr lang="en-US" altLang="zh-CN" sz="2800" b="0" dirty="0" err="1">
                          <a:solidFill>
                            <a:schemeClr val="tx1"/>
                          </a:solidFill>
                          <a:latin typeface="Arial" pitchFamily="34" charset="0"/>
                          <a:ea typeface="MS PGothic" pitchFamily="34" charset="-128"/>
                          <a:cs typeface="Arial" pitchFamily="34" charset="0"/>
                        </a:rPr>
                        <a:t>Lăng</a:t>
                      </a:r>
                      <a:r>
                        <a:rPr lang="en-US" altLang="zh-CN" sz="2800" b="0" dirty="0">
                          <a:solidFill>
                            <a:schemeClr val="tx1"/>
                          </a:solidFill>
                          <a:latin typeface="Arial" pitchFamily="34" charset="0"/>
                          <a:ea typeface="MS PGothic" pitchFamily="34" charset="-128"/>
                          <a:cs typeface="Arial" pitchFamily="34" charset="0"/>
                        </a:rPr>
                        <a:t> </a:t>
                      </a:r>
                      <a:r>
                        <a:rPr lang="en-US" altLang="zh-CN" sz="2800" b="0" dirty="0" err="1">
                          <a:solidFill>
                            <a:schemeClr val="tx1"/>
                          </a:solidFill>
                          <a:latin typeface="Arial" pitchFamily="34" charset="0"/>
                          <a:ea typeface="MS PGothic" pitchFamily="34" charset="-128"/>
                          <a:cs typeface="Arial" pitchFamily="34" charset="0"/>
                        </a:rPr>
                        <a:t>Taj</a:t>
                      </a:r>
                      <a:r>
                        <a:rPr lang="en-US" altLang="zh-CN" sz="2800" b="0" dirty="0">
                          <a:solidFill>
                            <a:schemeClr val="tx1"/>
                          </a:solidFill>
                          <a:latin typeface="Arial" pitchFamily="34" charset="0"/>
                          <a:ea typeface="MS PGothic" pitchFamily="34" charset="-128"/>
                          <a:cs typeface="Arial" pitchFamily="34" charset="0"/>
                        </a:rPr>
                        <a:t> </a:t>
                      </a:r>
                      <a:r>
                        <a:rPr lang="en-US" altLang="zh-CN" sz="2800" b="0" dirty="0" err="1">
                          <a:solidFill>
                            <a:schemeClr val="tx1"/>
                          </a:solidFill>
                          <a:latin typeface="Arial" pitchFamily="34" charset="0"/>
                          <a:ea typeface="MS PGothic" pitchFamily="34" charset="-128"/>
                          <a:cs typeface="Arial" pitchFamily="34" charset="0"/>
                        </a:rPr>
                        <a:t>Mahal</a:t>
                      </a:r>
                      <a:endParaRPr lang="en-US" altLang="zh-CN" sz="2800" b="0" dirty="0">
                        <a:solidFill>
                          <a:schemeClr val="tx1"/>
                        </a:solidFill>
                        <a:latin typeface="Arial" pitchFamily="34" charset="0"/>
                        <a:ea typeface="MS PGothic" pitchFamily="34" charset="-128"/>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Tạo</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ra</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chữ</a:t>
                      </a:r>
                      <a:r>
                        <a:rPr lang="en-US" sz="2800" kern="1200" baseline="0" dirty="0">
                          <a:solidFill>
                            <a:schemeClr val="dk1"/>
                          </a:solidFill>
                          <a:effectLst/>
                          <a:latin typeface="Arial" pitchFamily="34" charset="0"/>
                          <a:ea typeface="+mn-ea"/>
                          <a:cs typeface="Arial" pitchFamily="34" charset="0"/>
                        </a:rPr>
                        <a:t> </a:t>
                      </a:r>
                      <a:r>
                        <a:rPr lang="en-US" sz="2800" kern="1200" baseline="0" dirty="0" err="1">
                          <a:solidFill>
                            <a:schemeClr val="dk1"/>
                          </a:solidFill>
                          <a:effectLst/>
                          <a:latin typeface="Arial" pitchFamily="34" charset="0"/>
                          <a:ea typeface="+mn-ea"/>
                          <a:cs typeface="Arial" pitchFamily="34" charset="0"/>
                        </a:rPr>
                        <a:t>số</a:t>
                      </a:r>
                      <a:r>
                        <a:rPr lang="en-US" sz="2800" kern="1200" baseline="0" dirty="0">
                          <a:solidFill>
                            <a:schemeClr val="dk1"/>
                          </a:solidFill>
                          <a:effectLst/>
                          <a:latin typeface="Arial" pitchFamily="34" charset="0"/>
                          <a:ea typeface="+mn-ea"/>
                          <a:cs typeface="Arial" pitchFamily="34" charset="0"/>
                        </a:rPr>
                        <a:t> 0</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tính</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được</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căn</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bậc</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hai</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căn</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bậc</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ba</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có</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hiểu</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biết</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về</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các</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cấp</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số</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đã</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biết</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quan</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hệ</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giữa</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ba</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cạnh</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trong</a:t>
                      </a:r>
                      <a:r>
                        <a:rPr lang="en-US" sz="2800" kern="1200" dirty="0">
                          <a:solidFill>
                            <a:schemeClr val="dk1"/>
                          </a:solidFill>
                          <a:effectLst/>
                          <a:latin typeface="Arial" pitchFamily="34" charset="0"/>
                          <a:ea typeface="+mn-ea"/>
                          <a:cs typeface="Arial" pitchFamily="34" charset="0"/>
                        </a:rPr>
                        <a:t> </a:t>
                      </a:r>
                      <a:r>
                        <a:rPr lang="en-US" sz="2800" kern="1200" dirty="0" err="1">
                          <a:solidFill>
                            <a:schemeClr val="dk1"/>
                          </a:solidFill>
                          <a:effectLst/>
                          <a:latin typeface="Arial" pitchFamily="34" charset="0"/>
                          <a:ea typeface="+mn-ea"/>
                          <a:cs typeface="Arial" pitchFamily="34" charset="0"/>
                        </a:rPr>
                        <a:t>một</a:t>
                      </a:r>
                      <a:r>
                        <a:rPr lang="en-US" sz="2800" kern="1200" dirty="0">
                          <a:solidFill>
                            <a:schemeClr val="dk1"/>
                          </a:solidFill>
                          <a:effectLst/>
                          <a:latin typeface="Arial" pitchFamily="34" charset="0"/>
                          <a:ea typeface="+mn-ea"/>
                          <a:cs typeface="Arial" pitchFamily="34" charset="0"/>
                        </a:rPr>
                        <a:t> tam </a:t>
                      </a:r>
                      <a:r>
                        <a:rPr lang="en-US" sz="2800" kern="1200" dirty="0" err="1">
                          <a:solidFill>
                            <a:schemeClr val="dk1"/>
                          </a:solidFill>
                          <a:effectLst/>
                          <a:latin typeface="Arial" pitchFamily="34" charset="0"/>
                          <a:ea typeface="+mn-ea"/>
                          <a:cs typeface="Arial" pitchFamily="34" charset="0"/>
                        </a:rPr>
                        <a:t>giác</a:t>
                      </a:r>
                      <a:endParaRPr lang="en-US" sz="28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948423"/>
                  </a:ext>
                </a:extLst>
              </a:tr>
            </a:tbl>
          </a:graphicData>
        </a:graphic>
      </p:graphicFrame>
      <p:sp>
        <p:nvSpPr>
          <p:cNvPr id="4" name="TextBox 3">
            <a:extLst>
              <a:ext uri="{FF2B5EF4-FFF2-40B4-BE49-F238E27FC236}">
                <a16:creationId xmlns:a16="http://schemas.microsoft.com/office/drawing/2014/main" id="{42D7CDED-47A3-5A14-19F9-0734710FC9A3}"/>
              </a:ext>
            </a:extLst>
          </p:cNvPr>
          <p:cNvSpPr txBox="1"/>
          <p:nvPr/>
        </p:nvSpPr>
        <p:spPr>
          <a:xfrm>
            <a:off x="3099745" y="1033087"/>
            <a:ext cx="8897814" cy="523218"/>
          </a:xfrm>
          <a:prstGeom prst="rect">
            <a:avLst/>
          </a:prstGeom>
          <a:noFill/>
        </p:spPr>
        <p:txBody>
          <a:bodyPr wrap="square" lIns="91438" tIns="45719" rIns="91438" bIns="45719">
            <a:spAutoFit/>
          </a:bodyPr>
          <a:lstStyle/>
          <a:p>
            <a:pPr algn="just" defTabSz="914377">
              <a:defRPr/>
            </a:pPr>
            <a:r>
              <a:rPr lang="en-US" sz="2800" dirty="0">
                <a:solidFill>
                  <a:prstClr val="black"/>
                </a:solidFill>
                <a:latin typeface="Arial" pitchFamily="34" charset="0"/>
                <a:cs typeface="Arial" pitchFamily="34" charset="0"/>
              </a:rPr>
              <a:t>- </a:t>
            </a:r>
            <a:r>
              <a:rPr lang="en-US" sz="2800" dirty="0" err="1">
                <a:latin typeface="Arial" pitchFamily="34" charset="0"/>
                <a:cs typeface="Arial" pitchFamily="34" charset="0"/>
              </a:rPr>
              <a:t>Chữ</a:t>
            </a:r>
            <a:r>
              <a:rPr lang="en-US" sz="2800" dirty="0">
                <a:latin typeface="Arial" pitchFamily="34" charset="0"/>
                <a:cs typeface="Arial" pitchFamily="34" charset="0"/>
              </a:rPr>
              <a:t> Bra-mi, </a:t>
            </a:r>
            <a:r>
              <a:rPr lang="en-US" sz="2800" dirty="0" err="1">
                <a:latin typeface="Arial" pitchFamily="34" charset="0"/>
                <a:cs typeface="Arial" pitchFamily="34" charset="0"/>
              </a:rPr>
              <a:t>chữ</a:t>
            </a:r>
            <a:r>
              <a:rPr lang="en-US" sz="2800" dirty="0">
                <a:latin typeface="Arial" pitchFamily="34" charset="0"/>
                <a:cs typeface="Arial" pitchFamily="34" charset="0"/>
              </a:rPr>
              <a:t> San-</a:t>
            </a:r>
            <a:r>
              <a:rPr lang="en-US" sz="2800" dirty="0" err="1">
                <a:latin typeface="Arial" pitchFamily="34" charset="0"/>
                <a:cs typeface="Arial" pitchFamily="34" charset="0"/>
              </a:rPr>
              <a:t>krit</a:t>
            </a:r>
            <a:r>
              <a:rPr lang="en-US" sz="2800" dirty="0">
                <a:latin typeface="Arial" pitchFamily="34" charset="0"/>
                <a:cs typeface="Arial" pitchFamily="34" charset="0"/>
              </a:rPr>
              <a:t> (</a:t>
            </a:r>
            <a:r>
              <a:rPr lang="en-US" sz="2800" dirty="0" err="1">
                <a:latin typeface="Arial" pitchFamily="34" charset="0"/>
                <a:cs typeface="Arial" pitchFamily="34" charset="0"/>
              </a:rPr>
              <a:t>Phạn</a:t>
            </a:r>
            <a:r>
              <a:rPr lang="en-US" sz="2800" dirty="0">
                <a:latin typeface="Arial" pitchFamily="34" charset="0"/>
                <a:cs typeface="Arial" pitchFamily="34" charset="0"/>
              </a:rPr>
              <a:t>)</a:t>
            </a:r>
          </a:p>
        </p:txBody>
      </p:sp>
      <p:sp>
        <p:nvSpPr>
          <p:cNvPr id="6" name="TextBox 5">
            <a:extLst>
              <a:ext uri="{FF2B5EF4-FFF2-40B4-BE49-F238E27FC236}">
                <a16:creationId xmlns:a16="http://schemas.microsoft.com/office/drawing/2014/main" id="{8C9CFD38-ED0E-B758-75DA-8BB948C18361}"/>
              </a:ext>
            </a:extLst>
          </p:cNvPr>
          <p:cNvSpPr txBox="1"/>
          <p:nvPr/>
        </p:nvSpPr>
        <p:spPr>
          <a:xfrm>
            <a:off x="3099746" y="1588398"/>
            <a:ext cx="8897814" cy="954105"/>
          </a:xfrm>
          <a:prstGeom prst="rect">
            <a:avLst/>
          </a:prstGeom>
          <a:noFill/>
        </p:spPr>
        <p:txBody>
          <a:bodyPr wrap="square" lIns="91438" tIns="45719" rIns="91438" bIns="45719">
            <a:spAutoFit/>
          </a:bodyPr>
          <a:lstStyle/>
          <a:p>
            <a:pPr defTabSz="914377">
              <a:defRPr/>
            </a:pP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Có</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ảnh</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hưởng</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đến</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chữ</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viết</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của</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các</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nước</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Lào</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Campuchia</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Thái</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Lan</a:t>
            </a:r>
            <a:r>
              <a:rPr lang="en-US" sz="2800" dirty="0">
                <a:solidFill>
                  <a:prstClr val="black"/>
                </a:solidFill>
                <a:latin typeface="Arial" pitchFamily="34" charset="0"/>
                <a:cs typeface="Arial" pitchFamily="34" charset="0"/>
              </a:rPr>
              <a:t>…</a:t>
            </a:r>
          </a:p>
        </p:txBody>
      </p:sp>
      <p:sp>
        <p:nvSpPr>
          <p:cNvPr id="5" name="TextBox 4">
            <a:extLst>
              <a:ext uri="{FF2B5EF4-FFF2-40B4-BE49-F238E27FC236}">
                <a16:creationId xmlns:a16="http://schemas.microsoft.com/office/drawing/2014/main" id="{D691B8BE-8D9D-289F-A7B7-D6992959B76B}"/>
              </a:ext>
            </a:extLst>
          </p:cNvPr>
          <p:cNvSpPr txBox="1"/>
          <p:nvPr/>
        </p:nvSpPr>
        <p:spPr>
          <a:xfrm>
            <a:off x="3099746" y="2671783"/>
            <a:ext cx="8897813" cy="523218"/>
          </a:xfrm>
          <a:prstGeom prst="rect">
            <a:avLst/>
          </a:prstGeom>
          <a:noFill/>
        </p:spPr>
        <p:txBody>
          <a:bodyPr wrap="square" lIns="91438" tIns="45719" rIns="91438" bIns="45719">
            <a:spAutoFit/>
          </a:bodyPr>
          <a:lstStyle/>
          <a:p>
            <a:pPr algn="just" defTabSz="914377">
              <a:defRPr/>
            </a:pPr>
            <a:r>
              <a:rPr lang="en-US" sz="2800" dirty="0">
                <a:solidFill>
                  <a:prstClr val="black"/>
                </a:solidFill>
                <a:latin typeface="Arial" pitchFamily="34" charset="0"/>
                <a:cs typeface="Arial" pitchFamily="34" charset="0"/>
              </a:rPr>
              <a:t>- </a:t>
            </a:r>
            <a:r>
              <a:rPr lang="en-US" sz="2800" dirty="0" err="1">
                <a:latin typeface="Arial" pitchFamily="34" charset="0"/>
                <a:cs typeface="Arial" pitchFamily="34" charset="0"/>
              </a:rPr>
              <a:t>Tiêu</a:t>
            </a:r>
            <a:r>
              <a:rPr lang="en-US" sz="2800" dirty="0">
                <a:latin typeface="Arial" pitchFamily="34" charset="0"/>
                <a:cs typeface="Arial" pitchFamily="34" charset="0"/>
              </a:rPr>
              <a:t> </a:t>
            </a:r>
            <a:r>
              <a:rPr lang="en-US" sz="2800" dirty="0" err="1">
                <a:latin typeface="Arial" pitchFamily="34" charset="0"/>
                <a:cs typeface="Arial" pitchFamily="34" charset="0"/>
              </a:rPr>
              <a:t>biểu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kinh</a:t>
            </a:r>
            <a:r>
              <a:rPr lang="en-US" sz="2800" dirty="0">
                <a:latin typeface="Arial" pitchFamily="34" charset="0"/>
                <a:cs typeface="Arial" pitchFamily="34" charset="0"/>
              </a:rPr>
              <a:t> </a:t>
            </a:r>
            <a:r>
              <a:rPr lang="en-US" sz="2800" dirty="0" err="1">
                <a:latin typeface="Arial" pitchFamily="34" charset="0"/>
                <a:cs typeface="Arial" pitchFamily="34" charset="0"/>
              </a:rPr>
              <a:t>Vê</a:t>
            </a:r>
            <a:r>
              <a:rPr lang="en-US" sz="2800" dirty="0">
                <a:latin typeface="Arial" pitchFamily="34" charset="0"/>
                <a:cs typeface="Arial" pitchFamily="34" charset="0"/>
              </a:rPr>
              <a:t> – </a:t>
            </a:r>
            <a:r>
              <a:rPr lang="en-US" sz="2800" dirty="0" err="1">
                <a:latin typeface="Arial" pitchFamily="34" charset="0"/>
                <a:cs typeface="Arial" pitchFamily="34" charset="0"/>
              </a:rPr>
              <a:t>đa</a:t>
            </a:r>
            <a:r>
              <a:rPr lang="en-US" sz="2800" dirty="0">
                <a:latin typeface="Arial" pitchFamily="34" charset="0"/>
                <a:cs typeface="Arial" pitchFamily="34" charset="0"/>
              </a:rPr>
              <a:t>, </a:t>
            </a:r>
            <a:r>
              <a:rPr lang="en-US" sz="2800" dirty="0" err="1">
                <a:latin typeface="Arial" pitchFamily="34" charset="0"/>
                <a:cs typeface="Arial" pitchFamily="34" charset="0"/>
              </a:rPr>
              <a:t>sử</a:t>
            </a:r>
            <a:r>
              <a:rPr lang="en-US" sz="2800" dirty="0">
                <a:latin typeface="Arial" pitchFamily="34" charset="0"/>
                <a:cs typeface="Arial" pitchFamily="34" charset="0"/>
              </a:rPr>
              <a:t> </a:t>
            </a:r>
            <a:r>
              <a:rPr lang="en-US" sz="2800" dirty="0" err="1">
                <a:latin typeface="Arial" pitchFamily="34" charset="0"/>
                <a:cs typeface="Arial" pitchFamily="34" charset="0"/>
              </a:rPr>
              <a:t>thi</a:t>
            </a:r>
            <a:r>
              <a:rPr lang="en-US" sz="2800" dirty="0">
                <a:latin typeface="Arial" pitchFamily="34" charset="0"/>
                <a:cs typeface="Arial" pitchFamily="34" charset="0"/>
              </a:rPr>
              <a:t>, </a:t>
            </a:r>
            <a:r>
              <a:rPr lang="en-US" sz="2800" dirty="0" err="1">
                <a:latin typeface="Arial" pitchFamily="34" charset="0"/>
                <a:cs typeface="Arial" pitchFamily="34" charset="0"/>
              </a:rPr>
              <a:t>kịch</a:t>
            </a:r>
            <a:r>
              <a:rPr lang="en-US" sz="2800" dirty="0">
                <a:latin typeface="Arial" pitchFamily="34" charset="0"/>
                <a:cs typeface="Arial" pitchFamily="34" charset="0"/>
              </a:rPr>
              <a:t>…</a:t>
            </a:r>
            <a:r>
              <a:rPr lang="en-US" sz="2800" dirty="0">
                <a:solidFill>
                  <a:prstClr val="black"/>
                </a:solidFill>
                <a:latin typeface="Arial" pitchFamily="34" charset="0"/>
                <a:cs typeface="Arial" pitchFamily="34" charset="0"/>
              </a:rPr>
              <a:t>.</a:t>
            </a:r>
          </a:p>
        </p:txBody>
      </p:sp>
      <p:sp>
        <p:nvSpPr>
          <p:cNvPr id="7" name="TextBox 6">
            <a:extLst>
              <a:ext uri="{FF2B5EF4-FFF2-40B4-BE49-F238E27FC236}">
                <a16:creationId xmlns:a16="http://schemas.microsoft.com/office/drawing/2014/main" id="{EBBE4CBB-88F7-A10A-358E-3A441B9A21CB}"/>
              </a:ext>
            </a:extLst>
          </p:cNvPr>
          <p:cNvSpPr txBox="1"/>
          <p:nvPr/>
        </p:nvSpPr>
        <p:spPr>
          <a:xfrm>
            <a:off x="3099745" y="3317585"/>
            <a:ext cx="8995035" cy="523218"/>
          </a:xfrm>
          <a:prstGeom prst="rect">
            <a:avLst/>
          </a:prstGeom>
          <a:noFill/>
        </p:spPr>
        <p:txBody>
          <a:bodyPr wrap="square" lIns="91438" tIns="45719" rIns="91438" bIns="45719">
            <a:spAutoFit/>
          </a:bodyPr>
          <a:lstStyle/>
          <a:p>
            <a:pPr algn="just" defTabSz="914377">
              <a:defRPr/>
            </a:pPr>
            <a:r>
              <a:rPr lang="en-US" sz="2800" dirty="0">
                <a:latin typeface="Arial" pitchFamily="34" charset="0"/>
                <a:cs typeface="Arial" pitchFamily="34" charset="0"/>
              </a:rPr>
              <a:t>- </a:t>
            </a:r>
            <a:r>
              <a:rPr lang="en-US" sz="2800" dirty="0" err="1">
                <a:latin typeface="Arial" pitchFamily="34" charset="0"/>
                <a:cs typeface="Arial" pitchFamily="34" charset="0"/>
              </a:rPr>
              <a:t>Nhiều</a:t>
            </a:r>
            <a:r>
              <a:rPr lang="en-US" sz="2800" dirty="0">
                <a:latin typeface="Arial" pitchFamily="34" charset="0"/>
                <a:cs typeface="Arial" pitchFamily="34" charset="0"/>
              </a:rPr>
              <a:t> </a:t>
            </a:r>
            <a:r>
              <a:rPr lang="en-US" sz="2800" dirty="0" err="1">
                <a:latin typeface="Arial" pitchFamily="34" charset="0"/>
                <a:cs typeface="Arial" pitchFamily="34" charset="0"/>
              </a:rPr>
              <a:t>tôn</a:t>
            </a:r>
            <a:r>
              <a:rPr lang="en-US" sz="2800" dirty="0">
                <a:latin typeface="Arial" pitchFamily="34" charset="0"/>
                <a:cs typeface="Arial" pitchFamily="34" charset="0"/>
              </a:rPr>
              <a:t> </a:t>
            </a:r>
            <a:r>
              <a:rPr lang="en-US" sz="2800" dirty="0" err="1">
                <a:latin typeface="Arial" pitchFamily="34" charset="0"/>
                <a:cs typeface="Arial" pitchFamily="34" charset="0"/>
              </a:rPr>
              <a:t>giáo</a:t>
            </a:r>
            <a:r>
              <a:rPr lang="en-US" sz="2800" dirty="0">
                <a:latin typeface="Arial" pitchFamily="34" charset="0"/>
                <a:cs typeface="Arial" pitchFamily="34" charset="0"/>
              </a:rPr>
              <a:t> </a:t>
            </a:r>
            <a:r>
              <a:rPr lang="en-US" sz="2800" dirty="0" err="1">
                <a:latin typeface="Arial" pitchFamily="34" charset="0"/>
                <a:cs typeface="Arial" pitchFamily="34" charset="0"/>
              </a:rPr>
              <a:t>lớn</a:t>
            </a:r>
            <a:r>
              <a:rPr lang="en-US" sz="2800" dirty="0">
                <a:latin typeface="Arial" pitchFamily="34" charset="0"/>
                <a:cs typeface="Arial" pitchFamily="34" charset="0"/>
              </a:rPr>
              <a:t>: </a:t>
            </a:r>
            <a:r>
              <a:rPr lang="vi-VN" sz="2800" dirty="0">
                <a:latin typeface="Arial" pitchFamily="34" charset="0"/>
                <a:cs typeface="Arial" pitchFamily="34" charset="0"/>
              </a:rPr>
              <a:t>Hin-du giáo, Phật giá</a:t>
            </a:r>
            <a:r>
              <a:rPr lang="en-US" sz="2800" dirty="0">
                <a:latin typeface="Arial" pitchFamily="34" charset="0"/>
                <a:cs typeface="Arial" pitchFamily="34" charset="0"/>
              </a:rPr>
              <a:t>o, </a:t>
            </a:r>
            <a:r>
              <a:rPr lang="en-US" sz="2800" dirty="0" err="1">
                <a:latin typeface="Arial" pitchFamily="34" charset="0"/>
                <a:cs typeface="Arial" pitchFamily="34" charset="0"/>
              </a:rPr>
              <a:t>Hồi</a:t>
            </a:r>
            <a:r>
              <a:rPr lang="en-US" sz="2800" dirty="0">
                <a:latin typeface="Arial" pitchFamily="34" charset="0"/>
                <a:cs typeface="Arial" pitchFamily="34" charset="0"/>
              </a:rPr>
              <a:t> </a:t>
            </a:r>
            <a:r>
              <a:rPr lang="en-US" sz="2800" dirty="0" err="1">
                <a:latin typeface="Arial" pitchFamily="34" charset="0"/>
                <a:cs typeface="Arial" pitchFamily="34" charset="0"/>
              </a:rPr>
              <a:t>giáo</a:t>
            </a:r>
            <a:r>
              <a:rPr lang="en-US" sz="2800" dirty="0"/>
              <a:t>…</a:t>
            </a:r>
          </a:p>
        </p:txBody>
      </p:sp>
    </p:spTree>
    <p:extLst>
      <p:ext uri="{BB962C8B-B14F-4D97-AF65-F5344CB8AC3E}">
        <p14:creationId xmlns:p14="http://schemas.microsoft.com/office/powerpoint/2010/main" val="76902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87775"/>
            <a:ext cx="11887200" cy="6945774"/>
            <a:chOff x="-3738350" y="-1894152"/>
            <a:chExt cx="22026350" cy="13899651"/>
          </a:xfrm>
        </p:grpSpPr>
        <p:pic>
          <p:nvPicPr>
            <p:cNvPr id="2" name="Picture 2"/>
            <p:cNvPicPr>
              <a:picLocks noChangeAspect="1"/>
            </p:cNvPicPr>
            <p:nvPr/>
          </p:nvPicPr>
          <p:blipFill>
            <a:blip r:embed="rId2"/>
            <a:srcRect l="34199" t="7091" r="1472" b="26835"/>
            <a:stretch>
              <a:fillRect/>
            </a:stretch>
          </p:blipFill>
          <p:spPr>
            <a:xfrm>
              <a:off x="0" y="0"/>
              <a:ext cx="18288000" cy="10287000"/>
            </a:xfrm>
            <a:prstGeom prst="rect">
              <a:avLst/>
            </a:prstGeom>
          </p:spPr>
        </p:pic>
        <p:grpSp>
          <p:nvGrpSpPr>
            <p:cNvPr id="3" name="Group 3"/>
            <p:cNvGrpSpPr/>
            <p:nvPr/>
          </p:nvGrpSpPr>
          <p:grpSpPr>
            <a:xfrm>
              <a:off x="-3738350" y="-1863161"/>
              <a:ext cx="12350426" cy="13868660"/>
              <a:chOff x="0" y="-38100"/>
              <a:chExt cx="3252787" cy="3652651"/>
            </a:xfrm>
          </p:grpSpPr>
          <p:sp>
            <p:nvSpPr>
              <p:cNvPr id="4" name="Freeform 4"/>
              <p:cNvSpPr/>
              <p:nvPr/>
            </p:nvSpPr>
            <p:spPr>
              <a:xfrm>
                <a:off x="0" y="0"/>
                <a:ext cx="3252787" cy="3614551"/>
              </a:xfrm>
              <a:custGeom>
                <a:avLst/>
                <a:gdLst/>
                <a:ahLst/>
                <a:cxnLst/>
                <a:rect l="l" t="t" r="r" b="b"/>
                <a:pathLst>
                  <a:path w="3252787" h="3614551">
                    <a:moveTo>
                      <a:pt x="0" y="0"/>
                    </a:moveTo>
                    <a:lnTo>
                      <a:pt x="3252787" y="0"/>
                    </a:lnTo>
                    <a:lnTo>
                      <a:pt x="3252787" y="3614551"/>
                    </a:lnTo>
                    <a:lnTo>
                      <a:pt x="0" y="3614551"/>
                    </a:lnTo>
                    <a:close/>
                  </a:path>
                </a:pathLst>
              </a:custGeom>
              <a:solidFill>
                <a:srgbClr val="FCE5C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442155" y="1363294"/>
              <a:ext cx="12339841" cy="8175144"/>
            </a:xfrm>
            <a:prstGeom prst="rect">
              <a:avLst/>
            </a:prstGeom>
          </p:spPr>
        </p:pic>
        <p:grpSp>
          <p:nvGrpSpPr>
            <p:cNvPr id="7" name="Group 7"/>
            <p:cNvGrpSpPr>
              <a:grpSpLocks noChangeAspect="1"/>
            </p:cNvGrpSpPr>
            <p:nvPr/>
          </p:nvGrpSpPr>
          <p:grpSpPr>
            <a:xfrm>
              <a:off x="5485501" y="0"/>
              <a:ext cx="6126849" cy="6126849"/>
              <a:chOff x="0" y="0"/>
              <a:chExt cx="6350000" cy="6350000"/>
            </a:xfrm>
          </p:grpSpPr>
          <p:sp>
            <p:nvSpPr>
              <p:cNvPr id="8" name="Freeform 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392C1B"/>
              </a:solidFill>
            </p:spPr>
          </p:sp>
          <p:sp>
            <p:nvSpPr>
              <p:cNvPr id="9" name="Freeform 9"/>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23" t="-21174" r="223" b="-15564"/>
                </a:stretch>
              </a:blipFill>
            </p:spPr>
          </p:sp>
        </p:grpSp>
        <p:grpSp>
          <p:nvGrpSpPr>
            <p:cNvPr id="10" name="Group 10"/>
            <p:cNvGrpSpPr>
              <a:grpSpLocks noChangeAspect="1"/>
            </p:cNvGrpSpPr>
            <p:nvPr/>
          </p:nvGrpSpPr>
          <p:grpSpPr>
            <a:xfrm>
              <a:off x="8612075" y="4695505"/>
              <a:ext cx="5776663" cy="5776663"/>
              <a:chOff x="0" y="0"/>
              <a:chExt cx="6350000" cy="6350000"/>
            </a:xfrm>
          </p:grpSpPr>
          <p:sp>
            <p:nvSpPr>
              <p:cNvPr id="11" name="Freeform 11"/>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392C1B"/>
              </a:solidFill>
            </p:spPr>
          </p:sp>
          <p:sp>
            <p:nvSpPr>
              <p:cNvPr id="12" name="Freeform 12"/>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14584" r="-17708"/>
                </a:stretch>
              </a:blipFill>
            </p:spPr>
          </p:sp>
        </p:gr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3738350" y="-1894152"/>
              <a:ext cx="7058451" cy="3714509"/>
            </a:xfrm>
            <a:prstGeom prst="rect">
              <a:avLst/>
            </a:prstGeom>
          </p:spPr>
        </p:pic>
        <p:sp>
          <p:nvSpPr>
            <p:cNvPr id="14" name="TextBox 14"/>
            <p:cNvSpPr txBox="1"/>
            <p:nvPr/>
          </p:nvSpPr>
          <p:spPr>
            <a:xfrm>
              <a:off x="-2754811" y="-1383782"/>
              <a:ext cx="11224231" cy="1976052"/>
            </a:xfrm>
            <a:prstGeom prst="rect">
              <a:avLst/>
            </a:prstGeom>
          </p:spPr>
          <p:txBody>
            <a:bodyPr wrap="square" lIns="0" tIns="0" rIns="0" bIns="0" rtlCol="0" anchor="t">
              <a:spAutoFit/>
            </a:bodyPr>
            <a:lstStyle/>
            <a:p>
              <a:pPr>
                <a:lnSpc>
                  <a:spcPts val="7700"/>
                </a:lnSpc>
              </a:pPr>
              <a:r>
                <a:rPr lang="en-US" sz="7700" b="1">
                  <a:solidFill>
                    <a:srgbClr val="CD6B00"/>
                  </a:solidFill>
                  <a:latin typeface="Courier New" panose="02070309020205020404" pitchFamily="49" charset="0"/>
                  <a:cs typeface="Courier New" panose="02070309020205020404" pitchFamily="49" charset="0"/>
                </a:rPr>
                <a:t>* Chữ viết</a:t>
              </a:r>
            </a:p>
          </p:txBody>
        </p:sp>
      </p:grpSp>
      <p:grpSp>
        <p:nvGrpSpPr>
          <p:cNvPr id="17" name="Group 16">
            <a:extLst>
              <a:ext uri="{FF2B5EF4-FFF2-40B4-BE49-F238E27FC236}">
                <a16:creationId xmlns:a16="http://schemas.microsoft.com/office/drawing/2014/main" id="{0140C7CD-77C2-4236-923E-CAFEB94BDE90}"/>
              </a:ext>
            </a:extLst>
          </p:cNvPr>
          <p:cNvGrpSpPr/>
          <p:nvPr/>
        </p:nvGrpSpPr>
        <p:grpSpPr>
          <a:xfrm>
            <a:off x="230481" y="1103707"/>
            <a:ext cx="4010334" cy="1816238"/>
            <a:chOff x="6999226" y="220866"/>
            <a:chExt cx="2370415" cy="1364566"/>
          </a:xfrm>
        </p:grpSpPr>
        <p:sp>
          <p:nvSpPr>
            <p:cNvPr id="18" name="Rectangle: Diagonal Corners Rounded 50">
              <a:extLst>
                <a:ext uri="{FF2B5EF4-FFF2-40B4-BE49-F238E27FC236}">
                  <a16:creationId xmlns:a16="http://schemas.microsoft.com/office/drawing/2014/main" id="{37F98FA2-1B18-4BEB-9E09-5DF4745F7EC0}"/>
                </a:ext>
              </a:extLst>
            </p:cNvPr>
            <p:cNvSpPr/>
            <p:nvPr/>
          </p:nvSpPr>
          <p:spPr>
            <a:xfrm flipH="1">
              <a:off x="6999226" y="220866"/>
              <a:ext cx="2335237" cy="1364566"/>
            </a:xfrm>
            <a:prstGeom prst="round2DiagRect">
              <a:avLst>
                <a:gd name="adj1" fmla="val 4965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Diagonal Corners Rounded 51">
              <a:extLst>
                <a:ext uri="{FF2B5EF4-FFF2-40B4-BE49-F238E27FC236}">
                  <a16:creationId xmlns:a16="http://schemas.microsoft.com/office/drawing/2014/main" id="{ACDA41B7-BE35-4978-8BB9-3CB69DB44053}"/>
                </a:ext>
              </a:extLst>
            </p:cNvPr>
            <p:cNvSpPr/>
            <p:nvPr/>
          </p:nvSpPr>
          <p:spPr>
            <a:xfrm flipH="1">
              <a:off x="6999226" y="220866"/>
              <a:ext cx="1295568" cy="378655"/>
            </a:xfrm>
            <a:prstGeom prst="round2DiagRect">
              <a:avLst>
                <a:gd name="adj1" fmla="val 49657"/>
                <a:gd name="adj2" fmla="val 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E9133F2-642A-49C5-8608-F2DBAFAD9A55}"/>
                </a:ext>
              </a:extLst>
            </p:cNvPr>
            <p:cNvSpPr txBox="1"/>
            <p:nvPr/>
          </p:nvSpPr>
          <p:spPr>
            <a:xfrm>
              <a:off x="7124495" y="290478"/>
              <a:ext cx="1045029" cy="228925"/>
            </a:xfrm>
            <a:prstGeom prst="rect">
              <a:avLst/>
            </a:prstGeom>
            <a:noFill/>
          </p:spPr>
          <p:txBody>
            <a:bodyPr wrap="square" rtlCol="0">
              <a:spAutoFit/>
            </a:bodyPr>
            <a:lstStyle/>
            <a:p>
              <a:endParaRPr lang="en-US" sz="1200" b="1"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7D808AD9-CFB4-4C59-8DBE-A772A70807C3}"/>
                </a:ext>
              </a:extLst>
            </p:cNvPr>
            <p:cNvSpPr txBox="1"/>
            <p:nvPr/>
          </p:nvSpPr>
          <p:spPr>
            <a:xfrm>
              <a:off x="7169859" y="677804"/>
              <a:ext cx="2199782" cy="788518"/>
            </a:xfrm>
            <a:prstGeom prst="rect">
              <a:avLst/>
            </a:prstGeom>
            <a:noFill/>
          </p:spPr>
          <p:txBody>
            <a:bodyPr wrap="square" rtlCol="0">
              <a:spAutoFit/>
            </a:bodyPr>
            <a:lstStyle/>
            <a:p>
              <a:r>
                <a:rPr lang="en-US" sz="2800"/>
                <a:t>Cư dân Ấn Độ sớm sáng tạo ra chữ viết. </a:t>
              </a:r>
              <a:endParaRPr lang="en-US" sz="2800" dirty="0"/>
            </a:p>
          </p:txBody>
        </p:sp>
      </p:grpSp>
      <p:grpSp>
        <p:nvGrpSpPr>
          <p:cNvPr id="24" name="Group 23">
            <a:extLst>
              <a:ext uri="{FF2B5EF4-FFF2-40B4-BE49-F238E27FC236}">
                <a16:creationId xmlns:a16="http://schemas.microsoft.com/office/drawing/2014/main" id="{096E5FFD-0638-44F7-B31D-316C5D1A27FB}"/>
              </a:ext>
            </a:extLst>
          </p:cNvPr>
          <p:cNvGrpSpPr/>
          <p:nvPr/>
        </p:nvGrpSpPr>
        <p:grpSpPr>
          <a:xfrm>
            <a:off x="149354" y="3028572"/>
            <a:ext cx="5190272" cy="1816238"/>
            <a:chOff x="6977575" y="3623654"/>
            <a:chExt cx="2335237" cy="1364566"/>
          </a:xfrm>
        </p:grpSpPr>
        <p:sp>
          <p:nvSpPr>
            <p:cNvPr id="25" name="Rectangle: Diagonal Corners Rounded 7">
              <a:extLst>
                <a:ext uri="{FF2B5EF4-FFF2-40B4-BE49-F238E27FC236}">
                  <a16:creationId xmlns:a16="http://schemas.microsoft.com/office/drawing/2014/main" id="{C3A79504-D91B-49F9-8364-E85E17EECF1B}"/>
                </a:ext>
              </a:extLst>
            </p:cNvPr>
            <p:cNvSpPr/>
            <p:nvPr/>
          </p:nvSpPr>
          <p:spPr>
            <a:xfrm flipH="1">
              <a:off x="6977575" y="3623654"/>
              <a:ext cx="2335237" cy="1364566"/>
            </a:xfrm>
            <a:prstGeom prst="round2DiagRect">
              <a:avLst>
                <a:gd name="adj1" fmla="val 4965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Diagonal Corners Rounded 9">
              <a:extLst>
                <a:ext uri="{FF2B5EF4-FFF2-40B4-BE49-F238E27FC236}">
                  <a16:creationId xmlns:a16="http://schemas.microsoft.com/office/drawing/2014/main" id="{3D72702F-4179-4288-BC44-48D96B504A79}"/>
                </a:ext>
              </a:extLst>
            </p:cNvPr>
            <p:cNvSpPr/>
            <p:nvPr/>
          </p:nvSpPr>
          <p:spPr>
            <a:xfrm flipH="1">
              <a:off x="6977575" y="3623654"/>
              <a:ext cx="1295568" cy="378655"/>
            </a:xfrm>
            <a:prstGeom prst="round2DiagRect">
              <a:avLst>
                <a:gd name="adj1" fmla="val 49657"/>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904731E-D1A5-466D-ACB3-81790A5F5EC2}"/>
                </a:ext>
              </a:extLst>
            </p:cNvPr>
            <p:cNvSpPr txBox="1"/>
            <p:nvPr/>
          </p:nvSpPr>
          <p:spPr>
            <a:xfrm>
              <a:off x="7102844" y="3693266"/>
              <a:ext cx="1045029" cy="228925"/>
            </a:xfrm>
            <a:prstGeom prst="rect">
              <a:avLst/>
            </a:prstGeom>
            <a:noFill/>
          </p:spPr>
          <p:txBody>
            <a:bodyPr wrap="square" rtlCol="0">
              <a:spAutoFit/>
            </a:bodyPr>
            <a:lstStyle/>
            <a:p>
              <a:endParaRPr lang="en-US" sz="1200" b="1" dirty="0">
                <a:solidFill>
                  <a:schemeClr val="bg1"/>
                </a:solidFill>
                <a:latin typeface="Century Gothic" panose="020B0502020202020204" pitchFamily="34" charset="0"/>
              </a:endParaRPr>
            </a:p>
          </p:txBody>
        </p:sp>
        <p:sp>
          <p:nvSpPr>
            <p:cNvPr id="30" name="TextBox 29">
              <a:extLst>
                <a:ext uri="{FF2B5EF4-FFF2-40B4-BE49-F238E27FC236}">
                  <a16:creationId xmlns:a16="http://schemas.microsoft.com/office/drawing/2014/main" id="{7C4371CE-E6EE-4182-AD58-DA7E49582925}"/>
                </a:ext>
              </a:extLst>
            </p:cNvPr>
            <p:cNvSpPr txBox="1"/>
            <p:nvPr/>
          </p:nvSpPr>
          <p:spPr>
            <a:xfrm>
              <a:off x="7191655" y="4098283"/>
              <a:ext cx="2073606" cy="788518"/>
            </a:xfrm>
            <a:prstGeom prst="rect">
              <a:avLst/>
            </a:prstGeom>
            <a:noFill/>
          </p:spPr>
          <p:txBody>
            <a:bodyPr wrap="square" rtlCol="0">
              <a:spAutoFit/>
            </a:bodyPr>
            <a:lstStyle>
              <a:defPPr>
                <a:defRPr lang="en-US"/>
              </a:defPPr>
              <a:lvl1pPr>
                <a:defRPr sz="2800"/>
              </a:lvl1pPr>
            </a:lstStyle>
            <a:p>
              <a:r>
                <a:rPr lang="en-US"/>
                <a:t>- Điển hình là chữ Bra-mi, chữ San-krít (chữ Phạn)</a:t>
              </a:r>
              <a:endParaRPr lang="en-US" dirty="0"/>
            </a:p>
          </p:txBody>
        </p:sp>
      </p:grpSp>
      <p:grpSp>
        <p:nvGrpSpPr>
          <p:cNvPr id="31" name="Group 30">
            <a:extLst>
              <a:ext uri="{FF2B5EF4-FFF2-40B4-BE49-F238E27FC236}">
                <a16:creationId xmlns:a16="http://schemas.microsoft.com/office/drawing/2014/main" id="{10A4D965-FF0B-4124-8915-402828C89FAA}"/>
              </a:ext>
            </a:extLst>
          </p:cNvPr>
          <p:cNvGrpSpPr/>
          <p:nvPr/>
        </p:nvGrpSpPr>
        <p:grpSpPr>
          <a:xfrm>
            <a:off x="149354" y="5024469"/>
            <a:ext cx="6178112" cy="1888599"/>
            <a:chOff x="6996547" y="1826772"/>
            <a:chExt cx="2335239" cy="1418932"/>
          </a:xfrm>
        </p:grpSpPr>
        <p:sp>
          <p:nvSpPr>
            <p:cNvPr id="32" name="Rectangle: Diagonal Corners Rounded 29">
              <a:extLst>
                <a:ext uri="{FF2B5EF4-FFF2-40B4-BE49-F238E27FC236}">
                  <a16:creationId xmlns:a16="http://schemas.microsoft.com/office/drawing/2014/main" id="{C993EDA4-3EE8-439E-A114-F8F2952BBF3F}"/>
                </a:ext>
              </a:extLst>
            </p:cNvPr>
            <p:cNvSpPr/>
            <p:nvPr/>
          </p:nvSpPr>
          <p:spPr>
            <a:xfrm flipH="1">
              <a:off x="6996549" y="1848573"/>
              <a:ext cx="2335237" cy="1364566"/>
            </a:xfrm>
            <a:prstGeom prst="round2DiagRect">
              <a:avLst>
                <a:gd name="adj1" fmla="val 4965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Diagonal Corners Rounded 32">
              <a:extLst>
                <a:ext uri="{FF2B5EF4-FFF2-40B4-BE49-F238E27FC236}">
                  <a16:creationId xmlns:a16="http://schemas.microsoft.com/office/drawing/2014/main" id="{0468F165-32A9-4C01-8858-713C9AD43E8D}"/>
                </a:ext>
              </a:extLst>
            </p:cNvPr>
            <p:cNvSpPr/>
            <p:nvPr/>
          </p:nvSpPr>
          <p:spPr>
            <a:xfrm flipH="1">
              <a:off x="6996547" y="1826772"/>
              <a:ext cx="1295568" cy="378655"/>
            </a:xfrm>
            <a:prstGeom prst="round2DiagRect">
              <a:avLst>
                <a:gd name="adj1" fmla="val 49657"/>
                <a:gd name="adj2" fmla="val 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A0F46EF-F42F-4211-B251-6A88FCF4E3FF}"/>
                </a:ext>
              </a:extLst>
            </p:cNvPr>
            <p:cNvSpPr txBox="1"/>
            <p:nvPr/>
          </p:nvSpPr>
          <p:spPr>
            <a:xfrm>
              <a:off x="7121816" y="1896384"/>
              <a:ext cx="1045029" cy="228925"/>
            </a:xfrm>
            <a:prstGeom prst="rect">
              <a:avLst/>
            </a:prstGeom>
            <a:noFill/>
          </p:spPr>
          <p:txBody>
            <a:bodyPr wrap="square" rtlCol="0">
              <a:spAutoFit/>
            </a:bodyPr>
            <a:lstStyle/>
            <a:p>
              <a:endParaRPr lang="en-US" sz="1200" b="1" dirty="0">
                <a:solidFill>
                  <a:schemeClr val="bg1"/>
                </a:solidFill>
                <a:latin typeface="Century Gothic" panose="020B0502020202020204" pitchFamily="34" charset="0"/>
              </a:endParaRPr>
            </a:p>
          </p:txBody>
        </p:sp>
        <p:sp>
          <p:nvSpPr>
            <p:cNvPr id="37" name="TextBox 36">
              <a:extLst>
                <a:ext uri="{FF2B5EF4-FFF2-40B4-BE49-F238E27FC236}">
                  <a16:creationId xmlns:a16="http://schemas.microsoft.com/office/drawing/2014/main" id="{0D74CE55-B854-46AE-B84A-C852DD497863}"/>
                </a:ext>
              </a:extLst>
            </p:cNvPr>
            <p:cNvSpPr txBox="1"/>
            <p:nvPr/>
          </p:nvSpPr>
          <p:spPr>
            <a:xfrm>
              <a:off x="7198105" y="2205137"/>
              <a:ext cx="2057974" cy="1040567"/>
            </a:xfrm>
            <a:prstGeom prst="rect">
              <a:avLst/>
            </a:prstGeom>
            <a:noFill/>
          </p:spPr>
          <p:txBody>
            <a:bodyPr wrap="square" rtlCol="0">
              <a:spAutoFit/>
            </a:bodyPr>
            <a:lstStyle>
              <a:defPPr>
                <a:defRPr lang="en-US"/>
              </a:defPPr>
              <a:lvl1pPr>
                <a:defRPr sz="2800"/>
              </a:lvl1pPr>
            </a:lstStyle>
            <a:p>
              <a:r>
                <a:rPr lang="en-US">
                  <a:sym typeface="Wingdings" panose="05000000000000000000" pitchFamily="2" charset="2"/>
                </a:rPr>
                <a:t></a:t>
              </a:r>
              <a:r>
                <a:rPr lang="en-US"/>
                <a:t> Phản ánh trình độ tư duy cao.</a:t>
              </a:r>
            </a:p>
            <a:p>
              <a:r>
                <a:rPr lang="en-US">
                  <a:sym typeface="Wingdings" panose="05000000000000000000" pitchFamily="2" charset="2"/>
                </a:rPr>
                <a:t></a:t>
              </a:r>
              <a:r>
                <a:rPr lang="en-US"/>
                <a:t> Ảnh hưởng đến chữ viết nhiều quốc gia: Thái Lan, Lào, Campuchia </a:t>
              </a:r>
              <a:endParaRPr lang="en-US" dirty="0"/>
            </a:p>
          </p:txBody>
        </p:sp>
      </p:grpSp>
    </p:spTree>
    <p:extLst>
      <p:ext uri="{BB962C8B-B14F-4D97-AF65-F5344CB8AC3E}">
        <p14:creationId xmlns:p14="http://schemas.microsoft.com/office/powerpoint/2010/main" val="15925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82446" y="4123719"/>
            <a:ext cx="1809554" cy="1371971"/>
          </a:xfrm>
          <a:prstGeom prst="rect">
            <a:avLst/>
          </a:prstGeom>
        </p:spPr>
      </p:pic>
      <p:pic>
        <p:nvPicPr>
          <p:cNvPr id="11" name="Picture 11"/>
          <p:cNvPicPr>
            <a:picLocks noChangeAspect="1"/>
          </p:cNvPicPr>
          <p:nvPr/>
        </p:nvPicPr>
        <p:blipFill>
          <a:blip r:embed="rId4"/>
          <a:srcRect b="21588"/>
          <a:stretch>
            <a:fillRect/>
          </a:stretch>
        </p:blipFill>
        <p:spPr>
          <a:xfrm>
            <a:off x="4467038" y="3181157"/>
            <a:ext cx="1145573" cy="2495157"/>
          </a:xfrm>
          <a:prstGeom prst="rect">
            <a:avLst/>
          </a:prstGeom>
        </p:spPr>
      </p:pic>
      <p:grpSp>
        <p:nvGrpSpPr>
          <p:cNvPr id="2" name="Group 1"/>
          <p:cNvGrpSpPr/>
          <p:nvPr/>
        </p:nvGrpSpPr>
        <p:grpSpPr>
          <a:xfrm>
            <a:off x="149813" y="1439252"/>
            <a:ext cx="3650335" cy="4237062"/>
            <a:chOff x="149813" y="1439252"/>
            <a:chExt cx="3650335" cy="4237062"/>
          </a:xfrm>
        </p:grpSpPr>
        <p:pic>
          <p:nvPicPr>
            <p:cNvPr id="3" name="Picture 3"/>
            <p:cNvPicPr>
              <a:picLocks noChangeAspect="1"/>
            </p:cNvPicPr>
            <p:nvPr/>
          </p:nvPicPr>
          <p:blipFill>
            <a:blip r:embed="rId5"/>
            <a:srcRect t="8146" b="8146"/>
            <a:stretch>
              <a:fillRect/>
            </a:stretch>
          </p:blipFill>
          <p:spPr>
            <a:xfrm>
              <a:off x="149813" y="1507991"/>
              <a:ext cx="3650335" cy="4168323"/>
            </a:xfrm>
            <a:prstGeom prst="rect">
              <a:avLst/>
            </a:prstGeom>
          </p:spPr>
        </p:pic>
        <p:grpSp>
          <p:nvGrpSpPr>
            <p:cNvPr id="7" name="Group 7"/>
            <p:cNvGrpSpPr>
              <a:grpSpLocks noChangeAspect="1"/>
            </p:cNvGrpSpPr>
            <p:nvPr/>
          </p:nvGrpSpPr>
          <p:grpSpPr>
            <a:xfrm>
              <a:off x="253550" y="2701136"/>
              <a:ext cx="3299126" cy="2794554"/>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l="-6322" r="-6322"/>
                </a:stretch>
              </a:blipFill>
            </p:spPr>
          </p:sp>
        </p:grpSp>
        <p:pic>
          <p:nvPicPr>
            <p:cNvPr id="10" name="Picture 10"/>
            <p:cNvPicPr>
              <a:picLocks noChangeAspect="1"/>
            </p:cNvPicPr>
            <p:nvPr/>
          </p:nvPicPr>
          <p:blipFill>
            <a:blip r:embed="rId7"/>
            <a:srcRect/>
            <a:stretch>
              <a:fillRect/>
            </a:stretch>
          </p:blipFill>
          <p:spPr>
            <a:xfrm>
              <a:off x="1718061" y="1439252"/>
              <a:ext cx="513839" cy="523657"/>
            </a:xfrm>
            <a:prstGeom prst="rect">
              <a:avLst/>
            </a:prstGeom>
          </p:spPr>
        </p:pic>
        <p:sp>
          <p:nvSpPr>
            <p:cNvPr id="21" name="TextBox 21"/>
            <p:cNvSpPr txBox="1"/>
            <p:nvPr/>
          </p:nvSpPr>
          <p:spPr>
            <a:xfrm>
              <a:off x="279913" y="2031648"/>
              <a:ext cx="3508108" cy="679673"/>
            </a:xfrm>
            <a:prstGeom prst="rect">
              <a:avLst/>
            </a:prstGeom>
          </p:spPr>
          <p:txBody>
            <a:bodyPr lIns="0" tIns="0" rIns="0" bIns="0" rtlCol="0" anchor="t">
              <a:spAutoFit/>
            </a:bodyPr>
            <a:lstStyle/>
            <a:p>
              <a:pPr>
                <a:lnSpc>
                  <a:spcPts val="5280"/>
                </a:lnSpc>
              </a:pPr>
              <a:r>
                <a:rPr lang="en-US" sz="4400">
                  <a:solidFill>
                    <a:srgbClr val="302C2C"/>
                  </a:solidFill>
                  <a:latin typeface="Faustina SemiBold"/>
                </a:rPr>
                <a:t>- Kinh Vê-đa</a:t>
              </a:r>
            </a:p>
          </p:txBody>
        </p:sp>
      </p:grpSp>
      <p:sp>
        <p:nvSpPr>
          <p:cNvPr id="22" name="TextBox 22"/>
          <p:cNvSpPr txBox="1"/>
          <p:nvPr/>
        </p:nvSpPr>
        <p:spPr>
          <a:xfrm>
            <a:off x="2704619" y="377226"/>
            <a:ext cx="6779236" cy="729046"/>
          </a:xfrm>
          <a:prstGeom prst="rect">
            <a:avLst/>
          </a:prstGeom>
        </p:spPr>
        <p:txBody>
          <a:bodyPr wrap="square" lIns="0" tIns="0" rIns="0" bIns="0" rtlCol="0" anchor="t">
            <a:spAutoFit/>
          </a:bodyPr>
          <a:lstStyle/>
          <a:p>
            <a:pPr algn="ctr">
              <a:lnSpc>
                <a:spcPts val="4733"/>
              </a:lnSpc>
            </a:pPr>
            <a:r>
              <a:rPr lang="en-US" sz="7200" b="1">
                <a:solidFill>
                  <a:srgbClr val="0070C0"/>
                </a:solidFill>
                <a:latin typeface="Courier New" panose="02070309020205020404" pitchFamily="49" charset="0"/>
                <a:cs typeface="Courier New" panose="02070309020205020404" pitchFamily="49" charset="0"/>
              </a:rPr>
              <a:t>* Văn học</a:t>
            </a:r>
          </a:p>
        </p:txBody>
      </p:sp>
      <p:grpSp>
        <p:nvGrpSpPr>
          <p:cNvPr id="6" name="Group 5"/>
          <p:cNvGrpSpPr/>
          <p:nvPr/>
        </p:nvGrpSpPr>
        <p:grpSpPr>
          <a:xfrm>
            <a:off x="8391853" y="1390282"/>
            <a:ext cx="3650335" cy="4286032"/>
            <a:chOff x="8391853" y="1390282"/>
            <a:chExt cx="3650335" cy="4286032"/>
          </a:xfrm>
        </p:grpSpPr>
        <p:pic>
          <p:nvPicPr>
            <p:cNvPr id="13" name="Picture 13"/>
            <p:cNvPicPr>
              <a:picLocks noChangeAspect="1"/>
            </p:cNvPicPr>
            <p:nvPr/>
          </p:nvPicPr>
          <p:blipFill>
            <a:blip r:embed="rId5"/>
            <a:srcRect t="8146" b="8146"/>
            <a:stretch>
              <a:fillRect/>
            </a:stretch>
          </p:blipFill>
          <p:spPr>
            <a:xfrm>
              <a:off x="8391853" y="1507991"/>
              <a:ext cx="3650335" cy="4168323"/>
            </a:xfrm>
            <a:prstGeom prst="rect">
              <a:avLst/>
            </a:prstGeom>
          </p:spPr>
        </p:pic>
        <p:pic>
          <p:nvPicPr>
            <p:cNvPr id="16" name="Picture 16"/>
            <p:cNvPicPr>
              <a:picLocks noChangeAspect="1"/>
            </p:cNvPicPr>
            <p:nvPr/>
          </p:nvPicPr>
          <p:blipFill>
            <a:blip r:embed="rId7"/>
            <a:srcRect/>
            <a:stretch>
              <a:fillRect/>
            </a:stretch>
          </p:blipFill>
          <p:spPr>
            <a:xfrm>
              <a:off x="10125527" y="1390282"/>
              <a:ext cx="513839" cy="523657"/>
            </a:xfrm>
            <a:prstGeom prst="rect">
              <a:avLst/>
            </a:prstGeom>
          </p:spPr>
        </p:pic>
        <p:grpSp>
          <p:nvGrpSpPr>
            <p:cNvPr id="19" name="Group 19"/>
            <p:cNvGrpSpPr>
              <a:grpSpLocks noChangeAspect="1"/>
            </p:cNvGrpSpPr>
            <p:nvPr/>
          </p:nvGrpSpPr>
          <p:grpSpPr>
            <a:xfrm>
              <a:off x="8619553" y="2695844"/>
              <a:ext cx="3299126" cy="2794554"/>
              <a:chOff x="0" y="0"/>
              <a:chExt cx="2374900" cy="2011680"/>
            </a:xfrm>
          </p:grpSpPr>
          <p:sp>
            <p:nvSpPr>
              <p:cNvPr id="20" name="Freeform 20"/>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8"/>
                <a:stretch>
                  <a:fillRect l="-5038" r="-5038"/>
                </a:stretch>
              </a:blipFill>
            </p:spPr>
          </p:sp>
        </p:grpSp>
        <p:sp>
          <p:nvSpPr>
            <p:cNvPr id="23" name="TextBox 23"/>
            <p:cNvSpPr txBox="1"/>
            <p:nvPr/>
          </p:nvSpPr>
          <p:spPr>
            <a:xfrm>
              <a:off x="8462966" y="2084860"/>
              <a:ext cx="3508108" cy="679673"/>
            </a:xfrm>
            <a:prstGeom prst="rect">
              <a:avLst/>
            </a:prstGeom>
          </p:spPr>
          <p:txBody>
            <a:bodyPr lIns="0" tIns="0" rIns="0" bIns="0" rtlCol="0" anchor="t">
              <a:spAutoFit/>
            </a:bodyPr>
            <a:lstStyle/>
            <a:p>
              <a:pPr algn="ctr">
                <a:lnSpc>
                  <a:spcPts val="5280"/>
                </a:lnSpc>
              </a:pPr>
              <a:r>
                <a:rPr lang="en-US" sz="4400">
                  <a:solidFill>
                    <a:srgbClr val="302C2C"/>
                  </a:solidFill>
                  <a:latin typeface="Faustina SemiBold"/>
                </a:rPr>
                <a:t>- Kịch</a:t>
              </a:r>
            </a:p>
          </p:txBody>
        </p:sp>
      </p:grpSp>
      <p:grpSp>
        <p:nvGrpSpPr>
          <p:cNvPr id="5" name="Group 4"/>
          <p:cNvGrpSpPr/>
          <p:nvPr/>
        </p:nvGrpSpPr>
        <p:grpSpPr>
          <a:xfrm>
            <a:off x="4270833" y="1439252"/>
            <a:ext cx="3650335" cy="4237062"/>
            <a:chOff x="4270833" y="1439252"/>
            <a:chExt cx="3650335" cy="4237062"/>
          </a:xfrm>
        </p:grpSpPr>
        <p:pic>
          <p:nvPicPr>
            <p:cNvPr id="14" name="Picture 14"/>
            <p:cNvPicPr>
              <a:picLocks noChangeAspect="1"/>
            </p:cNvPicPr>
            <p:nvPr/>
          </p:nvPicPr>
          <p:blipFill>
            <a:blip r:embed="rId5"/>
            <a:srcRect t="8146" b="8146"/>
            <a:stretch>
              <a:fillRect/>
            </a:stretch>
          </p:blipFill>
          <p:spPr>
            <a:xfrm>
              <a:off x="4270833" y="1507991"/>
              <a:ext cx="3650335" cy="4168323"/>
            </a:xfrm>
            <a:prstGeom prst="rect">
              <a:avLst/>
            </a:prstGeom>
          </p:spPr>
        </p:pic>
        <p:pic>
          <p:nvPicPr>
            <p:cNvPr id="15" name="Picture 15"/>
            <p:cNvPicPr>
              <a:picLocks noChangeAspect="1"/>
            </p:cNvPicPr>
            <p:nvPr/>
          </p:nvPicPr>
          <p:blipFill>
            <a:blip r:embed="rId7"/>
            <a:srcRect/>
            <a:stretch>
              <a:fillRect/>
            </a:stretch>
          </p:blipFill>
          <p:spPr>
            <a:xfrm>
              <a:off x="5839081" y="1439252"/>
              <a:ext cx="513839" cy="523657"/>
            </a:xfrm>
            <a:prstGeom prst="rect">
              <a:avLst/>
            </a:prstGeom>
          </p:spPr>
        </p:pic>
        <p:grpSp>
          <p:nvGrpSpPr>
            <p:cNvPr id="17" name="Group 17"/>
            <p:cNvGrpSpPr>
              <a:grpSpLocks noChangeAspect="1"/>
            </p:cNvGrpSpPr>
            <p:nvPr/>
          </p:nvGrpSpPr>
          <p:grpSpPr>
            <a:xfrm>
              <a:off x="4446437" y="2694080"/>
              <a:ext cx="3299126" cy="2794554"/>
              <a:chOff x="0" y="0"/>
              <a:chExt cx="2374900" cy="2011680"/>
            </a:xfrm>
          </p:grpSpPr>
          <p:sp>
            <p:nvSpPr>
              <p:cNvPr id="18" name="Freeform 1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9"/>
                <a:stretch>
                  <a:fillRect l="-13535" r="-13535"/>
                </a:stretch>
              </a:blipFill>
            </p:spPr>
          </p:sp>
        </p:grpSp>
        <p:sp>
          <p:nvSpPr>
            <p:cNvPr id="24" name="TextBox 24"/>
            <p:cNvSpPr txBox="1"/>
            <p:nvPr/>
          </p:nvSpPr>
          <p:spPr>
            <a:xfrm>
              <a:off x="4341946" y="2034386"/>
              <a:ext cx="3508108" cy="679673"/>
            </a:xfrm>
            <a:prstGeom prst="rect">
              <a:avLst/>
            </a:prstGeom>
          </p:spPr>
          <p:txBody>
            <a:bodyPr lIns="0" tIns="0" rIns="0" bIns="0" rtlCol="0" anchor="t">
              <a:spAutoFit/>
            </a:bodyPr>
            <a:lstStyle/>
            <a:p>
              <a:pPr algn="ctr">
                <a:lnSpc>
                  <a:spcPts val="5280"/>
                </a:lnSpc>
              </a:pPr>
              <a:r>
                <a:rPr lang="en-US" sz="4400">
                  <a:solidFill>
                    <a:srgbClr val="302C2C"/>
                  </a:solidFill>
                  <a:latin typeface="Faustina SemiBold"/>
                </a:rPr>
                <a:t>- Sử thi</a:t>
              </a:r>
            </a:p>
          </p:txBody>
        </p:sp>
      </p:grpSp>
    </p:spTree>
    <p:extLst>
      <p:ext uri="{BB962C8B-B14F-4D97-AF65-F5344CB8AC3E}">
        <p14:creationId xmlns:p14="http://schemas.microsoft.com/office/powerpoint/2010/main" val="188176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2192000" cy="6858000"/>
          </a:xfrm>
          <a:prstGeom prst="rect">
            <a:avLst/>
          </a:prstGeom>
        </p:spPr>
      </p:pic>
      <p:pic>
        <p:nvPicPr>
          <p:cNvPr id="3" name="Picture 3"/>
          <p:cNvPicPr>
            <a:picLocks noChangeAspect="1"/>
          </p:cNvPicPr>
          <p:nvPr/>
        </p:nvPicPr>
        <p:blipFill>
          <a:blip r:embed="rId3"/>
          <a:srcRect t="12165" r="50724" b="51317"/>
          <a:stretch>
            <a:fillRect/>
          </a:stretch>
        </p:blipFill>
        <p:spPr>
          <a:xfrm>
            <a:off x="434878" y="0"/>
            <a:ext cx="11353206" cy="6015848"/>
          </a:xfrm>
          <a:prstGeom prst="rect">
            <a:avLst/>
          </a:prstGeom>
        </p:spPr>
      </p:pic>
      <p:pic>
        <p:nvPicPr>
          <p:cNvPr id="4" name="Picture 4"/>
          <p:cNvPicPr>
            <a:picLocks noChangeAspect="1"/>
          </p:cNvPicPr>
          <p:nvPr/>
        </p:nvPicPr>
        <p:blipFill>
          <a:blip r:embed="rId4"/>
          <a:srcRect t="21102" b="29455"/>
          <a:stretch>
            <a:fillRect/>
          </a:stretch>
        </p:blipFill>
        <p:spPr>
          <a:xfrm rot="-108631">
            <a:off x="9081031" y="48831"/>
            <a:ext cx="3101449" cy="651703"/>
          </a:xfrm>
          <a:prstGeom prst="rect">
            <a:avLst/>
          </a:prstGeom>
        </p:spPr>
      </p:pic>
      <p:pic>
        <p:nvPicPr>
          <p:cNvPr id="5" name="Picture 5"/>
          <p:cNvPicPr>
            <a:picLocks noChangeAspect="1"/>
          </p:cNvPicPr>
          <p:nvPr/>
        </p:nvPicPr>
        <p:blipFill>
          <a:blip r:embed="rId5"/>
          <a:srcRect/>
          <a:stretch>
            <a:fillRect/>
          </a:stretch>
        </p:blipFill>
        <p:spPr>
          <a:xfrm rot="565265">
            <a:off x="-106849" y="3536672"/>
            <a:ext cx="3876537" cy="2984933"/>
          </a:xfrm>
          <a:prstGeom prst="rect">
            <a:avLst/>
          </a:prstGeom>
        </p:spPr>
      </p:pic>
      <p:pic>
        <p:nvPicPr>
          <p:cNvPr id="6" name="Picture 6"/>
          <p:cNvPicPr>
            <a:picLocks noChangeAspect="1"/>
          </p:cNvPicPr>
          <p:nvPr/>
        </p:nvPicPr>
        <p:blipFill>
          <a:blip r:embed="rId6"/>
          <a:srcRect/>
          <a:stretch>
            <a:fillRect/>
          </a:stretch>
        </p:blipFill>
        <p:spPr>
          <a:xfrm rot="8768189">
            <a:off x="8245960" y="6252661"/>
            <a:ext cx="5106008" cy="2323233"/>
          </a:xfrm>
          <a:prstGeom prst="rect">
            <a:avLst/>
          </a:prstGeom>
        </p:spPr>
      </p:pic>
      <p:pic>
        <p:nvPicPr>
          <p:cNvPr id="7" name="Picture 7"/>
          <p:cNvPicPr>
            <a:picLocks noChangeAspect="1"/>
          </p:cNvPicPr>
          <p:nvPr/>
        </p:nvPicPr>
        <p:blipFill>
          <a:blip r:embed="rId7"/>
          <a:srcRect r="16321" b="7743"/>
          <a:stretch>
            <a:fillRect/>
          </a:stretch>
        </p:blipFill>
        <p:spPr>
          <a:xfrm>
            <a:off x="-4914906" y="-1150015"/>
            <a:ext cx="9054295" cy="2894933"/>
          </a:xfrm>
          <a:prstGeom prst="rect">
            <a:avLst/>
          </a:prstGeom>
        </p:spPr>
      </p:pic>
      <p:grpSp>
        <p:nvGrpSpPr>
          <p:cNvPr id="8" name="Group 8"/>
          <p:cNvGrpSpPr>
            <a:grpSpLocks noChangeAspect="1"/>
          </p:cNvGrpSpPr>
          <p:nvPr/>
        </p:nvGrpSpPr>
        <p:grpSpPr>
          <a:xfrm>
            <a:off x="8290503" y="2084889"/>
            <a:ext cx="3497580" cy="3497580"/>
            <a:chOff x="0" y="0"/>
            <a:chExt cx="6350000" cy="6350000"/>
          </a:xfrm>
        </p:grpSpPr>
        <p:sp>
          <p:nvSpPr>
            <p:cNvPr id="9" name="Freeform 9"/>
            <p:cNvSpPr/>
            <p:nvPr/>
          </p:nvSpPr>
          <p:spPr>
            <a:xfrm>
              <a:off x="0" y="0"/>
              <a:ext cx="6350000" cy="634746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AD553F"/>
            </a:solidFill>
          </p:spPr>
        </p:sp>
        <p:sp>
          <p:nvSpPr>
            <p:cNvPr id="10" name="Freeform 10"/>
            <p:cNvSpPr/>
            <p:nvPr/>
          </p:nvSpPr>
          <p:spPr>
            <a:xfrm>
              <a:off x="358140" y="358140"/>
              <a:ext cx="5632450" cy="5633720"/>
            </a:xfrm>
            <a:custGeom>
              <a:avLst/>
              <a:gdLst/>
              <a:ahLst/>
              <a:cxnLst/>
              <a:rect l="l" t="t" r="r" b="b"/>
              <a:pathLst>
                <a:path w="5632450" h="5633720">
                  <a:moveTo>
                    <a:pt x="0" y="0"/>
                  </a:moveTo>
                  <a:lnTo>
                    <a:pt x="5632450" y="0"/>
                  </a:lnTo>
                  <a:lnTo>
                    <a:pt x="5632450" y="5633720"/>
                  </a:lnTo>
                  <a:lnTo>
                    <a:pt x="0" y="5633720"/>
                  </a:lnTo>
                  <a:close/>
                </a:path>
              </a:pathLst>
            </a:custGeom>
            <a:blipFill>
              <a:blip r:embed="rId8"/>
              <a:stretch>
                <a:fillRect l="-38602" r="-38602"/>
              </a:stretch>
            </a:blipFill>
          </p:spPr>
        </p:sp>
      </p:grpSp>
      <p:pic>
        <p:nvPicPr>
          <p:cNvPr id="12" name="Picture 12"/>
          <p:cNvPicPr>
            <a:picLocks noChangeAspect="1"/>
          </p:cNvPicPr>
          <p:nvPr/>
        </p:nvPicPr>
        <p:blipFill>
          <a:blip r:embed="rId9"/>
          <a:srcRect t="34658" r="42728" b="28872"/>
          <a:stretch>
            <a:fillRect/>
          </a:stretch>
        </p:blipFill>
        <p:spPr>
          <a:xfrm>
            <a:off x="2707991" y="5810785"/>
            <a:ext cx="6363519" cy="1007963"/>
          </a:xfrm>
          <a:prstGeom prst="rect">
            <a:avLst/>
          </a:prstGeom>
        </p:spPr>
      </p:pic>
      <p:grpSp>
        <p:nvGrpSpPr>
          <p:cNvPr id="13" name="Group 13"/>
          <p:cNvGrpSpPr>
            <a:grpSpLocks noChangeAspect="1"/>
          </p:cNvGrpSpPr>
          <p:nvPr/>
        </p:nvGrpSpPr>
        <p:grpSpPr>
          <a:xfrm>
            <a:off x="685800" y="2084889"/>
            <a:ext cx="3497580" cy="3497580"/>
            <a:chOff x="0" y="0"/>
            <a:chExt cx="6350000" cy="6350000"/>
          </a:xfrm>
        </p:grpSpPr>
        <p:sp>
          <p:nvSpPr>
            <p:cNvPr id="14" name="Freeform 14"/>
            <p:cNvSpPr/>
            <p:nvPr/>
          </p:nvSpPr>
          <p:spPr>
            <a:xfrm>
              <a:off x="0" y="0"/>
              <a:ext cx="6350000" cy="634746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AD553F"/>
            </a:solidFill>
          </p:spPr>
        </p:sp>
        <p:sp>
          <p:nvSpPr>
            <p:cNvPr id="15" name="Freeform 15"/>
            <p:cNvSpPr/>
            <p:nvPr/>
          </p:nvSpPr>
          <p:spPr>
            <a:xfrm>
              <a:off x="358140" y="358140"/>
              <a:ext cx="5632450" cy="5633720"/>
            </a:xfrm>
            <a:custGeom>
              <a:avLst/>
              <a:gdLst/>
              <a:ahLst/>
              <a:cxnLst/>
              <a:rect l="l" t="t" r="r" b="b"/>
              <a:pathLst>
                <a:path w="5632450" h="5633720">
                  <a:moveTo>
                    <a:pt x="0" y="0"/>
                  </a:moveTo>
                  <a:lnTo>
                    <a:pt x="5632450" y="0"/>
                  </a:lnTo>
                  <a:lnTo>
                    <a:pt x="5632450" y="5633720"/>
                  </a:lnTo>
                  <a:lnTo>
                    <a:pt x="0" y="5633720"/>
                  </a:lnTo>
                  <a:close/>
                </a:path>
              </a:pathLst>
            </a:custGeom>
            <a:blipFill>
              <a:blip r:embed="rId10"/>
              <a:stretch>
                <a:fillRect l="-25016" r="-25016"/>
              </a:stretch>
            </a:blipFill>
          </p:spPr>
        </p:sp>
      </p:grpSp>
      <p:grpSp>
        <p:nvGrpSpPr>
          <p:cNvPr id="16" name="Group 16"/>
          <p:cNvGrpSpPr>
            <a:grpSpLocks noChangeAspect="1"/>
          </p:cNvGrpSpPr>
          <p:nvPr/>
        </p:nvGrpSpPr>
        <p:grpSpPr>
          <a:xfrm>
            <a:off x="4534181" y="1531559"/>
            <a:ext cx="3497580" cy="3497580"/>
            <a:chOff x="0" y="0"/>
            <a:chExt cx="6350000" cy="6350000"/>
          </a:xfrm>
        </p:grpSpPr>
        <p:sp>
          <p:nvSpPr>
            <p:cNvPr id="17" name="Freeform 17"/>
            <p:cNvSpPr/>
            <p:nvPr/>
          </p:nvSpPr>
          <p:spPr>
            <a:xfrm>
              <a:off x="0" y="0"/>
              <a:ext cx="6350000" cy="634746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AD553F"/>
            </a:solidFill>
          </p:spPr>
        </p:sp>
        <p:sp>
          <p:nvSpPr>
            <p:cNvPr id="18" name="Freeform 18"/>
            <p:cNvSpPr/>
            <p:nvPr/>
          </p:nvSpPr>
          <p:spPr>
            <a:xfrm>
              <a:off x="358140" y="358140"/>
              <a:ext cx="5632450" cy="5633720"/>
            </a:xfrm>
            <a:custGeom>
              <a:avLst/>
              <a:gdLst/>
              <a:ahLst/>
              <a:cxnLst/>
              <a:rect l="l" t="t" r="r" b="b"/>
              <a:pathLst>
                <a:path w="5632450" h="5633720">
                  <a:moveTo>
                    <a:pt x="0" y="0"/>
                  </a:moveTo>
                  <a:lnTo>
                    <a:pt x="5632450" y="0"/>
                  </a:lnTo>
                  <a:lnTo>
                    <a:pt x="5632450" y="5633720"/>
                  </a:lnTo>
                  <a:lnTo>
                    <a:pt x="0" y="5633720"/>
                  </a:lnTo>
                  <a:close/>
                </a:path>
              </a:pathLst>
            </a:custGeom>
            <a:blipFill>
              <a:blip r:embed="rId11"/>
              <a:stretch>
                <a:fillRect l="-32387" r="-17956"/>
              </a:stretch>
            </a:blipFill>
          </p:spPr>
        </p:sp>
      </p:grpSp>
      <p:sp>
        <p:nvSpPr>
          <p:cNvPr id="19" name="TextBox 19"/>
          <p:cNvSpPr txBox="1"/>
          <p:nvPr/>
        </p:nvSpPr>
        <p:spPr>
          <a:xfrm>
            <a:off x="1784737" y="553246"/>
            <a:ext cx="8210026" cy="615553"/>
          </a:xfrm>
          <a:prstGeom prst="rect">
            <a:avLst/>
          </a:prstGeom>
        </p:spPr>
        <p:txBody>
          <a:bodyPr lIns="0" tIns="0" rIns="0" bIns="0" rtlCol="0" anchor="t">
            <a:spAutoFit/>
          </a:bodyPr>
          <a:lstStyle/>
          <a:p>
            <a:pPr algn="ctr">
              <a:lnSpc>
                <a:spcPts val="4800"/>
              </a:lnSpc>
            </a:pPr>
            <a:r>
              <a:rPr lang="en-US" sz="5334" b="1" spc="1792">
                <a:solidFill>
                  <a:srgbClr val="FF0000"/>
                </a:solidFill>
                <a:latin typeface="Courier New" panose="02070309020205020404" pitchFamily="49" charset="0"/>
                <a:cs typeface="Courier New" panose="02070309020205020404" pitchFamily="49" charset="0"/>
              </a:rPr>
              <a:t>-Kinh Vê-đa</a:t>
            </a:r>
          </a:p>
        </p:txBody>
      </p:sp>
      <p:sp>
        <p:nvSpPr>
          <p:cNvPr id="20" name="TextBox 20"/>
          <p:cNvSpPr txBox="1"/>
          <p:nvPr/>
        </p:nvSpPr>
        <p:spPr>
          <a:xfrm>
            <a:off x="2841163" y="6022685"/>
            <a:ext cx="6230348" cy="1038746"/>
          </a:xfrm>
          <a:prstGeom prst="rect">
            <a:avLst/>
          </a:prstGeom>
        </p:spPr>
        <p:txBody>
          <a:bodyPr lIns="0" tIns="0" rIns="0" bIns="0" rtlCol="0" anchor="t">
            <a:spAutoFit/>
          </a:bodyPr>
          <a:lstStyle/>
          <a:p>
            <a:pPr algn="ctr">
              <a:lnSpc>
                <a:spcPts val="2667"/>
              </a:lnSpc>
              <a:spcBef>
                <a:spcPct val="0"/>
              </a:spcBef>
            </a:pPr>
            <a:r>
              <a:rPr lang="en-US" sz="2222">
                <a:solidFill>
                  <a:srgbClr val="302C2C"/>
                </a:solidFill>
                <a:latin typeface="Varela Round"/>
              </a:rPr>
              <a:t>Trong kinh có những bản tụng ca để ca ngợi các vị thần, như thần lửa, thần núi, thần sông...</a:t>
            </a:r>
          </a:p>
        </p:txBody>
      </p:sp>
      <p:sp>
        <p:nvSpPr>
          <p:cNvPr id="21" name="TextBox 21"/>
          <p:cNvSpPr txBox="1"/>
          <p:nvPr/>
        </p:nvSpPr>
        <p:spPr>
          <a:xfrm>
            <a:off x="3147539" y="6015848"/>
            <a:ext cx="5896923" cy="666849"/>
          </a:xfrm>
          <a:prstGeom prst="rect">
            <a:avLst/>
          </a:prstGeom>
        </p:spPr>
        <p:txBody>
          <a:bodyPr lIns="0" tIns="0" rIns="0" bIns="0" rtlCol="0" anchor="t">
            <a:spAutoFit/>
          </a:bodyPr>
          <a:lstStyle/>
          <a:p>
            <a:pPr algn="ctr">
              <a:lnSpc>
                <a:spcPts val="2639"/>
              </a:lnSpc>
              <a:spcBef>
                <a:spcPct val="0"/>
              </a:spcBef>
            </a:pPr>
            <a:r>
              <a:rPr lang="en-US" sz="2199">
                <a:solidFill>
                  <a:srgbClr val="302C2C"/>
                </a:solidFill>
                <a:latin typeface="Varela Round"/>
              </a:rPr>
              <a:t>Được xem là cội gốc của giới Bà La Môn và là suối nguồn của nền văn minh Ấn Độ</a:t>
            </a:r>
          </a:p>
        </p:txBody>
      </p:sp>
    </p:spTree>
    <p:extLst>
      <p:ext uri="{BB962C8B-B14F-4D97-AF65-F5344CB8AC3E}">
        <p14:creationId xmlns:p14="http://schemas.microsoft.com/office/powerpoint/2010/main" val="14588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8)">
                                      <p:cBhvr>
                                        <p:cTn id="7" dur="1300"/>
                                        <p:tgtEl>
                                          <p:spTgt spid="13"/>
                                        </p:tgtEl>
                                      </p:cBhvr>
                                    </p:animEffect>
                                  </p:childTnLst>
                                </p:cTn>
                              </p:par>
                              <p:par>
                                <p:cTn id="8" presetID="21"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8)">
                                      <p:cBhvr>
                                        <p:cTn id="10" dur="1400"/>
                                        <p:tgtEl>
                                          <p:spTgt spid="16"/>
                                        </p:tgtEl>
                                      </p:cBhvr>
                                    </p:animEffect>
                                  </p:childTnLst>
                                </p:cTn>
                              </p:par>
                              <p:par>
                                <p:cTn id="11" presetID="21"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8)">
                                      <p:cBhvr>
                                        <p:cTn id="13" dur="14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2192000" cy="6858000"/>
          </a:xfrm>
          <a:prstGeom prst="rect">
            <a:avLst/>
          </a:prstGeom>
        </p:spPr>
      </p:pic>
      <p:pic>
        <p:nvPicPr>
          <p:cNvPr id="3" name="Picture 3"/>
          <p:cNvPicPr>
            <a:picLocks noChangeAspect="1"/>
          </p:cNvPicPr>
          <p:nvPr/>
        </p:nvPicPr>
        <p:blipFill>
          <a:blip r:embed="rId3"/>
          <a:srcRect l="10242" t="49673"/>
          <a:stretch>
            <a:fillRect/>
          </a:stretch>
        </p:blipFill>
        <p:spPr>
          <a:xfrm>
            <a:off x="0" y="0"/>
            <a:ext cx="6337134" cy="999335"/>
          </a:xfrm>
          <a:prstGeom prst="rect">
            <a:avLst/>
          </a:prstGeom>
        </p:spPr>
      </p:pic>
      <p:pic>
        <p:nvPicPr>
          <p:cNvPr id="4" name="Picture 4"/>
          <p:cNvPicPr>
            <a:picLocks noChangeAspect="1"/>
          </p:cNvPicPr>
          <p:nvPr/>
        </p:nvPicPr>
        <p:blipFill>
          <a:blip r:embed="rId4"/>
          <a:srcRect t="20976" r="33873"/>
          <a:stretch>
            <a:fillRect/>
          </a:stretch>
        </p:blipFill>
        <p:spPr>
          <a:xfrm rot="859101">
            <a:off x="4939540" y="-1513351"/>
            <a:ext cx="8300371" cy="3583326"/>
          </a:xfrm>
          <a:prstGeom prst="rect">
            <a:avLst/>
          </a:prstGeom>
        </p:spPr>
      </p:pic>
      <p:pic>
        <p:nvPicPr>
          <p:cNvPr id="5" name="Picture 5"/>
          <p:cNvPicPr>
            <a:picLocks noChangeAspect="1"/>
          </p:cNvPicPr>
          <p:nvPr/>
        </p:nvPicPr>
        <p:blipFill>
          <a:blip r:embed="rId5"/>
          <a:srcRect l="11945" r="61603"/>
          <a:stretch>
            <a:fillRect/>
          </a:stretch>
        </p:blipFill>
        <p:spPr>
          <a:xfrm rot="-5400000">
            <a:off x="4671823" y="-3376768"/>
            <a:ext cx="5451071" cy="14735145"/>
          </a:xfrm>
          <a:prstGeom prst="rect">
            <a:avLst/>
          </a:prstGeom>
        </p:spPr>
      </p:pic>
      <p:grpSp>
        <p:nvGrpSpPr>
          <p:cNvPr id="7" name="Group 7"/>
          <p:cNvGrpSpPr>
            <a:grpSpLocks noChangeAspect="1"/>
          </p:cNvGrpSpPr>
          <p:nvPr/>
        </p:nvGrpSpPr>
        <p:grpSpPr>
          <a:xfrm>
            <a:off x="265470" y="1202715"/>
            <a:ext cx="5309385" cy="4405728"/>
            <a:chOff x="0" y="0"/>
            <a:chExt cx="6350000" cy="5269230"/>
          </a:xfrm>
        </p:grpSpPr>
        <p:sp>
          <p:nvSpPr>
            <p:cNvPr id="8" name="Freeform 8"/>
            <p:cNvSpPr/>
            <p:nvPr/>
          </p:nvSpPr>
          <p:spPr>
            <a:xfrm>
              <a:off x="114300" y="106680"/>
              <a:ext cx="6121400" cy="5057140"/>
            </a:xfrm>
            <a:custGeom>
              <a:avLst/>
              <a:gdLst/>
              <a:ahLst/>
              <a:cxnLst/>
              <a:rect l="l" t="t" r="r" b="b"/>
              <a:pathLst>
                <a:path w="6121400" h="5057140">
                  <a:moveTo>
                    <a:pt x="5604510" y="1168400"/>
                  </a:moveTo>
                  <a:cubicBezTo>
                    <a:pt x="5723890" y="849630"/>
                    <a:pt x="5513070" y="590550"/>
                    <a:pt x="5284470" y="698500"/>
                  </a:cubicBezTo>
                  <a:cubicBezTo>
                    <a:pt x="5345430" y="50800"/>
                    <a:pt x="4484370" y="313690"/>
                    <a:pt x="4372610" y="0"/>
                  </a:cubicBezTo>
                  <a:lnTo>
                    <a:pt x="1750060" y="0"/>
                  </a:lnTo>
                  <a:cubicBezTo>
                    <a:pt x="1638300" y="314960"/>
                    <a:pt x="777240" y="52070"/>
                    <a:pt x="838200" y="698500"/>
                  </a:cubicBezTo>
                  <a:cubicBezTo>
                    <a:pt x="609600" y="590550"/>
                    <a:pt x="398780" y="849630"/>
                    <a:pt x="518160" y="1168400"/>
                  </a:cubicBezTo>
                  <a:cubicBezTo>
                    <a:pt x="246380" y="1162050"/>
                    <a:pt x="20320" y="1430020"/>
                    <a:pt x="1270" y="1634490"/>
                  </a:cubicBezTo>
                  <a:lnTo>
                    <a:pt x="0" y="3473450"/>
                  </a:lnTo>
                  <a:cubicBezTo>
                    <a:pt x="29210" y="3674110"/>
                    <a:pt x="250190" y="3902710"/>
                    <a:pt x="515620" y="3897630"/>
                  </a:cubicBezTo>
                  <a:cubicBezTo>
                    <a:pt x="396240" y="4216400"/>
                    <a:pt x="607060" y="4475480"/>
                    <a:pt x="835660" y="4367530"/>
                  </a:cubicBezTo>
                  <a:cubicBezTo>
                    <a:pt x="775970" y="5007610"/>
                    <a:pt x="1619250" y="4757420"/>
                    <a:pt x="1743710" y="5057140"/>
                  </a:cubicBezTo>
                  <a:lnTo>
                    <a:pt x="4376420" y="5057140"/>
                  </a:lnTo>
                  <a:cubicBezTo>
                    <a:pt x="4502150" y="4757420"/>
                    <a:pt x="5345430" y="5007610"/>
                    <a:pt x="5284470" y="4367530"/>
                  </a:cubicBezTo>
                  <a:cubicBezTo>
                    <a:pt x="5513070" y="4475480"/>
                    <a:pt x="5723890" y="4216400"/>
                    <a:pt x="5604510" y="3897630"/>
                  </a:cubicBezTo>
                  <a:cubicBezTo>
                    <a:pt x="5877560" y="3903980"/>
                    <a:pt x="6103620" y="3661410"/>
                    <a:pt x="6121400" y="3456940"/>
                  </a:cubicBezTo>
                  <a:lnTo>
                    <a:pt x="6121400" y="1609090"/>
                  </a:lnTo>
                  <a:cubicBezTo>
                    <a:pt x="6102350" y="1404620"/>
                    <a:pt x="5877560" y="1162050"/>
                    <a:pt x="5604510" y="1168400"/>
                  </a:cubicBezTo>
                </a:path>
              </a:pathLst>
            </a:custGeom>
            <a:blipFill>
              <a:blip r:embed="rId6"/>
              <a:stretch>
                <a:fillRect t="-25342" b="-41093"/>
              </a:stretch>
            </a:blipFill>
          </p:spPr>
        </p:sp>
        <p:sp>
          <p:nvSpPr>
            <p:cNvPr id="9" name="Freeform 9"/>
            <p:cNvSpPr/>
            <p:nvPr/>
          </p:nvSpPr>
          <p:spPr>
            <a:xfrm>
              <a:off x="63500" y="62230"/>
              <a:ext cx="6223000" cy="5144770"/>
            </a:xfrm>
            <a:custGeom>
              <a:avLst/>
              <a:gdLst/>
              <a:ahLst/>
              <a:cxnLst/>
              <a:rect l="l" t="t" r="r" b="b"/>
              <a:pathLst>
                <a:path w="6223000" h="5144770">
                  <a:moveTo>
                    <a:pt x="4447540" y="5144770"/>
                  </a:moveTo>
                  <a:lnTo>
                    <a:pt x="1772920" y="5144770"/>
                  </a:lnTo>
                  <a:lnTo>
                    <a:pt x="1764030" y="5128260"/>
                  </a:lnTo>
                  <a:cubicBezTo>
                    <a:pt x="1706880" y="5021580"/>
                    <a:pt x="1549400" y="4989830"/>
                    <a:pt x="1383030" y="4955540"/>
                  </a:cubicBezTo>
                  <a:cubicBezTo>
                    <a:pt x="1115060" y="4900930"/>
                    <a:pt x="811530" y="4838700"/>
                    <a:pt x="848360" y="4443730"/>
                  </a:cubicBezTo>
                  <a:cubicBezTo>
                    <a:pt x="756920" y="4486910"/>
                    <a:pt x="659130" y="4472940"/>
                    <a:pt x="588010" y="4406900"/>
                  </a:cubicBezTo>
                  <a:cubicBezTo>
                    <a:pt x="509270" y="4333240"/>
                    <a:pt x="444500" y="4174490"/>
                    <a:pt x="523240" y="3964940"/>
                  </a:cubicBezTo>
                  <a:lnTo>
                    <a:pt x="513080" y="3964940"/>
                  </a:lnTo>
                  <a:cubicBezTo>
                    <a:pt x="255270" y="3964940"/>
                    <a:pt x="29210" y="3740150"/>
                    <a:pt x="0" y="3538220"/>
                  </a:cubicBezTo>
                  <a:lnTo>
                    <a:pt x="0" y="1663700"/>
                  </a:lnTo>
                  <a:cubicBezTo>
                    <a:pt x="17780" y="1468120"/>
                    <a:pt x="232410" y="1182370"/>
                    <a:pt x="525780" y="1188720"/>
                  </a:cubicBezTo>
                  <a:cubicBezTo>
                    <a:pt x="447040" y="979170"/>
                    <a:pt x="511810" y="820420"/>
                    <a:pt x="590550" y="746760"/>
                  </a:cubicBezTo>
                  <a:cubicBezTo>
                    <a:pt x="661670" y="680720"/>
                    <a:pt x="759460" y="668020"/>
                    <a:pt x="850900" y="709930"/>
                  </a:cubicBezTo>
                  <a:cubicBezTo>
                    <a:pt x="814070" y="314960"/>
                    <a:pt x="1117600" y="252730"/>
                    <a:pt x="1385570" y="198120"/>
                  </a:cubicBezTo>
                  <a:cubicBezTo>
                    <a:pt x="1555750" y="163830"/>
                    <a:pt x="1717040" y="130810"/>
                    <a:pt x="1770380" y="17780"/>
                  </a:cubicBezTo>
                  <a:lnTo>
                    <a:pt x="1779270" y="0"/>
                  </a:lnTo>
                  <a:lnTo>
                    <a:pt x="4443730" y="0"/>
                  </a:lnTo>
                  <a:lnTo>
                    <a:pt x="4452620" y="17780"/>
                  </a:lnTo>
                  <a:cubicBezTo>
                    <a:pt x="4505960" y="130810"/>
                    <a:pt x="4667250" y="163830"/>
                    <a:pt x="4837430" y="198120"/>
                  </a:cubicBezTo>
                  <a:cubicBezTo>
                    <a:pt x="5105400" y="252730"/>
                    <a:pt x="5410200" y="314960"/>
                    <a:pt x="5372100" y="709930"/>
                  </a:cubicBezTo>
                  <a:cubicBezTo>
                    <a:pt x="5463540" y="666750"/>
                    <a:pt x="5561330" y="680720"/>
                    <a:pt x="5632450" y="746760"/>
                  </a:cubicBezTo>
                  <a:cubicBezTo>
                    <a:pt x="5711190" y="820420"/>
                    <a:pt x="5775960" y="979170"/>
                    <a:pt x="5697220" y="1188720"/>
                  </a:cubicBezTo>
                  <a:lnTo>
                    <a:pt x="5707380" y="1188720"/>
                  </a:lnTo>
                  <a:cubicBezTo>
                    <a:pt x="5979160" y="1188720"/>
                    <a:pt x="6203950" y="1423670"/>
                    <a:pt x="6223000" y="1634490"/>
                  </a:cubicBezTo>
                  <a:lnTo>
                    <a:pt x="6223000" y="3516630"/>
                  </a:lnTo>
                  <a:cubicBezTo>
                    <a:pt x="6203950" y="3728720"/>
                    <a:pt x="5979160" y="3964940"/>
                    <a:pt x="5707380" y="3964940"/>
                  </a:cubicBezTo>
                  <a:lnTo>
                    <a:pt x="5697220" y="3964940"/>
                  </a:lnTo>
                  <a:cubicBezTo>
                    <a:pt x="5775960" y="4174490"/>
                    <a:pt x="5711190" y="4333240"/>
                    <a:pt x="5632450" y="4406900"/>
                  </a:cubicBezTo>
                  <a:cubicBezTo>
                    <a:pt x="5561330" y="4472940"/>
                    <a:pt x="5463540" y="4485640"/>
                    <a:pt x="5372100" y="4443729"/>
                  </a:cubicBezTo>
                  <a:cubicBezTo>
                    <a:pt x="5408930" y="4838700"/>
                    <a:pt x="5105400" y="4900929"/>
                    <a:pt x="4837430" y="4955539"/>
                  </a:cubicBezTo>
                  <a:cubicBezTo>
                    <a:pt x="4671060" y="4989829"/>
                    <a:pt x="4513580" y="5021579"/>
                    <a:pt x="4456430" y="5128259"/>
                  </a:cubicBezTo>
                  <a:lnTo>
                    <a:pt x="4447540" y="5144769"/>
                  </a:lnTo>
                  <a:close/>
                  <a:moveTo>
                    <a:pt x="1809750" y="5082540"/>
                  </a:moveTo>
                  <a:lnTo>
                    <a:pt x="4411980" y="5082540"/>
                  </a:lnTo>
                  <a:cubicBezTo>
                    <a:pt x="4488180" y="4963160"/>
                    <a:pt x="4652010" y="4930140"/>
                    <a:pt x="4826000" y="4894580"/>
                  </a:cubicBezTo>
                  <a:cubicBezTo>
                    <a:pt x="5091430" y="4839970"/>
                    <a:pt x="5342891" y="4789170"/>
                    <a:pt x="5311141" y="4448810"/>
                  </a:cubicBezTo>
                  <a:lnTo>
                    <a:pt x="5300981" y="4339590"/>
                  </a:lnTo>
                  <a:lnTo>
                    <a:pt x="5400041" y="4386580"/>
                  </a:lnTo>
                  <a:cubicBezTo>
                    <a:pt x="5468620" y="4418330"/>
                    <a:pt x="5538470" y="4409440"/>
                    <a:pt x="5590541" y="4361180"/>
                  </a:cubicBezTo>
                  <a:cubicBezTo>
                    <a:pt x="5655311" y="4301490"/>
                    <a:pt x="5707381" y="4166870"/>
                    <a:pt x="5640070" y="3987800"/>
                  </a:cubicBezTo>
                  <a:lnTo>
                    <a:pt x="5607050" y="3901440"/>
                  </a:lnTo>
                  <a:lnTo>
                    <a:pt x="5707380" y="3903981"/>
                  </a:lnTo>
                  <a:cubicBezTo>
                    <a:pt x="5942330" y="3903981"/>
                    <a:pt x="6144260" y="3694431"/>
                    <a:pt x="6160770" y="3514090"/>
                  </a:cubicBezTo>
                  <a:lnTo>
                    <a:pt x="6160770" y="1639570"/>
                  </a:lnTo>
                  <a:cubicBezTo>
                    <a:pt x="6142991" y="1460500"/>
                    <a:pt x="5942330" y="1252220"/>
                    <a:pt x="5707380" y="1252220"/>
                  </a:cubicBezTo>
                  <a:lnTo>
                    <a:pt x="5605780" y="1254760"/>
                  </a:lnTo>
                  <a:lnTo>
                    <a:pt x="5638800" y="1168400"/>
                  </a:lnTo>
                  <a:cubicBezTo>
                    <a:pt x="5706110" y="988060"/>
                    <a:pt x="5654041" y="854710"/>
                    <a:pt x="5589270" y="795020"/>
                  </a:cubicBezTo>
                  <a:cubicBezTo>
                    <a:pt x="5537200" y="746760"/>
                    <a:pt x="5467350" y="736600"/>
                    <a:pt x="5398770" y="769620"/>
                  </a:cubicBezTo>
                  <a:lnTo>
                    <a:pt x="5299711" y="816610"/>
                  </a:lnTo>
                  <a:lnTo>
                    <a:pt x="5309870" y="707390"/>
                  </a:lnTo>
                  <a:cubicBezTo>
                    <a:pt x="5341620" y="368300"/>
                    <a:pt x="5090161" y="316230"/>
                    <a:pt x="4824730" y="261620"/>
                  </a:cubicBezTo>
                  <a:cubicBezTo>
                    <a:pt x="4646930" y="224790"/>
                    <a:pt x="4478020" y="190500"/>
                    <a:pt x="4404360" y="63500"/>
                  </a:cubicBezTo>
                  <a:lnTo>
                    <a:pt x="1818640" y="63500"/>
                  </a:lnTo>
                  <a:cubicBezTo>
                    <a:pt x="1746250" y="190500"/>
                    <a:pt x="1577340" y="224790"/>
                    <a:pt x="1398270" y="261620"/>
                  </a:cubicBezTo>
                  <a:cubicBezTo>
                    <a:pt x="1131570" y="316230"/>
                    <a:pt x="881380" y="367030"/>
                    <a:pt x="913130" y="707390"/>
                  </a:cubicBezTo>
                  <a:lnTo>
                    <a:pt x="923290" y="816610"/>
                  </a:lnTo>
                  <a:lnTo>
                    <a:pt x="824230" y="769620"/>
                  </a:lnTo>
                  <a:cubicBezTo>
                    <a:pt x="755650" y="737870"/>
                    <a:pt x="685800" y="746760"/>
                    <a:pt x="633730" y="795020"/>
                  </a:cubicBezTo>
                  <a:cubicBezTo>
                    <a:pt x="568960" y="854710"/>
                    <a:pt x="516890" y="989330"/>
                    <a:pt x="584200" y="1168400"/>
                  </a:cubicBezTo>
                  <a:lnTo>
                    <a:pt x="617220" y="1254760"/>
                  </a:lnTo>
                  <a:lnTo>
                    <a:pt x="516890" y="1252220"/>
                  </a:lnTo>
                  <a:cubicBezTo>
                    <a:pt x="266700" y="1252220"/>
                    <a:pt x="78740" y="1502410"/>
                    <a:pt x="62230" y="1668780"/>
                  </a:cubicBezTo>
                  <a:lnTo>
                    <a:pt x="60960" y="3531870"/>
                  </a:lnTo>
                  <a:cubicBezTo>
                    <a:pt x="87630" y="3707130"/>
                    <a:pt x="285750" y="3902710"/>
                    <a:pt x="513080" y="3902710"/>
                  </a:cubicBezTo>
                  <a:lnTo>
                    <a:pt x="613410" y="3900170"/>
                  </a:lnTo>
                  <a:lnTo>
                    <a:pt x="580390" y="3986530"/>
                  </a:lnTo>
                  <a:cubicBezTo>
                    <a:pt x="513080" y="4166870"/>
                    <a:pt x="565150" y="4300220"/>
                    <a:pt x="629920" y="4359910"/>
                  </a:cubicBezTo>
                  <a:cubicBezTo>
                    <a:pt x="681990" y="4408170"/>
                    <a:pt x="751840" y="4418330"/>
                    <a:pt x="820420" y="4385310"/>
                  </a:cubicBezTo>
                  <a:lnTo>
                    <a:pt x="919480" y="4338320"/>
                  </a:lnTo>
                  <a:lnTo>
                    <a:pt x="909320" y="4447540"/>
                  </a:lnTo>
                  <a:cubicBezTo>
                    <a:pt x="877570" y="4786630"/>
                    <a:pt x="1129030" y="4838700"/>
                    <a:pt x="1394460" y="4893310"/>
                  </a:cubicBezTo>
                  <a:cubicBezTo>
                    <a:pt x="1568450" y="4930140"/>
                    <a:pt x="1733550" y="4963160"/>
                    <a:pt x="1809750" y="5082540"/>
                  </a:cubicBezTo>
                  <a:close/>
                </a:path>
              </a:pathLst>
            </a:custGeom>
            <a:solidFill>
              <a:srgbClr val="806B37"/>
            </a:solidFill>
          </p:spPr>
        </p:sp>
      </p:grpSp>
      <p:grpSp>
        <p:nvGrpSpPr>
          <p:cNvPr id="10" name="Group 10"/>
          <p:cNvGrpSpPr>
            <a:grpSpLocks noChangeAspect="1"/>
          </p:cNvGrpSpPr>
          <p:nvPr/>
        </p:nvGrpSpPr>
        <p:grpSpPr>
          <a:xfrm>
            <a:off x="6617146" y="1223567"/>
            <a:ext cx="5309385" cy="4405728"/>
            <a:chOff x="0" y="0"/>
            <a:chExt cx="6350000" cy="5269230"/>
          </a:xfrm>
        </p:grpSpPr>
        <p:sp>
          <p:nvSpPr>
            <p:cNvPr id="11" name="Freeform 11"/>
            <p:cNvSpPr/>
            <p:nvPr/>
          </p:nvSpPr>
          <p:spPr>
            <a:xfrm>
              <a:off x="114300" y="106680"/>
              <a:ext cx="6121400" cy="5057140"/>
            </a:xfrm>
            <a:custGeom>
              <a:avLst/>
              <a:gdLst/>
              <a:ahLst/>
              <a:cxnLst/>
              <a:rect l="l" t="t" r="r" b="b"/>
              <a:pathLst>
                <a:path w="6121400" h="5057140">
                  <a:moveTo>
                    <a:pt x="5604510" y="1168400"/>
                  </a:moveTo>
                  <a:cubicBezTo>
                    <a:pt x="5723890" y="849630"/>
                    <a:pt x="5513070" y="590550"/>
                    <a:pt x="5284470" y="698500"/>
                  </a:cubicBezTo>
                  <a:cubicBezTo>
                    <a:pt x="5345430" y="50800"/>
                    <a:pt x="4484370" y="313690"/>
                    <a:pt x="4372610" y="0"/>
                  </a:cubicBezTo>
                  <a:lnTo>
                    <a:pt x="1750060" y="0"/>
                  </a:lnTo>
                  <a:cubicBezTo>
                    <a:pt x="1638300" y="314960"/>
                    <a:pt x="777240" y="52070"/>
                    <a:pt x="838200" y="698500"/>
                  </a:cubicBezTo>
                  <a:cubicBezTo>
                    <a:pt x="609600" y="590550"/>
                    <a:pt x="398780" y="849630"/>
                    <a:pt x="518160" y="1168400"/>
                  </a:cubicBezTo>
                  <a:cubicBezTo>
                    <a:pt x="246380" y="1162050"/>
                    <a:pt x="20320" y="1430020"/>
                    <a:pt x="1270" y="1634490"/>
                  </a:cubicBezTo>
                  <a:lnTo>
                    <a:pt x="0" y="3473450"/>
                  </a:lnTo>
                  <a:cubicBezTo>
                    <a:pt x="29210" y="3674110"/>
                    <a:pt x="250190" y="3902710"/>
                    <a:pt x="515620" y="3897630"/>
                  </a:cubicBezTo>
                  <a:cubicBezTo>
                    <a:pt x="396240" y="4216400"/>
                    <a:pt x="607060" y="4475480"/>
                    <a:pt x="835660" y="4367530"/>
                  </a:cubicBezTo>
                  <a:cubicBezTo>
                    <a:pt x="775970" y="5007610"/>
                    <a:pt x="1619250" y="4757420"/>
                    <a:pt x="1743710" y="5057140"/>
                  </a:cubicBezTo>
                  <a:lnTo>
                    <a:pt x="4376420" y="5057140"/>
                  </a:lnTo>
                  <a:cubicBezTo>
                    <a:pt x="4502150" y="4757420"/>
                    <a:pt x="5345430" y="5007610"/>
                    <a:pt x="5284470" y="4367530"/>
                  </a:cubicBezTo>
                  <a:cubicBezTo>
                    <a:pt x="5513070" y="4475480"/>
                    <a:pt x="5723890" y="4216400"/>
                    <a:pt x="5604510" y="3897630"/>
                  </a:cubicBezTo>
                  <a:cubicBezTo>
                    <a:pt x="5877560" y="3903980"/>
                    <a:pt x="6103620" y="3661410"/>
                    <a:pt x="6121400" y="3456940"/>
                  </a:cubicBezTo>
                  <a:lnTo>
                    <a:pt x="6121400" y="1609090"/>
                  </a:lnTo>
                  <a:cubicBezTo>
                    <a:pt x="6102350" y="1404620"/>
                    <a:pt x="5877560" y="1162050"/>
                    <a:pt x="5604510" y="1168400"/>
                  </a:cubicBezTo>
                </a:path>
              </a:pathLst>
            </a:custGeom>
            <a:blipFill>
              <a:blip r:embed="rId7"/>
              <a:stretch>
                <a:fillRect b="-61824"/>
              </a:stretch>
            </a:blipFill>
          </p:spPr>
        </p:sp>
        <p:sp>
          <p:nvSpPr>
            <p:cNvPr id="12" name="Freeform 12"/>
            <p:cNvSpPr/>
            <p:nvPr/>
          </p:nvSpPr>
          <p:spPr>
            <a:xfrm>
              <a:off x="63500" y="62230"/>
              <a:ext cx="6223000" cy="5144770"/>
            </a:xfrm>
            <a:custGeom>
              <a:avLst/>
              <a:gdLst/>
              <a:ahLst/>
              <a:cxnLst/>
              <a:rect l="l" t="t" r="r" b="b"/>
              <a:pathLst>
                <a:path w="6223000" h="5144770">
                  <a:moveTo>
                    <a:pt x="4447540" y="5144770"/>
                  </a:moveTo>
                  <a:lnTo>
                    <a:pt x="1772920" y="5144770"/>
                  </a:lnTo>
                  <a:lnTo>
                    <a:pt x="1764030" y="5128260"/>
                  </a:lnTo>
                  <a:cubicBezTo>
                    <a:pt x="1706880" y="5021580"/>
                    <a:pt x="1549400" y="4989830"/>
                    <a:pt x="1383030" y="4955540"/>
                  </a:cubicBezTo>
                  <a:cubicBezTo>
                    <a:pt x="1115060" y="4900930"/>
                    <a:pt x="811530" y="4838700"/>
                    <a:pt x="848360" y="4443730"/>
                  </a:cubicBezTo>
                  <a:cubicBezTo>
                    <a:pt x="756920" y="4486910"/>
                    <a:pt x="659130" y="4472940"/>
                    <a:pt x="588010" y="4406900"/>
                  </a:cubicBezTo>
                  <a:cubicBezTo>
                    <a:pt x="509270" y="4333240"/>
                    <a:pt x="444500" y="4174490"/>
                    <a:pt x="523240" y="3964940"/>
                  </a:cubicBezTo>
                  <a:lnTo>
                    <a:pt x="513080" y="3964940"/>
                  </a:lnTo>
                  <a:cubicBezTo>
                    <a:pt x="255270" y="3964940"/>
                    <a:pt x="29210" y="3740150"/>
                    <a:pt x="0" y="3538220"/>
                  </a:cubicBezTo>
                  <a:lnTo>
                    <a:pt x="0" y="1663700"/>
                  </a:lnTo>
                  <a:cubicBezTo>
                    <a:pt x="17780" y="1468120"/>
                    <a:pt x="232410" y="1182370"/>
                    <a:pt x="525780" y="1188720"/>
                  </a:cubicBezTo>
                  <a:cubicBezTo>
                    <a:pt x="447040" y="979170"/>
                    <a:pt x="511810" y="820420"/>
                    <a:pt x="590550" y="746760"/>
                  </a:cubicBezTo>
                  <a:cubicBezTo>
                    <a:pt x="661670" y="680720"/>
                    <a:pt x="759460" y="668020"/>
                    <a:pt x="850900" y="709930"/>
                  </a:cubicBezTo>
                  <a:cubicBezTo>
                    <a:pt x="814070" y="314960"/>
                    <a:pt x="1117600" y="252730"/>
                    <a:pt x="1385570" y="198120"/>
                  </a:cubicBezTo>
                  <a:cubicBezTo>
                    <a:pt x="1555750" y="163830"/>
                    <a:pt x="1717040" y="130810"/>
                    <a:pt x="1770380" y="17780"/>
                  </a:cubicBezTo>
                  <a:lnTo>
                    <a:pt x="1779270" y="0"/>
                  </a:lnTo>
                  <a:lnTo>
                    <a:pt x="4443730" y="0"/>
                  </a:lnTo>
                  <a:lnTo>
                    <a:pt x="4452620" y="17780"/>
                  </a:lnTo>
                  <a:cubicBezTo>
                    <a:pt x="4505960" y="130810"/>
                    <a:pt x="4667250" y="163830"/>
                    <a:pt x="4837430" y="198120"/>
                  </a:cubicBezTo>
                  <a:cubicBezTo>
                    <a:pt x="5105400" y="252730"/>
                    <a:pt x="5410200" y="314960"/>
                    <a:pt x="5372100" y="709930"/>
                  </a:cubicBezTo>
                  <a:cubicBezTo>
                    <a:pt x="5463540" y="666750"/>
                    <a:pt x="5561330" y="680720"/>
                    <a:pt x="5632450" y="746760"/>
                  </a:cubicBezTo>
                  <a:cubicBezTo>
                    <a:pt x="5711190" y="820420"/>
                    <a:pt x="5775960" y="979170"/>
                    <a:pt x="5697220" y="1188720"/>
                  </a:cubicBezTo>
                  <a:lnTo>
                    <a:pt x="5707380" y="1188720"/>
                  </a:lnTo>
                  <a:cubicBezTo>
                    <a:pt x="5979160" y="1188720"/>
                    <a:pt x="6203950" y="1423670"/>
                    <a:pt x="6223000" y="1634490"/>
                  </a:cubicBezTo>
                  <a:lnTo>
                    <a:pt x="6223000" y="3516630"/>
                  </a:lnTo>
                  <a:cubicBezTo>
                    <a:pt x="6203950" y="3728720"/>
                    <a:pt x="5979160" y="3964940"/>
                    <a:pt x="5707380" y="3964940"/>
                  </a:cubicBezTo>
                  <a:lnTo>
                    <a:pt x="5697220" y="3964940"/>
                  </a:lnTo>
                  <a:cubicBezTo>
                    <a:pt x="5775960" y="4174490"/>
                    <a:pt x="5711190" y="4333240"/>
                    <a:pt x="5632450" y="4406900"/>
                  </a:cubicBezTo>
                  <a:cubicBezTo>
                    <a:pt x="5561330" y="4472940"/>
                    <a:pt x="5463540" y="4485640"/>
                    <a:pt x="5372100" y="4443729"/>
                  </a:cubicBezTo>
                  <a:cubicBezTo>
                    <a:pt x="5408930" y="4838700"/>
                    <a:pt x="5105400" y="4900929"/>
                    <a:pt x="4837430" y="4955539"/>
                  </a:cubicBezTo>
                  <a:cubicBezTo>
                    <a:pt x="4671060" y="4989829"/>
                    <a:pt x="4513580" y="5021579"/>
                    <a:pt x="4456430" y="5128259"/>
                  </a:cubicBezTo>
                  <a:lnTo>
                    <a:pt x="4447540" y="5144769"/>
                  </a:lnTo>
                  <a:close/>
                  <a:moveTo>
                    <a:pt x="1809750" y="5082540"/>
                  </a:moveTo>
                  <a:lnTo>
                    <a:pt x="4411980" y="5082540"/>
                  </a:lnTo>
                  <a:cubicBezTo>
                    <a:pt x="4488180" y="4963160"/>
                    <a:pt x="4652010" y="4930140"/>
                    <a:pt x="4826000" y="4894580"/>
                  </a:cubicBezTo>
                  <a:cubicBezTo>
                    <a:pt x="5091430" y="4839970"/>
                    <a:pt x="5342891" y="4789170"/>
                    <a:pt x="5311141" y="4448810"/>
                  </a:cubicBezTo>
                  <a:lnTo>
                    <a:pt x="5300981" y="4339590"/>
                  </a:lnTo>
                  <a:lnTo>
                    <a:pt x="5400041" y="4386580"/>
                  </a:lnTo>
                  <a:cubicBezTo>
                    <a:pt x="5468620" y="4418330"/>
                    <a:pt x="5538470" y="4409440"/>
                    <a:pt x="5590541" y="4361180"/>
                  </a:cubicBezTo>
                  <a:cubicBezTo>
                    <a:pt x="5655311" y="4301490"/>
                    <a:pt x="5707381" y="4166870"/>
                    <a:pt x="5640070" y="3987800"/>
                  </a:cubicBezTo>
                  <a:lnTo>
                    <a:pt x="5607050" y="3901440"/>
                  </a:lnTo>
                  <a:lnTo>
                    <a:pt x="5707380" y="3903981"/>
                  </a:lnTo>
                  <a:cubicBezTo>
                    <a:pt x="5942330" y="3903981"/>
                    <a:pt x="6144260" y="3694431"/>
                    <a:pt x="6160770" y="3514090"/>
                  </a:cubicBezTo>
                  <a:lnTo>
                    <a:pt x="6160770" y="1639570"/>
                  </a:lnTo>
                  <a:cubicBezTo>
                    <a:pt x="6142991" y="1460500"/>
                    <a:pt x="5942330" y="1252220"/>
                    <a:pt x="5707380" y="1252220"/>
                  </a:cubicBezTo>
                  <a:lnTo>
                    <a:pt x="5605780" y="1254760"/>
                  </a:lnTo>
                  <a:lnTo>
                    <a:pt x="5638800" y="1168400"/>
                  </a:lnTo>
                  <a:cubicBezTo>
                    <a:pt x="5706110" y="988060"/>
                    <a:pt x="5654041" y="854710"/>
                    <a:pt x="5589270" y="795020"/>
                  </a:cubicBezTo>
                  <a:cubicBezTo>
                    <a:pt x="5537200" y="746760"/>
                    <a:pt x="5467350" y="736600"/>
                    <a:pt x="5398770" y="769620"/>
                  </a:cubicBezTo>
                  <a:lnTo>
                    <a:pt x="5299711" y="816610"/>
                  </a:lnTo>
                  <a:lnTo>
                    <a:pt x="5309870" y="707390"/>
                  </a:lnTo>
                  <a:cubicBezTo>
                    <a:pt x="5341620" y="368300"/>
                    <a:pt x="5090161" y="316230"/>
                    <a:pt x="4824730" y="261620"/>
                  </a:cubicBezTo>
                  <a:cubicBezTo>
                    <a:pt x="4646930" y="224790"/>
                    <a:pt x="4478020" y="190500"/>
                    <a:pt x="4404360" y="63500"/>
                  </a:cubicBezTo>
                  <a:lnTo>
                    <a:pt x="1818640" y="63500"/>
                  </a:lnTo>
                  <a:cubicBezTo>
                    <a:pt x="1746250" y="190500"/>
                    <a:pt x="1577340" y="224790"/>
                    <a:pt x="1398270" y="261620"/>
                  </a:cubicBezTo>
                  <a:cubicBezTo>
                    <a:pt x="1131570" y="316230"/>
                    <a:pt x="881380" y="367030"/>
                    <a:pt x="913130" y="707390"/>
                  </a:cubicBezTo>
                  <a:lnTo>
                    <a:pt x="923290" y="816610"/>
                  </a:lnTo>
                  <a:lnTo>
                    <a:pt x="824230" y="769620"/>
                  </a:lnTo>
                  <a:cubicBezTo>
                    <a:pt x="755650" y="737870"/>
                    <a:pt x="685800" y="746760"/>
                    <a:pt x="633730" y="795020"/>
                  </a:cubicBezTo>
                  <a:cubicBezTo>
                    <a:pt x="568960" y="854710"/>
                    <a:pt x="516890" y="989330"/>
                    <a:pt x="584200" y="1168400"/>
                  </a:cubicBezTo>
                  <a:lnTo>
                    <a:pt x="617220" y="1254760"/>
                  </a:lnTo>
                  <a:lnTo>
                    <a:pt x="516890" y="1252220"/>
                  </a:lnTo>
                  <a:cubicBezTo>
                    <a:pt x="266700" y="1252220"/>
                    <a:pt x="78740" y="1502410"/>
                    <a:pt x="62230" y="1668780"/>
                  </a:cubicBezTo>
                  <a:lnTo>
                    <a:pt x="60960" y="3531870"/>
                  </a:lnTo>
                  <a:cubicBezTo>
                    <a:pt x="87630" y="3707130"/>
                    <a:pt x="285750" y="3902710"/>
                    <a:pt x="513080" y="3902710"/>
                  </a:cubicBezTo>
                  <a:lnTo>
                    <a:pt x="613410" y="3900170"/>
                  </a:lnTo>
                  <a:lnTo>
                    <a:pt x="580390" y="3986530"/>
                  </a:lnTo>
                  <a:cubicBezTo>
                    <a:pt x="513080" y="4166870"/>
                    <a:pt x="565150" y="4300220"/>
                    <a:pt x="629920" y="4359910"/>
                  </a:cubicBezTo>
                  <a:cubicBezTo>
                    <a:pt x="681990" y="4408170"/>
                    <a:pt x="751840" y="4418330"/>
                    <a:pt x="820420" y="4385310"/>
                  </a:cubicBezTo>
                  <a:lnTo>
                    <a:pt x="919480" y="4338320"/>
                  </a:lnTo>
                  <a:lnTo>
                    <a:pt x="909320" y="4447540"/>
                  </a:lnTo>
                  <a:cubicBezTo>
                    <a:pt x="877570" y="4786630"/>
                    <a:pt x="1129030" y="4838700"/>
                    <a:pt x="1394460" y="4893310"/>
                  </a:cubicBezTo>
                  <a:cubicBezTo>
                    <a:pt x="1568450" y="4930140"/>
                    <a:pt x="1733550" y="4963160"/>
                    <a:pt x="1809750" y="5082540"/>
                  </a:cubicBezTo>
                  <a:close/>
                </a:path>
              </a:pathLst>
            </a:custGeom>
            <a:solidFill>
              <a:srgbClr val="806B37"/>
            </a:solidFill>
          </p:spPr>
        </p:sp>
      </p:grpSp>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786" y="5661192"/>
            <a:ext cx="5780753" cy="112885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10079" y="5655868"/>
            <a:ext cx="5723518" cy="1144380"/>
          </a:xfrm>
          <a:prstGeom prst="rect">
            <a:avLst/>
          </a:prstGeom>
        </p:spPr>
      </p:pic>
      <p:sp>
        <p:nvSpPr>
          <p:cNvPr id="15" name="TextBox 15"/>
          <p:cNvSpPr txBox="1"/>
          <p:nvPr/>
        </p:nvSpPr>
        <p:spPr>
          <a:xfrm>
            <a:off x="3113631" y="651132"/>
            <a:ext cx="6049690" cy="786754"/>
          </a:xfrm>
          <a:prstGeom prst="rect">
            <a:avLst/>
          </a:prstGeom>
        </p:spPr>
        <p:txBody>
          <a:bodyPr wrap="square" lIns="0" tIns="0" rIns="0" bIns="0" rtlCol="0" anchor="t">
            <a:spAutoFit/>
          </a:bodyPr>
          <a:lstStyle/>
          <a:p>
            <a:pPr>
              <a:lnSpc>
                <a:spcPts val="5334"/>
              </a:lnSpc>
            </a:pPr>
            <a:r>
              <a:rPr lang="en-US" sz="7200" b="1" spc="2096">
                <a:solidFill>
                  <a:srgbClr val="002060"/>
                </a:solidFill>
                <a:latin typeface="Courier New" panose="02070309020205020404" pitchFamily="49" charset="0"/>
                <a:cs typeface="Courier New" panose="02070309020205020404" pitchFamily="49" charset="0"/>
              </a:rPr>
              <a:t>-Sử thi</a:t>
            </a:r>
          </a:p>
        </p:txBody>
      </p:sp>
      <p:sp>
        <p:nvSpPr>
          <p:cNvPr id="16" name="TextBox 16"/>
          <p:cNvSpPr txBox="1"/>
          <p:nvPr/>
        </p:nvSpPr>
        <p:spPr>
          <a:xfrm>
            <a:off x="937761" y="5860601"/>
            <a:ext cx="4584000" cy="666849"/>
          </a:xfrm>
          <a:prstGeom prst="rect">
            <a:avLst/>
          </a:prstGeom>
        </p:spPr>
        <p:txBody>
          <a:bodyPr wrap="square" lIns="0" tIns="0" rIns="0" bIns="0" rtlCol="0" anchor="t">
            <a:spAutoFit/>
          </a:bodyPr>
          <a:lstStyle/>
          <a:p>
            <a:pPr>
              <a:lnSpc>
                <a:spcPts val="2560"/>
              </a:lnSpc>
            </a:pPr>
            <a:r>
              <a:rPr lang="en-US" sz="2600">
                <a:solidFill>
                  <a:srgbClr val="302C2C"/>
                </a:solidFill>
                <a:latin typeface="Varela Round"/>
              </a:rPr>
              <a:t>+ Sử thi Ma-ha-bha-ra-ta phản ánh mọi mặt xã hội Ấn Độ</a:t>
            </a:r>
          </a:p>
        </p:txBody>
      </p:sp>
      <p:sp>
        <p:nvSpPr>
          <p:cNvPr id="17" name="TextBox 17"/>
          <p:cNvSpPr txBox="1"/>
          <p:nvPr/>
        </p:nvSpPr>
        <p:spPr>
          <a:xfrm>
            <a:off x="7222963" y="5716067"/>
            <a:ext cx="4607999" cy="1000274"/>
          </a:xfrm>
          <a:prstGeom prst="rect">
            <a:avLst/>
          </a:prstGeom>
        </p:spPr>
        <p:txBody>
          <a:bodyPr wrap="square" lIns="0" tIns="0" rIns="0" bIns="0" rtlCol="0" anchor="t">
            <a:spAutoFit/>
          </a:bodyPr>
          <a:lstStyle/>
          <a:p>
            <a:pPr>
              <a:lnSpc>
                <a:spcPts val="2560"/>
              </a:lnSpc>
            </a:pPr>
            <a:r>
              <a:rPr lang="en-US" sz="2600">
                <a:solidFill>
                  <a:srgbClr val="302C2C"/>
                </a:solidFill>
                <a:latin typeface="Varela Round"/>
              </a:rPr>
              <a:t>Sử thi Ra-ma-y-a-na mô tả cuộc tình của hoàng tử Ra-ma và công chúa Xi-ta</a:t>
            </a:r>
          </a:p>
        </p:txBody>
      </p:sp>
    </p:spTree>
    <p:extLst>
      <p:ext uri="{BB962C8B-B14F-4D97-AF65-F5344CB8AC3E}">
        <p14:creationId xmlns:p14="http://schemas.microsoft.com/office/powerpoint/2010/main" val="132530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56218" y="-915732"/>
            <a:ext cx="1786509" cy="2743200"/>
          </a:xfrm>
          <a:prstGeom prst="rect">
            <a:avLst/>
          </a:prstGeom>
        </p:spPr>
      </p:pic>
      <p:pic>
        <p:nvPicPr>
          <p:cNvPr id="2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7267" y="-582074"/>
            <a:ext cx="2753212" cy="2743200"/>
          </a:xfrm>
          <a:prstGeom prst="rect">
            <a:avLst/>
          </a:prstGeom>
        </p:spPr>
      </p:pic>
      <p:pic>
        <p:nvPicPr>
          <p:cNvPr id="3" name="Picture 3"/>
          <p:cNvPicPr>
            <a:picLocks noChangeAspect="1"/>
          </p:cNvPicPr>
          <p:nvPr/>
        </p:nvPicPr>
        <p:blipFill>
          <a:blip r:embed="rId6"/>
          <a:srcRect t="8146" b="8146"/>
          <a:stretch>
            <a:fillRect/>
          </a:stretch>
        </p:blipFill>
        <p:spPr>
          <a:xfrm>
            <a:off x="149813" y="916323"/>
            <a:ext cx="3650335" cy="4168323"/>
          </a:xfrm>
          <a:prstGeom prst="rect">
            <a:avLst/>
          </a:prstGeom>
        </p:spPr>
      </p:pic>
      <p:grpSp>
        <p:nvGrpSpPr>
          <p:cNvPr id="7" name="Group 7"/>
          <p:cNvGrpSpPr>
            <a:grpSpLocks noChangeAspect="1"/>
          </p:cNvGrpSpPr>
          <p:nvPr/>
        </p:nvGrpSpPr>
        <p:grpSpPr>
          <a:xfrm>
            <a:off x="253550" y="2109468"/>
            <a:ext cx="3299126" cy="2794554"/>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7"/>
              <a:stretch>
                <a:fillRect l="-6322" r="-6322"/>
              </a:stretch>
            </a:blipFill>
          </p:spPr>
        </p:sp>
      </p:gr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82446" y="3532051"/>
            <a:ext cx="1809554" cy="1371971"/>
          </a:xfrm>
          <a:prstGeom prst="rect">
            <a:avLst/>
          </a:prstGeom>
        </p:spPr>
      </p:pic>
      <p:pic>
        <p:nvPicPr>
          <p:cNvPr id="10" name="Picture 10"/>
          <p:cNvPicPr>
            <a:picLocks noChangeAspect="1"/>
          </p:cNvPicPr>
          <p:nvPr/>
        </p:nvPicPr>
        <p:blipFill>
          <a:blip r:embed="rId10"/>
          <a:srcRect/>
          <a:stretch>
            <a:fillRect/>
          </a:stretch>
        </p:blipFill>
        <p:spPr>
          <a:xfrm>
            <a:off x="1718061" y="847584"/>
            <a:ext cx="513839" cy="523657"/>
          </a:xfrm>
          <a:prstGeom prst="rect">
            <a:avLst/>
          </a:prstGeom>
        </p:spPr>
      </p:pic>
      <p:pic>
        <p:nvPicPr>
          <p:cNvPr id="11" name="Picture 11"/>
          <p:cNvPicPr>
            <a:picLocks noChangeAspect="1"/>
          </p:cNvPicPr>
          <p:nvPr/>
        </p:nvPicPr>
        <p:blipFill>
          <a:blip r:embed="rId11"/>
          <a:srcRect b="21588"/>
          <a:stretch>
            <a:fillRect/>
          </a:stretch>
        </p:blipFill>
        <p:spPr>
          <a:xfrm>
            <a:off x="4467038" y="2589489"/>
            <a:ext cx="1145573" cy="2495157"/>
          </a:xfrm>
          <a:prstGeom prst="rect">
            <a:avLst/>
          </a:prstGeom>
        </p:spPr>
      </p:pic>
      <p:pic>
        <p:nvPicPr>
          <p:cNvPr id="13" name="Picture 13"/>
          <p:cNvPicPr>
            <a:picLocks noChangeAspect="1"/>
          </p:cNvPicPr>
          <p:nvPr/>
        </p:nvPicPr>
        <p:blipFill>
          <a:blip r:embed="rId6"/>
          <a:srcRect t="8146" b="8146"/>
          <a:stretch>
            <a:fillRect/>
          </a:stretch>
        </p:blipFill>
        <p:spPr>
          <a:xfrm>
            <a:off x="8391853" y="916323"/>
            <a:ext cx="3650335" cy="4168323"/>
          </a:xfrm>
          <a:prstGeom prst="rect">
            <a:avLst/>
          </a:prstGeom>
        </p:spPr>
      </p:pic>
      <p:pic>
        <p:nvPicPr>
          <p:cNvPr id="14" name="Picture 14"/>
          <p:cNvPicPr>
            <a:picLocks noChangeAspect="1"/>
          </p:cNvPicPr>
          <p:nvPr/>
        </p:nvPicPr>
        <p:blipFill>
          <a:blip r:embed="rId6"/>
          <a:srcRect t="8146" b="8146"/>
          <a:stretch>
            <a:fillRect/>
          </a:stretch>
        </p:blipFill>
        <p:spPr>
          <a:xfrm>
            <a:off x="4270833" y="916323"/>
            <a:ext cx="3650335" cy="4168323"/>
          </a:xfrm>
          <a:prstGeom prst="rect">
            <a:avLst/>
          </a:prstGeom>
        </p:spPr>
      </p:pic>
      <p:pic>
        <p:nvPicPr>
          <p:cNvPr id="15" name="Picture 15"/>
          <p:cNvPicPr>
            <a:picLocks noChangeAspect="1"/>
          </p:cNvPicPr>
          <p:nvPr/>
        </p:nvPicPr>
        <p:blipFill>
          <a:blip r:embed="rId10"/>
          <a:srcRect/>
          <a:stretch>
            <a:fillRect/>
          </a:stretch>
        </p:blipFill>
        <p:spPr>
          <a:xfrm>
            <a:off x="5839081" y="847584"/>
            <a:ext cx="513839" cy="523657"/>
          </a:xfrm>
          <a:prstGeom prst="rect">
            <a:avLst/>
          </a:prstGeom>
        </p:spPr>
      </p:pic>
      <p:pic>
        <p:nvPicPr>
          <p:cNvPr id="16" name="Picture 16"/>
          <p:cNvPicPr>
            <a:picLocks noChangeAspect="1"/>
          </p:cNvPicPr>
          <p:nvPr/>
        </p:nvPicPr>
        <p:blipFill>
          <a:blip r:embed="rId10"/>
          <a:srcRect/>
          <a:stretch>
            <a:fillRect/>
          </a:stretch>
        </p:blipFill>
        <p:spPr>
          <a:xfrm>
            <a:off x="10125527" y="798614"/>
            <a:ext cx="513839" cy="523657"/>
          </a:xfrm>
          <a:prstGeom prst="rect">
            <a:avLst/>
          </a:prstGeom>
        </p:spPr>
      </p:pic>
      <p:grpSp>
        <p:nvGrpSpPr>
          <p:cNvPr id="17" name="Group 17"/>
          <p:cNvGrpSpPr>
            <a:grpSpLocks noChangeAspect="1"/>
          </p:cNvGrpSpPr>
          <p:nvPr/>
        </p:nvGrpSpPr>
        <p:grpSpPr>
          <a:xfrm>
            <a:off x="4446437" y="2102412"/>
            <a:ext cx="3299126" cy="2794554"/>
            <a:chOff x="0" y="0"/>
            <a:chExt cx="2374900" cy="2011680"/>
          </a:xfrm>
        </p:grpSpPr>
        <p:sp>
          <p:nvSpPr>
            <p:cNvPr id="18" name="Freeform 1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2"/>
              <a:stretch>
                <a:fillRect l="-13535" r="-13535"/>
              </a:stretch>
            </a:blipFill>
          </p:spPr>
        </p:sp>
      </p:grpSp>
      <p:grpSp>
        <p:nvGrpSpPr>
          <p:cNvPr id="19" name="Group 19"/>
          <p:cNvGrpSpPr>
            <a:grpSpLocks noChangeAspect="1"/>
          </p:cNvGrpSpPr>
          <p:nvPr/>
        </p:nvGrpSpPr>
        <p:grpSpPr>
          <a:xfrm>
            <a:off x="8619553" y="2104176"/>
            <a:ext cx="3299126" cy="2794554"/>
            <a:chOff x="0" y="0"/>
            <a:chExt cx="2374900" cy="2011680"/>
          </a:xfrm>
        </p:grpSpPr>
        <p:sp>
          <p:nvSpPr>
            <p:cNvPr id="20" name="Freeform 20"/>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3"/>
              <a:stretch>
                <a:fillRect l="-5038" r="-5038"/>
              </a:stretch>
            </a:blipFill>
          </p:spPr>
        </p:sp>
      </p:grpSp>
      <p:sp>
        <p:nvSpPr>
          <p:cNvPr id="21" name="TextBox 21"/>
          <p:cNvSpPr txBox="1"/>
          <p:nvPr/>
        </p:nvSpPr>
        <p:spPr>
          <a:xfrm>
            <a:off x="279913" y="1439980"/>
            <a:ext cx="3508108" cy="679673"/>
          </a:xfrm>
          <a:prstGeom prst="rect">
            <a:avLst/>
          </a:prstGeom>
        </p:spPr>
        <p:txBody>
          <a:bodyPr lIns="0" tIns="0" rIns="0" bIns="0" rtlCol="0" anchor="t">
            <a:spAutoFit/>
          </a:bodyPr>
          <a:lstStyle/>
          <a:p>
            <a:pPr>
              <a:lnSpc>
                <a:spcPts val="5280"/>
              </a:lnSpc>
            </a:pPr>
            <a:r>
              <a:rPr lang="en-US" sz="4400">
                <a:solidFill>
                  <a:srgbClr val="302C2C"/>
                </a:solidFill>
                <a:latin typeface="Faustina SemiBold"/>
              </a:rPr>
              <a:t>- Kinh Vê-đa</a:t>
            </a:r>
          </a:p>
        </p:txBody>
      </p:sp>
      <p:sp>
        <p:nvSpPr>
          <p:cNvPr id="22" name="TextBox 22"/>
          <p:cNvSpPr txBox="1"/>
          <p:nvPr/>
        </p:nvSpPr>
        <p:spPr>
          <a:xfrm>
            <a:off x="2591945" y="244058"/>
            <a:ext cx="6761095" cy="602729"/>
          </a:xfrm>
          <a:prstGeom prst="rect">
            <a:avLst/>
          </a:prstGeom>
        </p:spPr>
        <p:txBody>
          <a:bodyPr wrap="square" lIns="0" tIns="0" rIns="0" bIns="0" rtlCol="0" anchor="t">
            <a:spAutoFit/>
          </a:bodyPr>
          <a:lstStyle/>
          <a:p>
            <a:pPr algn="ctr">
              <a:lnSpc>
                <a:spcPts val="4733"/>
              </a:lnSpc>
            </a:pPr>
            <a:r>
              <a:rPr lang="en-US" sz="8000" b="1">
                <a:solidFill>
                  <a:srgbClr val="FF0000"/>
                </a:solidFill>
                <a:latin typeface="Courier New" panose="02070309020205020404" pitchFamily="49" charset="0"/>
                <a:cs typeface="Courier New" panose="02070309020205020404" pitchFamily="49" charset="0"/>
              </a:rPr>
              <a:t>* Văn học</a:t>
            </a:r>
          </a:p>
        </p:txBody>
      </p:sp>
      <p:sp>
        <p:nvSpPr>
          <p:cNvPr id="23" name="TextBox 23"/>
          <p:cNvSpPr txBox="1"/>
          <p:nvPr/>
        </p:nvSpPr>
        <p:spPr>
          <a:xfrm>
            <a:off x="8462966" y="1493192"/>
            <a:ext cx="3508108" cy="679673"/>
          </a:xfrm>
          <a:prstGeom prst="rect">
            <a:avLst/>
          </a:prstGeom>
        </p:spPr>
        <p:txBody>
          <a:bodyPr lIns="0" tIns="0" rIns="0" bIns="0" rtlCol="0" anchor="t">
            <a:spAutoFit/>
          </a:bodyPr>
          <a:lstStyle/>
          <a:p>
            <a:pPr algn="ctr">
              <a:lnSpc>
                <a:spcPts val="5280"/>
              </a:lnSpc>
            </a:pPr>
            <a:r>
              <a:rPr lang="en-US" sz="4400">
                <a:solidFill>
                  <a:srgbClr val="302C2C"/>
                </a:solidFill>
                <a:latin typeface="Faustina SemiBold"/>
              </a:rPr>
              <a:t>- Kịch</a:t>
            </a:r>
          </a:p>
        </p:txBody>
      </p:sp>
      <p:sp>
        <p:nvSpPr>
          <p:cNvPr id="24" name="TextBox 24"/>
          <p:cNvSpPr txBox="1"/>
          <p:nvPr/>
        </p:nvSpPr>
        <p:spPr>
          <a:xfrm>
            <a:off x="4341946" y="1442718"/>
            <a:ext cx="3508108" cy="679673"/>
          </a:xfrm>
          <a:prstGeom prst="rect">
            <a:avLst/>
          </a:prstGeom>
        </p:spPr>
        <p:txBody>
          <a:bodyPr lIns="0" tIns="0" rIns="0" bIns="0" rtlCol="0" anchor="t">
            <a:spAutoFit/>
          </a:bodyPr>
          <a:lstStyle/>
          <a:p>
            <a:pPr algn="ctr">
              <a:lnSpc>
                <a:spcPts val="5280"/>
              </a:lnSpc>
            </a:pPr>
            <a:r>
              <a:rPr lang="en-US" sz="4400">
                <a:solidFill>
                  <a:srgbClr val="302C2C"/>
                </a:solidFill>
                <a:latin typeface="Faustina SemiBold"/>
              </a:rPr>
              <a:t>- Sử thi</a:t>
            </a:r>
          </a:p>
        </p:txBody>
      </p:sp>
      <p:sp>
        <p:nvSpPr>
          <p:cNvPr id="25" name="Left Brace 24"/>
          <p:cNvSpPr/>
          <p:nvPr/>
        </p:nvSpPr>
        <p:spPr>
          <a:xfrm rot="16200000">
            <a:off x="5896803" y="-503384"/>
            <a:ext cx="394868" cy="11592266"/>
          </a:xfrm>
          <a:prstGeom prst="leftBrace">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26" name="TextBox 24"/>
          <p:cNvSpPr txBox="1"/>
          <p:nvPr/>
        </p:nvSpPr>
        <p:spPr>
          <a:xfrm>
            <a:off x="26306" y="5447251"/>
            <a:ext cx="12165694" cy="1359346"/>
          </a:xfrm>
          <a:prstGeom prst="rect">
            <a:avLst/>
          </a:prstGeom>
        </p:spPr>
        <p:txBody>
          <a:bodyPr wrap="square" lIns="0" tIns="0" rIns="0" bIns="0" rtlCol="0" anchor="t">
            <a:spAutoFit/>
          </a:bodyPr>
          <a:lstStyle/>
          <a:p>
            <a:pPr algn="ctr">
              <a:lnSpc>
                <a:spcPts val="5280"/>
              </a:lnSpc>
            </a:pPr>
            <a:r>
              <a:rPr lang="en-US" sz="3600">
                <a:solidFill>
                  <a:srgbClr val="302C2C"/>
                </a:solidFill>
                <a:latin typeface="Faustina SemiBold"/>
                <a:sym typeface="Wingdings" panose="05000000000000000000" pitchFamily="2" charset="2"/>
              </a:rPr>
              <a:t> Chứa đựng nghệ thuật và giá trị nhân văn sâu sắc, là niềm tự hào của người dân Ấn Độ</a:t>
            </a:r>
            <a:endParaRPr lang="en-US" sz="3600">
              <a:solidFill>
                <a:srgbClr val="302C2C"/>
              </a:solidFill>
              <a:latin typeface="Faustina SemiBold"/>
            </a:endParaRPr>
          </a:p>
        </p:txBody>
      </p:sp>
    </p:spTree>
    <p:extLst>
      <p:ext uri="{BB962C8B-B14F-4D97-AF65-F5344CB8AC3E}">
        <p14:creationId xmlns:p14="http://schemas.microsoft.com/office/powerpoint/2010/main" val="87264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l="48658" t="40379" r="5585"/>
          <a:stretch>
            <a:fillRect/>
          </a:stretch>
        </p:blipFill>
        <p:spPr>
          <a:xfrm rot="-9334208">
            <a:off x="-805834" y="5280108"/>
            <a:ext cx="5743323" cy="2703480"/>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6167">
            <a:off x="46984" y="5518482"/>
            <a:ext cx="995109" cy="131512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04914" y="6098978"/>
            <a:ext cx="1405652" cy="1065740"/>
          </a:xfrm>
          <a:prstGeom prst="rect">
            <a:avLst/>
          </a:prstGeom>
        </p:spPr>
      </p:pic>
      <p:grpSp>
        <p:nvGrpSpPr>
          <p:cNvPr id="21" name="Group 20"/>
          <p:cNvGrpSpPr/>
          <p:nvPr/>
        </p:nvGrpSpPr>
        <p:grpSpPr>
          <a:xfrm>
            <a:off x="965922" y="719876"/>
            <a:ext cx="3313603" cy="3933847"/>
            <a:chOff x="1201183" y="3177739"/>
            <a:chExt cx="4970404" cy="5900770"/>
          </a:xfrm>
        </p:grpSpPr>
        <p:pic>
          <p:nvPicPr>
            <p:cNvPr id="3" name="Picture 3"/>
            <p:cNvPicPr>
              <a:picLocks noChangeAspect="1"/>
            </p:cNvPicPr>
            <p:nvPr/>
          </p:nvPicPr>
          <p:blipFill>
            <a:blip r:embed="rId7"/>
            <a:srcRect t="8146" r="26756" b="29462"/>
            <a:stretch>
              <a:fillRect/>
            </a:stretch>
          </p:blipFill>
          <p:spPr>
            <a:xfrm>
              <a:off x="1201183" y="3552978"/>
              <a:ext cx="4970404" cy="5525531"/>
            </a:xfrm>
            <a:prstGeom prst="rect">
              <a:avLst/>
            </a:prstGeom>
          </p:spPr>
        </p:pic>
        <p:pic>
          <p:nvPicPr>
            <p:cNvPr id="4" name="Picture 4"/>
            <p:cNvPicPr>
              <a:picLocks noChangeAspect="1"/>
            </p:cNvPicPr>
            <p:nvPr/>
          </p:nvPicPr>
          <p:blipFill>
            <a:blip r:embed="rId8"/>
            <a:srcRect/>
            <a:stretch>
              <a:fillRect/>
            </a:stretch>
          </p:blipFill>
          <p:spPr>
            <a:xfrm>
              <a:off x="1527982" y="5143500"/>
              <a:ext cx="4218472" cy="3387561"/>
            </a:xfrm>
            <a:prstGeom prst="rect">
              <a:avLst/>
            </a:prstGeom>
          </p:spPr>
        </p:pic>
        <p:pic>
          <p:nvPicPr>
            <p:cNvPr id="5" name="Picture 5"/>
            <p:cNvPicPr>
              <a:picLocks noChangeAspect="1"/>
            </p:cNvPicPr>
            <p:nvPr/>
          </p:nvPicPr>
          <p:blipFill>
            <a:blip r:embed="rId9"/>
            <a:srcRect/>
            <a:stretch>
              <a:fillRect/>
            </a:stretch>
          </p:blipFill>
          <p:spPr>
            <a:xfrm>
              <a:off x="3318182" y="3177739"/>
              <a:ext cx="736405" cy="750477"/>
            </a:xfrm>
            <a:prstGeom prst="rect">
              <a:avLst/>
            </a:prstGeom>
          </p:spPr>
        </p:pic>
        <p:sp>
          <p:nvSpPr>
            <p:cNvPr id="17" name="TextBox 17"/>
            <p:cNvSpPr txBox="1"/>
            <p:nvPr/>
          </p:nvSpPr>
          <p:spPr>
            <a:xfrm>
              <a:off x="1981126" y="4295378"/>
              <a:ext cx="3498009" cy="461665"/>
            </a:xfrm>
            <a:prstGeom prst="rect">
              <a:avLst/>
            </a:prstGeom>
          </p:spPr>
          <p:txBody>
            <a:bodyPr lIns="0" tIns="0" rIns="0" bIns="0" rtlCol="0" anchor="t">
              <a:spAutoFit/>
            </a:bodyPr>
            <a:lstStyle/>
            <a:p>
              <a:pPr algn="ctr">
                <a:lnSpc>
                  <a:spcPts val="2399"/>
                </a:lnSpc>
              </a:pPr>
              <a:r>
                <a:rPr lang="en-US" sz="2666">
                  <a:solidFill>
                    <a:srgbClr val="302C2C"/>
                  </a:solidFill>
                  <a:latin typeface="Paytone One Bold"/>
                </a:rPr>
                <a:t>Hin-đu giáo</a:t>
              </a:r>
            </a:p>
          </p:txBody>
        </p:sp>
      </p:grpSp>
      <p:grpSp>
        <p:nvGrpSpPr>
          <p:cNvPr id="22" name="Group 21"/>
          <p:cNvGrpSpPr/>
          <p:nvPr/>
        </p:nvGrpSpPr>
        <p:grpSpPr>
          <a:xfrm>
            <a:off x="4605289" y="719876"/>
            <a:ext cx="3313603" cy="3933847"/>
            <a:chOff x="6660234" y="3177739"/>
            <a:chExt cx="4970404" cy="5900770"/>
          </a:xfrm>
        </p:grpSpPr>
        <p:pic>
          <p:nvPicPr>
            <p:cNvPr id="6" name="Picture 6"/>
            <p:cNvPicPr>
              <a:picLocks noChangeAspect="1"/>
            </p:cNvPicPr>
            <p:nvPr/>
          </p:nvPicPr>
          <p:blipFill>
            <a:blip r:embed="rId7"/>
            <a:srcRect t="8146" r="26756" b="29462"/>
            <a:stretch>
              <a:fillRect/>
            </a:stretch>
          </p:blipFill>
          <p:spPr>
            <a:xfrm>
              <a:off x="6660234" y="3552978"/>
              <a:ext cx="4970404" cy="5525531"/>
            </a:xfrm>
            <a:prstGeom prst="rect">
              <a:avLst/>
            </a:prstGeom>
          </p:spPr>
        </p:pic>
        <p:pic>
          <p:nvPicPr>
            <p:cNvPr id="7" name="Picture 7"/>
            <p:cNvPicPr>
              <a:picLocks noChangeAspect="1"/>
            </p:cNvPicPr>
            <p:nvPr/>
          </p:nvPicPr>
          <p:blipFill>
            <a:blip r:embed="rId9"/>
            <a:srcRect/>
            <a:stretch>
              <a:fillRect/>
            </a:stretch>
          </p:blipFill>
          <p:spPr>
            <a:xfrm>
              <a:off x="8777233" y="3177739"/>
              <a:ext cx="736405" cy="750477"/>
            </a:xfrm>
            <a:prstGeom prst="rect">
              <a:avLst/>
            </a:prstGeom>
          </p:spPr>
        </p:pic>
        <p:pic>
          <p:nvPicPr>
            <p:cNvPr id="16" name="Picture 16"/>
            <p:cNvPicPr>
              <a:picLocks noChangeAspect="1"/>
            </p:cNvPicPr>
            <p:nvPr/>
          </p:nvPicPr>
          <p:blipFill>
            <a:blip r:embed="rId10"/>
            <a:srcRect l="8890" r="14034" b="7824"/>
            <a:stretch>
              <a:fillRect/>
            </a:stretch>
          </p:blipFill>
          <p:spPr>
            <a:xfrm>
              <a:off x="7020992" y="5143500"/>
              <a:ext cx="4248888" cy="3387561"/>
            </a:xfrm>
            <a:prstGeom prst="rect">
              <a:avLst/>
            </a:prstGeom>
          </p:spPr>
        </p:pic>
        <p:sp>
          <p:nvSpPr>
            <p:cNvPr id="18" name="TextBox 18"/>
            <p:cNvSpPr txBox="1"/>
            <p:nvPr/>
          </p:nvSpPr>
          <p:spPr>
            <a:xfrm>
              <a:off x="7396432" y="4286539"/>
              <a:ext cx="3498009" cy="461665"/>
            </a:xfrm>
            <a:prstGeom prst="rect">
              <a:avLst/>
            </a:prstGeom>
          </p:spPr>
          <p:txBody>
            <a:bodyPr lIns="0" tIns="0" rIns="0" bIns="0" rtlCol="0" anchor="t">
              <a:spAutoFit/>
            </a:bodyPr>
            <a:lstStyle/>
            <a:p>
              <a:pPr algn="ctr">
                <a:lnSpc>
                  <a:spcPts val="2399"/>
                </a:lnSpc>
              </a:pPr>
              <a:r>
                <a:rPr lang="en-US" sz="2666">
                  <a:solidFill>
                    <a:srgbClr val="302C2C"/>
                  </a:solidFill>
                  <a:latin typeface="Paytone One Bold"/>
                </a:rPr>
                <a:t>Phật giáo</a:t>
              </a:r>
            </a:p>
          </p:txBody>
        </p:sp>
      </p:grpSp>
      <p:grpSp>
        <p:nvGrpSpPr>
          <p:cNvPr id="24" name="Group 23"/>
          <p:cNvGrpSpPr/>
          <p:nvPr/>
        </p:nvGrpSpPr>
        <p:grpSpPr>
          <a:xfrm>
            <a:off x="8242742" y="719876"/>
            <a:ext cx="3313603" cy="3933847"/>
            <a:chOff x="12364113" y="1079814"/>
            <a:chExt cx="4970404" cy="5900770"/>
          </a:xfrm>
        </p:grpSpPr>
        <p:pic>
          <p:nvPicPr>
            <p:cNvPr id="8" name="Picture 8"/>
            <p:cNvPicPr>
              <a:picLocks noChangeAspect="1"/>
            </p:cNvPicPr>
            <p:nvPr/>
          </p:nvPicPr>
          <p:blipFill>
            <a:blip r:embed="rId7"/>
            <a:srcRect t="8146" r="26756" b="29462"/>
            <a:stretch>
              <a:fillRect/>
            </a:stretch>
          </p:blipFill>
          <p:spPr>
            <a:xfrm>
              <a:off x="12364113" y="1455053"/>
              <a:ext cx="4970404" cy="5525531"/>
            </a:xfrm>
            <a:prstGeom prst="rect">
              <a:avLst/>
            </a:prstGeom>
          </p:spPr>
        </p:pic>
        <p:pic>
          <p:nvPicPr>
            <p:cNvPr id="9" name="Picture 9"/>
            <p:cNvPicPr>
              <a:picLocks noChangeAspect="1"/>
            </p:cNvPicPr>
            <p:nvPr/>
          </p:nvPicPr>
          <p:blipFill>
            <a:blip r:embed="rId9"/>
            <a:srcRect/>
            <a:stretch>
              <a:fillRect/>
            </a:stretch>
          </p:blipFill>
          <p:spPr>
            <a:xfrm>
              <a:off x="14481112" y="1079814"/>
              <a:ext cx="736405" cy="750477"/>
            </a:xfrm>
            <a:prstGeom prst="rect">
              <a:avLst/>
            </a:prstGeom>
          </p:spPr>
        </p:pic>
        <p:pic>
          <p:nvPicPr>
            <p:cNvPr id="14" name="Picture 14"/>
            <p:cNvPicPr>
              <a:picLocks noChangeAspect="1"/>
            </p:cNvPicPr>
            <p:nvPr/>
          </p:nvPicPr>
          <p:blipFill>
            <a:blip r:embed="rId11"/>
            <a:srcRect t="10295" b="33216"/>
            <a:stretch>
              <a:fillRect/>
            </a:stretch>
          </p:blipFill>
          <p:spPr>
            <a:xfrm>
              <a:off x="12804222" y="3045575"/>
              <a:ext cx="4103689" cy="3483493"/>
            </a:xfrm>
            <a:prstGeom prst="rect">
              <a:avLst/>
            </a:prstGeom>
          </p:spPr>
        </p:pic>
        <p:sp>
          <p:nvSpPr>
            <p:cNvPr id="19" name="TextBox 19"/>
            <p:cNvSpPr txBox="1"/>
            <p:nvPr/>
          </p:nvSpPr>
          <p:spPr>
            <a:xfrm>
              <a:off x="13107063" y="2197453"/>
              <a:ext cx="3498009" cy="461665"/>
            </a:xfrm>
            <a:prstGeom prst="rect">
              <a:avLst/>
            </a:prstGeom>
          </p:spPr>
          <p:txBody>
            <a:bodyPr lIns="0" tIns="0" rIns="0" bIns="0" rtlCol="0" anchor="t">
              <a:spAutoFit/>
            </a:bodyPr>
            <a:lstStyle/>
            <a:p>
              <a:pPr algn="ctr">
                <a:lnSpc>
                  <a:spcPts val="2399"/>
                </a:lnSpc>
              </a:pPr>
              <a:r>
                <a:rPr lang="en-US" sz="2666">
                  <a:solidFill>
                    <a:srgbClr val="302C2C"/>
                  </a:solidFill>
                  <a:latin typeface="Paytone One Bold"/>
                </a:rPr>
                <a:t>Hồi giáo</a:t>
              </a:r>
            </a:p>
          </p:txBody>
        </p:sp>
      </p:grpSp>
      <p:sp>
        <p:nvSpPr>
          <p:cNvPr id="20" name="TextBox 20"/>
          <p:cNvSpPr txBox="1"/>
          <p:nvPr/>
        </p:nvSpPr>
        <p:spPr>
          <a:xfrm>
            <a:off x="1610835" y="251956"/>
            <a:ext cx="9294079" cy="512961"/>
          </a:xfrm>
          <a:prstGeom prst="rect">
            <a:avLst/>
          </a:prstGeom>
        </p:spPr>
        <p:txBody>
          <a:bodyPr lIns="0" tIns="0" rIns="0" bIns="0" rtlCol="0" anchor="t">
            <a:spAutoFit/>
          </a:bodyPr>
          <a:lstStyle/>
          <a:p>
            <a:pPr algn="ctr">
              <a:lnSpc>
                <a:spcPts val="3960"/>
              </a:lnSpc>
            </a:pPr>
            <a:r>
              <a:rPr lang="en-US" sz="5400" b="1" dirty="0">
                <a:solidFill>
                  <a:srgbClr val="0070C0"/>
                </a:solidFill>
                <a:latin typeface="Courier New" panose="02070309020205020404" pitchFamily="49" charset="0"/>
                <a:cs typeface="Courier New" panose="02070309020205020404" pitchFamily="49" charset="0"/>
              </a:rPr>
              <a:t>* TÔN GIÁO</a:t>
            </a:r>
          </a:p>
        </p:txBody>
      </p:sp>
      <p:sp>
        <p:nvSpPr>
          <p:cNvPr id="25" name="Left Brace 24"/>
          <p:cNvSpPr/>
          <p:nvPr/>
        </p:nvSpPr>
        <p:spPr>
          <a:xfrm rot="16200000">
            <a:off x="4258286" y="1586585"/>
            <a:ext cx="296670" cy="6543532"/>
          </a:xfrm>
          <a:prstGeom prst="leftBrace">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26" name="TextBox 25"/>
          <p:cNvSpPr txBox="1"/>
          <p:nvPr/>
        </p:nvSpPr>
        <p:spPr>
          <a:xfrm>
            <a:off x="1184258" y="5148656"/>
            <a:ext cx="6635768"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Hai tôn giáo bản địa, có ảnh hưởng lớn ở Ấn Độ và được truyền bá ra bên ngoài</a:t>
            </a:r>
          </a:p>
        </p:txBody>
      </p:sp>
      <p:sp>
        <p:nvSpPr>
          <p:cNvPr id="27" name="Left Brace 26"/>
          <p:cNvSpPr/>
          <p:nvPr/>
        </p:nvSpPr>
        <p:spPr>
          <a:xfrm rot="16200000">
            <a:off x="9736057" y="3487212"/>
            <a:ext cx="296670" cy="2775097"/>
          </a:xfrm>
          <a:prstGeom prst="leftBrace">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28" name="TextBox 27"/>
          <p:cNvSpPr txBox="1"/>
          <p:nvPr/>
        </p:nvSpPr>
        <p:spPr>
          <a:xfrm>
            <a:off x="8316197" y="5148656"/>
            <a:ext cx="3355850" cy="954107"/>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Là tôn giáo du nhập từ bên ngoài vào</a:t>
            </a:r>
          </a:p>
        </p:txBody>
      </p:sp>
    </p:spTree>
    <p:extLst>
      <p:ext uri="{BB962C8B-B14F-4D97-AF65-F5344CB8AC3E}">
        <p14:creationId xmlns:p14="http://schemas.microsoft.com/office/powerpoint/2010/main" val="42776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2192000" cy="6858000"/>
          </a:xfrm>
          <a:prstGeom prst="rect">
            <a:avLst/>
          </a:prstGeom>
        </p:spPr>
      </p:pic>
      <p:grpSp>
        <p:nvGrpSpPr>
          <p:cNvPr id="3" name="Group 3"/>
          <p:cNvGrpSpPr/>
          <p:nvPr/>
        </p:nvGrpSpPr>
        <p:grpSpPr>
          <a:xfrm>
            <a:off x="685800" y="975784"/>
            <a:ext cx="11286440" cy="5696398"/>
            <a:chOff x="0" y="0"/>
            <a:chExt cx="5920967" cy="2988381"/>
          </a:xfrm>
        </p:grpSpPr>
        <p:sp>
          <p:nvSpPr>
            <p:cNvPr id="4" name="Freeform 4"/>
            <p:cNvSpPr/>
            <p:nvPr/>
          </p:nvSpPr>
          <p:spPr>
            <a:xfrm>
              <a:off x="0" y="0"/>
              <a:ext cx="5920967" cy="2988381"/>
            </a:xfrm>
            <a:custGeom>
              <a:avLst/>
              <a:gdLst/>
              <a:ahLst/>
              <a:cxnLst/>
              <a:rect l="l" t="t" r="r" b="b"/>
              <a:pathLst>
                <a:path w="5920967" h="2988381">
                  <a:moveTo>
                    <a:pt x="5796507" y="2988381"/>
                  </a:moveTo>
                  <a:lnTo>
                    <a:pt x="124460" y="2988381"/>
                  </a:lnTo>
                  <a:cubicBezTo>
                    <a:pt x="55880" y="2988381"/>
                    <a:pt x="0" y="2932501"/>
                    <a:pt x="0" y="2863921"/>
                  </a:cubicBezTo>
                  <a:lnTo>
                    <a:pt x="0" y="124460"/>
                  </a:lnTo>
                  <a:cubicBezTo>
                    <a:pt x="0" y="55880"/>
                    <a:pt x="55880" y="0"/>
                    <a:pt x="124460" y="0"/>
                  </a:cubicBezTo>
                  <a:lnTo>
                    <a:pt x="5796507" y="0"/>
                  </a:lnTo>
                  <a:cubicBezTo>
                    <a:pt x="5865087" y="0"/>
                    <a:pt x="5920967" y="55880"/>
                    <a:pt x="5920967" y="124460"/>
                  </a:cubicBezTo>
                  <a:lnTo>
                    <a:pt x="5920967" y="2863921"/>
                  </a:lnTo>
                  <a:cubicBezTo>
                    <a:pt x="5920967" y="2932501"/>
                    <a:pt x="5865087" y="2988381"/>
                    <a:pt x="5796507" y="2988381"/>
                  </a:cubicBezTo>
                  <a:close/>
                </a:path>
              </a:pathLst>
            </a:custGeom>
            <a:solidFill>
              <a:srgbClr val="FCF4EA"/>
            </a:solidFill>
          </p:spPr>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9815" y="-915732"/>
            <a:ext cx="2743200" cy="27432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1841" y="4665129"/>
            <a:ext cx="2753212" cy="274320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56218" y="-915732"/>
            <a:ext cx="1786509" cy="274320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55755" y="4665129"/>
            <a:ext cx="4774557" cy="274320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67720" y="-1069548"/>
            <a:ext cx="6131173" cy="2207223"/>
          </a:xfrm>
          <a:prstGeom prst="rect">
            <a:avLst/>
          </a:prstGeom>
        </p:spPr>
      </p:pic>
      <p:grpSp>
        <p:nvGrpSpPr>
          <p:cNvPr id="10" name="Group 10"/>
          <p:cNvGrpSpPr>
            <a:grpSpLocks noChangeAspect="1"/>
          </p:cNvGrpSpPr>
          <p:nvPr/>
        </p:nvGrpSpPr>
        <p:grpSpPr>
          <a:xfrm>
            <a:off x="-7977" y="1827468"/>
            <a:ext cx="4000421" cy="4000421"/>
            <a:chOff x="0" y="0"/>
            <a:chExt cx="6350000" cy="6350000"/>
          </a:xfrm>
        </p:grpSpPr>
        <p:sp>
          <p:nvSpPr>
            <p:cNvPr id="11" name="Freeform 11"/>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15A29"/>
            </a:solidFill>
          </p:spPr>
        </p:sp>
        <p:sp>
          <p:nvSpPr>
            <p:cNvPr id="12" name="Freeform 12"/>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solidFill>
              <a:srgbClr val="FFFFFF"/>
            </a:solidFill>
            <a:ln>
              <a:solidFill>
                <a:srgbClr val="000000"/>
              </a:solidFill>
            </a:ln>
          </p:spPr>
        </p:sp>
      </p:grpSp>
      <p:grpSp>
        <p:nvGrpSpPr>
          <p:cNvPr id="13" name="Group 13"/>
          <p:cNvGrpSpPr>
            <a:grpSpLocks noChangeAspect="1"/>
          </p:cNvGrpSpPr>
          <p:nvPr/>
        </p:nvGrpSpPr>
        <p:grpSpPr>
          <a:xfrm>
            <a:off x="3992445" y="1969496"/>
            <a:ext cx="3858394" cy="3858394"/>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7AAE1"/>
            </a:solidFill>
          </p:spPr>
        </p:sp>
        <p:sp>
          <p:nvSpPr>
            <p:cNvPr id="15" name="Freeform 15"/>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solidFill>
              <a:srgbClr val="FFFFFF"/>
            </a:solidFill>
            <a:ln>
              <a:solidFill>
                <a:srgbClr val="000000"/>
              </a:solidFill>
            </a:ln>
          </p:spPr>
        </p:sp>
      </p:grpSp>
      <p:grpSp>
        <p:nvGrpSpPr>
          <p:cNvPr id="16" name="Group 16"/>
          <p:cNvGrpSpPr/>
          <p:nvPr/>
        </p:nvGrpSpPr>
        <p:grpSpPr>
          <a:xfrm>
            <a:off x="286554" y="2122000"/>
            <a:ext cx="3446541" cy="344654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CECEC"/>
            </a:solidFill>
          </p:spPr>
        </p:sp>
        <p:sp>
          <p:nvSpPr>
            <p:cNvPr id="18" name="TextBox 18"/>
            <p:cNvSpPr txBox="1"/>
            <p:nvPr/>
          </p:nvSpPr>
          <p:spPr>
            <a:xfrm>
              <a:off x="76200" y="66675"/>
              <a:ext cx="660400" cy="669925"/>
            </a:xfrm>
            <a:prstGeom prst="rect">
              <a:avLst/>
            </a:prstGeom>
          </p:spPr>
          <p:txBody>
            <a:bodyPr lIns="33867" tIns="33867" rIns="33867" bIns="33867" rtlCol="0" anchor="ctr"/>
            <a:lstStyle/>
            <a:p>
              <a:pPr algn="ctr">
                <a:lnSpc>
                  <a:spcPts val="2080"/>
                </a:lnSpc>
              </a:pPr>
              <a:endParaRPr sz="1200"/>
            </a:p>
          </p:txBody>
        </p:sp>
      </p:grpSp>
      <p:grpSp>
        <p:nvGrpSpPr>
          <p:cNvPr id="19" name="Group 19"/>
          <p:cNvGrpSpPr/>
          <p:nvPr/>
        </p:nvGrpSpPr>
        <p:grpSpPr>
          <a:xfrm>
            <a:off x="4176472" y="2175422"/>
            <a:ext cx="3446541" cy="344654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CECEC"/>
            </a:solidFill>
          </p:spPr>
        </p:sp>
        <p:sp>
          <p:nvSpPr>
            <p:cNvPr id="21" name="TextBox 21"/>
            <p:cNvSpPr txBox="1"/>
            <p:nvPr/>
          </p:nvSpPr>
          <p:spPr>
            <a:xfrm>
              <a:off x="76200" y="66675"/>
              <a:ext cx="660400" cy="669925"/>
            </a:xfrm>
            <a:prstGeom prst="rect">
              <a:avLst/>
            </a:prstGeom>
          </p:spPr>
          <p:txBody>
            <a:bodyPr lIns="33867" tIns="33867" rIns="33867" bIns="33867" rtlCol="0" anchor="ctr"/>
            <a:lstStyle/>
            <a:p>
              <a:pPr algn="ctr">
                <a:lnSpc>
                  <a:spcPts val="2080"/>
                </a:lnSpc>
              </a:pPr>
              <a:endParaRPr sz="1200"/>
            </a:p>
          </p:txBody>
        </p:sp>
      </p:grpSp>
      <p:pic>
        <p:nvPicPr>
          <p:cNvPr id="22" name="Picture 22"/>
          <p:cNvPicPr>
            <a:picLocks noChangeAspect="1"/>
          </p:cNvPicPr>
          <p:nvPr/>
        </p:nvPicPr>
        <p:blipFill>
          <a:blip r:embed="rId13"/>
          <a:srcRect l="8453" r="22543"/>
          <a:stretch>
            <a:fillRect/>
          </a:stretch>
        </p:blipFill>
        <p:spPr>
          <a:xfrm>
            <a:off x="7855356" y="1270900"/>
            <a:ext cx="3982673" cy="4071962"/>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855356" y="5362734"/>
            <a:ext cx="3982673" cy="965799"/>
          </a:xfrm>
          <a:prstGeom prst="rect">
            <a:avLst/>
          </a:prstGeom>
        </p:spPr>
      </p:pic>
      <p:sp>
        <p:nvSpPr>
          <p:cNvPr id="24" name="TextBox 24"/>
          <p:cNvSpPr txBox="1"/>
          <p:nvPr/>
        </p:nvSpPr>
        <p:spPr>
          <a:xfrm>
            <a:off x="3790139" y="395817"/>
            <a:ext cx="4219208" cy="551433"/>
          </a:xfrm>
          <a:prstGeom prst="rect">
            <a:avLst/>
          </a:prstGeom>
        </p:spPr>
        <p:txBody>
          <a:bodyPr lIns="0" tIns="0" rIns="0" bIns="0" rtlCol="0" anchor="t">
            <a:spAutoFit/>
          </a:bodyPr>
          <a:lstStyle/>
          <a:p>
            <a:pPr algn="ctr">
              <a:lnSpc>
                <a:spcPts val="4333"/>
              </a:lnSpc>
            </a:pPr>
            <a:r>
              <a:rPr lang="en-US" sz="4333">
                <a:solidFill>
                  <a:srgbClr val="302C2C"/>
                </a:solidFill>
                <a:latin typeface="Anchorage Bold"/>
              </a:rPr>
              <a:t>Hin-đu giáo</a:t>
            </a:r>
          </a:p>
        </p:txBody>
      </p:sp>
      <p:sp>
        <p:nvSpPr>
          <p:cNvPr id="25" name="TextBox 25"/>
          <p:cNvSpPr txBox="1"/>
          <p:nvPr/>
        </p:nvSpPr>
        <p:spPr>
          <a:xfrm>
            <a:off x="4475284" y="2793793"/>
            <a:ext cx="2810818" cy="2257028"/>
          </a:xfrm>
          <a:prstGeom prst="rect">
            <a:avLst/>
          </a:prstGeom>
        </p:spPr>
        <p:txBody>
          <a:bodyPr lIns="0" tIns="0" rIns="0" bIns="0" rtlCol="0" anchor="t">
            <a:spAutoFit/>
          </a:bodyPr>
          <a:lstStyle/>
          <a:p>
            <a:pPr algn="ctr">
              <a:lnSpc>
                <a:spcPts val="4397"/>
              </a:lnSpc>
            </a:pPr>
            <a:r>
              <a:rPr lang="en-US" sz="3664" spc="-131">
                <a:solidFill>
                  <a:srgbClr val="302C2C"/>
                </a:solidFill>
                <a:latin typeface="Varela Round"/>
              </a:rPr>
              <a:t>Bắt nguồn từ tín ngưỡng cổ xưa của người Ấn Độ</a:t>
            </a:r>
          </a:p>
        </p:txBody>
      </p:sp>
      <p:sp>
        <p:nvSpPr>
          <p:cNvPr id="26" name="TextBox 26"/>
          <p:cNvSpPr txBox="1"/>
          <p:nvPr/>
        </p:nvSpPr>
        <p:spPr>
          <a:xfrm>
            <a:off x="286554" y="3051000"/>
            <a:ext cx="3481724" cy="1731243"/>
          </a:xfrm>
          <a:prstGeom prst="rect">
            <a:avLst/>
          </a:prstGeom>
        </p:spPr>
        <p:txBody>
          <a:bodyPr lIns="0" tIns="0" rIns="0" bIns="0" rtlCol="0" anchor="t">
            <a:spAutoFit/>
          </a:bodyPr>
          <a:lstStyle/>
          <a:p>
            <a:pPr algn="ctr">
              <a:lnSpc>
                <a:spcPts val="4477"/>
              </a:lnSpc>
            </a:pPr>
            <a:r>
              <a:rPr lang="en-US" sz="3730">
                <a:solidFill>
                  <a:srgbClr val="302C2C"/>
                </a:solidFill>
                <a:latin typeface="Varela Round"/>
              </a:rPr>
              <a:t>Ra đời và phát triển sớm từ thế kỉ I-TCN</a:t>
            </a:r>
          </a:p>
        </p:txBody>
      </p:sp>
      <p:sp>
        <p:nvSpPr>
          <p:cNvPr id="27" name="TextBox 27"/>
          <p:cNvSpPr txBox="1"/>
          <p:nvPr/>
        </p:nvSpPr>
        <p:spPr>
          <a:xfrm>
            <a:off x="8561942" y="5568541"/>
            <a:ext cx="2587625" cy="538609"/>
          </a:xfrm>
          <a:prstGeom prst="rect">
            <a:avLst/>
          </a:prstGeom>
        </p:spPr>
        <p:txBody>
          <a:bodyPr lIns="0" tIns="0" rIns="0" bIns="0" rtlCol="0" anchor="t">
            <a:spAutoFit/>
          </a:bodyPr>
          <a:lstStyle/>
          <a:p>
            <a:pPr algn="ctr">
              <a:lnSpc>
                <a:spcPts val="4240"/>
              </a:lnSpc>
              <a:spcBef>
                <a:spcPct val="0"/>
              </a:spcBef>
            </a:pPr>
            <a:r>
              <a:rPr lang="en-US" sz="3533">
                <a:solidFill>
                  <a:srgbClr val="302C2C"/>
                </a:solidFill>
                <a:latin typeface="Varela Round"/>
              </a:rPr>
              <a:t>Thần Brama</a:t>
            </a:r>
          </a:p>
        </p:txBody>
      </p:sp>
    </p:spTree>
    <p:extLst>
      <p:ext uri="{BB962C8B-B14F-4D97-AF65-F5344CB8AC3E}">
        <p14:creationId xmlns:p14="http://schemas.microsoft.com/office/powerpoint/2010/main" val="33118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1100"/>
                                        <p:tgtEl>
                                          <p:spTgt spid="16"/>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11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ircle(in)">
                                      <p:cBhvr>
                                        <p:cTn id="23" dur="2000"/>
                                        <p:tgtEl>
                                          <p:spTgt spid="25"/>
                                        </p:tgtEl>
                                      </p:cBhvr>
                                    </p:animEffect>
                                  </p:childTnLst>
                                </p:cTn>
                              </p:par>
                              <p:par>
                                <p:cTn id="24" presetID="6" presetClass="entr" presetSubtype="16"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par>
                                <p:cTn id="27" presetID="6"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l="48658" t="40379" r="5585"/>
          <a:stretch>
            <a:fillRect/>
          </a:stretch>
        </p:blipFill>
        <p:spPr>
          <a:xfrm rot="-9334208">
            <a:off x="-805834" y="5280108"/>
            <a:ext cx="5743323" cy="2703480"/>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6167">
            <a:off x="46984" y="5518482"/>
            <a:ext cx="995109" cy="131512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04914" y="6098978"/>
            <a:ext cx="1405652" cy="1065740"/>
          </a:xfrm>
          <a:prstGeom prst="rect">
            <a:avLst/>
          </a:prstGeom>
        </p:spPr>
      </p:pic>
      <p:grpSp>
        <p:nvGrpSpPr>
          <p:cNvPr id="21" name="Group 20"/>
          <p:cNvGrpSpPr/>
          <p:nvPr/>
        </p:nvGrpSpPr>
        <p:grpSpPr>
          <a:xfrm>
            <a:off x="965922" y="719876"/>
            <a:ext cx="3313603" cy="3933847"/>
            <a:chOff x="1201183" y="3177739"/>
            <a:chExt cx="4970404" cy="5900770"/>
          </a:xfrm>
        </p:grpSpPr>
        <p:pic>
          <p:nvPicPr>
            <p:cNvPr id="3" name="Picture 3"/>
            <p:cNvPicPr>
              <a:picLocks noChangeAspect="1"/>
            </p:cNvPicPr>
            <p:nvPr/>
          </p:nvPicPr>
          <p:blipFill>
            <a:blip r:embed="rId7"/>
            <a:srcRect t="8146" r="26756" b="29462"/>
            <a:stretch>
              <a:fillRect/>
            </a:stretch>
          </p:blipFill>
          <p:spPr>
            <a:xfrm>
              <a:off x="1201183" y="3552978"/>
              <a:ext cx="4970404" cy="5525531"/>
            </a:xfrm>
            <a:prstGeom prst="rect">
              <a:avLst/>
            </a:prstGeom>
          </p:spPr>
        </p:pic>
        <p:pic>
          <p:nvPicPr>
            <p:cNvPr id="4" name="Picture 4"/>
            <p:cNvPicPr>
              <a:picLocks noChangeAspect="1"/>
            </p:cNvPicPr>
            <p:nvPr/>
          </p:nvPicPr>
          <p:blipFill>
            <a:blip r:embed="rId8"/>
            <a:srcRect/>
            <a:stretch>
              <a:fillRect/>
            </a:stretch>
          </p:blipFill>
          <p:spPr>
            <a:xfrm>
              <a:off x="1527982" y="5143500"/>
              <a:ext cx="4218472" cy="3387561"/>
            </a:xfrm>
            <a:prstGeom prst="rect">
              <a:avLst/>
            </a:prstGeom>
          </p:spPr>
        </p:pic>
        <p:pic>
          <p:nvPicPr>
            <p:cNvPr id="5" name="Picture 5"/>
            <p:cNvPicPr>
              <a:picLocks noChangeAspect="1"/>
            </p:cNvPicPr>
            <p:nvPr/>
          </p:nvPicPr>
          <p:blipFill>
            <a:blip r:embed="rId9"/>
            <a:srcRect/>
            <a:stretch>
              <a:fillRect/>
            </a:stretch>
          </p:blipFill>
          <p:spPr>
            <a:xfrm>
              <a:off x="3318182" y="3177739"/>
              <a:ext cx="736405" cy="750477"/>
            </a:xfrm>
            <a:prstGeom prst="rect">
              <a:avLst/>
            </a:prstGeom>
          </p:spPr>
        </p:pic>
        <p:sp>
          <p:nvSpPr>
            <p:cNvPr id="17" name="TextBox 17"/>
            <p:cNvSpPr txBox="1"/>
            <p:nvPr/>
          </p:nvSpPr>
          <p:spPr>
            <a:xfrm>
              <a:off x="1981126" y="4295378"/>
              <a:ext cx="3498009" cy="461665"/>
            </a:xfrm>
            <a:prstGeom prst="rect">
              <a:avLst/>
            </a:prstGeom>
          </p:spPr>
          <p:txBody>
            <a:bodyPr lIns="0" tIns="0" rIns="0" bIns="0" rtlCol="0" anchor="t">
              <a:spAutoFit/>
            </a:bodyPr>
            <a:lstStyle/>
            <a:p>
              <a:pPr algn="ctr">
                <a:lnSpc>
                  <a:spcPts val="2399"/>
                </a:lnSpc>
              </a:pPr>
              <a:r>
                <a:rPr lang="en-US" sz="2666">
                  <a:solidFill>
                    <a:srgbClr val="302C2C"/>
                  </a:solidFill>
                  <a:latin typeface="Paytone One Bold"/>
                </a:rPr>
                <a:t>Hin-đu giáo</a:t>
              </a:r>
            </a:p>
          </p:txBody>
        </p:sp>
      </p:grpSp>
      <p:grpSp>
        <p:nvGrpSpPr>
          <p:cNvPr id="22" name="Group 21"/>
          <p:cNvGrpSpPr/>
          <p:nvPr/>
        </p:nvGrpSpPr>
        <p:grpSpPr>
          <a:xfrm>
            <a:off x="4605289" y="719876"/>
            <a:ext cx="3313603" cy="3933847"/>
            <a:chOff x="6660234" y="3177739"/>
            <a:chExt cx="4970404" cy="5900770"/>
          </a:xfrm>
        </p:grpSpPr>
        <p:pic>
          <p:nvPicPr>
            <p:cNvPr id="6" name="Picture 6"/>
            <p:cNvPicPr>
              <a:picLocks noChangeAspect="1"/>
            </p:cNvPicPr>
            <p:nvPr/>
          </p:nvPicPr>
          <p:blipFill>
            <a:blip r:embed="rId7"/>
            <a:srcRect t="8146" r="26756" b="29462"/>
            <a:stretch>
              <a:fillRect/>
            </a:stretch>
          </p:blipFill>
          <p:spPr>
            <a:xfrm>
              <a:off x="6660234" y="3552978"/>
              <a:ext cx="4970404" cy="5525531"/>
            </a:xfrm>
            <a:prstGeom prst="rect">
              <a:avLst/>
            </a:prstGeom>
          </p:spPr>
        </p:pic>
        <p:pic>
          <p:nvPicPr>
            <p:cNvPr id="7" name="Picture 7"/>
            <p:cNvPicPr>
              <a:picLocks noChangeAspect="1"/>
            </p:cNvPicPr>
            <p:nvPr/>
          </p:nvPicPr>
          <p:blipFill>
            <a:blip r:embed="rId9"/>
            <a:srcRect/>
            <a:stretch>
              <a:fillRect/>
            </a:stretch>
          </p:blipFill>
          <p:spPr>
            <a:xfrm>
              <a:off x="8777233" y="3177739"/>
              <a:ext cx="736405" cy="750477"/>
            </a:xfrm>
            <a:prstGeom prst="rect">
              <a:avLst/>
            </a:prstGeom>
          </p:spPr>
        </p:pic>
        <p:pic>
          <p:nvPicPr>
            <p:cNvPr id="16" name="Picture 16"/>
            <p:cNvPicPr>
              <a:picLocks noChangeAspect="1"/>
            </p:cNvPicPr>
            <p:nvPr/>
          </p:nvPicPr>
          <p:blipFill>
            <a:blip r:embed="rId10"/>
            <a:srcRect l="8890" r="14034" b="7824"/>
            <a:stretch>
              <a:fillRect/>
            </a:stretch>
          </p:blipFill>
          <p:spPr>
            <a:xfrm>
              <a:off x="7020992" y="5143500"/>
              <a:ext cx="4248888" cy="3387561"/>
            </a:xfrm>
            <a:prstGeom prst="rect">
              <a:avLst/>
            </a:prstGeom>
          </p:spPr>
        </p:pic>
        <p:sp>
          <p:nvSpPr>
            <p:cNvPr id="18" name="TextBox 18"/>
            <p:cNvSpPr txBox="1"/>
            <p:nvPr/>
          </p:nvSpPr>
          <p:spPr>
            <a:xfrm>
              <a:off x="7396432" y="4286539"/>
              <a:ext cx="3498009" cy="461665"/>
            </a:xfrm>
            <a:prstGeom prst="rect">
              <a:avLst/>
            </a:prstGeom>
          </p:spPr>
          <p:txBody>
            <a:bodyPr lIns="0" tIns="0" rIns="0" bIns="0" rtlCol="0" anchor="t">
              <a:spAutoFit/>
            </a:bodyPr>
            <a:lstStyle/>
            <a:p>
              <a:pPr algn="ctr">
                <a:lnSpc>
                  <a:spcPts val="2399"/>
                </a:lnSpc>
              </a:pPr>
              <a:r>
                <a:rPr lang="en-US" sz="2666">
                  <a:solidFill>
                    <a:srgbClr val="302C2C"/>
                  </a:solidFill>
                  <a:latin typeface="Paytone One Bold"/>
                </a:rPr>
                <a:t>Phật giáo</a:t>
              </a:r>
            </a:p>
          </p:txBody>
        </p:sp>
      </p:grpSp>
      <p:grpSp>
        <p:nvGrpSpPr>
          <p:cNvPr id="24" name="Group 23"/>
          <p:cNvGrpSpPr/>
          <p:nvPr/>
        </p:nvGrpSpPr>
        <p:grpSpPr>
          <a:xfrm>
            <a:off x="8242742" y="719876"/>
            <a:ext cx="3313603" cy="3933847"/>
            <a:chOff x="12364113" y="1079814"/>
            <a:chExt cx="4970404" cy="5900770"/>
          </a:xfrm>
        </p:grpSpPr>
        <p:pic>
          <p:nvPicPr>
            <p:cNvPr id="8" name="Picture 8"/>
            <p:cNvPicPr>
              <a:picLocks noChangeAspect="1"/>
            </p:cNvPicPr>
            <p:nvPr/>
          </p:nvPicPr>
          <p:blipFill>
            <a:blip r:embed="rId7"/>
            <a:srcRect t="8146" r="26756" b="29462"/>
            <a:stretch>
              <a:fillRect/>
            </a:stretch>
          </p:blipFill>
          <p:spPr>
            <a:xfrm>
              <a:off x="12364113" y="1455053"/>
              <a:ext cx="4970404" cy="5525531"/>
            </a:xfrm>
            <a:prstGeom prst="rect">
              <a:avLst/>
            </a:prstGeom>
          </p:spPr>
        </p:pic>
        <p:pic>
          <p:nvPicPr>
            <p:cNvPr id="9" name="Picture 9"/>
            <p:cNvPicPr>
              <a:picLocks noChangeAspect="1"/>
            </p:cNvPicPr>
            <p:nvPr/>
          </p:nvPicPr>
          <p:blipFill>
            <a:blip r:embed="rId9"/>
            <a:srcRect/>
            <a:stretch>
              <a:fillRect/>
            </a:stretch>
          </p:blipFill>
          <p:spPr>
            <a:xfrm>
              <a:off x="14481112" y="1079814"/>
              <a:ext cx="736405" cy="750477"/>
            </a:xfrm>
            <a:prstGeom prst="rect">
              <a:avLst/>
            </a:prstGeom>
          </p:spPr>
        </p:pic>
        <p:pic>
          <p:nvPicPr>
            <p:cNvPr id="14" name="Picture 14"/>
            <p:cNvPicPr>
              <a:picLocks noChangeAspect="1"/>
            </p:cNvPicPr>
            <p:nvPr/>
          </p:nvPicPr>
          <p:blipFill>
            <a:blip r:embed="rId11"/>
            <a:srcRect t="10295" b="33216"/>
            <a:stretch>
              <a:fillRect/>
            </a:stretch>
          </p:blipFill>
          <p:spPr>
            <a:xfrm>
              <a:off x="12804222" y="3045575"/>
              <a:ext cx="4103689" cy="3483493"/>
            </a:xfrm>
            <a:prstGeom prst="rect">
              <a:avLst/>
            </a:prstGeom>
          </p:spPr>
        </p:pic>
        <p:sp>
          <p:nvSpPr>
            <p:cNvPr id="19" name="TextBox 19"/>
            <p:cNvSpPr txBox="1"/>
            <p:nvPr/>
          </p:nvSpPr>
          <p:spPr>
            <a:xfrm>
              <a:off x="13107063" y="2197453"/>
              <a:ext cx="3498009" cy="461665"/>
            </a:xfrm>
            <a:prstGeom prst="rect">
              <a:avLst/>
            </a:prstGeom>
          </p:spPr>
          <p:txBody>
            <a:bodyPr lIns="0" tIns="0" rIns="0" bIns="0" rtlCol="0" anchor="t">
              <a:spAutoFit/>
            </a:bodyPr>
            <a:lstStyle/>
            <a:p>
              <a:pPr algn="ctr">
                <a:lnSpc>
                  <a:spcPts val="2399"/>
                </a:lnSpc>
              </a:pPr>
              <a:r>
                <a:rPr lang="en-US" sz="2666">
                  <a:solidFill>
                    <a:srgbClr val="302C2C"/>
                  </a:solidFill>
                  <a:latin typeface="Paytone One Bold"/>
                </a:rPr>
                <a:t>Hồi giáo</a:t>
              </a:r>
            </a:p>
          </p:txBody>
        </p:sp>
      </p:grpSp>
      <p:sp>
        <p:nvSpPr>
          <p:cNvPr id="20" name="TextBox 20"/>
          <p:cNvSpPr txBox="1"/>
          <p:nvPr/>
        </p:nvSpPr>
        <p:spPr>
          <a:xfrm>
            <a:off x="1610835" y="251956"/>
            <a:ext cx="9294079" cy="512961"/>
          </a:xfrm>
          <a:prstGeom prst="rect">
            <a:avLst/>
          </a:prstGeom>
        </p:spPr>
        <p:txBody>
          <a:bodyPr lIns="0" tIns="0" rIns="0" bIns="0" rtlCol="0" anchor="t">
            <a:spAutoFit/>
          </a:bodyPr>
          <a:lstStyle/>
          <a:p>
            <a:pPr algn="ctr">
              <a:lnSpc>
                <a:spcPts val="3960"/>
              </a:lnSpc>
            </a:pPr>
            <a:r>
              <a:rPr lang="en-US" sz="5400" b="1" dirty="0">
                <a:solidFill>
                  <a:srgbClr val="0070C0"/>
                </a:solidFill>
                <a:latin typeface="Courier New" panose="02070309020205020404" pitchFamily="49" charset="0"/>
                <a:cs typeface="Courier New" panose="02070309020205020404" pitchFamily="49" charset="0"/>
              </a:rPr>
              <a:t> TÔN GIÁO</a:t>
            </a:r>
          </a:p>
        </p:txBody>
      </p:sp>
      <p:sp>
        <p:nvSpPr>
          <p:cNvPr id="25" name="Left Brace 24"/>
          <p:cNvSpPr/>
          <p:nvPr/>
        </p:nvSpPr>
        <p:spPr>
          <a:xfrm rot="16200000">
            <a:off x="5964669" y="-410861"/>
            <a:ext cx="326337" cy="10538424"/>
          </a:xfrm>
          <a:prstGeom prst="leftBrace">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26" name="TextBox 25"/>
          <p:cNvSpPr txBox="1"/>
          <p:nvPr/>
        </p:nvSpPr>
        <p:spPr>
          <a:xfrm>
            <a:off x="1184257" y="5148656"/>
            <a:ext cx="10212793"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sym typeface="Wingdings" panose="05000000000000000000" pitchFamily="2" charset="2"/>
              </a:rPr>
              <a:t> Tôn giáo Ấn Độ ảnh hưởng lớn đến nhân dân Ấn Độ và ảnh hưởng mạnh mẽ ra bên ngoài: Đông Nam Á, Trung Hoa…</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9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2192000" cy="6858000"/>
          </a:xfrm>
          <a:prstGeom prst="rect">
            <a:avLst/>
          </a:prstGeom>
        </p:spPr>
      </p:pic>
      <p:pic>
        <p:nvPicPr>
          <p:cNvPr id="3" name="Picture 3"/>
          <p:cNvPicPr>
            <a:picLocks noChangeAspect="1"/>
          </p:cNvPicPr>
          <p:nvPr/>
        </p:nvPicPr>
        <p:blipFill>
          <a:blip r:embed="rId3"/>
          <a:srcRect l="10242" t="49673"/>
          <a:stretch>
            <a:fillRect/>
          </a:stretch>
        </p:blipFill>
        <p:spPr>
          <a:xfrm>
            <a:off x="0" y="0"/>
            <a:ext cx="6337134" cy="999335"/>
          </a:xfrm>
          <a:prstGeom prst="rect">
            <a:avLst/>
          </a:prstGeom>
        </p:spPr>
      </p:pic>
      <p:pic>
        <p:nvPicPr>
          <p:cNvPr id="4" name="Picture 4"/>
          <p:cNvPicPr>
            <a:picLocks noChangeAspect="1"/>
          </p:cNvPicPr>
          <p:nvPr/>
        </p:nvPicPr>
        <p:blipFill>
          <a:blip r:embed="rId4"/>
          <a:srcRect t="20976" r="33873"/>
          <a:stretch>
            <a:fillRect/>
          </a:stretch>
        </p:blipFill>
        <p:spPr>
          <a:xfrm rot="859101">
            <a:off x="4723747" y="-1228760"/>
            <a:ext cx="8300371" cy="3583326"/>
          </a:xfrm>
          <a:prstGeom prst="rect">
            <a:avLst/>
          </a:prstGeom>
        </p:spPr>
      </p:pic>
      <p:pic>
        <p:nvPicPr>
          <p:cNvPr id="5" name="Picture 5"/>
          <p:cNvPicPr>
            <a:picLocks noChangeAspect="1"/>
          </p:cNvPicPr>
          <p:nvPr/>
        </p:nvPicPr>
        <p:blipFill>
          <a:blip r:embed="rId5"/>
          <a:srcRect t="12165" r="50724" b="48490"/>
          <a:stretch>
            <a:fillRect/>
          </a:stretch>
        </p:blipFill>
        <p:spPr>
          <a:xfrm>
            <a:off x="4188474" y="1362613"/>
            <a:ext cx="7328746" cy="4183929"/>
          </a:xfrm>
          <a:prstGeom prst="rect">
            <a:avLst/>
          </a:prstGeom>
        </p:spPr>
      </p:pic>
      <p:grpSp>
        <p:nvGrpSpPr>
          <p:cNvPr id="6" name="Group 6"/>
          <p:cNvGrpSpPr>
            <a:grpSpLocks noChangeAspect="1"/>
          </p:cNvGrpSpPr>
          <p:nvPr/>
        </p:nvGrpSpPr>
        <p:grpSpPr>
          <a:xfrm>
            <a:off x="385856" y="362120"/>
            <a:ext cx="3802617" cy="5926343"/>
            <a:chOff x="0" y="0"/>
            <a:chExt cx="3365500" cy="5245100"/>
          </a:xfrm>
        </p:grpSpPr>
        <p:sp>
          <p:nvSpPr>
            <p:cNvPr id="7" name="Freeform 7"/>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6"/>
              <a:stretch>
                <a:fillRect l="-66762" r="-66762"/>
              </a:stretch>
            </a:blipFill>
          </p:spPr>
        </p:sp>
        <p:sp>
          <p:nvSpPr>
            <p:cNvPr id="8" name="Freeform 8"/>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7"/>
              <a:stretch>
                <a:fillRect t="-7825" b="-70087"/>
              </a:stretch>
            </a:blipFill>
          </p:spPr>
        </p:sp>
        <p:sp>
          <p:nvSpPr>
            <p:cNvPr id="9" name="Freeform 9"/>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8"/>
              <a:stretch>
                <a:fillRect t="-137943" b="-27056"/>
              </a:stretch>
            </a:blipFill>
          </p:spPr>
        </p:sp>
      </p:grpSp>
      <p:pic>
        <p:nvPicPr>
          <p:cNvPr id="10" name="Picture 10"/>
          <p:cNvPicPr>
            <a:picLocks noChangeAspect="1"/>
          </p:cNvPicPr>
          <p:nvPr/>
        </p:nvPicPr>
        <p:blipFill>
          <a:blip r:embed="rId9"/>
          <a:srcRect/>
          <a:stretch>
            <a:fillRect/>
          </a:stretch>
        </p:blipFill>
        <p:spPr>
          <a:xfrm>
            <a:off x="7300859" y="1020209"/>
            <a:ext cx="671968" cy="684808"/>
          </a:xfrm>
          <a:prstGeom prst="rect">
            <a:avLst/>
          </a:prstGeom>
        </p:spPr>
      </p:pic>
      <p:pic>
        <p:nvPicPr>
          <p:cNvPr id="11" name="Picture 11"/>
          <p:cNvPicPr>
            <a:picLocks noChangeAspect="1"/>
          </p:cNvPicPr>
          <p:nvPr/>
        </p:nvPicPr>
        <p:blipFill>
          <a:blip r:embed="rId10"/>
          <a:srcRect/>
          <a:stretch>
            <a:fillRect/>
          </a:stretch>
        </p:blipFill>
        <p:spPr>
          <a:xfrm rot="-609219">
            <a:off x="9909973" y="4346634"/>
            <a:ext cx="1721462" cy="1883953"/>
          </a:xfrm>
          <a:prstGeom prst="rect">
            <a:avLst/>
          </a:prstGeom>
        </p:spPr>
      </p:pic>
      <p:sp>
        <p:nvSpPr>
          <p:cNvPr id="12" name="TextBox 12"/>
          <p:cNvSpPr txBox="1"/>
          <p:nvPr/>
        </p:nvSpPr>
        <p:spPr>
          <a:xfrm>
            <a:off x="4174124" y="1486162"/>
            <a:ext cx="7115227" cy="1661993"/>
          </a:xfrm>
          <a:prstGeom prst="rect">
            <a:avLst/>
          </a:prstGeom>
        </p:spPr>
        <p:txBody>
          <a:bodyPr wrap="square" lIns="0" tIns="0" rIns="0" bIns="0" rtlCol="0" anchor="t">
            <a:spAutoFit/>
          </a:bodyPr>
          <a:lstStyle/>
          <a:p>
            <a:pPr algn="ctr"/>
            <a:r>
              <a:rPr lang="en-US" sz="5400" b="1" spc="250">
                <a:solidFill>
                  <a:srgbClr val="0070C0"/>
                </a:solidFill>
                <a:latin typeface="Courier New" panose="02070309020205020404" pitchFamily="49" charset="0"/>
                <a:cs typeface="Courier New" panose="02070309020205020404" pitchFamily="49" charset="0"/>
              </a:rPr>
              <a:t>* Kiến trúc, điêu khắc</a:t>
            </a:r>
          </a:p>
        </p:txBody>
      </p:sp>
      <p:sp>
        <p:nvSpPr>
          <p:cNvPr id="13" name="TextBox 12"/>
          <p:cNvSpPr txBox="1"/>
          <p:nvPr/>
        </p:nvSpPr>
        <p:spPr>
          <a:xfrm>
            <a:off x="4726745" y="3325291"/>
            <a:ext cx="606317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Nhiều công trình đền, chùa, tháp, tượng Phật…</a:t>
            </a:r>
          </a:p>
        </p:txBody>
      </p:sp>
    </p:spTree>
    <p:extLst>
      <p:ext uri="{BB962C8B-B14F-4D97-AF65-F5344CB8AC3E}">
        <p14:creationId xmlns:p14="http://schemas.microsoft.com/office/powerpoint/2010/main" val="372986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3555" descr="TrungQ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34" y="98425"/>
            <a:ext cx="11461751" cy="651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7812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2192000" cy="6858000"/>
          </a:xfrm>
          <a:prstGeom prst="rect">
            <a:avLst/>
          </a:prstGeom>
        </p:spPr>
      </p:pic>
      <p:pic>
        <p:nvPicPr>
          <p:cNvPr id="3" name="Picture 3"/>
          <p:cNvPicPr>
            <a:picLocks noChangeAspect="1"/>
          </p:cNvPicPr>
          <p:nvPr/>
        </p:nvPicPr>
        <p:blipFill>
          <a:blip r:embed="rId3"/>
          <a:srcRect l="12573" t="12150" r="12573" b="11093"/>
          <a:stretch>
            <a:fillRect/>
          </a:stretch>
        </p:blipFill>
        <p:spPr>
          <a:xfrm rot="-10800000">
            <a:off x="7693101" y="3010163"/>
            <a:ext cx="3197409" cy="2446691"/>
          </a:xfrm>
          <a:prstGeom prst="rect">
            <a:avLst/>
          </a:prstGeom>
        </p:spPr>
      </p:pic>
      <p:pic>
        <p:nvPicPr>
          <p:cNvPr id="4" name="Picture 4"/>
          <p:cNvPicPr>
            <a:picLocks noChangeAspect="1"/>
          </p:cNvPicPr>
          <p:nvPr/>
        </p:nvPicPr>
        <p:blipFill>
          <a:blip r:embed="rId4"/>
          <a:srcRect t="13270" b="21512"/>
          <a:stretch>
            <a:fillRect/>
          </a:stretch>
        </p:blipFill>
        <p:spPr>
          <a:xfrm>
            <a:off x="-151589" y="779787"/>
            <a:ext cx="12512079" cy="6232155"/>
          </a:xfrm>
          <a:prstGeom prst="rect">
            <a:avLst/>
          </a:prstGeom>
        </p:spPr>
      </p:pic>
      <p:pic>
        <p:nvPicPr>
          <p:cNvPr id="5" name="Picture 5"/>
          <p:cNvPicPr>
            <a:picLocks noChangeAspect="1"/>
          </p:cNvPicPr>
          <p:nvPr/>
        </p:nvPicPr>
        <p:blipFill>
          <a:blip r:embed="rId5"/>
          <a:srcRect t="24676" r="347" b="29980"/>
          <a:stretch>
            <a:fillRect/>
          </a:stretch>
        </p:blipFill>
        <p:spPr>
          <a:xfrm>
            <a:off x="2642122" y="1078404"/>
            <a:ext cx="2981482" cy="755748"/>
          </a:xfrm>
          <a:prstGeom prst="rect">
            <a:avLst/>
          </a:prstGeom>
        </p:spPr>
      </p:pic>
      <p:pic>
        <p:nvPicPr>
          <p:cNvPr id="6" name="Picture 6"/>
          <p:cNvPicPr>
            <a:picLocks noChangeAspect="1"/>
          </p:cNvPicPr>
          <p:nvPr/>
        </p:nvPicPr>
        <p:blipFill>
          <a:blip r:embed="rId6"/>
          <a:srcRect/>
          <a:stretch>
            <a:fillRect/>
          </a:stretch>
        </p:blipFill>
        <p:spPr>
          <a:xfrm rot="565265">
            <a:off x="9780223" y="5600098"/>
            <a:ext cx="3291779" cy="2534670"/>
          </a:xfrm>
          <a:prstGeom prst="rect">
            <a:avLst/>
          </a:prstGeom>
        </p:spPr>
      </p:pic>
      <p:grpSp>
        <p:nvGrpSpPr>
          <p:cNvPr id="7" name="Group 7"/>
          <p:cNvGrpSpPr>
            <a:grpSpLocks noChangeAspect="1"/>
          </p:cNvGrpSpPr>
          <p:nvPr/>
        </p:nvGrpSpPr>
        <p:grpSpPr>
          <a:xfrm>
            <a:off x="55030" y="613546"/>
            <a:ext cx="6239805" cy="5177790"/>
            <a:chOff x="0" y="0"/>
            <a:chExt cx="6350000" cy="5269230"/>
          </a:xfrm>
        </p:grpSpPr>
        <p:sp>
          <p:nvSpPr>
            <p:cNvPr id="8" name="Freeform 8"/>
            <p:cNvSpPr/>
            <p:nvPr/>
          </p:nvSpPr>
          <p:spPr>
            <a:xfrm>
              <a:off x="114300" y="106680"/>
              <a:ext cx="6121400" cy="5057140"/>
            </a:xfrm>
            <a:custGeom>
              <a:avLst/>
              <a:gdLst/>
              <a:ahLst/>
              <a:cxnLst/>
              <a:rect l="l" t="t" r="r" b="b"/>
              <a:pathLst>
                <a:path w="6121400" h="5057140">
                  <a:moveTo>
                    <a:pt x="5604510" y="1168400"/>
                  </a:moveTo>
                  <a:cubicBezTo>
                    <a:pt x="5723890" y="849630"/>
                    <a:pt x="5513070" y="590550"/>
                    <a:pt x="5284470" y="698500"/>
                  </a:cubicBezTo>
                  <a:cubicBezTo>
                    <a:pt x="5345430" y="50800"/>
                    <a:pt x="4484370" y="313690"/>
                    <a:pt x="4372610" y="0"/>
                  </a:cubicBezTo>
                  <a:lnTo>
                    <a:pt x="1750060" y="0"/>
                  </a:lnTo>
                  <a:cubicBezTo>
                    <a:pt x="1638300" y="314960"/>
                    <a:pt x="777240" y="52070"/>
                    <a:pt x="838200" y="698500"/>
                  </a:cubicBezTo>
                  <a:cubicBezTo>
                    <a:pt x="609600" y="590550"/>
                    <a:pt x="398780" y="849630"/>
                    <a:pt x="518160" y="1168400"/>
                  </a:cubicBezTo>
                  <a:cubicBezTo>
                    <a:pt x="246380" y="1162050"/>
                    <a:pt x="20320" y="1430020"/>
                    <a:pt x="1270" y="1634490"/>
                  </a:cubicBezTo>
                  <a:lnTo>
                    <a:pt x="0" y="3473450"/>
                  </a:lnTo>
                  <a:cubicBezTo>
                    <a:pt x="29210" y="3674110"/>
                    <a:pt x="250190" y="3902710"/>
                    <a:pt x="515620" y="3897630"/>
                  </a:cubicBezTo>
                  <a:cubicBezTo>
                    <a:pt x="396240" y="4216400"/>
                    <a:pt x="607060" y="4475480"/>
                    <a:pt x="835660" y="4367530"/>
                  </a:cubicBezTo>
                  <a:cubicBezTo>
                    <a:pt x="775970" y="5007610"/>
                    <a:pt x="1619250" y="4757420"/>
                    <a:pt x="1743710" y="5057140"/>
                  </a:cubicBezTo>
                  <a:lnTo>
                    <a:pt x="4376420" y="5057140"/>
                  </a:lnTo>
                  <a:cubicBezTo>
                    <a:pt x="4502150" y="4757420"/>
                    <a:pt x="5345430" y="5007610"/>
                    <a:pt x="5284470" y="4367530"/>
                  </a:cubicBezTo>
                  <a:cubicBezTo>
                    <a:pt x="5513070" y="4475480"/>
                    <a:pt x="5723890" y="4216400"/>
                    <a:pt x="5604510" y="3897630"/>
                  </a:cubicBezTo>
                  <a:cubicBezTo>
                    <a:pt x="5877560" y="3903980"/>
                    <a:pt x="6103620" y="3661410"/>
                    <a:pt x="6121400" y="3456940"/>
                  </a:cubicBezTo>
                  <a:lnTo>
                    <a:pt x="6121400" y="1609090"/>
                  </a:lnTo>
                  <a:cubicBezTo>
                    <a:pt x="6102350" y="1404620"/>
                    <a:pt x="5877560" y="1162050"/>
                    <a:pt x="5604510" y="1168400"/>
                  </a:cubicBezTo>
                </a:path>
              </a:pathLst>
            </a:custGeom>
            <a:blipFill>
              <a:blip r:embed="rId7"/>
              <a:stretch>
                <a:fillRect l="-11318" r="-11318"/>
              </a:stretch>
            </a:blipFill>
          </p:spPr>
        </p:sp>
        <p:sp>
          <p:nvSpPr>
            <p:cNvPr id="9" name="Freeform 9"/>
            <p:cNvSpPr/>
            <p:nvPr/>
          </p:nvSpPr>
          <p:spPr>
            <a:xfrm>
              <a:off x="63500" y="62230"/>
              <a:ext cx="6223000" cy="5144770"/>
            </a:xfrm>
            <a:custGeom>
              <a:avLst/>
              <a:gdLst/>
              <a:ahLst/>
              <a:cxnLst/>
              <a:rect l="l" t="t" r="r" b="b"/>
              <a:pathLst>
                <a:path w="6223000" h="5144770">
                  <a:moveTo>
                    <a:pt x="4447540" y="5144770"/>
                  </a:moveTo>
                  <a:lnTo>
                    <a:pt x="1772920" y="5144770"/>
                  </a:lnTo>
                  <a:lnTo>
                    <a:pt x="1764030" y="5128260"/>
                  </a:lnTo>
                  <a:cubicBezTo>
                    <a:pt x="1706880" y="5021580"/>
                    <a:pt x="1549400" y="4989830"/>
                    <a:pt x="1383030" y="4955540"/>
                  </a:cubicBezTo>
                  <a:cubicBezTo>
                    <a:pt x="1115060" y="4900930"/>
                    <a:pt x="811530" y="4838700"/>
                    <a:pt x="848360" y="4443730"/>
                  </a:cubicBezTo>
                  <a:cubicBezTo>
                    <a:pt x="756920" y="4486910"/>
                    <a:pt x="659130" y="4472940"/>
                    <a:pt x="588010" y="4406900"/>
                  </a:cubicBezTo>
                  <a:cubicBezTo>
                    <a:pt x="509270" y="4333240"/>
                    <a:pt x="444500" y="4174490"/>
                    <a:pt x="523240" y="3964940"/>
                  </a:cubicBezTo>
                  <a:lnTo>
                    <a:pt x="513080" y="3964940"/>
                  </a:lnTo>
                  <a:cubicBezTo>
                    <a:pt x="255270" y="3964940"/>
                    <a:pt x="29210" y="3740150"/>
                    <a:pt x="0" y="3538220"/>
                  </a:cubicBezTo>
                  <a:lnTo>
                    <a:pt x="0" y="1663700"/>
                  </a:lnTo>
                  <a:cubicBezTo>
                    <a:pt x="17780" y="1468120"/>
                    <a:pt x="232410" y="1182370"/>
                    <a:pt x="525780" y="1188720"/>
                  </a:cubicBezTo>
                  <a:cubicBezTo>
                    <a:pt x="447040" y="979170"/>
                    <a:pt x="511810" y="820420"/>
                    <a:pt x="590550" y="746760"/>
                  </a:cubicBezTo>
                  <a:cubicBezTo>
                    <a:pt x="661670" y="680720"/>
                    <a:pt x="759460" y="668020"/>
                    <a:pt x="850900" y="709930"/>
                  </a:cubicBezTo>
                  <a:cubicBezTo>
                    <a:pt x="814070" y="314960"/>
                    <a:pt x="1117600" y="252730"/>
                    <a:pt x="1385570" y="198120"/>
                  </a:cubicBezTo>
                  <a:cubicBezTo>
                    <a:pt x="1555750" y="163830"/>
                    <a:pt x="1717040" y="130810"/>
                    <a:pt x="1770380" y="17780"/>
                  </a:cubicBezTo>
                  <a:lnTo>
                    <a:pt x="1779270" y="0"/>
                  </a:lnTo>
                  <a:lnTo>
                    <a:pt x="4443730" y="0"/>
                  </a:lnTo>
                  <a:lnTo>
                    <a:pt x="4452620" y="17780"/>
                  </a:lnTo>
                  <a:cubicBezTo>
                    <a:pt x="4505960" y="130810"/>
                    <a:pt x="4667250" y="163830"/>
                    <a:pt x="4837430" y="198120"/>
                  </a:cubicBezTo>
                  <a:cubicBezTo>
                    <a:pt x="5105400" y="252730"/>
                    <a:pt x="5410200" y="314960"/>
                    <a:pt x="5372100" y="709930"/>
                  </a:cubicBezTo>
                  <a:cubicBezTo>
                    <a:pt x="5463540" y="666750"/>
                    <a:pt x="5561330" y="680720"/>
                    <a:pt x="5632450" y="746760"/>
                  </a:cubicBezTo>
                  <a:cubicBezTo>
                    <a:pt x="5711190" y="820420"/>
                    <a:pt x="5775960" y="979170"/>
                    <a:pt x="5697220" y="1188720"/>
                  </a:cubicBezTo>
                  <a:lnTo>
                    <a:pt x="5707380" y="1188720"/>
                  </a:lnTo>
                  <a:cubicBezTo>
                    <a:pt x="5979160" y="1188720"/>
                    <a:pt x="6203950" y="1423670"/>
                    <a:pt x="6223000" y="1634490"/>
                  </a:cubicBezTo>
                  <a:lnTo>
                    <a:pt x="6223000" y="3516630"/>
                  </a:lnTo>
                  <a:cubicBezTo>
                    <a:pt x="6203950" y="3728720"/>
                    <a:pt x="5979160" y="3964940"/>
                    <a:pt x="5707380" y="3964940"/>
                  </a:cubicBezTo>
                  <a:lnTo>
                    <a:pt x="5697220" y="3964940"/>
                  </a:lnTo>
                  <a:cubicBezTo>
                    <a:pt x="5775960" y="4174490"/>
                    <a:pt x="5711190" y="4333240"/>
                    <a:pt x="5632450" y="4406900"/>
                  </a:cubicBezTo>
                  <a:cubicBezTo>
                    <a:pt x="5561330" y="4472940"/>
                    <a:pt x="5463540" y="4485640"/>
                    <a:pt x="5372100" y="4443729"/>
                  </a:cubicBezTo>
                  <a:cubicBezTo>
                    <a:pt x="5408930" y="4838700"/>
                    <a:pt x="5105400" y="4900929"/>
                    <a:pt x="4837430" y="4955539"/>
                  </a:cubicBezTo>
                  <a:cubicBezTo>
                    <a:pt x="4671060" y="4989829"/>
                    <a:pt x="4513580" y="5021579"/>
                    <a:pt x="4456430" y="5128259"/>
                  </a:cubicBezTo>
                  <a:lnTo>
                    <a:pt x="4447540" y="5144769"/>
                  </a:lnTo>
                  <a:close/>
                  <a:moveTo>
                    <a:pt x="1809750" y="5082540"/>
                  </a:moveTo>
                  <a:lnTo>
                    <a:pt x="4411980" y="5082540"/>
                  </a:lnTo>
                  <a:cubicBezTo>
                    <a:pt x="4488180" y="4963160"/>
                    <a:pt x="4652010" y="4930140"/>
                    <a:pt x="4826000" y="4894580"/>
                  </a:cubicBezTo>
                  <a:cubicBezTo>
                    <a:pt x="5091430" y="4839970"/>
                    <a:pt x="5342891" y="4789170"/>
                    <a:pt x="5311141" y="4448810"/>
                  </a:cubicBezTo>
                  <a:lnTo>
                    <a:pt x="5300981" y="4339590"/>
                  </a:lnTo>
                  <a:lnTo>
                    <a:pt x="5400041" y="4386580"/>
                  </a:lnTo>
                  <a:cubicBezTo>
                    <a:pt x="5468620" y="4418330"/>
                    <a:pt x="5538470" y="4409440"/>
                    <a:pt x="5590541" y="4361180"/>
                  </a:cubicBezTo>
                  <a:cubicBezTo>
                    <a:pt x="5655311" y="4301490"/>
                    <a:pt x="5707381" y="4166870"/>
                    <a:pt x="5640070" y="3987800"/>
                  </a:cubicBezTo>
                  <a:lnTo>
                    <a:pt x="5607050" y="3901440"/>
                  </a:lnTo>
                  <a:lnTo>
                    <a:pt x="5707380" y="3903981"/>
                  </a:lnTo>
                  <a:cubicBezTo>
                    <a:pt x="5942330" y="3903981"/>
                    <a:pt x="6144260" y="3694431"/>
                    <a:pt x="6160770" y="3514090"/>
                  </a:cubicBezTo>
                  <a:lnTo>
                    <a:pt x="6160770" y="1639570"/>
                  </a:lnTo>
                  <a:cubicBezTo>
                    <a:pt x="6142991" y="1460500"/>
                    <a:pt x="5942330" y="1252220"/>
                    <a:pt x="5707380" y="1252220"/>
                  </a:cubicBezTo>
                  <a:lnTo>
                    <a:pt x="5605780" y="1254760"/>
                  </a:lnTo>
                  <a:lnTo>
                    <a:pt x="5638800" y="1168400"/>
                  </a:lnTo>
                  <a:cubicBezTo>
                    <a:pt x="5706110" y="988060"/>
                    <a:pt x="5654041" y="854710"/>
                    <a:pt x="5589270" y="795020"/>
                  </a:cubicBezTo>
                  <a:cubicBezTo>
                    <a:pt x="5537200" y="746760"/>
                    <a:pt x="5467350" y="736600"/>
                    <a:pt x="5398770" y="769620"/>
                  </a:cubicBezTo>
                  <a:lnTo>
                    <a:pt x="5299711" y="816610"/>
                  </a:lnTo>
                  <a:lnTo>
                    <a:pt x="5309870" y="707390"/>
                  </a:lnTo>
                  <a:cubicBezTo>
                    <a:pt x="5341620" y="368300"/>
                    <a:pt x="5090161" y="316230"/>
                    <a:pt x="4824730" y="261620"/>
                  </a:cubicBezTo>
                  <a:cubicBezTo>
                    <a:pt x="4646930" y="224790"/>
                    <a:pt x="4478020" y="190500"/>
                    <a:pt x="4404360" y="63500"/>
                  </a:cubicBezTo>
                  <a:lnTo>
                    <a:pt x="1818640" y="63500"/>
                  </a:lnTo>
                  <a:cubicBezTo>
                    <a:pt x="1746250" y="190500"/>
                    <a:pt x="1577340" y="224790"/>
                    <a:pt x="1398270" y="261620"/>
                  </a:cubicBezTo>
                  <a:cubicBezTo>
                    <a:pt x="1131570" y="316230"/>
                    <a:pt x="881380" y="367030"/>
                    <a:pt x="913130" y="707390"/>
                  </a:cubicBezTo>
                  <a:lnTo>
                    <a:pt x="923290" y="816610"/>
                  </a:lnTo>
                  <a:lnTo>
                    <a:pt x="824230" y="769620"/>
                  </a:lnTo>
                  <a:cubicBezTo>
                    <a:pt x="755650" y="737870"/>
                    <a:pt x="685800" y="746760"/>
                    <a:pt x="633730" y="795020"/>
                  </a:cubicBezTo>
                  <a:cubicBezTo>
                    <a:pt x="568960" y="854710"/>
                    <a:pt x="516890" y="989330"/>
                    <a:pt x="584200" y="1168400"/>
                  </a:cubicBezTo>
                  <a:lnTo>
                    <a:pt x="617220" y="1254760"/>
                  </a:lnTo>
                  <a:lnTo>
                    <a:pt x="516890" y="1252220"/>
                  </a:lnTo>
                  <a:cubicBezTo>
                    <a:pt x="266700" y="1252220"/>
                    <a:pt x="78740" y="1502410"/>
                    <a:pt x="62230" y="1668780"/>
                  </a:cubicBezTo>
                  <a:lnTo>
                    <a:pt x="60960" y="3531870"/>
                  </a:lnTo>
                  <a:cubicBezTo>
                    <a:pt x="87630" y="3707130"/>
                    <a:pt x="285750" y="3902710"/>
                    <a:pt x="513080" y="3902710"/>
                  </a:cubicBezTo>
                  <a:lnTo>
                    <a:pt x="613410" y="3900170"/>
                  </a:lnTo>
                  <a:lnTo>
                    <a:pt x="580390" y="3986530"/>
                  </a:lnTo>
                  <a:cubicBezTo>
                    <a:pt x="513080" y="4166870"/>
                    <a:pt x="565150" y="4300220"/>
                    <a:pt x="629920" y="4359910"/>
                  </a:cubicBezTo>
                  <a:cubicBezTo>
                    <a:pt x="681990" y="4408170"/>
                    <a:pt x="751840" y="4418330"/>
                    <a:pt x="820420" y="4385310"/>
                  </a:cubicBezTo>
                  <a:lnTo>
                    <a:pt x="919480" y="4338320"/>
                  </a:lnTo>
                  <a:lnTo>
                    <a:pt x="909320" y="4447540"/>
                  </a:lnTo>
                  <a:cubicBezTo>
                    <a:pt x="877570" y="4786630"/>
                    <a:pt x="1129030" y="4838700"/>
                    <a:pt x="1394460" y="4893310"/>
                  </a:cubicBezTo>
                  <a:cubicBezTo>
                    <a:pt x="1568450" y="4930140"/>
                    <a:pt x="1733550" y="4963160"/>
                    <a:pt x="1809750" y="5082540"/>
                  </a:cubicBezTo>
                  <a:close/>
                </a:path>
              </a:pathLst>
            </a:custGeom>
            <a:solidFill>
              <a:srgbClr val="A08956"/>
            </a:solidFill>
          </p:spPr>
        </p:sp>
      </p:grpSp>
      <p:grpSp>
        <p:nvGrpSpPr>
          <p:cNvPr id="10" name="Group 10"/>
          <p:cNvGrpSpPr>
            <a:grpSpLocks noChangeAspect="1"/>
          </p:cNvGrpSpPr>
          <p:nvPr/>
        </p:nvGrpSpPr>
        <p:grpSpPr>
          <a:xfrm>
            <a:off x="6294834" y="685800"/>
            <a:ext cx="6065656" cy="5033281"/>
            <a:chOff x="0" y="0"/>
            <a:chExt cx="6350000" cy="5269230"/>
          </a:xfrm>
        </p:grpSpPr>
        <p:sp>
          <p:nvSpPr>
            <p:cNvPr id="11" name="Freeform 11"/>
            <p:cNvSpPr/>
            <p:nvPr/>
          </p:nvSpPr>
          <p:spPr>
            <a:xfrm>
              <a:off x="114300" y="106680"/>
              <a:ext cx="6121400" cy="5057140"/>
            </a:xfrm>
            <a:custGeom>
              <a:avLst/>
              <a:gdLst/>
              <a:ahLst/>
              <a:cxnLst/>
              <a:rect l="l" t="t" r="r" b="b"/>
              <a:pathLst>
                <a:path w="6121400" h="5057140">
                  <a:moveTo>
                    <a:pt x="5604510" y="1168400"/>
                  </a:moveTo>
                  <a:cubicBezTo>
                    <a:pt x="5723890" y="849630"/>
                    <a:pt x="5513070" y="590550"/>
                    <a:pt x="5284470" y="698500"/>
                  </a:cubicBezTo>
                  <a:cubicBezTo>
                    <a:pt x="5345430" y="50800"/>
                    <a:pt x="4484370" y="313690"/>
                    <a:pt x="4372610" y="0"/>
                  </a:cubicBezTo>
                  <a:lnTo>
                    <a:pt x="1750060" y="0"/>
                  </a:lnTo>
                  <a:cubicBezTo>
                    <a:pt x="1638300" y="314960"/>
                    <a:pt x="777240" y="52070"/>
                    <a:pt x="838200" y="698500"/>
                  </a:cubicBezTo>
                  <a:cubicBezTo>
                    <a:pt x="609600" y="590550"/>
                    <a:pt x="398780" y="849630"/>
                    <a:pt x="518160" y="1168400"/>
                  </a:cubicBezTo>
                  <a:cubicBezTo>
                    <a:pt x="246380" y="1162050"/>
                    <a:pt x="20320" y="1430020"/>
                    <a:pt x="1270" y="1634490"/>
                  </a:cubicBezTo>
                  <a:lnTo>
                    <a:pt x="0" y="3473450"/>
                  </a:lnTo>
                  <a:cubicBezTo>
                    <a:pt x="29210" y="3674110"/>
                    <a:pt x="250190" y="3902710"/>
                    <a:pt x="515620" y="3897630"/>
                  </a:cubicBezTo>
                  <a:cubicBezTo>
                    <a:pt x="396240" y="4216400"/>
                    <a:pt x="607060" y="4475480"/>
                    <a:pt x="835660" y="4367530"/>
                  </a:cubicBezTo>
                  <a:cubicBezTo>
                    <a:pt x="775970" y="5007610"/>
                    <a:pt x="1619250" y="4757420"/>
                    <a:pt x="1743710" y="5057140"/>
                  </a:cubicBezTo>
                  <a:lnTo>
                    <a:pt x="4376420" y="5057140"/>
                  </a:lnTo>
                  <a:cubicBezTo>
                    <a:pt x="4502150" y="4757420"/>
                    <a:pt x="5345430" y="5007610"/>
                    <a:pt x="5284470" y="4367530"/>
                  </a:cubicBezTo>
                  <a:cubicBezTo>
                    <a:pt x="5513070" y="4475480"/>
                    <a:pt x="5723890" y="4216400"/>
                    <a:pt x="5604510" y="3897630"/>
                  </a:cubicBezTo>
                  <a:cubicBezTo>
                    <a:pt x="5877560" y="3903980"/>
                    <a:pt x="6103620" y="3661410"/>
                    <a:pt x="6121400" y="3456940"/>
                  </a:cubicBezTo>
                  <a:lnTo>
                    <a:pt x="6121400" y="1609090"/>
                  </a:lnTo>
                  <a:cubicBezTo>
                    <a:pt x="6102350" y="1404620"/>
                    <a:pt x="5877560" y="1162050"/>
                    <a:pt x="5604510" y="1168400"/>
                  </a:cubicBezTo>
                </a:path>
              </a:pathLst>
            </a:custGeom>
            <a:blipFill>
              <a:blip r:embed="rId8"/>
              <a:stretch>
                <a:fillRect l="-12098" r="-12098"/>
              </a:stretch>
            </a:blipFill>
          </p:spPr>
        </p:sp>
        <p:sp>
          <p:nvSpPr>
            <p:cNvPr id="12" name="Freeform 12"/>
            <p:cNvSpPr/>
            <p:nvPr/>
          </p:nvSpPr>
          <p:spPr>
            <a:xfrm>
              <a:off x="63500" y="62230"/>
              <a:ext cx="6223000" cy="5144770"/>
            </a:xfrm>
            <a:custGeom>
              <a:avLst/>
              <a:gdLst/>
              <a:ahLst/>
              <a:cxnLst/>
              <a:rect l="l" t="t" r="r" b="b"/>
              <a:pathLst>
                <a:path w="6223000" h="5144770">
                  <a:moveTo>
                    <a:pt x="4447540" y="5144770"/>
                  </a:moveTo>
                  <a:lnTo>
                    <a:pt x="1772920" y="5144770"/>
                  </a:lnTo>
                  <a:lnTo>
                    <a:pt x="1764030" y="5128260"/>
                  </a:lnTo>
                  <a:cubicBezTo>
                    <a:pt x="1706880" y="5021580"/>
                    <a:pt x="1549400" y="4989830"/>
                    <a:pt x="1383030" y="4955540"/>
                  </a:cubicBezTo>
                  <a:cubicBezTo>
                    <a:pt x="1115060" y="4900930"/>
                    <a:pt x="811530" y="4838700"/>
                    <a:pt x="848360" y="4443730"/>
                  </a:cubicBezTo>
                  <a:cubicBezTo>
                    <a:pt x="756920" y="4486910"/>
                    <a:pt x="659130" y="4472940"/>
                    <a:pt x="588010" y="4406900"/>
                  </a:cubicBezTo>
                  <a:cubicBezTo>
                    <a:pt x="509270" y="4333240"/>
                    <a:pt x="444500" y="4174490"/>
                    <a:pt x="523240" y="3964940"/>
                  </a:cubicBezTo>
                  <a:lnTo>
                    <a:pt x="513080" y="3964940"/>
                  </a:lnTo>
                  <a:cubicBezTo>
                    <a:pt x="255270" y="3964940"/>
                    <a:pt x="29210" y="3740150"/>
                    <a:pt x="0" y="3538220"/>
                  </a:cubicBezTo>
                  <a:lnTo>
                    <a:pt x="0" y="1663700"/>
                  </a:lnTo>
                  <a:cubicBezTo>
                    <a:pt x="17780" y="1468120"/>
                    <a:pt x="232410" y="1182370"/>
                    <a:pt x="525780" y="1188720"/>
                  </a:cubicBezTo>
                  <a:cubicBezTo>
                    <a:pt x="447040" y="979170"/>
                    <a:pt x="511810" y="820420"/>
                    <a:pt x="590550" y="746760"/>
                  </a:cubicBezTo>
                  <a:cubicBezTo>
                    <a:pt x="661670" y="680720"/>
                    <a:pt x="759460" y="668020"/>
                    <a:pt x="850900" y="709930"/>
                  </a:cubicBezTo>
                  <a:cubicBezTo>
                    <a:pt x="814070" y="314960"/>
                    <a:pt x="1117600" y="252730"/>
                    <a:pt x="1385570" y="198120"/>
                  </a:cubicBezTo>
                  <a:cubicBezTo>
                    <a:pt x="1555750" y="163830"/>
                    <a:pt x="1717040" y="130810"/>
                    <a:pt x="1770380" y="17780"/>
                  </a:cubicBezTo>
                  <a:lnTo>
                    <a:pt x="1779270" y="0"/>
                  </a:lnTo>
                  <a:lnTo>
                    <a:pt x="4443730" y="0"/>
                  </a:lnTo>
                  <a:lnTo>
                    <a:pt x="4452620" y="17780"/>
                  </a:lnTo>
                  <a:cubicBezTo>
                    <a:pt x="4505960" y="130810"/>
                    <a:pt x="4667250" y="163830"/>
                    <a:pt x="4837430" y="198120"/>
                  </a:cubicBezTo>
                  <a:cubicBezTo>
                    <a:pt x="5105400" y="252730"/>
                    <a:pt x="5410200" y="314960"/>
                    <a:pt x="5372100" y="709930"/>
                  </a:cubicBezTo>
                  <a:cubicBezTo>
                    <a:pt x="5463540" y="666750"/>
                    <a:pt x="5561330" y="680720"/>
                    <a:pt x="5632450" y="746760"/>
                  </a:cubicBezTo>
                  <a:cubicBezTo>
                    <a:pt x="5711190" y="820420"/>
                    <a:pt x="5775960" y="979170"/>
                    <a:pt x="5697220" y="1188720"/>
                  </a:cubicBezTo>
                  <a:lnTo>
                    <a:pt x="5707380" y="1188720"/>
                  </a:lnTo>
                  <a:cubicBezTo>
                    <a:pt x="5979160" y="1188720"/>
                    <a:pt x="6203950" y="1423670"/>
                    <a:pt x="6223000" y="1634490"/>
                  </a:cubicBezTo>
                  <a:lnTo>
                    <a:pt x="6223000" y="3516630"/>
                  </a:lnTo>
                  <a:cubicBezTo>
                    <a:pt x="6203950" y="3728720"/>
                    <a:pt x="5979160" y="3964940"/>
                    <a:pt x="5707380" y="3964940"/>
                  </a:cubicBezTo>
                  <a:lnTo>
                    <a:pt x="5697220" y="3964940"/>
                  </a:lnTo>
                  <a:cubicBezTo>
                    <a:pt x="5775960" y="4174490"/>
                    <a:pt x="5711190" y="4333240"/>
                    <a:pt x="5632450" y="4406900"/>
                  </a:cubicBezTo>
                  <a:cubicBezTo>
                    <a:pt x="5561330" y="4472940"/>
                    <a:pt x="5463540" y="4485640"/>
                    <a:pt x="5372100" y="4443729"/>
                  </a:cubicBezTo>
                  <a:cubicBezTo>
                    <a:pt x="5408930" y="4838700"/>
                    <a:pt x="5105400" y="4900929"/>
                    <a:pt x="4837430" y="4955539"/>
                  </a:cubicBezTo>
                  <a:cubicBezTo>
                    <a:pt x="4671060" y="4989829"/>
                    <a:pt x="4513580" y="5021579"/>
                    <a:pt x="4456430" y="5128259"/>
                  </a:cubicBezTo>
                  <a:lnTo>
                    <a:pt x="4447540" y="5144769"/>
                  </a:lnTo>
                  <a:close/>
                  <a:moveTo>
                    <a:pt x="1809750" y="5082540"/>
                  </a:moveTo>
                  <a:lnTo>
                    <a:pt x="4411980" y="5082540"/>
                  </a:lnTo>
                  <a:cubicBezTo>
                    <a:pt x="4488180" y="4963160"/>
                    <a:pt x="4652010" y="4930140"/>
                    <a:pt x="4826000" y="4894580"/>
                  </a:cubicBezTo>
                  <a:cubicBezTo>
                    <a:pt x="5091430" y="4839970"/>
                    <a:pt x="5342891" y="4789170"/>
                    <a:pt x="5311141" y="4448810"/>
                  </a:cubicBezTo>
                  <a:lnTo>
                    <a:pt x="5300981" y="4339590"/>
                  </a:lnTo>
                  <a:lnTo>
                    <a:pt x="5400041" y="4386580"/>
                  </a:lnTo>
                  <a:cubicBezTo>
                    <a:pt x="5468620" y="4418330"/>
                    <a:pt x="5538470" y="4409440"/>
                    <a:pt x="5590541" y="4361180"/>
                  </a:cubicBezTo>
                  <a:cubicBezTo>
                    <a:pt x="5655311" y="4301490"/>
                    <a:pt x="5707381" y="4166870"/>
                    <a:pt x="5640070" y="3987800"/>
                  </a:cubicBezTo>
                  <a:lnTo>
                    <a:pt x="5607050" y="3901440"/>
                  </a:lnTo>
                  <a:lnTo>
                    <a:pt x="5707380" y="3903981"/>
                  </a:lnTo>
                  <a:cubicBezTo>
                    <a:pt x="5942330" y="3903981"/>
                    <a:pt x="6144260" y="3694431"/>
                    <a:pt x="6160770" y="3514090"/>
                  </a:cubicBezTo>
                  <a:lnTo>
                    <a:pt x="6160770" y="1639570"/>
                  </a:lnTo>
                  <a:cubicBezTo>
                    <a:pt x="6142991" y="1460500"/>
                    <a:pt x="5942330" y="1252220"/>
                    <a:pt x="5707380" y="1252220"/>
                  </a:cubicBezTo>
                  <a:lnTo>
                    <a:pt x="5605780" y="1254760"/>
                  </a:lnTo>
                  <a:lnTo>
                    <a:pt x="5638800" y="1168400"/>
                  </a:lnTo>
                  <a:cubicBezTo>
                    <a:pt x="5706110" y="988060"/>
                    <a:pt x="5654041" y="854710"/>
                    <a:pt x="5589270" y="795020"/>
                  </a:cubicBezTo>
                  <a:cubicBezTo>
                    <a:pt x="5537200" y="746760"/>
                    <a:pt x="5467350" y="736600"/>
                    <a:pt x="5398770" y="769620"/>
                  </a:cubicBezTo>
                  <a:lnTo>
                    <a:pt x="5299711" y="816610"/>
                  </a:lnTo>
                  <a:lnTo>
                    <a:pt x="5309870" y="707390"/>
                  </a:lnTo>
                  <a:cubicBezTo>
                    <a:pt x="5341620" y="368300"/>
                    <a:pt x="5090161" y="316230"/>
                    <a:pt x="4824730" y="261620"/>
                  </a:cubicBezTo>
                  <a:cubicBezTo>
                    <a:pt x="4646930" y="224790"/>
                    <a:pt x="4478020" y="190500"/>
                    <a:pt x="4404360" y="63500"/>
                  </a:cubicBezTo>
                  <a:lnTo>
                    <a:pt x="1818640" y="63500"/>
                  </a:lnTo>
                  <a:cubicBezTo>
                    <a:pt x="1746250" y="190500"/>
                    <a:pt x="1577340" y="224790"/>
                    <a:pt x="1398270" y="261620"/>
                  </a:cubicBezTo>
                  <a:cubicBezTo>
                    <a:pt x="1131570" y="316230"/>
                    <a:pt x="881380" y="367030"/>
                    <a:pt x="913130" y="707390"/>
                  </a:cubicBezTo>
                  <a:lnTo>
                    <a:pt x="923290" y="816610"/>
                  </a:lnTo>
                  <a:lnTo>
                    <a:pt x="824230" y="769620"/>
                  </a:lnTo>
                  <a:cubicBezTo>
                    <a:pt x="755650" y="737870"/>
                    <a:pt x="685800" y="746760"/>
                    <a:pt x="633730" y="795020"/>
                  </a:cubicBezTo>
                  <a:cubicBezTo>
                    <a:pt x="568960" y="854710"/>
                    <a:pt x="516890" y="989330"/>
                    <a:pt x="584200" y="1168400"/>
                  </a:cubicBezTo>
                  <a:lnTo>
                    <a:pt x="617220" y="1254760"/>
                  </a:lnTo>
                  <a:lnTo>
                    <a:pt x="516890" y="1252220"/>
                  </a:lnTo>
                  <a:cubicBezTo>
                    <a:pt x="266700" y="1252220"/>
                    <a:pt x="78740" y="1502410"/>
                    <a:pt x="62230" y="1668780"/>
                  </a:cubicBezTo>
                  <a:lnTo>
                    <a:pt x="60960" y="3531870"/>
                  </a:lnTo>
                  <a:cubicBezTo>
                    <a:pt x="87630" y="3707130"/>
                    <a:pt x="285750" y="3902710"/>
                    <a:pt x="513080" y="3902710"/>
                  </a:cubicBezTo>
                  <a:lnTo>
                    <a:pt x="613410" y="3900170"/>
                  </a:lnTo>
                  <a:lnTo>
                    <a:pt x="580390" y="3986530"/>
                  </a:lnTo>
                  <a:cubicBezTo>
                    <a:pt x="513080" y="4166870"/>
                    <a:pt x="565150" y="4300220"/>
                    <a:pt x="629920" y="4359910"/>
                  </a:cubicBezTo>
                  <a:cubicBezTo>
                    <a:pt x="681990" y="4408170"/>
                    <a:pt x="751840" y="4418330"/>
                    <a:pt x="820420" y="4385310"/>
                  </a:cubicBezTo>
                  <a:lnTo>
                    <a:pt x="919480" y="4338320"/>
                  </a:lnTo>
                  <a:lnTo>
                    <a:pt x="909320" y="4447540"/>
                  </a:lnTo>
                  <a:cubicBezTo>
                    <a:pt x="877570" y="4786630"/>
                    <a:pt x="1129030" y="4838700"/>
                    <a:pt x="1394460" y="4893310"/>
                  </a:cubicBezTo>
                  <a:cubicBezTo>
                    <a:pt x="1568450" y="4930140"/>
                    <a:pt x="1733550" y="4963160"/>
                    <a:pt x="1809750" y="5082540"/>
                  </a:cubicBezTo>
                  <a:close/>
                </a:path>
              </a:pathLst>
            </a:custGeom>
            <a:solidFill>
              <a:srgbClr val="5E3021"/>
            </a:solidFill>
          </p:spPr>
        </p:sp>
      </p:grpSp>
      <p:sp>
        <p:nvSpPr>
          <p:cNvPr id="13" name="TextBox 13"/>
          <p:cNvSpPr txBox="1"/>
          <p:nvPr/>
        </p:nvSpPr>
        <p:spPr>
          <a:xfrm>
            <a:off x="2503701" y="5929630"/>
            <a:ext cx="6239805" cy="551433"/>
          </a:xfrm>
          <a:prstGeom prst="rect">
            <a:avLst/>
          </a:prstGeom>
        </p:spPr>
        <p:txBody>
          <a:bodyPr lIns="0" tIns="0" rIns="0" bIns="0" rtlCol="0" anchor="t">
            <a:spAutoFit/>
          </a:bodyPr>
          <a:lstStyle/>
          <a:p>
            <a:pPr algn="ctr">
              <a:lnSpc>
                <a:spcPts val="4293"/>
              </a:lnSpc>
            </a:pPr>
            <a:r>
              <a:rPr lang="en-US" sz="4800" b="1" dirty="0" err="1">
                <a:solidFill>
                  <a:srgbClr val="000000"/>
                </a:solidFill>
                <a:latin typeface="Anchorage Bold"/>
              </a:rPr>
              <a:t>Chùa</a:t>
            </a:r>
            <a:r>
              <a:rPr lang="en-US" sz="4800" b="1" dirty="0">
                <a:solidFill>
                  <a:srgbClr val="000000"/>
                </a:solidFill>
                <a:latin typeface="Anchorage Bold"/>
              </a:rPr>
              <a:t> Hang A-</a:t>
            </a:r>
            <a:r>
              <a:rPr lang="en-US" sz="4800" b="1" dirty="0" err="1">
                <a:solidFill>
                  <a:srgbClr val="000000"/>
                </a:solidFill>
                <a:latin typeface="Anchorage Bold"/>
              </a:rPr>
              <a:t>gian</a:t>
            </a:r>
            <a:r>
              <a:rPr lang="en-US" sz="4800" b="1" dirty="0">
                <a:solidFill>
                  <a:srgbClr val="000000"/>
                </a:solidFill>
                <a:latin typeface="Anchorage Bold"/>
              </a:rPr>
              <a:t>-ta</a:t>
            </a:r>
          </a:p>
        </p:txBody>
      </p:sp>
      <p:sp>
        <p:nvSpPr>
          <p:cNvPr id="14" name="TextBox 13"/>
          <p:cNvSpPr txBox="1"/>
          <p:nvPr/>
        </p:nvSpPr>
        <p:spPr>
          <a:xfrm>
            <a:off x="3813310" y="8154"/>
            <a:ext cx="5514535" cy="584775"/>
          </a:xfrm>
          <a:prstGeom prst="rect">
            <a:avLst/>
          </a:prstGeom>
          <a:noFill/>
        </p:spPr>
        <p:txBody>
          <a:bodyPr wrap="square" rtlCol="0">
            <a:spAutoFit/>
          </a:bodyPr>
          <a:lstStyle/>
          <a:p>
            <a:r>
              <a:rPr lang="en-US" sz="3200" b="1"/>
              <a:t>KIẾN TRÚC PHẬT GIÁO</a:t>
            </a:r>
          </a:p>
        </p:txBody>
      </p:sp>
    </p:spTree>
    <p:extLst>
      <p:ext uri="{BB962C8B-B14F-4D97-AF65-F5344CB8AC3E}">
        <p14:creationId xmlns:p14="http://schemas.microsoft.com/office/powerpoint/2010/main" val="20431868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2192000" cy="6858000"/>
          </a:xfrm>
          <a:prstGeom prst="rect">
            <a:avLst/>
          </a:prstGeom>
        </p:spPr>
      </p:pic>
      <p:pic>
        <p:nvPicPr>
          <p:cNvPr id="3" name="Picture 3"/>
          <p:cNvPicPr>
            <a:picLocks noChangeAspect="1"/>
          </p:cNvPicPr>
          <p:nvPr/>
        </p:nvPicPr>
        <p:blipFill>
          <a:blip r:embed="rId3"/>
          <a:srcRect t="8146" r="33235" b="29462"/>
          <a:stretch>
            <a:fillRect/>
          </a:stretch>
        </p:blipFill>
        <p:spPr>
          <a:xfrm>
            <a:off x="463970" y="2111592"/>
            <a:ext cx="2110833" cy="2574313"/>
          </a:xfrm>
          <a:prstGeom prst="rect">
            <a:avLst/>
          </a:prstGeom>
        </p:spPr>
      </p:pic>
      <p:pic>
        <p:nvPicPr>
          <p:cNvPr id="4" name="Picture 4"/>
          <p:cNvPicPr>
            <a:picLocks noChangeAspect="1"/>
          </p:cNvPicPr>
          <p:nvPr/>
        </p:nvPicPr>
        <p:blipFill>
          <a:blip r:embed="rId3"/>
          <a:srcRect t="8146" r="33235" b="29462"/>
          <a:stretch>
            <a:fillRect/>
          </a:stretch>
        </p:blipFill>
        <p:spPr>
          <a:xfrm>
            <a:off x="3206845" y="2111592"/>
            <a:ext cx="2110833" cy="2574313"/>
          </a:xfrm>
          <a:prstGeom prst="rect">
            <a:avLst/>
          </a:prstGeom>
        </p:spPr>
      </p:pic>
      <p:pic>
        <p:nvPicPr>
          <p:cNvPr id="5" name="Picture 5"/>
          <p:cNvPicPr>
            <a:picLocks noChangeAspect="1"/>
          </p:cNvPicPr>
          <p:nvPr/>
        </p:nvPicPr>
        <p:blipFill>
          <a:blip r:embed="rId3"/>
          <a:srcRect t="8146" r="33235" b="29462"/>
          <a:stretch>
            <a:fillRect/>
          </a:stretch>
        </p:blipFill>
        <p:spPr>
          <a:xfrm>
            <a:off x="5920928" y="2111592"/>
            <a:ext cx="2110833" cy="2574313"/>
          </a:xfrm>
          <a:prstGeom prst="rect">
            <a:avLst/>
          </a:prstGeom>
        </p:spPr>
      </p:pic>
      <p:pic>
        <p:nvPicPr>
          <p:cNvPr id="7" name="Picture 7"/>
          <p:cNvPicPr>
            <a:picLocks noChangeAspect="1"/>
          </p:cNvPicPr>
          <p:nvPr/>
        </p:nvPicPr>
        <p:blipFill>
          <a:blip r:embed="rId4"/>
          <a:srcRect l="31891" t="27887" r="16321" b="7743"/>
          <a:stretch>
            <a:fillRect/>
          </a:stretch>
        </p:blipFill>
        <p:spPr>
          <a:xfrm>
            <a:off x="-562733" y="0"/>
            <a:ext cx="5603479" cy="2019843"/>
          </a:xfrm>
          <a:prstGeom prst="rect">
            <a:avLst/>
          </a:prstGeom>
        </p:spPr>
      </p:pic>
      <p:pic>
        <p:nvPicPr>
          <p:cNvPr id="8" name="Picture 8"/>
          <p:cNvPicPr>
            <a:picLocks noChangeAspect="1"/>
          </p:cNvPicPr>
          <p:nvPr/>
        </p:nvPicPr>
        <p:blipFill>
          <a:blip r:embed="rId5"/>
          <a:srcRect l="12115" r="4620" b="28872"/>
          <a:stretch>
            <a:fillRect/>
          </a:stretch>
        </p:blipFill>
        <p:spPr>
          <a:xfrm>
            <a:off x="3305864" y="0"/>
            <a:ext cx="6179616" cy="1313122"/>
          </a:xfrm>
          <a:prstGeom prst="rect">
            <a:avLst/>
          </a:prstGeom>
        </p:spPr>
      </p:pic>
      <p:sp>
        <p:nvSpPr>
          <p:cNvPr id="9" name="TextBox 9"/>
          <p:cNvSpPr txBox="1"/>
          <p:nvPr/>
        </p:nvSpPr>
        <p:spPr>
          <a:xfrm>
            <a:off x="3427934" y="353892"/>
            <a:ext cx="5935478" cy="679673"/>
          </a:xfrm>
          <a:prstGeom prst="rect">
            <a:avLst/>
          </a:prstGeom>
        </p:spPr>
        <p:txBody>
          <a:bodyPr lIns="0" tIns="0" rIns="0" bIns="0" rtlCol="0" anchor="t">
            <a:spAutoFit/>
          </a:bodyPr>
          <a:lstStyle/>
          <a:p>
            <a:pPr algn="ctr">
              <a:lnSpc>
                <a:spcPts val="5334"/>
              </a:lnSpc>
            </a:pPr>
            <a:r>
              <a:rPr lang="en-US" sz="5334">
                <a:solidFill>
                  <a:srgbClr val="302C2C"/>
                </a:solidFill>
                <a:latin typeface="Pluma Bold"/>
              </a:rPr>
              <a:t>* Toán học</a:t>
            </a:r>
          </a:p>
        </p:txBody>
      </p:sp>
      <p:pic>
        <p:nvPicPr>
          <p:cNvPr id="10" name="Picture 10"/>
          <p:cNvPicPr>
            <a:picLocks noChangeAspect="1"/>
          </p:cNvPicPr>
          <p:nvPr/>
        </p:nvPicPr>
        <p:blipFill>
          <a:blip r:embed="rId6"/>
          <a:srcRect/>
          <a:stretch>
            <a:fillRect/>
          </a:stretch>
        </p:blipFill>
        <p:spPr>
          <a:xfrm>
            <a:off x="1290940" y="1878214"/>
            <a:ext cx="550411" cy="560928"/>
          </a:xfrm>
          <a:prstGeom prst="rect">
            <a:avLst/>
          </a:prstGeom>
        </p:spPr>
      </p:pic>
      <p:pic>
        <p:nvPicPr>
          <p:cNvPr id="11" name="Picture 11"/>
          <p:cNvPicPr>
            <a:picLocks noChangeAspect="1"/>
          </p:cNvPicPr>
          <p:nvPr/>
        </p:nvPicPr>
        <p:blipFill>
          <a:blip r:embed="rId6"/>
          <a:srcRect/>
          <a:stretch>
            <a:fillRect/>
          </a:stretch>
        </p:blipFill>
        <p:spPr>
          <a:xfrm>
            <a:off x="4046158" y="1845486"/>
            <a:ext cx="432205" cy="440464"/>
          </a:xfrm>
          <a:prstGeom prst="rect">
            <a:avLst/>
          </a:prstGeom>
        </p:spPr>
      </p:pic>
      <p:pic>
        <p:nvPicPr>
          <p:cNvPr id="12" name="Picture 12"/>
          <p:cNvPicPr>
            <a:picLocks noChangeAspect="1"/>
          </p:cNvPicPr>
          <p:nvPr/>
        </p:nvPicPr>
        <p:blipFill>
          <a:blip r:embed="rId6"/>
          <a:srcRect/>
          <a:stretch>
            <a:fillRect/>
          </a:stretch>
        </p:blipFill>
        <p:spPr>
          <a:xfrm>
            <a:off x="6758657" y="1878214"/>
            <a:ext cx="490143" cy="499509"/>
          </a:xfrm>
          <a:prstGeom prst="rect">
            <a:avLst/>
          </a:prstGeom>
        </p:spPr>
      </p:pic>
      <p:pic>
        <p:nvPicPr>
          <p:cNvPr id="14" name="Picture 14"/>
          <p:cNvPicPr>
            <a:picLocks noChangeAspect="1"/>
          </p:cNvPicPr>
          <p:nvPr/>
        </p:nvPicPr>
        <p:blipFill>
          <a:blip r:embed="rId7"/>
          <a:srcRect/>
          <a:stretch>
            <a:fillRect/>
          </a:stretch>
        </p:blipFill>
        <p:spPr>
          <a:xfrm rot="8768189">
            <a:off x="8245960" y="6252661"/>
            <a:ext cx="5106008" cy="2323233"/>
          </a:xfrm>
          <a:prstGeom prst="rect">
            <a:avLst/>
          </a:prstGeom>
        </p:spPr>
      </p:pic>
      <p:sp>
        <p:nvSpPr>
          <p:cNvPr id="20" name="TextBox 20"/>
          <p:cNvSpPr txBox="1"/>
          <p:nvPr/>
        </p:nvSpPr>
        <p:spPr>
          <a:xfrm>
            <a:off x="574313" y="2485305"/>
            <a:ext cx="1916831" cy="2154436"/>
          </a:xfrm>
          <a:prstGeom prst="rect">
            <a:avLst/>
          </a:prstGeom>
        </p:spPr>
        <p:txBody>
          <a:bodyPr lIns="0" tIns="0" rIns="0" bIns="0" rtlCol="0" anchor="t">
            <a:spAutoFit/>
          </a:bodyPr>
          <a:lstStyle/>
          <a:p>
            <a:pPr algn="ctr"/>
            <a:r>
              <a:rPr lang="en-US" sz="2800">
                <a:solidFill>
                  <a:srgbClr val="302C2C"/>
                </a:solidFill>
                <a:latin typeface="Varela Round"/>
              </a:rPr>
              <a:t>Sáng tạo ra số 0 và hệ thống số tự nhiên</a:t>
            </a:r>
          </a:p>
        </p:txBody>
      </p:sp>
      <p:sp>
        <p:nvSpPr>
          <p:cNvPr id="21" name="TextBox 21"/>
          <p:cNvSpPr txBox="1"/>
          <p:nvPr/>
        </p:nvSpPr>
        <p:spPr>
          <a:xfrm>
            <a:off x="3206845" y="2607777"/>
            <a:ext cx="2026637" cy="1292662"/>
          </a:xfrm>
          <a:prstGeom prst="rect">
            <a:avLst/>
          </a:prstGeom>
        </p:spPr>
        <p:txBody>
          <a:bodyPr wrap="square" lIns="0" tIns="0" rIns="0" bIns="0" rtlCol="0" anchor="t">
            <a:spAutoFit/>
          </a:bodyPr>
          <a:lstStyle>
            <a:defPPr>
              <a:defRPr lang="en-US"/>
            </a:defPPr>
            <a:lvl1pPr algn="ctr">
              <a:defRPr sz="2800">
                <a:solidFill>
                  <a:srgbClr val="302C2C"/>
                </a:solidFill>
                <a:latin typeface="Varela Round"/>
              </a:defRPr>
            </a:lvl1pPr>
          </a:lstStyle>
          <a:p>
            <a:r>
              <a:rPr lang="en-US"/>
              <a:t>Tính được căn bậc 2 và căn bậc 3</a:t>
            </a:r>
          </a:p>
        </p:txBody>
      </p:sp>
      <p:sp>
        <p:nvSpPr>
          <p:cNvPr id="22" name="TextBox 22"/>
          <p:cNvSpPr txBox="1"/>
          <p:nvPr/>
        </p:nvSpPr>
        <p:spPr>
          <a:xfrm>
            <a:off x="5927395" y="2514385"/>
            <a:ext cx="2097898" cy="2585323"/>
          </a:xfrm>
          <a:prstGeom prst="rect">
            <a:avLst/>
          </a:prstGeom>
        </p:spPr>
        <p:txBody>
          <a:bodyPr lIns="0" tIns="0" rIns="0" bIns="0" rtlCol="0" anchor="t">
            <a:spAutoFit/>
          </a:bodyPr>
          <a:lstStyle>
            <a:defPPr>
              <a:defRPr lang="en-US"/>
            </a:defPPr>
            <a:lvl1pPr algn="ctr">
              <a:defRPr sz="2800">
                <a:solidFill>
                  <a:srgbClr val="302C2C"/>
                </a:solidFill>
                <a:latin typeface="Varela Round"/>
              </a:defRPr>
            </a:lvl1pPr>
          </a:lstStyle>
          <a:p>
            <a:r>
              <a:rPr lang="en-US"/>
              <a:t>Biết về quan hệ giữa các cạnh trong một tam giác</a:t>
            </a:r>
          </a:p>
        </p:txBody>
      </p:sp>
      <p:sp>
        <p:nvSpPr>
          <p:cNvPr id="24" name="!!3">
            <a:extLst>
              <a:ext uri="{FF2B5EF4-FFF2-40B4-BE49-F238E27FC236}">
                <a16:creationId xmlns:a16="http://schemas.microsoft.com/office/drawing/2014/main" id="{09187C34-4966-460F-AE5D-1933AC2A4285}"/>
              </a:ext>
            </a:extLst>
          </p:cNvPr>
          <p:cNvSpPr/>
          <p:nvPr/>
        </p:nvSpPr>
        <p:spPr>
          <a:xfrm>
            <a:off x="3132291" y="1654350"/>
            <a:ext cx="8542184" cy="4841700"/>
          </a:xfrm>
          <a:prstGeom prst="roundRect">
            <a:avLst>
              <a:gd name="adj" fmla="val 5487"/>
            </a:avLst>
          </a:prstGeom>
          <a:blipFill>
            <a:blip r:embed="rId8"/>
            <a:srcRect/>
            <a:stretch>
              <a:fillRect l="-10057" r="-11143"/>
            </a:stretch>
          </a:blipFill>
          <a:ln>
            <a:noFill/>
          </a:ln>
          <a:effectLst>
            <a:outerShdw blurRad="469900" sx="104000" sy="104000" algn="ctr" rotWithShape="0">
              <a:srgbClr val="05030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7048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par>
                                <p:cTn id="28" presetID="6" presetClass="entr" presetSubtype="16"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par>
                                <p:cTn id="42" presetID="6" presetClass="entr" presetSubtype="16"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ircle(in)">
                                      <p:cBhvr>
                                        <p:cTn id="4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animBg="1"/>
      <p:bldP spid="2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3"/>
          <p:cNvPicPr>
            <a:picLocks noChangeAspect="1"/>
          </p:cNvPicPr>
          <p:nvPr/>
        </p:nvPicPr>
        <p:blipFill rotWithShape="1">
          <a:blip r:embed="rId2"/>
          <a:srcRect l="6889" t="11187" b="10192"/>
          <a:stretch/>
        </p:blipFill>
        <p:spPr>
          <a:xfrm>
            <a:off x="40431" y="39756"/>
            <a:ext cx="12358512" cy="6818244"/>
          </a:xfrm>
          <a:prstGeom prst="rect">
            <a:avLst/>
          </a:prstGeom>
        </p:spPr>
      </p:pic>
      <p:sp>
        <p:nvSpPr>
          <p:cNvPr id="3" name="TextBox 57"/>
          <p:cNvSpPr txBox="1"/>
          <p:nvPr/>
        </p:nvSpPr>
        <p:spPr>
          <a:xfrm>
            <a:off x="5468973" y="216593"/>
            <a:ext cx="6653450" cy="4431983"/>
          </a:xfrm>
          <a:prstGeom prst="rect">
            <a:avLst/>
          </a:prstGeom>
          <a:solidFill>
            <a:srgbClr val="FFCCFF">
              <a:alpha val="50000"/>
            </a:srgbClr>
          </a:solidFill>
        </p:spPr>
        <p:txBody>
          <a:bodyPr wrap="square" lIns="0" tIns="0" rIns="0" bIns="0" rtlCol="0" anchor="t">
            <a:spAutoFit/>
          </a:bodyPr>
          <a:lstStyle/>
          <a:p>
            <a:pPr algn="ctr"/>
            <a:r>
              <a:rPr lang="en-US" sz="3600" b="1" dirty="0">
                <a:solidFill>
                  <a:srgbClr val="004AAD"/>
                </a:solidFill>
                <a:latin typeface="Arimo Bold"/>
              </a:rPr>
              <a:t>* Ý </a:t>
            </a:r>
            <a:r>
              <a:rPr lang="en-US" sz="3600" b="1" dirty="0" err="1">
                <a:solidFill>
                  <a:srgbClr val="004AAD"/>
                </a:solidFill>
                <a:latin typeface="Arimo Bold"/>
              </a:rPr>
              <a:t>nghĩa</a:t>
            </a:r>
            <a:r>
              <a:rPr lang="en-US" sz="3600" b="1" dirty="0">
                <a:solidFill>
                  <a:srgbClr val="004AAD"/>
                </a:solidFill>
                <a:latin typeface="Arimo Bold"/>
              </a:rPr>
              <a:t> </a:t>
            </a:r>
            <a:r>
              <a:rPr lang="en-US" sz="3600" b="1" dirty="0" err="1">
                <a:solidFill>
                  <a:srgbClr val="004AAD"/>
                </a:solidFill>
                <a:latin typeface="Arimo Bold"/>
              </a:rPr>
              <a:t>của</a:t>
            </a:r>
            <a:r>
              <a:rPr lang="en-US" sz="3600" b="1" dirty="0">
                <a:solidFill>
                  <a:srgbClr val="004AAD"/>
                </a:solidFill>
                <a:latin typeface="Arimo Bold"/>
              </a:rPr>
              <a:t> </a:t>
            </a:r>
            <a:r>
              <a:rPr lang="en-US" sz="3600" b="1" dirty="0" err="1">
                <a:solidFill>
                  <a:srgbClr val="004AAD"/>
                </a:solidFill>
                <a:latin typeface="Arimo Bold"/>
              </a:rPr>
              <a:t>văn</a:t>
            </a:r>
            <a:r>
              <a:rPr lang="en-US" sz="3600" b="1" dirty="0">
                <a:solidFill>
                  <a:srgbClr val="004AAD"/>
                </a:solidFill>
                <a:latin typeface="Arimo Bold"/>
              </a:rPr>
              <a:t> minh </a:t>
            </a:r>
            <a:r>
              <a:rPr lang="en-US" sz="3600" b="1">
                <a:solidFill>
                  <a:srgbClr val="004AAD"/>
                </a:solidFill>
                <a:latin typeface="Arimo Bold"/>
              </a:rPr>
              <a:t>Ấn </a:t>
            </a:r>
            <a:r>
              <a:rPr lang="en-US" sz="3600" b="1" dirty="0" err="1">
                <a:solidFill>
                  <a:srgbClr val="004AAD"/>
                </a:solidFill>
                <a:latin typeface="Arimo Bold"/>
              </a:rPr>
              <a:t>Độ</a:t>
            </a:r>
            <a:r>
              <a:rPr lang="en-US" sz="3600" b="1" dirty="0">
                <a:solidFill>
                  <a:srgbClr val="004AAD"/>
                </a:solidFill>
                <a:latin typeface="Arimo Bold"/>
              </a:rPr>
              <a:t> </a:t>
            </a:r>
            <a:r>
              <a:rPr lang="en-US" sz="3600" b="1" dirty="0" err="1">
                <a:solidFill>
                  <a:srgbClr val="004AAD"/>
                </a:solidFill>
                <a:latin typeface="Arimo Bold"/>
              </a:rPr>
              <a:t>cổ</a:t>
            </a:r>
            <a:r>
              <a:rPr lang="en-US" sz="3600" b="1" dirty="0">
                <a:solidFill>
                  <a:srgbClr val="004AAD"/>
                </a:solidFill>
                <a:latin typeface="Arimo Bold"/>
              </a:rPr>
              <a:t> - </a:t>
            </a:r>
            <a:r>
              <a:rPr lang="en-US" sz="3600" b="1" dirty="0" err="1">
                <a:solidFill>
                  <a:srgbClr val="004AAD"/>
                </a:solidFill>
                <a:latin typeface="Arimo Bold"/>
              </a:rPr>
              <a:t>trung</a:t>
            </a:r>
            <a:r>
              <a:rPr lang="en-US" sz="3600" b="1" dirty="0">
                <a:solidFill>
                  <a:srgbClr val="004AAD"/>
                </a:solidFill>
                <a:latin typeface="Arimo Bold"/>
              </a:rPr>
              <a:t> </a:t>
            </a:r>
            <a:r>
              <a:rPr lang="en-US" sz="3600" b="1" dirty="0" err="1">
                <a:solidFill>
                  <a:srgbClr val="004AAD"/>
                </a:solidFill>
                <a:latin typeface="Arimo Bold"/>
              </a:rPr>
              <a:t>đại</a:t>
            </a:r>
            <a:endParaRPr lang="en-US" sz="3600" b="1" dirty="0">
              <a:solidFill>
                <a:srgbClr val="004AAD"/>
              </a:solidFill>
              <a:latin typeface="Arimo Bold"/>
            </a:endParaRPr>
          </a:p>
          <a:p>
            <a:pPr algn="just"/>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Sáng</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tạo</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ra</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nhiều</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thành</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tựu</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văn</a:t>
            </a:r>
            <a:r>
              <a:rPr lang="en-US" sz="3600" b="1" dirty="0">
                <a:solidFill>
                  <a:schemeClr val="accent4">
                    <a:lumMod val="50000"/>
                  </a:schemeClr>
                </a:solidFill>
                <a:latin typeface="Arimo Bold"/>
              </a:rPr>
              <a:t> minh </a:t>
            </a:r>
            <a:r>
              <a:rPr lang="en-US" sz="3600" b="1" dirty="0" err="1">
                <a:solidFill>
                  <a:schemeClr val="accent4">
                    <a:lumMod val="50000"/>
                  </a:schemeClr>
                </a:solidFill>
                <a:latin typeface="Arimo Bold"/>
              </a:rPr>
              <a:t>rực</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rỡ</a:t>
            </a:r>
            <a:endParaRPr lang="en-US" sz="3600" b="1" dirty="0">
              <a:solidFill>
                <a:schemeClr val="accent4">
                  <a:lumMod val="50000"/>
                </a:schemeClr>
              </a:solidFill>
              <a:latin typeface="Arimo Bold"/>
            </a:endParaRPr>
          </a:p>
          <a:p>
            <a:pPr algn="just"/>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Đóng</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góp</a:t>
            </a:r>
            <a:r>
              <a:rPr lang="en-US" sz="3600" b="1" dirty="0">
                <a:solidFill>
                  <a:schemeClr val="accent4">
                    <a:lumMod val="50000"/>
                  </a:schemeClr>
                </a:solidFill>
                <a:latin typeface="Arimo Bold"/>
              </a:rPr>
              <a:t> to </a:t>
            </a:r>
            <a:r>
              <a:rPr lang="en-US" sz="3600" b="1" dirty="0" err="1">
                <a:solidFill>
                  <a:schemeClr val="accent4">
                    <a:lumMod val="50000"/>
                  </a:schemeClr>
                </a:solidFill>
                <a:latin typeface="Arimo Bold"/>
              </a:rPr>
              <a:t>lớn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cho</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nền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văn</a:t>
            </a:r>
            <a:r>
              <a:rPr lang="en-US" sz="3600" b="1" dirty="0">
                <a:solidFill>
                  <a:schemeClr val="accent4">
                    <a:lumMod val="50000"/>
                  </a:schemeClr>
                </a:solidFill>
                <a:latin typeface="Arimo Bold"/>
              </a:rPr>
              <a:t> minh </a:t>
            </a:r>
            <a:r>
              <a:rPr lang="en-US" sz="3600" b="1" dirty="0" err="1">
                <a:solidFill>
                  <a:schemeClr val="accent4">
                    <a:lumMod val="50000"/>
                  </a:schemeClr>
                </a:solidFill>
                <a:latin typeface="Arimo Bold"/>
              </a:rPr>
              <a:t>thế</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giới</a:t>
            </a:r>
            <a:r>
              <a:rPr lang="en-US" sz="3600" b="1" dirty="0">
                <a:solidFill>
                  <a:schemeClr val="accent4">
                    <a:lumMod val="50000"/>
                  </a:schemeClr>
                </a:solidFill>
                <a:latin typeface="Arimo Bold"/>
              </a:rPr>
              <a:t>.</a:t>
            </a:r>
          </a:p>
          <a:p>
            <a:pPr algn="just"/>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Ảnh</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hưởng</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đến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khu</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vực</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Đông</a:t>
            </a:r>
            <a:r>
              <a:rPr lang="en-US" sz="3600" b="1" dirty="0">
                <a:solidFill>
                  <a:schemeClr val="accent4">
                    <a:lumMod val="50000"/>
                  </a:schemeClr>
                </a:solidFill>
                <a:latin typeface="Arimo Bold"/>
              </a:rPr>
              <a:t> Nam Á</a:t>
            </a:r>
          </a:p>
        </p:txBody>
      </p:sp>
    </p:spTree>
    <p:extLst>
      <p:ext uri="{BB962C8B-B14F-4D97-AF65-F5344CB8AC3E}">
        <p14:creationId xmlns:p14="http://schemas.microsoft.com/office/powerpoint/2010/main" val="39494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330" y="1981200"/>
            <a:ext cx="11476383" cy="1323439"/>
          </a:xfrm>
          <a:prstGeom prst="rect">
            <a:avLst/>
          </a:prstGeom>
          <a:noFill/>
        </p:spPr>
        <p:txBody>
          <a:bodyPr wrap="square">
            <a:spAutoFit/>
          </a:bodyPr>
          <a:lstStyle/>
          <a:p>
            <a:pPr algn="ctr" fontAlgn="auto">
              <a:spcBef>
                <a:spcPts val="0"/>
              </a:spcBef>
              <a:spcAft>
                <a:spcPts val="0"/>
              </a:spcAft>
              <a:defRPr/>
            </a:pP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ea typeface="微软雅黑"/>
                <a:cs typeface="Times New Roman" panose="02020603050405020304" pitchFamily="18" charset="0"/>
              </a:rPr>
              <a:t>ẢNH HƯỞNG VĂN MINH ẤN ĐỘ CỔ TRUNG ĐẠI ĐẾN KHU VƯC VỰC ĐÔNG NAM Á</a:t>
            </a:r>
          </a:p>
        </p:txBody>
      </p:sp>
    </p:spTree>
    <p:extLst>
      <p:ext uri="{BB962C8B-B14F-4D97-AF65-F5344CB8AC3E}">
        <p14:creationId xmlns:p14="http://schemas.microsoft.com/office/powerpoint/2010/main" val="2880643061"/>
      </p:ext>
    </p:extLst>
  </p:cSld>
  <p:clrMapOvr>
    <a:masterClrMapping/>
  </p:clrMapOvr>
  <p:transition spd="slow">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3" name="Google Shape;1943;p42"/>
          <p:cNvSpPr/>
          <p:nvPr/>
        </p:nvSpPr>
        <p:spPr>
          <a:xfrm>
            <a:off x="1220969" y="3373020"/>
            <a:ext cx="842800" cy="842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5" name="Google Shape;1945;p42"/>
          <p:cNvSpPr/>
          <p:nvPr/>
        </p:nvSpPr>
        <p:spPr>
          <a:xfrm>
            <a:off x="1191057" y="2077520"/>
            <a:ext cx="842800" cy="842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6" name="Google Shape;1946;p42"/>
          <p:cNvSpPr/>
          <p:nvPr/>
        </p:nvSpPr>
        <p:spPr>
          <a:xfrm>
            <a:off x="1612457" y="145577"/>
            <a:ext cx="10380759" cy="1222687"/>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7" name="Google Shape;1947;p42"/>
          <p:cNvSpPr txBox="1">
            <a:spLocks noGrp="1"/>
          </p:cNvSpPr>
          <p:nvPr>
            <p:ph type="title" idx="15"/>
          </p:nvPr>
        </p:nvSpPr>
        <p:spPr>
          <a:xfrm>
            <a:off x="1934817" y="289961"/>
            <a:ext cx="9886121" cy="783465"/>
          </a:xfrm>
          <a:prstGeom prst="rect">
            <a:avLst/>
          </a:prstGeom>
        </p:spPr>
        <p:txBody>
          <a:bodyPr spcFirstLastPara="1" wrap="square" lIns="121897" tIns="121897" rIns="121897" bIns="121897" anchor="ctr" anchorCtr="0">
            <a:noAutofit/>
          </a:bodyPr>
          <a:lstStyle/>
          <a:p>
            <a:br>
              <a:rPr lang="en-US" sz="3600" b="1" dirty="0">
                <a:solidFill>
                  <a:srgbClr val="FF0000"/>
                </a:solidFill>
              </a:rPr>
            </a:br>
            <a:r>
              <a:rPr lang="en-US" sz="3400" b="1" dirty="0">
                <a:solidFill>
                  <a:srgbClr val="FF0000"/>
                </a:solidFill>
                <a:latin typeface="Times New Roman" panose="02020603050405020304" pitchFamily="18" charset="0"/>
                <a:cs typeface="Times New Roman" panose="02020603050405020304" pitchFamily="18" charset="0"/>
                <a:sym typeface="PT Serif"/>
              </a:rPr>
              <a:t>2. MỘT SỐ NỀN VĂN MINH PHƯƠNG ĐÔNG THỜI KỲ CỔ TRUNG ĐẠI</a:t>
            </a:r>
            <a:br>
              <a:rPr lang="x-none" sz="36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br>
            <a:endParaRPr sz="3600" b="1" dirty="0">
              <a:solidFill>
                <a:srgbClr val="FF0000"/>
              </a:solidFill>
            </a:endParaRPr>
          </a:p>
        </p:txBody>
      </p:sp>
      <p:sp>
        <p:nvSpPr>
          <p:cNvPr id="1948" name="Google Shape;1948;p42"/>
          <p:cNvSpPr txBox="1">
            <a:spLocks noGrp="1"/>
          </p:cNvSpPr>
          <p:nvPr>
            <p:ph type="title"/>
          </p:nvPr>
        </p:nvSpPr>
        <p:spPr>
          <a:xfrm>
            <a:off x="1123457" y="2228520"/>
            <a:ext cx="978000" cy="540800"/>
          </a:xfrm>
          <a:prstGeom prst="rect">
            <a:avLst/>
          </a:prstGeom>
        </p:spPr>
        <p:txBody>
          <a:bodyPr spcFirstLastPara="1" wrap="square" lIns="121897" tIns="121897" rIns="121897" bIns="121897" anchor="ctr" anchorCtr="0">
            <a:noAutofit/>
          </a:bodyPr>
          <a:lstStyle/>
          <a:p>
            <a:r>
              <a:rPr lang="en" dirty="0"/>
              <a:t>b.</a:t>
            </a:r>
            <a:endParaRPr dirty="0"/>
          </a:p>
        </p:txBody>
      </p:sp>
      <p:sp>
        <p:nvSpPr>
          <p:cNvPr id="1954" name="Google Shape;1954;p42"/>
          <p:cNvSpPr txBox="1">
            <a:spLocks noGrp="1"/>
          </p:cNvSpPr>
          <p:nvPr>
            <p:ph type="title" idx="6"/>
          </p:nvPr>
        </p:nvSpPr>
        <p:spPr>
          <a:xfrm>
            <a:off x="1153369" y="3524020"/>
            <a:ext cx="978000" cy="540800"/>
          </a:xfrm>
          <a:prstGeom prst="rect">
            <a:avLst/>
          </a:prstGeom>
        </p:spPr>
        <p:txBody>
          <a:bodyPr spcFirstLastPara="1" wrap="square" lIns="121897" tIns="121897" rIns="121897" bIns="121897" anchor="ctr" anchorCtr="0">
            <a:noAutofit/>
          </a:bodyPr>
          <a:lstStyle/>
          <a:p>
            <a:r>
              <a:rPr lang="en" dirty="0"/>
              <a:t>c.</a:t>
            </a:r>
            <a:endParaRPr dirty="0"/>
          </a:p>
        </p:txBody>
      </p:sp>
      <p:sp>
        <p:nvSpPr>
          <p:cNvPr id="18" name="TextBox 17">
            <a:extLst>
              <a:ext uri="{FF2B5EF4-FFF2-40B4-BE49-F238E27FC236}">
                <a16:creationId xmlns:a16="http://schemas.microsoft.com/office/drawing/2014/main" id="{7D371260-F711-E452-F5F2-B74346D293FF}"/>
              </a:ext>
            </a:extLst>
          </p:cNvPr>
          <p:cNvSpPr txBox="1"/>
          <p:nvPr/>
        </p:nvSpPr>
        <p:spPr>
          <a:xfrm>
            <a:off x="2131369" y="2167881"/>
            <a:ext cx="8422899" cy="615549"/>
          </a:xfrm>
          <a:prstGeom prst="rect">
            <a:avLst/>
          </a:prstGeom>
          <a:noFill/>
        </p:spPr>
        <p:txBody>
          <a:bodyPr wrap="square" lIns="121917" tIns="60958" rIns="121917" bIns="60958" rtlCol="0">
            <a:spAutoFit/>
          </a:bodyPr>
          <a:lstStyle/>
          <a:p>
            <a:pPr algn="ctr"/>
            <a:r>
              <a:rPr lang="en-US" sz="3200" b="1" dirty="0">
                <a:solidFill>
                  <a:srgbClr val="D52D2B"/>
                </a:solidFill>
                <a:latin typeface="Regular Brush"/>
              </a:rPr>
              <a:t>VĂN MINH ẤN ĐỘ CỔ - TRUNG ĐẠI</a:t>
            </a:r>
            <a:endParaRPr lang="en-US" sz="32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C56FB5B-09BE-769C-3F24-C54699718F17}"/>
              </a:ext>
            </a:extLst>
          </p:cNvPr>
          <p:cNvSpPr txBox="1"/>
          <p:nvPr/>
        </p:nvSpPr>
        <p:spPr>
          <a:xfrm>
            <a:off x="2425148" y="3516210"/>
            <a:ext cx="8545883" cy="615549"/>
          </a:xfrm>
          <a:prstGeom prst="rect">
            <a:avLst/>
          </a:prstGeom>
          <a:noFill/>
        </p:spPr>
        <p:txBody>
          <a:bodyPr wrap="square" lIns="121917" tIns="60958" rIns="121917" bIns="60958" rtlCol="0">
            <a:spAutoFit/>
          </a:bodyPr>
          <a:lstStyle/>
          <a:p>
            <a:r>
              <a:rPr lang="en-US" sz="3200" b="1" dirty="0">
                <a:solidFill>
                  <a:srgbClr val="D52D2B"/>
                </a:solidFill>
                <a:latin typeface="Regular Brush"/>
              </a:rPr>
              <a:t>VĂN MINH TRUNG HOA CỔ - TRUNG ĐẠI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2173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14:presetBounceEnd="40000">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14:bounceEnd="40000">
                                          <p:cBhvr additive="base">
                                            <p:cTn id="7" dur="500" fill="hold"/>
                                            <p:tgtEl>
                                              <p:spTgt spid="194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14:presetBounceEnd="40000">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14:bounceEnd="40000">
                                          <p:cBhvr additive="base">
                                            <p:cTn id="11" dur="500" fill="hold"/>
                                            <p:tgtEl>
                                              <p:spTgt spid="1948"/>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14:presetBounceEnd="40000">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14:bounceEnd="40000">
                                          <p:cBhvr additive="base">
                                            <p:cTn id="21" dur="500" fill="hold"/>
                                            <p:tgtEl>
                                              <p:spTgt spid="195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14:presetBounceEnd="40000">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14:bounceEnd="40000">
                                          <p:cBhvr additive="base">
                                            <p:cTn id="25" dur="500" fill="hold"/>
                                            <p:tgtEl>
                                              <p:spTgt spid="1943"/>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14:presetBounceEnd="40000">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14:bounceEnd="40000">
                                          <p:cBhvr additive="base">
                                            <p:cTn id="29" dur="500" fill="hold"/>
                                            <p:tgtEl>
                                              <p:spTgt spid="3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5" grpId="0" animBg="1"/>
          <p:bldP spid="1948" grpId="0"/>
          <p:bldP spid="1954" grpId="0"/>
          <p:bldP spid="18"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cBhvr additive="base">
                                            <p:cTn id="7" dur="500" fill="hold"/>
                                            <p:tgtEl>
                                              <p:spTgt spid="1945"/>
                                            </p:tgtEl>
                                            <p:attrNameLst>
                                              <p:attrName>ppt_x</p:attrName>
                                            </p:attrNameLst>
                                          </p:cBhvr>
                                          <p:tavLst>
                                            <p:tav tm="0">
                                              <p:val>
                                                <p:strVal val="#ppt_x"/>
                                              </p:val>
                                            </p:tav>
                                            <p:tav tm="100000">
                                              <p:val>
                                                <p:strVal val="#ppt_x"/>
                                              </p:val>
                                            </p:tav>
                                          </p:tavLst>
                                        </p:anim>
                                        <p:anim calcmode="lin" valueType="num">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cBhvr additive="base">
                                            <p:cTn id="11" dur="500" fill="hold"/>
                                            <p:tgtEl>
                                              <p:spTgt spid="1948"/>
                                            </p:tgtEl>
                                            <p:attrNameLst>
                                              <p:attrName>ppt_x</p:attrName>
                                            </p:attrNameLst>
                                          </p:cBhvr>
                                          <p:tavLst>
                                            <p:tav tm="0">
                                              <p:val>
                                                <p:strVal val="#ppt_x"/>
                                              </p:val>
                                            </p:tav>
                                            <p:tav tm="100000">
                                              <p:val>
                                                <p:strVal val="#ppt_x"/>
                                              </p:val>
                                            </p:tav>
                                          </p:tavLst>
                                        </p:anim>
                                        <p:anim calcmode="lin" valueType="num">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cBhvr additive="base">
                                            <p:cTn id="21" dur="500" fill="hold"/>
                                            <p:tgtEl>
                                              <p:spTgt spid="1954"/>
                                            </p:tgtEl>
                                            <p:attrNameLst>
                                              <p:attrName>ppt_x</p:attrName>
                                            </p:attrNameLst>
                                          </p:cBhvr>
                                          <p:tavLst>
                                            <p:tav tm="0">
                                              <p:val>
                                                <p:strVal val="#ppt_x"/>
                                              </p:val>
                                            </p:tav>
                                            <p:tav tm="100000">
                                              <p:val>
                                                <p:strVal val="#ppt_x"/>
                                              </p:val>
                                            </p:tav>
                                          </p:tavLst>
                                        </p:anim>
                                        <p:anim calcmode="lin" valueType="num">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cBhvr additive="base">
                                            <p:cTn id="25" dur="500" fill="hold"/>
                                            <p:tgtEl>
                                              <p:spTgt spid="1943"/>
                                            </p:tgtEl>
                                            <p:attrNameLst>
                                              <p:attrName>ppt_x</p:attrName>
                                            </p:attrNameLst>
                                          </p:cBhvr>
                                          <p:tavLst>
                                            <p:tav tm="0">
                                              <p:val>
                                                <p:strVal val="#ppt_x"/>
                                              </p:val>
                                            </p:tav>
                                            <p:tav tm="100000">
                                              <p:val>
                                                <p:strVal val="#ppt_x"/>
                                              </p:val>
                                            </p:tav>
                                          </p:tavLst>
                                        </p:anim>
                                        <p:anim calcmode="lin" valueType="num">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5" grpId="0" animBg="1"/>
          <p:bldP spid="1948" grpId="0"/>
          <p:bldP spid="1954" grpId="0"/>
          <p:bldP spid="18" grpId="0"/>
          <p:bldP spid="3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0"/>
          <p:cNvSpPr txBox="1"/>
          <p:nvPr/>
        </p:nvSpPr>
        <p:spPr>
          <a:xfrm>
            <a:off x="2921214" y="-393175"/>
            <a:ext cx="3298473" cy="3224034"/>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nvGrpSpPr>
          <p:cNvPr id="9" name="Group 8"/>
          <p:cNvGrpSpPr/>
          <p:nvPr/>
        </p:nvGrpSpPr>
        <p:grpSpPr>
          <a:xfrm>
            <a:off x="298637" y="442519"/>
            <a:ext cx="11643320" cy="4647418"/>
            <a:chOff x="394023" y="937495"/>
            <a:chExt cx="11643320" cy="3776899"/>
          </a:xfrm>
        </p:grpSpPr>
        <p:sp>
          <p:nvSpPr>
            <p:cNvPr id="10" name="Freeform 9"/>
            <p:cNvSpPr/>
            <p:nvPr/>
          </p:nvSpPr>
          <p:spPr>
            <a:xfrm>
              <a:off x="6177841" y="2047522"/>
              <a:ext cx="5163550" cy="385765"/>
            </a:xfrm>
            <a:custGeom>
              <a:avLst/>
              <a:gdLst/>
              <a:ahLst/>
              <a:cxnLst/>
              <a:rect l="0" t="0" r="0" b="0"/>
              <a:pathLst>
                <a:path>
                  <a:moveTo>
                    <a:pt x="0" y="0"/>
                  </a:moveTo>
                  <a:lnTo>
                    <a:pt x="0" y="256820"/>
                  </a:lnTo>
                  <a:lnTo>
                    <a:pt x="5163550" y="256820"/>
                  </a:lnTo>
                  <a:lnTo>
                    <a:pt x="516355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6177841" y="2047522"/>
              <a:ext cx="3462340" cy="385765"/>
            </a:xfrm>
            <a:custGeom>
              <a:avLst/>
              <a:gdLst/>
              <a:ahLst/>
              <a:cxnLst/>
              <a:rect l="0" t="0" r="0" b="0"/>
              <a:pathLst>
                <a:path>
                  <a:moveTo>
                    <a:pt x="0" y="0"/>
                  </a:moveTo>
                  <a:lnTo>
                    <a:pt x="0" y="256820"/>
                  </a:lnTo>
                  <a:lnTo>
                    <a:pt x="3462340" y="256820"/>
                  </a:lnTo>
                  <a:lnTo>
                    <a:pt x="346234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177841" y="2047522"/>
              <a:ext cx="1761124" cy="385765"/>
            </a:xfrm>
            <a:custGeom>
              <a:avLst/>
              <a:gdLst/>
              <a:ahLst/>
              <a:cxnLst/>
              <a:rect l="0" t="0" r="0" b="0"/>
              <a:pathLst>
                <a:path>
                  <a:moveTo>
                    <a:pt x="0" y="0"/>
                  </a:moveTo>
                  <a:lnTo>
                    <a:pt x="0" y="256820"/>
                  </a:lnTo>
                  <a:lnTo>
                    <a:pt x="1761124" y="256820"/>
                  </a:lnTo>
                  <a:lnTo>
                    <a:pt x="1761124"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6132121" y="2047522"/>
              <a:ext cx="91440" cy="385765"/>
            </a:xfrm>
            <a:custGeom>
              <a:avLst/>
              <a:gdLst/>
              <a:ahLst/>
              <a:cxnLst/>
              <a:rect l="0" t="0" r="0" b="0"/>
              <a:pathLst>
                <a:path>
                  <a:moveTo>
                    <a:pt x="45720" y="0"/>
                  </a:moveTo>
                  <a:lnTo>
                    <a:pt x="45720" y="256820"/>
                  </a:lnTo>
                  <a:lnTo>
                    <a:pt x="105627" y="256820"/>
                  </a:lnTo>
                  <a:lnTo>
                    <a:pt x="105627"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536532" y="2047522"/>
              <a:ext cx="1641308" cy="385765"/>
            </a:xfrm>
            <a:custGeom>
              <a:avLst/>
              <a:gdLst/>
              <a:ahLst/>
              <a:cxnLst/>
              <a:rect l="0" t="0" r="0" b="0"/>
              <a:pathLst>
                <a:path>
                  <a:moveTo>
                    <a:pt x="1641308" y="0"/>
                  </a:moveTo>
                  <a:lnTo>
                    <a:pt x="1641308" y="256820"/>
                  </a:lnTo>
                  <a:lnTo>
                    <a:pt x="0" y="256820"/>
                  </a:lnTo>
                  <a:lnTo>
                    <a:pt x="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835316" y="2047522"/>
              <a:ext cx="3342525" cy="385765"/>
            </a:xfrm>
            <a:custGeom>
              <a:avLst/>
              <a:gdLst/>
              <a:ahLst/>
              <a:cxnLst/>
              <a:rect l="0" t="0" r="0" b="0"/>
              <a:pathLst>
                <a:path>
                  <a:moveTo>
                    <a:pt x="3342525" y="0"/>
                  </a:moveTo>
                  <a:lnTo>
                    <a:pt x="3342525" y="256820"/>
                  </a:lnTo>
                  <a:lnTo>
                    <a:pt x="0" y="256820"/>
                  </a:lnTo>
                  <a:lnTo>
                    <a:pt x="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1134099" y="2047522"/>
              <a:ext cx="5043741" cy="385765"/>
            </a:xfrm>
            <a:custGeom>
              <a:avLst/>
              <a:gdLst/>
              <a:ahLst/>
              <a:cxnLst/>
              <a:rect l="0" t="0" r="0" b="0"/>
              <a:pathLst>
                <a:path>
                  <a:moveTo>
                    <a:pt x="5043741" y="0"/>
                  </a:moveTo>
                  <a:lnTo>
                    <a:pt x="5043741" y="256820"/>
                  </a:lnTo>
                  <a:lnTo>
                    <a:pt x="0" y="256820"/>
                  </a:lnTo>
                  <a:lnTo>
                    <a:pt x="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7" name="Rounded Rectangle 16"/>
            <p:cNvSpPr/>
            <p:nvPr/>
          </p:nvSpPr>
          <p:spPr>
            <a:xfrm>
              <a:off x="3534968" y="1016740"/>
              <a:ext cx="5285743" cy="883859"/>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8" name="Freeform 17"/>
            <p:cNvSpPr/>
            <p:nvPr/>
          </p:nvSpPr>
          <p:spPr>
            <a:xfrm>
              <a:off x="3517348" y="937495"/>
              <a:ext cx="6702699" cy="883859"/>
            </a:xfrm>
            <a:custGeom>
              <a:avLst/>
              <a:gdLst>
                <a:gd name="connsiteX0" fmla="*/ 0 w 5285743"/>
                <a:gd name="connsiteY0" fmla="*/ 88386 h 883859"/>
                <a:gd name="connsiteX1" fmla="*/ 88386 w 5285743"/>
                <a:gd name="connsiteY1" fmla="*/ 0 h 883859"/>
                <a:gd name="connsiteX2" fmla="*/ 5197357 w 5285743"/>
                <a:gd name="connsiteY2" fmla="*/ 0 h 883859"/>
                <a:gd name="connsiteX3" fmla="*/ 5285743 w 5285743"/>
                <a:gd name="connsiteY3" fmla="*/ 88386 h 883859"/>
                <a:gd name="connsiteX4" fmla="*/ 5285743 w 5285743"/>
                <a:gd name="connsiteY4" fmla="*/ 795473 h 883859"/>
                <a:gd name="connsiteX5" fmla="*/ 5197357 w 5285743"/>
                <a:gd name="connsiteY5" fmla="*/ 883859 h 883859"/>
                <a:gd name="connsiteX6" fmla="*/ 88386 w 5285743"/>
                <a:gd name="connsiteY6" fmla="*/ 883859 h 883859"/>
                <a:gd name="connsiteX7" fmla="*/ 0 w 5285743"/>
                <a:gd name="connsiteY7" fmla="*/ 795473 h 883859"/>
                <a:gd name="connsiteX8" fmla="*/ 0 w 5285743"/>
                <a:gd name="connsiteY8" fmla="*/ 88386 h 88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5743" h="883859">
                  <a:moveTo>
                    <a:pt x="0" y="88386"/>
                  </a:moveTo>
                  <a:cubicBezTo>
                    <a:pt x="0" y="39572"/>
                    <a:pt x="39572" y="0"/>
                    <a:pt x="88386" y="0"/>
                  </a:cubicBezTo>
                  <a:lnTo>
                    <a:pt x="5197357" y="0"/>
                  </a:lnTo>
                  <a:cubicBezTo>
                    <a:pt x="5246171" y="0"/>
                    <a:pt x="5285743" y="39572"/>
                    <a:pt x="5285743" y="88386"/>
                  </a:cubicBezTo>
                  <a:lnTo>
                    <a:pt x="5285743" y="795473"/>
                  </a:lnTo>
                  <a:cubicBezTo>
                    <a:pt x="5285743" y="844287"/>
                    <a:pt x="5246171" y="883859"/>
                    <a:pt x="5197357" y="883859"/>
                  </a:cubicBezTo>
                  <a:lnTo>
                    <a:pt x="88386" y="883859"/>
                  </a:lnTo>
                  <a:cubicBezTo>
                    <a:pt x="39572" y="883859"/>
                    <a:pt x="0" y="844287"/>
                    <a:pt x="0" y="795473"/>
                  </a:cubicBezTo>
                  <a:lnTo>
                    <a:pt x="0" y="88386"/>
                  </a:lnTo>
                  <a:close/>
                </a:path>
              </a:pathLst>
            </a:custGeom>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757" tIns="128757" rIns="128757" bIns="128757" numCol="1" spcCol="1270" anchor="ctr" anchorCtr="0">
              <a:noAutofit/>
            </a:bodyPr>
            <a:lstStyle/>
            <a:p>
              <a:pPr lvl="0" algn="ctr" defTabSz="1200150">
                <a:lnSpc>
                  <a:spcPct val="90000"/>
                </a:lnSpc>
                <a:spcBef>
                  <a:spcPct val="0"/>
                </a:spcBef>
                <a:spcAft>
                  <a:spcPct val="35000"/>
                </a:spcAft>
              </a:pPr>
              <a:r>
                <a:rPr lang="en-US" sz="3200" kern="1200" dirty="0"/>
                <a:t>NHỮNG THÀNH TỰU TIÊU BIỂU</a:t>
              </a:r>
            </a:p>
          </p:txBody>
        </p:sp>
        <p:sp>
          <p:nvSpPr>
            <p:cNvPr id="19" name="Rounded Rectangle 18"/>
            <p:cNvSpPr/>
            <p:nvPr/>
          </p:nvSpPr>
          <p:spPr>
            <a:xfrm>
              <a:off x="438147"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0" name="Freeform 19"/>
            <p:cNvSpPr/>
            <p:nvPr/>
          </p:nvSpPr>
          <p:spPr>
            <a:xfrm>
              <a:off x="394023" y="2461743"/>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3200" kern="1200" dirty="0" err="1"/>
                <a:t>Chữ</a:t>
              </a:r>
              <a:r>
                <a:rPr lang="en-US" sz="3200" kern="1200" dirty="0"/>
                <a:t> </a:t>
              </a:r>
              <a:r>
                <a:rPr lang="en-US" sz="3200" kern="1200" dirty="0" err="1"/>
                <a:t>viết</a:t>
              </a:r>
              <a:endParaRPr lang="en-US" sz="3200" kern="1200" dirty="0"/>
            </a:p>
          </p:txBody>
        </p:sp>
        <p:sp>
          <p:nvSpPr>
            <p:cNvPr id="21" name="Rounded Rectangle 20"/>
            <p:cNvSpPr/>
            <p:nvPr/>
          </p:nvSpPr>
          <p:spPr>
            <a:xfrm>
              <a:off x="2139364"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2" name="Freeform 21"/>
            <p:cNvSpPr/>
            <p:nvPr/>
          </p:nvSpPr>
          <p:spPr>
            <a:xfrm>
              <a:off x="2125444" y="2433287"/>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3200" kern="1200" dirty="0" err="1"/>
                <a:t>Tư</a:t>
              </a:r>
              <a:r>
                <a:rPr lang="en-US" sz="3200" kern="1200" dirty="0"/>
                <a:t> </a:t>
              </a:r>
              <a:r>
                <a:rPr lang="en-US" sz="3200" kern="1200" dirty="0" err="1"/>
                <a:t>tưởng</a:t>
              </a:r>
              <a:r>
                <a:rPr lang="en-US" sz="3200" kern="1200" dirty="0"/>
                <a:t> - </a:t>
              </a:r>
              <a:r>
                <a:rPr lang="en-US" sz="3200" kern="1200" dirty="0" err="1"/>
                <a:t>tôn</a:t>
              </a:r>
              <a:r>
                <a:rPr lang="en-US" sz="3200" kern="1200" dirty="0"/>
                <a:t> </a:t>
              </a:r>
              <a:r>
                <a:rPr lang="en-US" sz="3200" kern="1200" dirty="0" err="1"/>
                <a:t>giáo</a:t>
              </a:r>
              <a:endParaRPr lang="en-US" sz="3200" kern="1200" dirty="0"/>
            </a:p>
          </p:txBody>
        </p:sp>
        <p:sp>
          <p:nvSpPr>
            <p:cNvPr id="23" name="Rounded Rectangle 22"/>
            <p:cNvSpPr/>
            <p:nvPr/>
          </p:nvSpPr>
          <p:spPr>
            <a:xfrm>
              <a:off x="3840580"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4" name="Freeform 23"/>
            <p:cNvSpPr/>
            <p:nvPr/>
          </p:nvSpPr>
          <p:spPr>
            <a:xfrm>
              <a:off x="3889220" y="2472512"/>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3200" kern="1200" dirty="0" err="1"/>
                <a:t>Sử</a:t>
              </a:r>
              <a:r>
                <a:rPr lang="en-US" sz="3200" kern="1200" dirty="0"/>
                <a:t> </a:t>
              </a:r>
              <a:r>
                <a:rPr lang="en-US" sz="3200" kern="1200" dirty="0" err="1"/>
                <a:t>học</a:t>
              </a:r>
              <a:endParaRPr lang="en-US" sz="3200" kern="1200" dirty="0"/>
            </a:p>
          </p:txBody>
        </p:sp>
        <p:sp>
          <p:nvSpPr>
            <p:cNvPr id="25" name="Rounded Rectangle 24"/>
            <p:cNvSpPr/>
            <p:nvPr/>
          </p:nvSpPr>
          <p:spPr>
            <a:xfrm>
              <a:off x="5541797"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6" name="Freeform 25"/>
            <p:cNvSpPr/>
            <p:nvPr/>
          </p:nvSpPr>
          <p:spPr>
            <a:xfrm>
              <a:off x="5524177" y="2450972"/>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3200" kern="1200" dirty="0" err="1"/>
                <a:t>Văn</a:t>
              </a:r>
              <a:r>
                <a:rPr lang="en-US" sz="3200" kern="1200" dirty="0"/>
                <a:t> </a:t>
              </a:r>
              <a:r>
                <a:rPr lang="en-US" sz="3200" kern="1200" dirty="0" err="1"/>
                <a:t>học</a:t>
              </a:r>
              <a:r>
                <a:rPr lang="en-US" sz="3200" kern="1200" dirty="0"/>
                <a:t> </a:t>
              </a:r>
            </a:p>
          </p:txBody>
        </p:sp>
        <p:sp>
          <p:nvSpPr>
            <p:cNvPr id="27" name="Rounded Rectangle 26"/>
            <p:cNvSpPr/>
            <p:nvPr/>
          </p:nvSpPr>
          <p:spPr>
            <a:xfrm>
              <a:off x="7243013"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8" name="Freeform 27"/>
            <p:cNvSpPr/>
            <p:nvPr/>
          </p:nvSpPr>
          <p:spPr>
            <a:xfrm>
              <a:off x="7265149" y="2440202"/>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3200" kern="1200" dirty="0" err="1"/>
                <a:t>Kiến</a:t>
              </a:r>
              <a:r>
                <a:rPr lang="en-US" sz="3200" kern="1200" dirty="0"/>
                <a:t> </a:t>
              </a:r>
              <a:r>
                <a:rPr lang="en-US" sz="3200" kern="1200" dirty="0" err="1"/>
                <a:t>trúc</a:t>
              </a:r>
              <a:r>
                <a:rPr lang="en-US" sz="3200" kern="1200" dirty="0"/>
                <a:t>, </a:t>
              </a:r>
              <a:r>
                <a:rPr lang="en-US" sz="3200" kern="1200" dirty="0" err="1"/>
                <a:t>điêu</a:t>
              </a:r>
              <a:r>
                <a:rPr lang="en-US" sz="3200" kern="1200" dirty="0"/>
                <a:t> </a:t>
              </a:r>
              <a:r>
                <a:rPr lang="en-US" sz="3200" kern="1200" dirty="0" err="1"/>
                <a:t>khắc</a:t>
              </a:r>
              <a:endParaRPr lang="en-US" sz="3200" kern="1200" dirty="0"/>
            </a:p>
          </p:txBody>
        </p:sp>
        <p:sp>
          <p:nvSpPr>
            <p:cNvPr id="29" name="Rounded Rectangle 28"/>
            <p:cNvSpPr/>
            <p:nvPr/>
          </p:nvSpPr>
          <p:spPr>
            <a:xfrm>
              <a:off x="8944230"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30" name="Freeform 29"/>
            <p:cNvSpPr/>
            <p:nvPr/>
          </p:nvSpPr>
          <p:spPr>
            <a:xfrm>
              <a:off x="8966366" y="2461744"/>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3200" kern="1200" dirty="0" err="1"/>
                <a:t>Toán</a:t>
              </a:r>
              <a:r>
                <a:rPr lang="en-US" sz="3200" kern="1200" dirty="0"/>
                <a:t> </a:t>
              </a:r>
              <a:r>
                <a:rPr lang="en-US" sz="3200" kern="1200" dirty="0" err="1"/>
                <a:t>học</a:t>
              </a:r>
              <a:endParaRPr lang="en-US" sz="3200" kern="1200" dirty="0"/>
            </a:p>
          </p:txBody>
        </p:sp>
        <p:sp>
          <p:nvSpPr>
            <p:cNvPr id="31" name="Rounded Rectangle 30"/>
            <p:cNvSpPr/>
            <p:nvPr/>
          </p:nvSpPr>
          <p:spPr>
            <a:xfrm>
              <a:off x="10645439"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32" name="Freeform 31"/>
            <p:cNvSpPr/>
            <p:nvPr/>
          </p:nvSpPr>
          <p:spPr>
            <a:xfrm>
              <a:off x="10641071" y="2461742"/>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3200" kern="1200" dirty="0" err="1"/>
                <a:t>Kĩ</a:t>
              </a:r>
              <a:r>
                <a:rPr lang="en-US" sz="3200" kern="1200" dirty="0"/>
                <a:t> </a:t>
              </a:r>
              <a:r>
                <a:rPr lang="en-US" sz="3200" kern="1200" dirty="0" err="1"/>
                <a:t>thuật</a:t>
              </a:r>
              <a:endParaRPr lang="en-US" sz="3200" kern="1200" dirty="0"/>
            </a:p>
          </p:txBody>
        </p:sp>
      </p:grpSp>
    </p:spTree>
    <p:extLst>
      <p:ext uri="{BB962C8B-B14F-4D97-AF65-F5344CB8AC3E}">
        <p14:creationId xmlns:p14="http://schemas.microsoft.com/office/powerpoint/2010/main" val="142756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BDF58CC-DCA2-1D06-ADE3-BE2BB362BEA5}"/>
              </a:ext>
            </a:extLst>
          </p:cNvPr>
          <p:cNvGraphicFramePr>
            <a:graphicFrameLocks noGrp="1"/>
          </p:cNvGraphicFramePr>
          <p:nvPr>
            <p:extLst>
              <p:ext uri="{D42A27DB-BD31-4B8C-83A1-F6EECF244321}">
                <p14:modId xmlns:p14="http://schemas.microsoft.com/office/powerpoint/2010/main" val="3873349802"/>
              </p:ext>
            </p:extLst>
          </p:nvPr>
        </p:nvGraphicFramePr>
        <p:xfrm>
          <a:off x="1" y="1"/>
          <a:ext cx="12192002" cy="6218601"/>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val="1742047723"/>
                    </a:ext>
                  </a:extLst>
                </a:gridCol>
                <a:gridCol w="1899271">
                  <a:extLst>
                    <a:ext uri="{9D8B030D-6E8A-4147-A177-3AD203B41FA5}">
                      <a16:colId xmlns:a16="http://schemas.microsoft.com/office/drawing/2014/main" val="2324999244"/>
                    </a:ext>
                  </a:extLst>
                </a:gridCol>
                <a:gridCol w="9173379">
                  <a:extLst>
                    <a:ext uri="{9D8B030D-6E8A-4147-A177-3AD203B41FA5}">
                      <a16:colId xmlns:a16="http://schemas.microsoft.com/office/drawing/2014/main" val="3680287000"/>
                    </a:ext>
                  </a:extLst>
                </a:gridCol>
              </a:tblGrid>
              <a:tr h="944880">
                <a:tc>
                  <a:txBody>
                    <a:bodyPr/>
                    <a:lstStyle/>
                    <a:p>
                      <a:pPr algn="ctr"/>
                      <a:r>
                        <a:rPr lang="en-US" sz="2800" dirty="0">
                          <a:latin typeface="Times New Roman" panose="02020603050405020304" pitchFamily="18" charset="0"/>
                          <a:cs typeface="Times New Roman" panose="02020603050405020304" pitchFamily="18"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solidFill>
                            <a:srgbClr val="FF0000"/>
                          </a:solidFill>
                          <a:latin typeface="Times New Roman" panose="02020603050405020304" pitchFamily="18" charset="0"/>
                          <a:cs typeface="Times New Roman" panose="02020603050405020304" pitchFamily="18" charset="0"/>
                        </a:rPr>
                        <a:t>THÀNH TỰU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179815"/>
                  </a:ext>
                </a:extLst>
              </a:tr>
              <a:tr h="1657979">
                <a:tc>
                  <a:txBody>
                    <a:bodyPr/>
                    <a:lstStyle/>
                    <a:p>
                      <a:pPr algn="ctr"/>
                      <a:r>
                        <a:rPr lang="en-US" sz="28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viết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634310"/>
                  </a:ext>
                </a:extLst>
              </a:tr>
              <a:tr h="829453">
                <a:tc>
                  <a:txBody>
                    <a:bodyPr/>
                    <a:lstStyle/>
                    <a:p>
                      <a:pPr algn="ctr"/>
                      <a:r>
                        <a:rPr lang="en-US" sz="28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Tư</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tưởng</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tôn</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giáo</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746874"/>
                  </a:ext>
                </a:extLst>
              </a:tr>
              <a:tr h="984503">
                <a:tc>
                  <a:txBody>
                    <a:bodyPr/>
                    <a:lstStyle/>
                    <a:p>
                      <a:pPr algn="ctr"/>
                      <a:r>
                        <a:rPr lang="en-US" sz="28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Sử</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673216"/>
                  </a:ext>
                </a:extLst>
              </a:tr>
              <a:tr h="1686359">
                <a:tc>
                  <a:txBody>
                    <a:bodyPr/>
                    <a:lstStyle/>
                    <a:p>
                      <a:pPr algn="ctr"/>
                      <a:r>
                        <a:rPr lang="en-US" sz="28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p>
                      <a:pPr algn="ct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948423"/>
                  </a:ext>
                </a:extLst>
              </a:tr>
            </a:tbl>
          </a:graphicData>
        </a:graphic>
      </p:graphicFrame>
      <p:sp>
        <p:nvSpPr>
          <p:cNvPr id="4" name="TextBox 3">
            <a:extLst>
              <a:ext uri="{FF2B5EF4-FFF2-40B4-BE49-F238E27FC236}">
                <a16:creationId xmlns:a16="http://schemas.microsoft.com/office/drawing/2014/main" id="{42D7CDED-47A3-5A14-19F9-0734710FC9A3}"/>
              </a:ext>
            </a:extLst>
          </p:cNvPr>
          <p:cNvSpPr txBox="1"/>
          <p:nvPr/>
        </p:nvSpPr>
        <p:spPr>
          <a:xfrm>
            <a:off x="3099745" y="1112599"/>
            <a:ext cx="8800707" cy="523218"/>
          </a:xfrm>
          <a:prstGeom prst="rect">
            <a:avLst/>
          </a:prstGeom>
          <a:noFill/>
        </p:spPr>
        <p:txBody>
          <a:bodyPr wrap="square" lIns="91438" tIns="45719" rIns="91438" bIns="45719">
            <a:spAutoFit/>
          </a:bodyPr>
          <a:lstStyle/>
          <a:p>
            <a:pPr algn="just" defTabSz="914377">
              <a:defRPr/>
            </a:pP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Chữ</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tượng</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hình</a:t>
            </a: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có</a:t>
            </a:r>
            <a:r>
              <a:rPr lang="en-US" sz="2800" dirty="0">
                <a:solidFill>
                  <a:prstClr val="black"/>
                </a:solidFill>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thời</a:t>
            </a:r>
            <a:r>
              <a:rPr lang="en-US" sz="2800" dirty="0">
                <a:latin typeface="Arial" pitchFamily="34" charset="0"/>
                <a:cs typeface="Arial" pitchFamily="34" charset="0"/>
              </a:rPr>
              <a:t> </a:t>
            </a:r>
            <a:r>
              <a:rPr lang="en-US" sz="2800" dirty="0" err="1">
                <a:latin typeface="Arial" pitchFamily="34" charset="0"/>
                <a:cs typeface="Arial" pitchFamily="34" charset="0"/>
              </a:rPr>
              <a:t>nhà</a:t>
            </a:r>
            <a:r>
              <a:rPr lang="en-US" sz="2800" dirty="0">
                <a:latin typeface="Arial" pitchFamily="34" charset="0"/>
                <a:cs typeface="Arial" pitchFamily="34" charset="0"/>
              </a:rPr>
              <a:t> </a:t>
            </a:r>
            <a:r>
              <a:rPr lang="en-US" sz="2800" dirty="0" err="1">
                <a:latin typeface="Arial" pitchFamily="34" charset="0"/>
                <a:cs typeface="Arial" pitchFamily="34" charset="0"/>
              </a:rPr>
              <a:t>Thương</a:t>
            </a:r>
            <a:r>
              <a:rPr lang="en-US" sz="2800" dirty="0">
                <a:latin typeface="Arial" pitchFamily="34" charset="0"/>
                <a:cs typeface="Arial" pitchFamily="34" charset="0"/>
              </a:rPr>
              <a:t>. </a:t>
            </a:r>
          </a:p>
        </p:txBody>
      </p:sp>
      <p:sp>
        <p:nvSpPr>
          <p:cNvPr id="6" name="TextBox 5">
            <a:extLst>
              <a:ext uri="{FF2B5EF4-FFF2-40B4-BE49-F238E27FC236}">
                <a16:creationId xmlns:a16="http://schemas.microsoft.com/office/drawing/2014/main" id="{8C9CFD38-ED0E-B758-75DA-8BB948C18361}"/>
              </a:ext>
            </a:extLst>
          </p:cNvPr>
          <p:cNvSpPr txBox="1"/>
          <p:nvPr/>
        </p:nvSpPr>
        <p:spPr>
          <a:xfrm>
            <a:off x="3099745" y="1707666"/>
            <a:ext cx="8995035" cy="954105"/>
          </a:xfrm>
          <a:prstGeom prst="rect">
            <a:avLst/>
          </a:prstGeom>
          <a:noFill/>
        </p:spPr>
        <p:txBody>
          <a:bodyPr wrap="square" lIns="91438" tIns="45719" rIns="91438" bIns="45719">
            <a:spAutoFit/>
          </a:bodyPr>
          <a:lstStyle/>
          <a:p>
            <a:pPr defTabSz="914377">
              <a:defRPr/>
            </a:pP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T</a:t>
            </a:r>
            <a:r>
              <a:rPr lang="en-US" sz="2800" dirty="0" err="1">
                <a:latin typeface="Arial" pitchFamily="34" charset="0"/>
                <a:cs typeface="Arial" pitchFamily="34" charset="0"/>
              </a:rPr>
              <a:t>rải</a:t>
            </a:r>
            <a:r>
              <a:rPr lang="en-US" sz="2800" dirty="0">
                <a:latin typeface="Arial" pitchFamily="34" charset="0"/>
                <a:cs typeface="Arial" pitchFamily="34" charset="0"/>
              </a:rPr>
              <a:t> qua </a:t>
            </a:r>
            <a:r>
              <a:rPr lang="en-US" sz="2800" dirty="0" err="1">
                <a:latin typeface="Arial" pitchFamily="34" charset="0"/>
                <a:cs typeface="Arial" pitchFamily="34" charset="0"/>
              </a:rPr>
              <a:t>nhiều</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khác</a:t>
            </a:r>
            <a:r>
              <a:rPr lang="en-US" sz="2800" dirty="0">
                <a:latin typeface="Arial" pitchFamily="34" charset="0"/>
                <a:cs typeface="Arial" pitchFamily="34" charset="0"/>
              </a:rPr>
              <a:t> </a:t>
            </a:r>
            <a:r>
              <a:rPr lang="en-US" sz="2800" dirty="0" err="1">
                <a:latin typeface="Arial" pitchFamily="34" charset="0"/>
                <a:cs typeface="Arial" pitchFamily="34" charset="0"/>
              </a:rPr>
              <a:t>nhau</a:t>
            </a:r>
            <a:r>
              <a:rPr lang="en-US" sz="2800" dirty="0">
                <a:latin typeface="Arial" pitchFamily="34" charset="0"/>
                <a:cs typeface="Arial" pitchFamily="34" charset="0"/>
              </a:rPr>
              <a:t> </a:t>
            </a:r>
            <a:r>
              <a:rPr lang="en-US" sz="2800" dirty="0" err="1">
                <a:latin typeface="Arial" pitchFamily="34" charset="0"/>
                <a:cs typeface="Arial" pitchFamily="34" charset="0"/>
              </a:rPr>
              <a:t>như</a:t>
            </a:r>
            <a:r>
              <a:rPr lang="en-US" sz="2800" dirty="0">
                <a:latin typeface="Arial" pitchFamily="34" charset="0"/>
                <a:cs typeface="Arial" pitchFamily="34" charset="0"/>
              </a:rPr>
              <a:t> </a:t>
            </a:r>
            <a:r>
              <a:rPr lang="en-US" sz="2800" dirty="0" err="1">
                <a:latin typeface="Arial" pitchFamily="34" charset="0"/>
                <a:cs typeface="Arial" pitchFamily="34" charset="0"/>
              </a:rPr>
              <a:t>Giáp</a:t>
            </a:r>
            <a:r>
              <a:rPr lang="en-US" sz="2800" dirty="0">
                <a:latin typeface="Arial" pitchFamily="34" charset="0"/>
                <a:cs typeface="Arial" pitchFamily="34" charset="0"/>
              </a:rPr>
              <a:t> </a:t>
            </a:r>
            <a:r>
              <a:rPr lang="en-US" sz="2800" dirty="0" err="1">
                <a:latin typeface="Arial" pitchFamily="34" charset="0"/>
                <a:cs typeface="Arial" pitchFamily="34" charset="0"/>
              </a:rPr>
              <a:t>cốt</a:t>
            </a:r>
            <a:r>
              <a:rPr lang="en-US" sz="2800" dirty="0">
                <a:latin typeface="Arial" pitchFamily="34" charset="0"/>
                <a:cs typeface="Arial" pitchFamily="34" charset="0"/>
              </a:rPr>
              <a:t> </a:t>
            </a:r>
            <a:r>
              <a:rPr lang="en-US" sz="2800" dirty="0" err="1">
                <a:latin typeface="Arial" pitchFamily="34" charset="0"/>
                <a:cs typeface="Arial" pitchFamily="34" charset="0"/>
              </a:rPr>
              <a:t>văn</a:t>
            </a:r>
            <a:r>
              <a:rPr lang="en-US" sz="2800" dirty="0">
                <a:latin typeface="Arial" pitchFamily="34" charset="0"/>
                <a:cs typeface="Arial" pitchFamily="34" charset="0"/>
              </a:rPr>
              <a:t>, Kim </a:t>
            </a:r>
            <a:r>
              <a:rPr lang="en-US" sz="2800" dirty="0" err="1">
                <a:latin typeface="Arial" pitchFamily="34" charset="0"/>
                <a:cs typeface="Arial" pitchFamily="34" charset="0"/>
              </a:rPr>
              <a:t>văn</a:t>
            </a:r>
            <a:r>
              <a:rPr lang="en-US" sz="2800" dirty="0">
                <a:latin typeface="Arial" pitchFamily="34" charset="0"/>
                <a:cs typeface="Arial" pitchFamily="34" charset="0"/>
              </a:rPr>
              <a:t>, </a:t>
            </a:r>
            <a:r>
              <a:rPr lang="en-US" sz="2800" dirty="0" err="1">
                <a:latin typeface="Arial" pitchFamily="34" charset="0"/>
                <a:cs typeface="Arial" pitchFamily="34" charset="0"/>
              </a:rPr>
              <a:t>Tiếu</a:t>
            </a:r>
            <a:r>
              <a:rPr lang="en-US" sz="2800" dirty="0">
                <a:latin typeface="Arial" pitchFamily="34" charset="0"/>
                <a:cs typeface="Arial" pitchFamily="34" charset="0"/>
              </a:rPr>
              <a:t> </a:t>
            </a:r>
            <a:r>
              <a:rPr lang="en-US" sz="2800" dirty="0" err="1">
                <a:latin typeface="Arial" pitchFamily="34" charset="0"/>
                <a:cs typeface="Arial" pitchFamily="34" charset="0"/>
              </a:rPr>
              <a:t>triện</a:t>
            </a:r>
            <a:r>
              <a:rPr lang="en-US" sz="2800" dirty="0">
                <a:latin typeface="Arial" pitchFamily="34" charset="0"/>
                <a:cs typeface="Arial" pitchFamily="34" charset="0"/>
              </a:rPr>
              <a:t>,….</a:t>
            </a:r>
          </a:p>
        </p:txBody>
      </p:sp>
      <p:sp>
        <p:nvSpPr>
          <p:cNvPr id="5" name="TextBox 4">
            <a:extLst>
              <a:ext uri="{FF2B5EF4-FFF2-40B4-BE49-F238E27FC236}">
                <a16:creationId xmlns:a16="http://schemas.microsoft.com/office/drawing/2014/main" id="{D691B8BE-8D9D-289F-A7B7-D6992959B76B}"/>
              </a:ext>
            </a:extLst>
          </p:cNvPr>
          <p:cNvSpPr txBox="1"/>
          <p:nvPr/>
        </p:nvSpPr>
        <p:spPr>
          <a:xfrm>
            <a:off x="3099746" y="2751295"/>
            <a:ext cx="8897813" cy="523218"/>
          </a:xfrm>
          <a:prstGeom prst="rect">
            <a:avLst/>
          </a:prstGeom>
          <a:noFill/>
        </p:spPr>
        <p:txBody>
          <a:bodyPr wrap="square" lIns="91438" tIns="45719" rIns="91438" bIns="45719">
            <a:spAutoFit/>
          </a:bodyPr>
          <a:lstStyle/>
          <a:p>
            <a:pPr algn="just" defTabSz="914377">
              <a:defRPr/>
            </a:pPr>
            <a:r>
              <a:rPr lang="en-US" sz="2800" dirty="0">
                <a:solidFill>
                  <a:prstClr val="black"/>
                </a:solidFill>
                <a:latin typeface="Arial" pitchFamily="34" charset="0"/>
                <a:cs typeface="Arial" pitchFamily="34" charset="0"/>
              </a:rPr>
              <a:t>-</a:t>
            </a:r>
            <a:r>
              <a:rPr lang="en-US" sz="2800" dirty="0">
                <a:latin typeface="Arial" pitchFamily="34" charset="0"/>
                <a:cs typeface="Arial" pitchFamily="34" charset="0"/>
              </a:rPr>
              <a:t> </a:t>
            </a:r>
            <a:r>
              <a:rPr lang="en-US" sz="2800" dirty="0" err="1">
                <a:latin typeface="Arial" pitchFamily="34" charset="0"/>
                <a:cs typeface="Arial" pitchFamily="34" charset="0"/>
              </a:rPr>
              <a:t>Nho</a:t>
            </a:r>
            <a:r>
              <a:rPr lang="en-US" sz="2800" dirty="0">
                <a:latin typeface="Arial" pitchFamily="34" charset="0"/>
                <a:cs typeface="Arial" pitchFamily="34" charset="0"/>
              </a:rPr>
              <a:t> </a:t>
            </a:r>
            <a:r>
              <a:rPr lang="en-US" sz="2800" dirty="0" err="1">
                <a:latin typeface="Arial" pitchFamily="34" charset="0"/>
                <a:cs typeface="Arial" pitchFamily="34" charset="0"/>
              </a:rPr>
              <a:t>giáo</a:t>
            </a:r>
            <a:r>
              <a:rPr lang="en-US" sz="2800" dirty="0">
                <a:latin typeface="Arial" pitchFamily="34" charset="0"/>
                <a:cs typeface="Arial" pitchFamily="34" charset="0"/>
              </a:rPr>
              <a:t> </a:t>
            </a:r>
            <a:r>
              <a:rPr lang="en-US" sz="2800" dirty="0" err="1">
                <a:latin typeface="Arial" pitchFamily="34" charset="0"/>
                <a:cs typeface="Arial" pitchFamily="34" charset="0"/>
              </a:rPr>
              <a:t>giữ</a:t>
            </a:r>
            <a:r>
              <a:rPr lang="en-US" sz="2800" dirty="0">
                <a:latin typeface="Arial" pitchFamily="34" charset="0"/>
                <a:cs typeface="Arial" pitchFamily="34" charset="0"/>
              </a:rPr>
              <a:t> </a:t>
            </a:r>
            <a:r>
              <a:rPr lang="en-US" sz="2800" dirty="0" err="1">
                <a:latin typeface="Arial" pitchFamily="34" charset="0"/>
                <a:cs typeface="Arial" pitchFamily="34" charset="0"/>
              </a:rPr>
              <a:t>vai</a:t>
            </a:r>
            <a:r>
              <a:rPr lang="en-US" sz="2800" dirty="0">
                <a:latin typeface="Arial" pitchFamily="34" charset="0"/>
                <a:cs typeface="Arial" pitchFamily="34" charset="0"/>
              </a:rPr>
              <a:t> </a:t>
            </a:r>
            <a:r>
              <a:rPr lang="en-US" sz="2800" dirty="0" err="1">
                <a:latin typeface="Arial" pitchFamily="34" charset="0"/>
                <a:cs typeface="Arial" pitchFamily="34" charset="0"/>
              </a:rPr>
              <a:t>trò</a:t>
            </a:r>
            <a:r>
              <a:rPr lang="en-US" sz="2800" dirty="0">
                <a:latin typeface="Arial" pitchFamily="34" charset="0"/>
                <a:cs typeface="Arial" pitchFamily="34" charset="0"/>
              </a:rPr>
              <a:t> </a:t>
            </a:r>
            <a:r>
              <a:rPr lang="en-US" sz="2800" dirty="0" err="1">
                <a:latin typeface="Arial" pitchFamily="34" charset="0"/>
                <a:cs typeface="Arial" pitchFamily="34" charset="0"/>
              </a:rPr>
              <a:t>quan</a:t>
            </a:r>
            <a:r>
              <a:rPr lang="en-US" sz="2800" dirty="0">
                <a:latin typeface="Arial" pitchFamily="34" charset="0"/>
                <a:cs typeface="Arial" pitchFamily="34" charset="0"/>
              </a:rPr>
              <a:t> </a:t>
            </a:r>
            <a:r>
              <a:rPr lang="en-US" sz="2800" dirty="0" err="1">
                <a:latin typeface="Arial" pitchFamily="34" charset="0"/>
                <a:cs typeface="Arial" pitchFamily="34" charset="0"/>
              </a:rPr>
              <a:t>trọng</a:t>
            </a:r>
            <a:r>
              <a:rPr lang="en-US" sz="2800" dirty="0">
                <a:latin typeface="Arial" pitchFamily="34" charset="0"/>
                <a:cs typeface="Arial" pitchFamily="34" charset="0"/>
              </a:rPr>
              <a:t>, </a:t>
            </a:r>
            <a:r>
              <a:rPr lang="vi-VN" sz="2800" dirty="0">
                <a:latin typeface="Arial" pitchFamily="34" charset="0"/>
                <a:cs typeface="Arial" pitchFamily="34" charset="0"/>
              </a:rPr>
              <a:t>Đạo giáo</a:t>
            </a:r>
            <a:r>
              <a:rPr lang="en-US" sz="2800" dirty="0">
                <a:latin typeface="Arial" pitchFamily="34" charset="0"/>
                <a:cs typeface="Arial" pitchFamily="34" charset="0"/>
              </a:rPr>
              <a:t>, </a:t>
            </a:r>
            <a:r>
              <a:rPr lang="vi-VN" sz="2800" dirty="0">
                <a:latin typeface="Arial" pitchFamily="34" charset="0"/>
                <a:cs typeface="Arial" pitchFamily="34" charset="0"/>
              </a:rPr>
              <a:t>Phật</a:t>
            </a:r>
            <a:r>
              <a:rPr lang="en-US" sz="2800" dirty="0">
                <a:latin typeface="Arial" pitchFamily="34" charset="0"/>
                <a:cs typeface="Arial" pitchFamily="34" charset="0"/>
              </a:rPr>
              <a:t> </a:t>
            </a:r>
            <a:r>
              <a:rPr lang="en-US" sz="2800" dirty="0" err="1">
                <a:latin typeface="Arial" pitchFamily="34" charset="0"/>
                <a:cs typeface="Arial" pitchFamily="34" charset="0"/>
              </a:rPr>
              <a:t>giáo</a:t>
            </a:r>
            <a:r>
              <a:rPr lang="en-US" sz="2800" dirty="0">
                <a:solidFill>
                  <a:prstClr val="black"/>
                </a:solidFill>
                <a:latin typeface="Arial" pitchFamily="34" charset="0"/>
                <a:cs typeface="Arial" pitchFamily="34" charset="0"/>
              </a:rPr>
              <a:t>.</a:t>
            </a:r>
          </a:p>
        </p:txBody>
      </p:sp>
      <p:sp>
        <p:nvSpPr>
          <p:cNvPr id="7" name="TextBox 6">
            <a:extLst>
              <a:ext uri="{FF2B5EF4-FFF2-40B4-BE49-F238E27FC236}">
                <a16:creationId xmlns:a16="http://schemas.microsoft.com/office/drawing/2014/main" id="{EBBE4CBB-88F7-A10A-358E-3A441B9A21CB}"/>
              </a:ext>
            </a:extLst>
          </p:cNvPr>
          <p:cNvSpPr txBox="1"/>
          <p:nvPr/>
        </p:nvSpPr>
        <p:spPr>
          <a:xfrm>
            <a:off x="3117454" y="3595877"/>
            <a:ext cx="8995035" cy="954105"/>
          </a:xfrm>
          <a:prstGeom prst="rect">
            <a:avLst/>
          </a:prstGeom>
          <a:noFill/>
        </p:spPr>
        <p:txBody>
          <a:bodyPr wrap="square" lIns="91438" tIns="45719" rIns="91438" bIns="45719">
            <a:spAutoFit/>
          </a:bodyPr>
          <a:lstStyle/>
          <a:p>
            <a:pPr algn="just" defTabSz="914377">
              <a:defRPr/>
            </a:pPr>
            <a:r>
              <a:rPr lang="en-US" sz="2800" dirty="0">
                <a:latin typeface="Arial" pitchFamily="34" charset="0"/>
                <a:cs typeface="Arial" pitchFamily="34" charset="0"/>
              </a:rPr>
              <a:t>- </a:t>
            </a:r>
            <a:r>
              <a:rPr lang="en-US" sz="2800" dirty="0" err="1">
                <a:latin typeface="Arial" pitchFamily="34" charset="0"/>
                <a:cs typeface="Arial" pitchFamily="34" charset="0"/>
              </a:rPr>
              <a:t>Khởi</a:t>
            </a:r>
            <a:r>
              <a:rPr lang="en-US" sz="2800" dirty="0">
                <a:latin typeface="Arial" pitchFamily="34" charset="0"/>
                <a:cs typeface="Arial" pitchFamily="34" charset="0"/>
              </a:rPr>
              <a:t> </a:t>
            </a:r>
            <a:r>
              <a:rPr lang="en-US" sz="2800" dirty="0" err="1">
                <a:latin typeface="Arial" pitchFamily="34" charset="0"/>
                <a:cs typeface="Arial" pitchFamily="34" charset="0"/>
              </a:rPr>
              <a:t>đầu</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thời</a:t>
            </a:r>
            <a:r>
              <a:rPr lang="en-US" sz="2800" dirty="0">
                <a:latin typeface="Arial" pitchFamily="34" charset="0"/>
                <a:cs typeface="Arial" pitchFamily="34" charset="0"/>
              </a:rPr>
              <a:t> </a:t>
            </a:r>
            <a:r>
              <a:rPr lang="en-US" sz="2800" dirty="0" err="1">
                <a:latin typeface="Arial" pitchFamily="34" charset="0"/>
                <a:cs typeface="Arial" pitchFamily="34" charset="0"/>
              </a:rPr>
              <a:t>Tây</a:t>
            </a:r>
            <a:r>
              <a:rPr lang="en-US" sz="2800" dirty="0">
                <a:latin typeface="Arial" pitchFamily="34" charset="0"/>
                <a:cs typeface="Arial" pitchFamily="34" charset="0"/>
              </a:rPr>
              <a:t> </a:t>
            </a:r>
            <a:r>
              <a:rPr lang="en-US" sz="2800" dirty="0" err="1">
                <a:latin typeface="Arial" pitchFamily="34" charset="0"/>
                <a:cs typeface="Arial" pitchFamily="34" charset="0"/>
              </a:rPr>
              <a:t>Hán</a:t>
            </a:r>
            <a:r>
              <a:rPr lang="en-US" sz="2800" dirty="0">
                <a:latin typeface="Arial" pitchFamily="34" charset="0"/>
                <a:cs typeface="Arial" pitchFamily="34" charset="0"/>
              </a:rPr>
              <a:t>. </a:t>
            </a:r>
            <a:r>
              <a:rPr lang="en-US" sz="2800" dirty="0" err="1">
                <a:latin typeface="Arial" pitchFamily="34" charset="0"/>
                <a:cs typeface="Arial" pitchFamily="34" charset="0"/>
              </a:rPr>
              <a:t>Người</a:t>
            </a:r>
            <a:r>
              <a:rPr lang="en-US" sz="2800" dirty="0">
                <a:latin typeface="Arial" pitchFamily="34" charset="0"/>
                <a:cs typeface="Arial" pitchFamily="34" charset="0"/>
              </a:rPr>
              <a:t> </a:t>
            </a:r>
            <a:r>
              <a:rPr lang="en-US" sz="2800" dirty="0" err="1">
                <a:latin typeface="Arial" pitchFamily="34" charset="0"/>
                <a:cs typeface="Arial" pitchFamily="34" charset="0"/>
              </a:rPr>
              <a:t>đặt</a:t>
            </a:r>
            <a:r>
              <a:rPr lang="en-US" sz="2800" dirty="0">
                <a:latin typeface="Arial" pitchFamily="34" charset="0"/>
                <a:cs typeface="Arial" pitchFamily="34" charset="0"/>
              </a:rPr>
              <a:t> </a:t>
            </a:r>
            <a:r>
              <a:rPr lang="en-US" sz="2800" dirty="0" err="1">
                <a:latin typeface="Arial" pitchFamily="34" charset="0"/>
                <a:cs typeface="Arial" pitchFamily="34" charset="0"/>
              </a:rPr>
              <a:t>nền</a:t>
            </a:r>
            <a:r>
              <a:rPr lang="en-US" sz="2800" dirty="0">
                <a:latin typeface="Arial" pitchFamily="34" charset="0"/>
                <a:cs typeface="Arial" pitchFamily="34" charset="0"/>
              </a:rPr>
              <a:t> </a:t>
            </a:r>
            <a:r>
              <a:rPr lang="en-US" sz="2800" dirty="0" err="1">
                <a:latin typeface="Arial" pitchFamily="34" charset="0"/>
                <a:cs typeface="Arial" pitchFamily="34" charset="0"/>
              </a:rPr>
              <a:t>móng</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nền</a:t>
            </a:r>
            <a:r>
              <a:rPr lang="en-US" sz="2800" dirty="0">
                <a:latin typeface="Arial" pitchFamily="34" charset="0"/>
                <a:cs typeface="Arial" pitchFamily="34" charset="0"/>
              </a:rPr>
              <a:t> </a:t>
            </a:r>
            <a:r>
              <a:rPr lang="en-US" sz="2800" dirty="0" err="1">
                <a:latin typeface="Arial" pitchFamily="34" charset="0"/>
                <a:cs typeface="Arial" pitchFamily="34" charset="0"/>
              </a:rPr>
              <a:t>Sử</a:t>
            </a:r>
            <a:r>
              <a:rPr lang="en-US" sz="2800" dirty="0">
                <a:latin typeface="Arial" pitchFamily="34" charset="0"/>
                <a:cs typeface="Arial" pitchFamily="34" charset="0"/>
              </a:rPr>
              <a:t> </a:t>
            </a:r>
            <a:r>
              <a:rPr lang="en-US" sz="2800" dirty="0" err="1">
                <a:latin typeface="Arial" pitchFamily="34" charset="0"/>
                <a:cs typeface="Arial" pitchFamily="34" charset="0"/>
              </a:rPr>
              <a:t>học</a:t>
            </a:r>
            <a:r>
              <a:rPr lang="en-US" sz="2800" dirty="0">
                <a:latin typeface="Arial" pitchFamily="34" charset="0"/>
                <a:cs typeface="Arial" pitchFamily="34" charset="0"/>
              </a:rPr>
              <a:t> </a:t>
            </a:r>
            <a:r>
              <a:rPr lang="en-US" sz="2800" dirty="0" err="1">
                <a:latin typeface="Arial" pitchFamily="34" charset="0"/>
                <a:cs typeface="Arial" pitchFamily="34" charset="0"/>
              </a:rPr>
              <a:t>Trung</a:t>
            </a:r>
            <a:r>
              <a:rPr lang="en-US" sz="2800" dirty="0">
                <a:latin typeface="Arial" pitchFamily="34" charset="0"/>
                <a:cs typeface="Arial" pitchFamily="34" charset="0"/>
              </a:rPr>
              <a:t> </a:t>
            </a:r>
            <a:r>
              <a:rPr lang="en-US" sz="2800" dirty="0" err="1">
                <a:latin typeface="Arial" pitchFamily="34" charset="0"/>
                <a:cs typeface="Arial" pitchFamily="34" charset="0"/>
              </a:rPr>
              <a:t>Hoa</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Tư</a:t>
            </a:r>
            <a:r>
              <a:rPr lang="en-US" sz="2800" dirty="0">
                <a:latin typeface="Arial" pitchFamily="34" charset="0"/>
                <a:cs typeface="Arial" pitchFamily="34" charset="0"/>
              </a:rPr>
              <a:t> </a:t>
            </a:r>
            <a:r>
              <a:rPr lang="en-US" sz="2800" dirty="0" err="1">
                <a:latin typeface="Arial" pitchFamily="34" charset="0"/>
                <a:cs typeface="Arial" pitchFamily="34" charset="0"/>
              </a:rPr>
              <a:t>Mã</a:t>
            </a:r>
            <a:r>
              <a:rPr lang="en-US" sz="2800" dirty="0">
                <a:latin typeface="Arial" pitchFamily="34" charset="0"/>
                <a:cs typeface="Arial" pitchFamily="34" charset="0"/>
              </a:rPr>
              <a:t> </a:t>
            </a:r>
            <a:r>
              <a:rPr lang="en-US" sz="2800" dirty="0" err="1">
                <a:latin typeface="Arial" pitchFamily="34" charset="0"/>
                <a:cs typeface="Arial" pitchFamily="34" charset="0"/>
              </a:rPr>
              <a:t>Thiên</a:t>
            </a:r>
            <a:r>
              <a:rPr lang="en-US" sz="2800" dirty="0">
                <a:latin typeface="Arial" pitchFamily="34" charset="0"/>
                <a:cs typeface="Arial" pitchFamily="34" charset="0"/>
              </a:rPr>
              <a:t> </a:t>
            </a:r>
            <a:r>
              <a:rPr lang="en-US" sz="2800" dirty="0" err="1">
                <a:latin typeface="Arial" pitchFamily="34" charset="0"/>
                <a:cs typeface="Arial" pitchFamily="34" charset="0"/>
              </a:rPr>
              <a:t>với</a:t>
            </a:r>
            <a:r>
              <a:rPr lang="en-US" sz="2800" dirty="0">
                <a:latin typeface="Arial" pitchFamily="34" charset="0"/>
                <a:cs typeface="Arial" pitchFamily="34" charset="0"/>
              </a:rPr>
              <a:t> </a:t>
            </a:r>
            <a:r>
              <a:rPr lang="en-US" sz="2800" dirty="0" err="1">
                <a:latin typeface="Arial" pitchFamily="34" charset="0"/>
                <a:cs typeface="Arial" pitchFamily="34" charset="0"/>
              </a:rPr>
              <a:t>Bộ</a:t>
            </a:r>
            <a:r>
              <a:rPr lang="en-US" sz="2800" dirty="0">
                <a:latin typeface="Arial" pitchFamily="34" charset="0"/>
                <a:cs typeface="Arial" pitchFamily="34" charset="0"/>
              </a:rPr>
              <a:t> </a:t>
            </a:r>
            <a:r>
              <a:rPr lang="en-US" sz="2800" dirty="0" err="1">
                <a:latin typeface="Arial" pitchFamily="34" charset="0"/>
                <a:cs typeface="Arial" pitchFamily="34" charset="0"/>
              </a:rPr>
              <a:t>Sử</a:t>
            </a:r>
            <a:r>
              <a:rPr lang="en-US" sz="2800" dirty="0">
                <a:latin typeface="Arial" pitchFamily="34" charset="0"/>
                <a:cs typeface="Arial" pitchFamily="34" charset="0"/>
              </a:rPr>
              <a:t> </a:t>
            </a:r>
            <a:r>
              <a:rPr lang="en-US" sz="2800" dirty="0" err="1">
                <a:latin typeface="Arial" pitchFamily="34" charset="0"/>
                <a:cs typeface="Arial" pitchFamily="34" charset="0"/>
              </a:rPr>
              <a:t>ký</a:t>
            </a:r>
            <a:r>
              <a:rPr lang="en-US" sz="2800" dirty="0">
                <a:latin typeface="Arial" pitchFamily="34" charset="0"/>
                <a:cs typeface="Arial" pitchFamily="34" charset="0"/>
              </a:rPr>
              <a:t> </a:t>
            </a:r>
            <a:r>
              <a:rPr lang="en-US" sz="2800" dirty="0">
                <a:solidFill>
                  <a:prstClr val="black"/>
                </a:solidFill>
                <a:latin typeface="Arial" pitchFamily="34" charset="0"/>
                <a:cs typeface="Arial" pitchFamily="34" charset="0"/>
              </a:rPr>
              <a:t>.</a:t>
            </a:r>
          </a:p>
        </p:txBody>
      </p:sp>
      <p:sp>
        <p:nvSpPr>
          <p:cNvPr id="8" name="TextBox 7">
            <a:extLst>
              <a:ext uri="{FF2B5EF4-FFF2-40B4-BE49-F238E27FC236}">
                <a16:creationId xmlns:a16="http://schemas.microsoft.com/office/drawing/2014/main" id="{245121D8-5CBB-E67C-928C-3BC31F01DF38}"/>
              </a:ext>
            </a:extLst>
          </p:cNvPr>
          <p:cNvSpPr txBox="1"/>
          <p:nvPr/>
        </p:nvSpPr>
        <p:spPr>
          <a:xfrm>
            <a:off x="3117454" y="4607851"/>
            <a:ext cx="8977326" cy="1384993"/>
          </a:xfrm>
          <a:prstGeom prst="rect">
            <a:avLst/>
          </a:prstGeom>
          <a:noFill/>
        </p:spPr>
        <p:txBody>
          <a:bodyPr wrap="square" lIns="91438" tIns="45719" rIns="91438" bIns="45719">
            <a:spAutoFit/>
          </a:bodyPr>
          <a:lstStyle/>
          <a:p>
            <a:pPr algn="just" defTabSz="914377">
              <a:defRPr/>
            </a:pPr>
            <a:r>
              <a:rPr lang="en-US" sz="2800" dirty="0">
                <a:solidFill>
                  <a:prstClr val="black"/>
                </a:solidFill>
                <a:latin typeface="Arial" pitchFamily="34" charset="0"/>
                <a:cs typeface="Arial" pitchFamily="34" charset="0"/>
              </a:rPr>
              <a:t>- </a:t>
            </a:r>
            <a:r>
              <a:rPr lang="en-US" sz="2800" dirty="0" err="1">
                <a:solidFill>
                  <a:prstClr val="black"/>
                </a:solidFill>
                <a:latin typeface="Arial" pitchFamily="34" charset="0"/>
                <a:cs typeface="Arial" pitchFamily="34" charset="0"/>
              </a:rPr>
              <a:t>Đ</a:t>
            </a:r>
            <a:r>
              <a:rPr lang="en-US" sz="2800" dirty="0" err="1">
                <a:latin typeface="Arial" pitchFamily="34" charset="0"/>
                <a:cs typeface="Arial" pitchFamily="34" charset="0"/>
              </a:rPr>
              <a:t>a</a:t>
            </a:r>
            <a:r>
              <a:rPr lang="en-US" sz="2800" dirty="0">
                <a:latin typeface="Arial" pitchFamily="34" charset="0"/>
                <a:cs typeface="Arial" pitchFamily="34" charset="0"/>
              </a:rPr>
              <a:t> </a:t>
            </a:r>
            <a:r>
              <a:rPr lang="en-US" sz="2800" dirty="0" err="1">
                <a:latin typeface="Arial" pitchFamily="34" charset="0"/>
                <a:cs typeface="Arial" pitchFamily="34" charset="0"/>
              </a:rPr>
              <a:t>dạng</a:t>
            </a:r>
            <a:r>
              <a:rPr lang="en-US" sz="2800" dirty="0">
                <a:latin typeface="Arial" pitchFamily="34" charset="0"/>
                <a:cs typeface="Arial" pitchFamily="34" charset="0"/>
              </a:rPr>
              <a:t>, </a:t>
            </a:r>
            <a:r>
              <a:rPr lang="en-US" sz="2800" dirty="0" err="1">
                <a:latin typeface="Arial" pitchFamily="34" charset="0"/>
                <a:cs typeface="Arial" pitchFamily="34" charset="0"/>
              </a:rPr>
              <a:t>nhiều</a:t>
            </a:r>
            <a:r>
              <a:rPr lang="en-US" sz="2800" dirty="0">
                <a:latin typeface="Arial" pitchFamily="34" charset="0"/>
                <a:cs typeface="Arial" pitchFamily="34" charset="0"/>
              </a:rPr>
              <a:t> </a:t>
            </a:r>
            <a:r>
              <a:rPr lang="en-US" sz="2800" dirty="0" err="1">
                <a:latin typeface="Arial" pitchFamily="34" charset="0"/>
                <a:cs typeface="Arial" pitchFamily="34" charset="0"/>
              </a:rPr>
              <a:t>thể</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Kinh</a:t>
            </a:r>
            <a:r>
              <a:rPr lang="en-US" sz="2800" dirty="0">
                <a:latin typeface="Arial" pitchFamily="34" charset="0"/>
                <a:cs typeface="Arial" pitchFamily="34" charset="0"/>
              </a:rPr>
              <a:t> </a:t>
            </a:r>
            <a:r>
              <a:rPr lang="en-US" sz="2800" dirty="0" err="1">
                <a:latin typeface="Arial" pitchFamily="34" charset="0"/>
                <a:cs typeface="Arial" pitchFamily="34" charset="0"/>
              </a:rPr>
              <a:t>Thi</a:t>
            </a:r>
            <a:r>
              <a:rPr lang="en-US" sz="2800" dirty="0">
                <a:latin typeface="Arial" pitchFamily="34" charset="0"/>
                <a:cs typeface="Arial" pitchFamily="34" charset="0"/>
              </a:rPr>
              <a:t>, </a:t>
            </a:r>
            <a:r>
              <a:rPr lang="en-US" sz="2800" dirty="0" err="1">
                <a:latin typeface="Arial" pitchFamily="34" charset="0"/>
                <a:cs typeface="Arial" pitchFamily="34" charset="0"/>
              </a:rPr>
              <a:t>Thơ</a:t>
            </a:r>
            <a:r>
              <a:rPr lang="en-US" sz="2800" dirty="0">
                <a:latin typeface="Arial" pitchFamily="34" charset="0"/>
                <a:cs typeface="Arial" pitchFamily="34" charset="0"/>
              </a:rPr>
              <a:t> </a:t>
            </a:r>
            <a:r>
              <a:rPr lang="en-US" sz="2800" dirty="0" err="1">
                <a:latin typeface="Arial" pitchFamily="34" charset="0"/>
                <a:cs typeface="Arial" pitchFamily="34" charset="0"/>
              </a:rPr>
              <a:t>Đường</a:t>
            </a:r>
            <a:r>
              <a:rPr lang="en-US" sz="2800" dirty="0">
                <a:latin typeface="Arial" pitchFamily="34" charset="0"/>
                <a:cs typeface="Arial" pitchFamily="34" charset="0"/>
              </a:rPr>
              <a:t>, </a:t>
            </a:r>
            <a:r>
              <a:rPr lang="en-US" sz="2800" dirty="0" err="1">
                <a:latin typeface="Arial" pitchFamily="34" charset="0"/>
                <a:cs typeface="Arial" pitchFamily="34" charset="0"/>
              </a:rPr>
              <a:t>Tiểu</a:t>
            </a:r>
            <a:r>
              <a:rPr lang="en-US" sz="2800" dirty="0">
                <a:latin typeface="Arial" pitchFamily="34" charset="0"/>
                <a:cs typeface="Arial" pitchFamily="34" charset="0"/>
              </a:rPr>
              <a:t> </a:t>
            </a:r>
            <a:r>
              <a:rPr lang="en-US" sz="2800" dirty="0" err="1">
                <a:latin typeface="Arial" pitchFamily="34" charset="0"/>
                <a:cs typeface="Arial" pitchFamily="34" charset="0"/>
              </a:rPr>
              <a:t>thuyết</a:t>
            </a:r>
            <a:r>
              <a:rPr lang="en-US" sz="2800" dirty="0">
                <a:latin typeface="Arial" pitchFamily="34" charset="0"/>
                <a:cs typeface="Arial" pitchFamily="34" charset="0"/>
              </a:rPr>
              <a:t> </a:t>
            </a:r>
            <a:r>
              <a:rPr lang="en-US" sz="2800" dirty="0" err="1">
                <a:latin typeface="Arial" pitchFamily="34" charset="0"/>
                <a:cs typeface="Arial" pitchFamily="34" charset="0"/>
              </a:rPr>
              <a:t>chương</a:t>
            </a:r>
            <a:r>
              <a:rPr lang="en-US" sz="2800" dirty="0">
                <a:latin typeface="Arial" pitchFamily="34" charset="0"/>
                <a:cs typeface="Arial" pitchFamily="34" charset="0"/>
              </a:rPr>
              <a:t> </a:t>
            </a:r>
            <a:r>
              <a:rPr lang="en-US" sz="2800" dirty="0" err="1">
                <a:latin typeface="Arial" pitchFamily="34" charset="0"/>
                <a:cs typeface="Arial" pitchFamily="34" charset="0"/>
              </a:rPr>
              <a:t>hồi</a:t>
            </a:r>
            <a:r>
              <a:rPr lang="en-US" sz="2800" dirty="0">
                <a:latin typeface="Arial" pitchFamily="34" charset="0"/>
                <a:cs typeface="Arial" pitchFamily="34" charset="0"/>
              </a:rPr>
              <a:t>. </a:t>
            </a:r>
            <a:r>
              <a:rPr lang="en-US" sz="2800" dirty="0" err="1">
                <a:latin typeface="Arial" pitchFamily="34" charset="0"/>
                <a:cs typeface="Arial" pitchFamily="34" charset="0"/>
              </a:rPr>
              <a:t>Tiêu</a:t>
            </a:r>
            <a:r>
              <a:rPr lang="en-US" sz="2800" dirty="0">
                <a:latin typeface="Arial" pitchFamily="34" charset="0"/>
                <a:cs typeface="Arial" pitchFamily="34" charset="0"/>
              </a:rPr>
              <a:t> </a:t>
            </a:r>
            <a:r>
              <a:rPr lang="en-US" sz="2800" dirty="0" err="1">
                <a:latin typeface="Arial" pitchFamily="34" charset="0"/>
                <a:cs typeface="Arial" pitchFamily="34" charset="0"/>
              </a:rPr>
              <a:t>biểu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bộ</a:t>
            </a:r>
            <a:r>
              <a:rPr lang="en-US" sz="2800" dirty="0">
                <a:latin typeface="Arial" pitchFamily="34" charset="0"/>
                <a:cs typeface="Arial" pitchFamily="34" charset="0"/>
              </a:rPr>
              <a:t>: Tam </a:t>
            </a:r>
            <a:r>
              <a:rPr lang="en-US" sz="2800" dirty="0" err="1">
                <a:latin typeface="Arial" pitchFamily="34" charset="0"/>
                <a:cs typeface="Arial" pitchFamily="34" charset="0"/>
              </a:rPr>
              <a:t>quốc</a:t>
            </a:r>
            <a:r>
              <a:rPr lang="en-US" sz="2800" dirty="0">
                <a:latin typeface="Arial" pitchFamily="34" charset="0"/>
                <a:cs typeface="Arial" pitchFamily="34" charset="0"/>
              </a:rPr>
              <a:t> </a:t>
            </a:r>
            <a:r>
              <a:rPr lang="en-US" sz="2800" dirty="0" err="1">
                <a:latin typeface="Arial" pitchFamily="34" charset="0"/>
                <a:cs typeface="Arial" pitchFamily="34" charset="0"/>
              </a:rPr>
              <a:t>diễn</a:t>
            </a:r>
            <a:r>
              <a:rPr lang="en-US" sz="2800" dirty="0">
                <a:latin typeface="Arial" pitchFamily="34" charset="0"/>
                <a:cs typeface="Arial" pitchFamily="34" charset="0"/>
              </a:rPr>
              <a:t> </a:t>
            </a:r>
            <a:r>
              <a:rPr lang="en-US" sz="2800" dirty="0" err="1">
                <a:latin typeface="Arial" pitchFamily="34" charset="0"/>
                <a:cs typeface="Arial" pitchFamily="34" charset="0"/>
              </a:rPr>
              <a:t>nghĩa</a:t>
            </a:r>
            <a:r>
              <a:rPr lang="en-US" sz="2800" dirty="0">
                <a:latin typeface="Arial" pitchFamily="34" charset="0"/>
                <a:cs typeface="Arial" pitchFamily="34" charset="0"/>
              </a:rPr>
              <a:t>, </a:t>
            </a:r>
            <a:r>
              <a:rPr lang="en-US" sz="2800" dirty="0" err="1">
                <a:latin typeface="Arial" pitchFamily="34" charset="0"/>
                <a:cs typeface="Arial" pitchFamily="34" charset="0"/>
              </a:rPr>
              <a:t>Thủy</a:t>
            </a:r>
            <a:r>
              <a:rPr lang="en-US" sz="2800" dirty="0">
                <a:latin typeface="Arial" pitchFamily="34" charset="0"/>
                <a:cs typeface="Arial" pitchFamily="34" charset="0"/>
              </a:rPr>
              <a:t> </a:t>
            </a:r>
            <a:r>
              <a:rPr lang="en-US" sz="2800" dirty="0" err="1">
                <a:latin typeface="Arial" pitchFamily="34" charset="0"/>
                <a:cs typeface="Arial" pitchFamily="34" charset="0"/>
              </a:rPr>
              <a:t>hử</a:t>
            </a:r>
            <a:r>
              <a:rPr lang="en-US" sz="2800" dirty="0">
                <a:latin typeface="Arial" pitchFamily="34" charset="0"/>
                <a:cs typeface="Arial" pitchFamily="34" charset="0"/>
              </a:rPr>
              <a:t>, </a:t>
            </a:r>
            <a:r>
              <a:rPr lang="en-US" sz="2800" dirty="0" err="1">
                <a:latin typeface="Arial" pitchFamily="34" charset="0"/>
                <a:cs typeface="Arial" pitchFamily="34" charset="0"/>
              </a:rPr>
              <a:t>Tây</a:t>
            </a:r>
            <a:r>
              <a:rPr lang="en-US" sz="2800" dirty="0">
                <a:latin typeface="Arial" pitchFamily="34" charset="0"/>
                <a:cs typeface="Arial" pitchFamily="34" charset="0"/>
              </a:rPr>
              <a:t> du </a:t>
            </a:r>
            <a:r>
              <a:rPr lang="en-US" sz="2800" dirty="0" err="1">
                <a:latin typeface="Arial" pitchFamily="34" charset="0"/>
                <a:cs typeface="Arial" pitchFamily="34" charset="0"/>
              </a:rPr>
              <a:t>ký</a:t>
            </a:r>
            <a:r>
              <a:rPr lang="en-US" sz="2800" dirty="0">
                <a:latin typeface="Arial" pitchFamily="34" charset="0"/>
                <a:cs typeface="Arial" pitchFamily="34" charset="0"/>
              </a:rPr>
              <a:t>, </a:t>
            </a:r>
            <a:r>
              <a:rPr lang="en-US" sz="2800" dirty="0" err="1">
                <a:latin typeface="Arial" pitchFamily="34" charset="0"/>
                <a:cs typeface="Arial" pitchFamily="34" charset="0"/>
              </a:rPr>
              <a:t>Hồng</a:t>
            </a:r>
            <a:r>
              <a:rPr lang="en-US" sz="2800" dirty="0">
                <a:latin typeface="Arial" pitchFamily="34" charset="0"/>
                <a:cs typeface="Arial" pitchFamily="34" charset="0"/>
              </a:rPr>
              <a:t> </a:t>
            </a:r>
            <a:r>
              <a:rPr lang="en-US" sz="2800" dirty="0" err="1">
                <a:latin typeface="Arial" pitchFamily="34" charset="0"/>
                <a:cs typeface="Arial" pitchFamily="34" charset="0"/>
              </a:rPr>
              <a:t>lâu</a:t>
            </a:r>
            <a:r>
              <a:rPr lang="en-US" sz="2800" dirty="0">
                <a:latin typeface="Arial" pitchFamily="34" charset="0"/>
                <a:cs typeface="Arial" pitchFamily="34" charset="0"/>
              </a:rPr>
              <a:t> </a:t>
            </a:r>
            <a:r>
              <a:rPr lang="en-US" sz="2800" dirty="0" err="1">
                <a:latin typeface="Arial" pitchFamily="34" charset="0"/>
                <a:cs typeface="Arial" pitchFamily="34" charset="0"/>
              </a:rPr>
              <a:t>mộng</a:t>
            </a:r>
            <a:r>
              <a:rPr lang="en-US" sz="2800" dirty="0">
                <a:latin typeface="Arial" pitchFamily="34" charset="0"/>
                <a:cs typeface="Arial" pitchFamily="34" charset="0"/>
              </a:rPr>
              <a:t>. </a:t>
            </a:r>
          </a:p>
        </p:txBody>
      </p:sp>
    </p:spTree>
    <p:extLst>
      <p:ext uri="{BB962C8B-B14F-4D97-AF65-F5344CB8AC3E}">
        <p14:creationId xmlns:p14="http://schemas.microsoft.com/office/powerpoint/2010/main" val="1582515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2000" t="-4000" r="-1000" b="-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921214" y="0"/>
            <a:ext cx="6800814" cy="1310583"/>
            <a:chOff x="2921214" y="0"/>
            <a:chExt cx="6800814" cy="1310583"/>
          </a:xfrm>
        </p:grpSpPr>
        <p:grpSp>
          <p:nvGrpSpPr>
            <p:cNvPr id="3" name="Group 28"/>
            <p:cNvGrpSpPr/>
            <p:nvPr/>
          </p:nvGrpSpPr>
          <p:grpSpPr>
            <a:xfrm>
              <a:off x="2921214" y="0"/>
              <a:ext cx="6800814" cy="1310583"/>
              <a:chOff x="0" y="0"/>
              <a:chExt cx="1361617" cy="317500"/>
            </a:xfrm>
          </p:grpSpPr>
          <p:sp>
            <p:nvSpPr>
              <p:cNvPr id="5"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ED6A5A"/>
              </a:solidFill>
            </p:spPr>
          </p:sp>
          <p:sp>
            <p:nvSpPr>
              <p:cNvPr id="6"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5"/>
            <p:cNvSpPr txBox="1"/>
            <p:nvPr/>
          </p:nvSpPr>
          <p:spPr>
            <a:xfrm>
              <a:off x="3667873" y="39756"/>
              <a:ext cx="5307495" cy="1107996"/>
            </a:xfrm>
            <a:prstGeom prst="rect">
              <a:avLst/>
            </a:prstGeom>
          </p:spPr>
          <p:txBody>
            <a:bodyPr wrap="square" lIns="0" tIns="0" rIns="0" bIns="0" rtlCol="0" anchor="t">
              <a:spAutoFit/>
            </a:bodyPr>
            <a:lstStyle/>
            <a:p>
              <a:pPr algn="ctr"/>
              <a:r>
                <a:rPr lang="en-US" sz="3600" b="1" spc="225" dirty="0">
                  <a:solidFill>
                    <a:srgbClr val="FFFFFF"/>
                  </a:solidFill>
                  <a:latin typeface="Agrandir Bold"/>
                </a:rPr>
                <a:t> </a:t>
              </a:r>
              <a:r>
                <a:rPr lang="en-US" sz="3600" b="1" spc="225" dirty="0" err="1">
                  <a:solidFill>
                    <a:srgbClr val="FFFFFF"/>
                  </a:solidFill>
                  <a:latin typeface="Agrandir Bold"/>
                </a:rPr>
                <a:t>Những</a:t>
              </a:r>
              <a:r>
                <a:rPr lang="en-US" sz="3600" b="1" spc="225" dirty="0">
                  <a:solidFill>
                    <a:srgbClr val="FFFFFF"/>
                  </a:solidFill>
                  <a:latin typeface="Agrandir Bold"/>
                </a:rPr>
                <a:t> </a:t>
              </a:r>
              <a:r>
                <a:rPr lang="en-US" sz="3600" b="1" spc="225" dirty="0" err="1">
                  <a:solidFill>
                    <a:srgbClr val="FFFFFF"/>
                  </a:solidFill>
                  <a:latin typeface="Agrandir Bold"/>
                </a:rPr>
                <a:t>thành</a:t>
              </a:r>
              <a:r>
                <a:rPr lang="en-US" sz="3600" b="1" spc="225" dirty="0">
                  <a:solidFill>
                    <a:srgbClr val="FFFFFF"/>
                  </a:solidFill>
                  <a:latin typeface="Agrandir Bold"/>
                </a:rPr>
                <a:t> </a:t>
              </a:r>
              <a:r>
                <a:rPr lang="en-US" sz="3600" b="1" spc="225" dirty="0" err="1">
                  <a:solidFill>
                    <a:srgbClr val="FFFFFF"/>
                  </a:solidFill>
                  <a:latin typeface="Agrandir Bold"/>
                </a:rPr>
                <a:t>tựu</a:t>
              </a:r>
              <a:r>
                <a:rPr lang="en-US" sz="3600" b="1" spc="225" dirty="0">
                  <a:solidFill>
                    <a:srgbClr val="FFFFFF"/>
                  </a:solidFill>
                  <a:latin typeface="Agrandir Bold"/>
                </a:rPr>
                <a:t> </a:t>
              </a:r>
              <a:r>
                <a:rPr lang="en-US" sz="3600" b="1" spc="225" dirty="0" err="1">
                  <a:solidFill>
                    <a:srgbClr val="FFFFFF"/>
                  </a:solidFill>
                  <a:latin typeface="Agrandir Bold"/>
                </a:rPr>
                <a:t>tiêu</a:t>
              </a:r>
              <a:r>
                <a:rPr lang="en-US" sz="3600" b="1" spc="225" dirty="0">
                  <a:solidFill>
                    <a:srgbClr val="FFFFFF"/>
                  </a:solidFill>
                  <a:latin typeface="Agrandir Bold"/>
                </a:rPr>
                <a:t> </a:t>
              </a:r>
              <a:r>
                <a:rPr lang="en-US" sz="3600" b="1" spc="225" dirty="0" err="1">
                  <a:solidFill>
                    <a:srgbClr val="FFFFFF"/>
                  </a:solidFill>
                  <a:latin typeface="Agrandir Bold"/>
                </a:rPr>
                <a:t>biểu</a:t>
              </a:r>
              <a:endParaRPr lang="en-US" sz="3600" b="1" spc="225" dirty="0">
                <a:solidFill>
                  <a:srgbClr val="FFFFFF"/>
                </a:solidFill>
                <a:latin typeface="Agrandir Bold"/>
              </a:endParaRPr>
            </a:p>
          </p:txBody>
        </p:sp>
      </p:grpSp>
      <p:pic>
        <p:nvPicPr>
          <p:cNvPr id="9" name="Picture 18"/>
          <p:cNvPicPr>
            <a:picLocks noChangeAspect="1"/>
          </p:cNvPicPr>
          <p:nvPr/>
        </p:nvPicPr>
        <p:blipFill rotWithShape="1">
          <a:blip r:embed="rId4"/>
          <a:srcRect t="49259" r="3228" b="5018"/>
          <a:stretch/>
        </p:blipFill>
        <p:spPr>
          <a:xfrm>
            <a:off x="4973417" y="2058981"/>
            <a:ext cx="7218583" cy="3683251"/>
          </a:xfrm>
          <a:prstGeom prst="rect">
            <a:avLst/>
          </a:prstGeom>
        </p:spPr>
      </p:pic>
      <p:grpSp>
        <p:nvGrpSpPr>
          <p:cNvPr id="17" name="Group 16"/>
          <p:cNvGrpSpPr/>
          <p:nvPr/>
        </p:nvGrpSpPr>
        <p:grpSpPr>
          <a:xfrm>
            <a:off x="266259" y="1310583"/>
            <a:ext cx="4586998" cy="5308878"/>
            <a:chOff x="266259" y="1310583"/>
            <a:chExt cx="4586998" cy="5308878"/>
          </a:xfrm>
        </p:grpSpPr>
        <p:grpSp>
          <p:nvGrpSpPr>
            <p:cNvPr id="10" name="Group 4"/>
            <p:cNvGrpSpPr/>
            <p:nvPr/>
          </p:nvGrpSpPr>
          <p:grpSpPr>
            <a:xfrm>
              <a:off x="266259" y="1310583"/>
              <a:ext cx="4586998" cy="5308878"/>
              <a:chOff x="0" y="0"/>
              <a:chExt cx="1570252" cy="1779387"/>
            </a:xfrm>
          </p:grpSpPr>
          <p:sp>
            <p:nvSpPr>
              <p:cNvPr id="11"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sp>
          <p:sp>
            <p:nvSpPr>
              <p:cNvPr id="12"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CCFFCC"/>
              </a:solidFill>
            </p:spPr>
          </p:sp>
          <p:sp>
            <p:nvSpPr>
              <p:cNvPr id="13"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sp>
        </p:grpSp>
        <p:grpSp>
          <p:nvGrpSpPr>
            <p:cNvPr id="14" name="Group 16"/>
            <p:cNvGrpSpPr/>
            <p:nvPr/>
          </p:nvGrpSpPr>
          <p:grpSpPr>
            <a:xfrm>
              <a:off x="412038" y="1503589"/>
              <a:ext cx="4198458" cy="823276"/>
              <a:chOff x="0" y="0"/>
              <a:chExt cx="10736290" cy="1913890"/>
            </a:xfrm>
          </p:grpSpPr>
          <p:sp>
            <p:nvSpPr>
              <p:cNvPr id="15"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sp>
          <p:nvSpPr>
            <p:cNvPr id="16" name="TextBox 27"/>
            <p:cNvSpPr txBox="1"/>
            <p:nvPr/>
          </p:nvSpPr>
          <p:spPr>
            <a:xfrm>
              <a:off x="913162" y="1743078"/>
              <a:ext cx="3082207" cy="384721"/>
            </a:xfrm>
            <a:prstGeom prst="rect">
              <a:avLst/>
            </a:prstGeom>
          </p:spPr>
          <p:txBody>
            <a:bodyPr lIns="0" tIns="0" rIns="0" bIns="0" rtlCol="0" anchor="t">
              <a:spAutoFit/>
            </a:bodyPr>
            <a:lstStyle/>
            <a:p>
              <a:pPr algn="ctr">
                <a:lnSpc>
                  <a:spcPts val="2999"/>
                </a:lnSpc>
              </a:pPr>
              <a:r>
                <a:rPr lang="en-US" sz="2999" b="1">
                  <a:solidFill>
                    <a:srgbClr val="704430"/>
                  </a:solidFill>
                  <a:latin typeface="Nunito"/>
                </a:rPr>
                <a:t>* CHỮ VIẾT</a:t>
              </a:r>
            </a:p>
          </p:txBody>
        </p:sp>
      </p:grpSp>
      <p:sp>
        <p:nvSpPr>
          <p:cNvPr id="18" name="TextBox 17"/>
          <p:cNvSpPr txBox="1"/>
          <p:nvPr/>
        </p:nvSpPr>
        <p:spPr>
          <a:xfrm>
            <a:off x="412038" y="2467328"/>
            <a:ext cx="4158412" cy="4031873"/>
          </a:xfrm>
          <a:prstGeom prst="rect">
            <a:avLst/>
          </a:prstGeom>
          <a:noFill/>
        </p:spPr>
        <p:txBody>
          <a:bodyPr wrap="square" rtlCol="0">
            <a:spAutoFit/>
          </a:bodyPr>
          <a:lstStyle/>
          <a:p>
            <a:r>
              <a:rPr lang="en-US" sz="3200"/>
              <a:t>- Ra đời: Từ thời nhà Thương</a:t>
            </a:r>
          </a:p>
          <a:p>
            <a:r>
              <a:rPr lang="en-US" sz="3200"/>
              <a:t>- Loại hình: chữ tượng hình, chữ tượng ý</a:t>
            </a:r>
          </a:p>
          <a:p>
            <a:r>
              <a:rPr lang="en-US" sz="3200"/>
              <a:t>  + Giáp cốt văn</a:t>
            </a:r>
          </a:p>
          <a:p>
            <a:r>
              <a:rPr lang="en-US" sz="3200"/>
              <a:t>  + Kim văn</a:t>
            </a:r>
          </a:p>
          <a:p>
            <a:r>
              <a:rPr lang="en-US" sz="3200"/>
              <a:t>  + Tiểu triện</a:t>
            </a:r>
          </a:p>
          <a:p>
            <a:r>
              <a:rPr lang="en-US" sz="3200"/>
              <a:t>  + Lệ thư…</a:t>
            </a:r>
          </a:p>
        </p:txBody>
      </p:sp>
    </p:spTree>
    <p:extLst>
      <p:ext uri="{BB962C8B-B14F-4D97-AF65-F5344CB8AC3E}">
        <p14:creationId xmlns:p14="http://schemas.microsoft.com/office/powerpoint/2010/main" val="17893542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2" dur="5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7" dur="500"/>
                                        <p:tgtEl>
                                          <p:spTgt spid="18">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Effect transition="in" filter="randombar(horizontal)">
                                      <p:cBhvr>
                                        <p:cTn id="30" dur="500"/>
                                        <p:tgtEl>
                                          <p:spTgt spid="18">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randombar(horizontal)">
                                      <p:cBhvr>
                                        <p:cTn id="33" dur="500"/>
                                        <p:tgtEl>
                                          <p:spTgt spid="18">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8">
                                            <p:txEl>
                                              <p:pRg st="5" end="5"/>
                                            </p:txEl>
                                          </p:spTgt>
                                        </p:tgtEl>
                                        <p:attrNameLst>
                                          <p:attrName>style.visibility</p:attrName>
                                        </p:attrNameLst>
                                      </p:cBhvr>
                                      <p:to>
                                        <p:strVal val="visible"/>
                                      </p:to>
                                    </p:set>
                                    <p:animEffect transition="in" filter="randombar(horizontal)">
                                      <p:cBhvr>
                                        <p:cTn id="36"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2000" t="-4000" r="-1000" b="-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l="25300" t="14538" r="22755" b="19429"/>
          <a:stretch/>
        </p:blipFill>
        <p:spPr>
          <a:xfrm>
            <a:off x="536713" y="1674273"/>
            <a:ext cx="5363673" cy="3833449"/>
          </a:xfrm>
          <a:prstGeom prst="rect">
            <a:avLst/>
          </a:prstGeom>
          <a:ln>
            <a:solidFill>
              <a:schemeClr val="accent6">
                <a:lumMod val="75000"/>
              </a:schemeClr>
            </a:solidFill>
          </a:ln>
        </p:spPr>
      </p:pic>
      <p:pic>
        <p:nvPicPr>
          <p:cNvPr id="8" name="Picture 7"/>
          <p:cNvPicPr>
            <a:picLocks noChangeAspect="1"/>
          </p:cNvPicPr>
          <p:nvPr/>
        </p:nvPicPr>
        <p:blipFill rotWithShape="1">
          <a:blip r:embed="rId5"/>
          <a:srcRect l="21329" t="21060" r="22143" b="18342"/>
          <a:stretch/>
        </p:blipFill>
        <p:spPr>
          <a:xfrm>
            <a:off x="6373049" y="848128"/>
            <a:ext cx="5292526" cy="2952333"/>
          </a:xfrm>
          <a:prstGeom prst="rect">
            <a:avLst/>
          </a:prstGeom>
          <a:ln>
            <a:solidFill>
              <a:schemeClr val="accent6">
                <a:lumMod val="75000"/>
              </a:schemeClr>
            </a:solidFill>
          </a:ln>
        </p:spPr>
      </p:pic>
      <p:pic>
        <p:nvPicPr>
          <p:cNvPr id="9" name="Picture 8"/>
          <p:cNvPicPr>
            <a:picLocks noChangeAspect="1"/>
          </p:cNvPicPr>
          <p:nvPr/>
        </p:nvPicPr>
        <p:blipFill rotWithShape="1">
          <a:blip r:embed="rId6"/>
          <a:srcRect l="24079" t="19158" r="23365" b="20244"/>
          <a:stretch/>
        </p:blipFill>
        <p:spPr>
          <a:xfrm>
            <a:off x="6336817" y="3963292"/>
            <a:ext cx="5328758" cy="2894708"/>
          </a:xfrm>
          <a:prstGeom prst="rect">
            <a:avLst/>
          </a:prstGeom>
          <a:ln>
            <a:solidFill>
              <a:schemeClr val="accent6">
                <a:lumMod val="75000"/>
              </a:schemeClr>
            </a:solidFill>
          </a:ln>
        </p:spPr>
      </p:pic>
      <p:grpSp>
        <p:nvGrpSpPr>
          <p:cNvPr id="10" name="Group 9"/>
          <p:cNvGrpSpPr/>
          <p:nvPr/>
        </p:nvGrpSpPr>
        <p:grpSpPr>
          <a:xfrm>
            <a:off x="2736311" y="30005"/>
            <a:ext cx="6800814" cy="1310583"/>
            <a:chOff x="2921214" y="0"/>
            <a:chExt cx="6800814" cy="1310583"/>
          </a:xfrm>
        </p:grpSpPr>
        <p:grpSp>
          <p:nvGrpSpPr>
            <p:cNvPr id="11" name="Group 28"/>
            <p:cNvGrpSpPr/>
            <p:nvPr/>
          </p:nvGrpSpPr>
          <p:grpSpPr>
            <a:xfrm>
              <a:off x="2921214" y="0"/>
              <a:ext cx="6800814" cy="1310583"/>
              <a:chOff x="0" y="0"/>
              <a:chExt cx="1361617" cy="317500"/>
            </a:xfrm>
          </p:grpSpPr>
          <p:sp>
            <p:nvSpPr>
              <p:cNvPr id="13"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ED6A5A"/>
              </a:solidFill>
            </p:spPr>
          </p:sp>
          <p:sp>
            <p:nvSpPr>
              <p:cNvPr id="14"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2" name="TextBox 35"/>
            <p:cNvSpPr txBox="1"/>
            <p:nvPr/>
          </p:nvSpPr>
          <p:spPr>
            <a:xfrm>
              <a:off x="3667873" y="39756"/>
              <a:ext cx="5307495" cy="1107996"/>
            </a:xfrm>
            <a:prstGeom prst="rect">
              <a:avLst/>
            </a:prstGeom>
          </p:spPr>
          <p:txBody>
            <a:bodyPr wrap="square" lIns="0" tIns="0" rIns="0" bIns="0" rtlCol="0" anchor="t">
              <a:spAutoFit/>
            </a:bodyPr>
            <a:lstStyle/>
            <a:p>
              <a:pPr algn="ctr"/>
              <a:r>
                <a:rPr lang="en-US" sz="3600" b="1" spc="225">
                  <a:solidFill>
                    <a:srgbClr val="FFFFFF"/>
                  </a:solidFill>
                  <a:latin typeface="Agrandir Bold"/>
                </a:rPr>
                <a:t>2.2. Những thành tựu tiêu biểu</a:t>
              </a:r>
            </a:p>
          </p:txBody>
        </p:sp>
      </p:grpSp>
    </p:spTree>
    <p:extLst>
      <p:ext uri="{BB962C8B-B14F-4D97-AF65-F5344CB8AC3E}">
        <p14:creationId xmlns:p14="http://schemas.microsoft.com/office/powerpoint/2010/main" val="1866472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2000" t="-4000" r="-1000" b="-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921214" y="0"/>
            <a:ext cx="6800814" cy="1310583"/>
            <a:chOff x="2921214" y="0"/>
            <a:chExt cx="6800814" cy="1310583"/>
          </a:xfrm>
        </p:grpSpPr>
        <p:grpSp>
          <p:nvGrpSpPr>
            <p:cNvPr id="3" name="Group 28"/>
            <p:cNvGrpSpPr/>
            <p:nvPr/>
          </p:nvGrpSpPr>
          <p:grpSpPr>
            <a:xfrm>
              <a:off x="2921214" y="0"/>
              <a:ext cx="6800814" cy="1310583"/>
              <a:chOff x="0" y="0"/>
              <a:chExt cx="1361617" cy="317500"/>
            </a:xfrm>
          </p:grpSpPr>
          <p:sp>
            <p:nvSpPr>
              <p:cNvPr id="5"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ED6A5A"/>
              </a:solidFill>
            </p:spPr>
          </p:sp>
          <p:sp>
            <p:nvSpPr>
              <p:cNvPr id="6"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5"/>
            <p:cNvSpPr txBox="1"/>
            <p:nvPr/>
          </p:nvSpPr>
          <p:spPr>
            <a:xfrm>
              <a:off x="3667873" y="39756"/>
              <a:ext cx="5307495" cy="1107996"/>
            </a:xfrm>
            <a:prstGeom prst="rect">
              <a:avLst/>
            </a:prstGeom>
          </p:spPr>
          <p:txBody>
            <a:bodyPr wrap="square" lIns="0" tIns="0" rIns="0" bIns="0" rtlCol="0" anchor="t">
              <a:spAutoFit/>
            </a:bodyPr>
            <a:lstStyle/>
            <a:p>
              <a:pPr algn="ctr"/>
              <a:r>
                <a:rPr lang="en-US" sz="3600" b="1" spc="225" dirty="0">
                  <a:solidFill>
                    <a:srgbClr val="FFFFFF"/>
                  </a:solidFill>
                  <a:latin typeface="Agrandir Bold"/>
                </a:rPr>
                <a:t>b. </a:t>
              </a:r>
              <a:r>
                <a:rPr lang="en-US" sz="3600" b="1" spc="225" dirty="0" err="1">
                  <a:solidFill>
                    <a:srgbClr val="FFFFFF"/>
                  </a:solidFill>
                  <a:latin typeface="Agrandir Bold"/>
                </a:rPr>
                <a:t>Những</a:t>
              </a:r>
              <a:r>
                <a:rPr lang="en-US" sz="3600" b="1" spc="225" dirty="0">
                  <a:solidFill>
                    <a:srgbClr val="FFFFFF"/>
                  </a:solidFill>
                  <a:latin typeface="Agrandir Bold"/>
                </a:rPr>
                <a:t> </a:t>
              </a:r>
              <a:r>
                <a:rPr lang="en-US" sz="3600" b="1" spc="225" dirty="0" err="1">
                  <a:solidFill>
                    <a:srgbClr val="FFFFFF"/>
                  </a:solidFill>
                  <a:latin typeface="Agrandir Bold"/>
                </a:rPr>
                <a:t>thành</a:t>
              </a:r>
              <a:r>
                <a:rPr lang="en-US" sz="3600" b="1" spc="225" dirty="0">
                  <a:solidFill>
                    <a:srgbClr val="FFFFFF"/>
                  </a:solidFill>
                  <a:latin typeface="Agrandir Bold"/>
                </a:rPr>
                <a:t> </a:t>
              </a:r>
              <a:r>
                <a:rPr lang="en-US" sz="3600" b="1" spc="225" dirty="0" err="1">
                  <a:solidFill>
                    <a:srgbClr val="FFFFFF"/>
                  </a:solidFill>
                  <a:latin typeface="Agrandir Bold"/>
                </a:rPr>
                <a:t>tựu</a:t>
              </a:r>
              <a:r>
                <a:rPr lang="en-US" sz="3600" b="1" spc="225" dirty="0">
                  <a:solidFill>
                    <a:srgbClr val="FFFFFF"/>
                  </a:solidFill>
                  <a:latin typeface="Agrandir Bold"/>
                </a:rPr>
                <a:t> </a:t>
              </a:r>
              <a:r>
                <a:rPr lang="en-US" sz="3600" b="1" spc="225" dirty="0" err="1">
                  <a:solidFill>
                    <a:srgbClr val="FFFFFF"/>
                  </a:solidFill>
                  <a:latin typeface="Agrandir Bold"/>
                </a:rPr>
                <a:t>tiêu</a:t>
              </a:r>
              <a:r>
                <a:rPr lang="en-US" sz="3600" b="1" spc="225" dirty="0">
                  <a:solidFill>
                    <a:srgbClr val="FFFFFF"/>
                  </a:solidFill>
                  <a:latin typeface="Agrandir Bold"/>
                </a:rPr>
                <a:t> </a:t>
              </a:r>
              <a:r>
                <a:rPr lang="en-US" sz="3600" b="1" spc="225" dirty="0" err="1">
                  <a:solidFill>
                    <a:srgbClr val="FFFFFF"/>
                  </a:solidFill>
                  <a:latin typeface="Agrandir Bold"/>
                </a:rPr>
                <a:t>biểu</a:t>
              </a:r>
              <a:endParaRPr lang="en-US" sz="3600" b="1" spc="225" dirty="0">
                <a:solidFill>
                  <a:srgbClr val="FFFFFF"/>
                </a:solidFill>
                <a:latin typeface="Agrandir Bold"/>
              </a:endParaRPr>
            </a:p>
          </p:txBody>
        </p:sp>
      </p:grpSp>
      <p:grpSp>
        <p:nvGrpSpPr>
          <p:cNvPr id="7" name="Group 6"/>
          <p:cNvGrpSpPr/>
          <p:nvPr/>
        </p:nvGrpSpPr>
        <p:grpSpPr>
          <a:xfrm>
            <a:off x="165533" y="1321664"/>
            <a:ext cx="4586998" cy="5308878"/>
            <a:chOff x="266259" y="1310583"/>
            <a:chExt cx="4586998" cy="5308878"/>
          </a:xfrm>
        </p:grpSpPr>
        <p:grpSp>
          <p:nvGrpSpPr>
            <p:cNvPr id="8" name="Group 4"/>
            <p:cNvGrpSpPr/>
            <p:nvPr/>
          </p:nvGrpSpPr>
          <p:grpSpPr>
            <a:xfrm>
              <a:off x="266259" y="1310583"/>
              <a:ext cx="4586998" cy="5308878"/>
              <a:chOff x="0" y="0"/>
              <a:chExt cx="1570252" cy="1779387"/>
            </a:xfrm>
          </p:grpSpPr>
          <p:sp>
            <p:nvSpPr>
              <p:cNvPr id="12"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sp>
          <p:sp>
            <p:nvSpPr>
              <p:cNvPr id="13"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CCFFCC"/>
              </a:solidFill>
            </p:spPr>
          </p:sp>
          <p:sp>
            <p:nvSpPr>
              <p:cNvPr id="14"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sp>
        </p:grpSp>
        <p:grpSp>
          <p:nvGrpSpPr>
            <p:cNvPr id="9" name="Group 16"/>
            <p:cNvGrpSpPr/>
            <p:nvPr/>
          </p:nvGrpSpPr>
          <p:grpSpPr>
            <a:xfrm>
              <a:off x="412038" y="1503589"/>
              <a:ext cx="4198458" cy="823276"/>
              <a:chOff x="0" y="0"/>
              <a:chExt cx="10736290" cy="1913890"/>
            </a:xfrm>
          </p:grpSpPr>
          <p:sp>
            <p:nvSpPr>
              <p:cNvPr id="11"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sp>
          <p:nvSpPr>
            <p:cNvPr id="10" name="TextBox 27"/>
            <p:cNvSpPr txBox="1"/>
            <p:nvPr/>
          </p:nvSpPr>
          <p:spPr>
            <a:xfrm>
              <a:off x="913162" y="1557424"/>
              <a:ext cx="3082207" cy="769441"/>
            </a:xfrm>
            <a:prstGeom prst="rect">
              <a:avLst/>
            </a:prstGeom>
          </p:spPr>
          <p:txBody>
            <a:bodyPr lIns="0" tIns="0" rIns="0" bIns="0" rtlCol="0" anchor="t">
              <a:spAutoFit/>
            </a:bodyPr>
            <a:lstStyle/>
            <a:p>
              <a:pPr algn="ctr">
                <a:lnSpc>
                  <a:spcPts val="2999"/>
                </a:lnSpc>
              </a:pPr>
              <a:r>
                <a:rPr lang="en-US" sz="2999" b="1">
                  <a:solidFill>
                    <a:srgbClr val="704430"/>
                  </a:solidFill>
                  <a:latin typeface="Nunito"/>
                </a:rPr>
                <a:t>* TƯ TƯỞNG - TÔN GIÁO</a:t>
              </a:r>
            </a:p>
          </p:txBody>
        </p:sp>
      </p:grpSp>
      <p:pic>
        <p:nvPicPr>
          <p:cNvPr id="20"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00281" y="1503589"/>
            <a:ext cx="7266390" cy="4618915"/>
          </a:xfrm>
          <a:prstGeom prst="rect">
            <a:avLst/>
          </a:prstGeom>
        </p:spPr>
      </p:pic>
      <p:sp>
        <p:nvSpPr>
          <p:cNvPr id="21" name="TextBox 57"/>
          <p:cNvSpPr txBox="1"/>
          <p:nvPr/>
        </p:nvSpPr>
        <p:spPr>
          <a:xfrm>
            <a:off x="5053592" y="1843095"/>
            <a:ext cx="7056842" cy="3877985"/>
          </a:xfrm>
          <a:prstGeom prst="rect">
            <a:avLst/>
          </a:prstGeom>
        </p:spPr>
        <p:txBody>
          <a:bodyPr lIns="0" tIns="0" rIns="0" bIns="0" rtlCol="0" anchor="t">
            <a:spAutoFit/>
          </a:bodyPr>
          <a:lstStyle/>
          <a:p>
            <a:pPr algn="ctr">
              <a:lnSpc>
                <a:spcPct val="150000"/>
              </a:lnSpc>
            </a:pPr>
            <a:r>
              <a:rPr lang="en-US" sz="2800" b="1" dirty="0" err="1">
                <a:solidFill>
                  <a:srgbClr val="004AAD"/>
                </a:solidFill>
                <a:latin typeface="Bungee"/>
              </a:rPr>
              <a:t>Nho</a:t>
            </a:r>
            <a:r>
              <a:rPr lang="en-US" sz="2800" b="1" dirty="0">
                <a:solidFill>
                  <a:srgbClr val="004AAD"/>
                </a:solidFill>
                <a:latin typeface="Bungee"/>
              </a:rPr>
              <a:t> </a:t>
            </a:r>
            <a:r>
              <a:rPr lang="en-US" sz="2800" b="1" dirty="0" err="1">
                <a:solidFill>
                  <a:srgbClr val="004AAD"/>
                </a:solidFill>
                <a:latin typeface="Bungee"/>
              </a:rPr>
              <a:t>giáo</a:t>
            </a:r>
            <a:r>
              <a:rPr lang="en-US" sz="2800" b="1" dirty="0">
                <a:solidFill>
                  <a:srgbClr val="004AAD"/>
                </a:solidFill>
                <a:latin typeface="Bungee"/>
              </a:rPr>
              <a:t> </a:t>
            </a:r>
            <a:r>
              <a:rPr lang="en-US" sz="2800" b="1" dirty="0" err="1">
                <a:solidFill>
                  <a:srgbClr val="004AAD"/>
                </a:solidFill>
                <a:latin typeface="Bungee"/>
              </a:rPr>
              <a:t>đề</a:t>
            </a:r>
            <a:r>
              <a:rPr lang="en-US" sz="2800" b="1" dirty="0">
                <a:solidFill>
                  <a:srgbClr val="004AAD"/>
                </a:solidFill>
                <a:latin typeface="Bungee"/>
              </a:rPr>
              <a:t> </a:t>
            </a:r>
            <a:r>
              <a:rPr lang="en-US" sz="2800" b="1" dirty="0" err="1">
                <a:solidFill>
                  <a:srgbClr val="004AAD"/>
                </a:solidFill>
                <a:latin typeface="Bungee"/>
              </a:rPr>
              <a:t>cao</a:t>
            </a:r>
            <a:endParaRPr lang="en-US" sz="2800" b="1" dirty="0">
              <a:solidFill>
                <a:srgbClr val="004AAD"/>
              </a:solidFill>
              <a:latin typeface="Bungee"/>
            </a:endParaRPr>
          </a:p>
          <a:p>
            <a:pPr marL="324917" lvl="1" indent="-162458">
              <a:lnSpc>
                <a:spcPct val="150000"/>
              </a:lnSpc>
              <a:buFont typeface="Arial"/>
              <a:buChar char="•"/>
            </a:pPr>
            <a:r>
              <a:rPr lang="en-US" sz="2800" dirty="0">
                <a:solidFill>
                  <a:srgbClr val="000000"/>
                </a:solidFill>
                <a:latin typeface="Asap Regular"/>
              </a:rPr>
              <a:t>Tam </a:t>
            </a:r>
            <a:r>
              <a:rPr lang="en-US" sz="2800" dirty="0" err="1">
                <a:solidFill>
                  <a:srgbClr val="000000"/>
                </a:solidFill>
                <a:latin typeface="Asap Regular"/>
              </a:rPr>
              <a:t>cương</a:t>
            </a:r>
            <a:r>
              <a:rPr lang="en-US" sz="2800" dirty="0">
                <a:solidFill>
                  <a:srgbClr val="000000"/>
                </a:solidFill>
                <a:latin typeface="Asap Regular"/>
              </a:rPr>
              <a:t>:.............................................</a:t>
            </a:r>
          </a:p>
          <a:p>
            <a:pPr marL="324917" lvl="1" indent="-162458">
              <a:lnSpc>
                <a:spcPct val="150000"/>
              </a:lnSpc>
              <a:buFont typeface="Arial"/>
              <a:buChar char="•"/>
            </a:pPr>
            <a:endParaRPr lang="en-US" sz="2800" dirty="0">
              <a:solidFill>
                <a:srgbClr val="000000"/>
              </a:solidFill>
              <a:latin typeface="Asap Regular"/>
            </a:endParaRPr>
          </a:p>
          <a:p>
            <a:pPr marL="324917" lvl="1" indent="-162458">
              <a:lnSpc>
                <a:spcPct val="150000"/>
              </a:lnSpc>
              <a:buFont typeface="Arial"/>
              <a:buChar char="•"/>
            </a:pPr>
            <a:r>
              <a:rPr lang="en-US" sz="2800" dirty="0" err="1">
                <a:solidFill>
                  <a:srgbClr val="000000"/>
                </a:solidFill>
                <a:latin typeface="Asap Regular"/>
              </a:rPr>
              <a:t>Ngũ</a:t>
            </a:r>
            <a:r>
              <a:rPr lang="en-US" sz="2800" dirty="0">
                <a:solidFill>
                  <a:srgbClr val="000000"/>
                </a:solidFill>
                <a:latin typeface="Asap Regular"/>
              </a:rPr>
              <a:t> </a:t>
            </a:r>
            <a:r>
              <a:rPr lang="en-US" sz="2800" dirty="0" err="1">
                <a:solidFill>
                  <a:srgbClr val="000000"/>
                </a:solidFill>
                <a:latin typeface="Asap Regular"/>
              </a:rPr>
              <a:t>thường</a:t>
            </a:r>
            <a:r>
              <a:rPr lang="en-US" sz="2800" dirty="0">
                <a:solidFill>
                  <a:srgbClr val="000000"/>
                </a:solidFill>
                <a:latin typeface="Asap Regular"/>
              </a:rPr>
              <a:t>: ...........................................</a:t>
            </a:r>
          </a:p>
          <a:p>
            <a:pPr marL="324917" lvl="1" indent="-162458">
              <a:lnSpc>
                <a:spcPct val="150000"/>
              </a:lnSpc>
              <a:buFont typeface="Arial"/>
              <a:buChar char="•"/>
            </a:pPr>
            <a:r>
              <a:rPr lang="en-US" sz="2800" dirty="0">
                <a:solidFill>
                  <a:srgbClr val="000000"/>
                </a:solidFill>
                <a:latin typeface="Asap Regular"/>
              </a:rPr>
              <a:t>Tam </a:t>
            </a:r>
            <a:r>
              <a:rPr lang="en-US" sz="2800" dirty="0" err="1">
                <a:solidFill>
                  <a:srgbClr val="000000"/>
                </a:solidFill>
                <a:latin typeface="Asap Regular"/>
              </a:rPr>
              <a:t>tòng</a:t>
            </a:r>
            <a:r>
              <a:rPr lang="en-US" sz="2800" dirty="0">
                <a:solidFill>
                  <a:srgbClr val="000000"/>
                </a:solidFill>
                <a:latin typeface="Asap Regular"/>
              </a:rPr>
              <a:t>: ..................................................</a:t>
            </a:r>
          </a:p>
          <a:p>
            <a:pPr marL="324917" lvl="1" indent="-162458">
              <a:lnSpc>
                <a:spcPct val="150000"/>
              </a:lnSpc>
              <a:buFont typeface="Arial"/>
              <a:buChar char="•"/>
            </a:pPr>
            <a:r>
              <a:rPr lang="en-US" sz="2800" dirty="0" err="1">
                <a:solidFill>
                  <a:srgbClr val="000000"/>
                </a:solidFill>
                <a:latin typeface="Asap Regular"/>
              </a:rPr>
              <a:t>Tứ</a:t>
            </a:r>
            <a:r>
              <a:rPr lang="en-US" sz="2800" dirty="0">
                <a:solidFill>
                  <a:srgbClr val="000000"/>
                </a:solidFill>
                <a:latin typeface="Asap Regular"/>
              </a:rPr>
              <a:t> </a:t>
            </a:r>
            <a:r>
              <a:rPr lang="en-US" sz="2800" dirty="0" err="1">
                <a:solidFill>
                  <a:srgbClr val="000000"/>
                </a:solidFill>
                <a:latin typeface="Asap Regular"/>
              </a:rPr>
              <a:t>đức</a:t>
            </a:r>
            <a:r>
              <a:rPr lang="en-US" sz="2800" dirty="0">
                <a:solidFill>
                  <a:srgbClr val="000000"/>
                </a:solidFill>
                <a:latin typeface="Asap Regular"/>
              </a:rPr>
              <a:t>: ....................................................</a:t>
            </a:r>
          </a:p>
        </p:txBody>
      </p:sp>
      <p:sp>
        <p:nvSpPr>
          <p:cNvPr id="22" name="TextBox 21"/>
          <p:cNvSpPr txBox="1"/>
          <p:nvPr/>
        </p:nvSpPr>
        <p:spPr>
          <a:xfrm>
            <a:off x="7471113" y="2487167"/>
            <a:ext cx="4885698" cy="1077218"/>
          </a:xfrm>
          <a:prstGeom prst="rect">
            <a:avLst/>
          </a:prstGeom>
          <a:noFill/>
        </p:spPr>
        <p:txBody>
          <a:bodyPr wrap="square" rtlCol="0">
            <a:spAutoFit/>
          </a:bodyPr>
          <a:lstStyle/>
          <a:p>
            <a:r>
              <a:rPr lang="en-US" sz="3200" b="1">
                <a:solidFill>
                  <a:srgbClr val="FF0000"/>
                </a:solidFill>
              </a:rPr>
              <a:t>Ba ,mối quan hệ: Vua - tôi; Cha - con; Chồng - vợ</a:t>
            </a:r>
          </a:p>
        </p:txBody>
      </p:sp>
      <p:sp>
        <p:nvSpPr>
          <p:cNvPr id="23" name="TextBox 22"/>
          <p:cNvSpPr txBox="1"/>
          <p:nvPr/>
        </p:nvSpPr>
        <p:spPr>
          <a:xfrm>
            <a:off x="7471113" y="3723472"/>
            <a:ext cx="4885698" cy="584775"/>
          </a:xfrm>
          <a:prstGeom prst="rect">
            <a:avLst/>
          </a:prstGeom>
          <a:noFill/>
        </p:spPr>
        <p:txBody>
          <a:bodyPr wrap="square" rtlCol="0">
            <a:spAutoFit/>
          </a:bodyPr>
          <a:lstStyle/>
          <a:p>
            <a:r>
              <a:rPr lang="en-US" sz="3200" b="1" dirty="0" err="1">
                <a:solidFill>
                  <a:srgbClr val="FF0000"/>
                </a:solidFill>
              </a:rPr>
              <a:t>Nhân</a:t>
            </a:r>
            <a:r>
              <a:rPr lang="en-US" sz="3200" b="1" dirty="0">
                <a:solidFill>
                  <a:srgbClr val="FF0000"/>
                </a:solidFill>
              </a:rPr>
              <a:t>, </a:t>
            </a:r>
            <a:r>
              <a:rPr lang="en-US" sz="3200" b="1" dirty="0" err="1">
                <a:solidFill>
                  <a:srgbClr val="FF0000"/>
                </a:solidFill>
              </a:rPr>
              <a:t>Lễ</a:t>
            </a:r>
            <a:r>
              <a:rPr lang="en-US" sz="3200" b="1" dirty="0">
                <a:solidFill>
                  <a:srgbClr val="FF0000"/>
                </a:solidFill>
              </a:rPr>
              <a:t>, </a:t>
            </a:r>
            <a:r>
              <a:rPr lang="en-US" sz="3200" b="1" dirty="0" err="1">
                <a:solidFill>
                  <a:srgbClr val="FF0000"/>
                </a:solidFill>
              </a:rPr>
              <a:t>Nghĩa</a:t>
            </a:r>
            <a:r>
              <a:rPr lang="en-US" sz="3200" b="1" dirty="0">
                <a:solidFill>
                  <a:srgbClr val="FF0000"/>
                </a:solidFill>
              </a:rPr>
              <a:t>, </a:t>
            </a:r>
            <a:r>
              <a:rPr lang="en-US" sz="3200" b="1" dirty="0" err="1">
                <a:solidFill>
                  <a:srgbClr val="FF0000"/>
                </a:solidFill>
              </a:rPr>
              <a:t>Trí</a:t>
            </a:r>
            <a:r>
              <a:rPr lang="en-US" sz="3200" b="1" dirty="0">
                <a:solidFill>
                  <a:srgbClr val="FF0000"/>
                </a:solidFill>
              </a:rPr>
              <a:t>, </a:t>
            </a:r>
            <a:r>
              <a:rPr lang="en-US" sz="3200" b="1" dirty="0" err="1">
                <a:solidFill>
                  <a:srgbClr val="FF0000"/>
                </a:solidFill>
              </a:rPr>
              <a:t>Tín</a:t>
            </a:r>
            <a:endParaRPr lang="en-US" sz="3200" b="1" dirty="0">
              <a:solidFill>
                <a:srgbClr val="FF0000"/>
              </a:solidFill>
            </a:endParaRPr>
          </a:p>
        </p:txBody>
      </p:sp>
      <p:sp>
        <p:nvSpPr>
          <p:cNvPr id="24" name="TextBox 23"/>
          <p:cNvSpPr txBox="1"/>
          <p:nvPr/>
        </p:nvSpPr>
        <p:spPr>
          <a:xfrm>
            <a:off x="7252855" y="4332940"/>
            <a:ext cx="4885698" cy="584775"/>
          </a:xfrm>
          <a:prstGeom prst="rect">
            <a:avLst/>
          </a:prstGeom>
          <a:noFill/>
        </p:spPr>
        <p:txBody>
          <a:bodyPr wrap="square" rtlCol="0">
            <a:spAutoFit/>
          </a:bodyPr>
          <a:lstStyle/>
          <a:p>
            <a:r>
              <a:rPr lang="en-US" sz="3200" b="1" dirty="0" err="1">
                <a:solidFill>
                  <a:srgbClr val="FF0000"/>
                </a:solidFill>
              </a:rPr>
              <a:t>Phụ</a:t>
            </a:r>
            <a:r>
              <a:rPr lang="en-US" sz="3200" b="1" dirty="0">
                <a:solidFill>
                  <a:srgbClr val="FF0000"/>
                </a:solidFill>
              </a:rPr>
              <a:t> - </a:t>
            </a:r>
            <a:r>
              <a:rPr lang="en-US" sz="3200" b="1" dirty="0" err="1">
                <a:solidFill>
                  <a:srgbClr val="FF0000"/>
                </a:solidFill>
              </a:rPr>
              <a:t>Phu</a:t>
            </a:r>
            <a:r>
              <a:rPr lang="en-US" sz="3200" b="1" dirty="0">
                <a:solidFill>
                  <a:srgbClr val="FF0000"/>
                </a:solidFill>
              </a:rPr>
              <a:t> - </a:t>
            </a:r>
            <a:r>
              <a:rPr lang="en-US" sz="3200" b="1" dirty="0" err="1">
                <a:solidFill>
                  <a:srgbClr val="FF0000"/>
                </a:solidFill>
              </a:rPr>
              <a:t>Tử</a:t>
            </a:r>
            <a:endParaRPr lang="en-US" sz="3200" b="1" dirty="0">
              <a:solidFill>
                <a:srgbClr val="FF0000"/>
              </a:solidFill>
            </a:endParaRPr>
          </a:p>
        </p:txBody>
      </p:sp>
      <p:sp>
        <p:nvSpPr>
          <p:cNvPr id="25" name="TextBox 24"/>
          <p:cNvSpPr txBox="1"/>
          <p:nvPr/>
        </p:nvSpPr>
        <p:spPr>
          <a:xfrm>
            <a:off x="6748869" y="5027010"/>
            <a:ext cx="4885698" cy="584775"/>
          </a:xfrm>
          <a:prstGeom prst="rect">
            <a:avLst/>
          </a:prstGeom>
          <a:noFill/>
        </p:spPr>
        <p:txBody>
          <a:bodyPr wrap="square" rtlCol="0">
            <a:spAutoFit/>
          </a:bodyPr>
          <a:lstStyle/>
          <a:p>
            <a:r>
              <a:rPr lang="en-US" sz="3200" b="1" dirty="0" err="1">
                <a:solidFill>
                  <a:srgbClr val="FF0000"/>
                </a:solidFill>
              </a:rPr>
              <a:t>Công</a:t>
            </a:r>
            <a:r>
              <a:rPr lang="en-US" sz="3200" b="1" dirty="0">
                <a:solidFill>
                  <a:srgbClr val="FF0000"/>
                </a:solidFill>
              </a:rPr>
              <a:t> - Dung - </a:t>
            </a:r>
            <a:r>
              <a:rPr lang="en-US" sz="3200" b="1" dirty="0" err="1">
                <a:solidFill>
                  <a:srgbClr val="FF0000"/>
                </a:solidFill>
              </a:rPr>
              <a:t>Ngôn</a:t>
            </a:r>
            <a:r>
              <a:rPr lang="en-US" sz="3200" b="1" dirty="0">
                <a:solidFill>
                  <a:srgbClr val="FF0000"/>
                </a:solidFill>
              </a:rPr>
              <a:t> - </a:t>
            </a:r>
            <a:r>
              <a:rPr lang="en-US" sz="3200" b="1" dirty="0" err="1">
                <a:solidFill>
                  <a:srgbClr val="FF0000"/>
                </a:solidFill>
              </a:rPr>
              <a:t>Hạnh</a:t>
            </a:r>
            <a:endParaRPr lang="en-US" sz="3200" b="1" dirty="0">
              <a:solidFill>
                <a:srgbClr val="FF0000"/>
              </a:solidFill>
            </a:endParaRPr>
          </a:p>
        </p:txBody>
      </p:sp>
      <p:sp>
        <p:nvSpPr>
          <p:cNvPr id="26" name="TextBox 25"/>
          <p:cNvSpPr txBox="1"/>
          <p:nvPr/>
        </p:nvSpPr>
        <p:spPr>
          <a:xfrm>
            <a:off x="226075" y="2535773"/>
            <a:ext cx="4563555" cy="3539430"/>
          </a:xfrm>
          <a:prstGeom prst="rect">
            <a:avLst/>
          </a:prstGeom>
          <a:noFill/>
        </p:spPr>
        <p:txBody>
          <a:bodyPr wrap="square" rtlCol="0">
            <a:spAutoFit/>
          </a:bodyPr>
          <a:lstStyle/>
          <a:p>
            <a:r>
              <a:rPr lang="en-US" sz="3200" b="1"/>
              <a:t> </a:t>
            </a:r>
          </a:p>
          <a:p>
            <a:r>
              <a:rPr lang="en-US" sz="3200" b="1"/>
              <a:t>   </a:t>
            </a:r>
          </a:p>
          <a:p>
            <a:endParaRPr lang="en-US" sz="3200" b="1"/>
          </a:p>
          <a:p>
            <a:r>
              <a:rPr lang="en-US" sz="3200" b="1"/>
              <a:t>   + Trở thành công cụ phục vụ cho nhà nước, là hệ tư tưởng của chế độ quân chủ ở Trung Hoa.</a:t>
            </a:r>
          </a:p>
        </p:txBody>
      </p:sp>
      <p:sp>
        <p:nvSpPr>
          <p:cNvPr id="15" name="Rectangle 14"/>
          <p:cNvSpPr/>
          <p:nvPr/>
        </p:nvSpPr>
        <p:spPr>
          <a:xfrm>
            <a:off x="543103" y="2985974"/>
            <a:ext cx="3966667" cy="1077218"/>
          </a:xfrm>
          <a:prstGeom prst="rect">
            <a:avLst/>
          </a:prstGeom>
        </p:spPr>
        <p:txBody>
          <a:bodyPr wrap="square">
            <a:spAutoFit/>
          </a:bodyPr>
          <a:lstStyle/>
          <a:p>
            <a:r>
              <a:rPr lang="en-US" sz="3200" b="1"/>
              <a:t>+ Do Khổng Tử khởi xướng.</a:t>
            </a:r>
          </a:p>
        </p:txBody>
      </p:sp>
      <p:sp>
        <p:nvSpPr>
          <p:cNvPr id="16" name="Rectangle 15"/>
          <p:cNvSpPr/>
          <p:nvPr/>
        </p:nvSpPr>
        <p:spPr>
          <a:xfrm>
            <a:off x="314198" y="2382253"/>
            <a:ext cx="2039341" cy="584775"/>
          </a:xfrm>
          <a:prstGeom prst="rect">
            <a:avLst/>
          </a:prstGeom>
        </p:spPr>
        <p:txBody>
          <a:bodyPr wrap="none">
            <a:spAutoFit/>
          </a:bodyPr>
          <a:lstStyle/>
          <a:p>
            <a:r>
              <a:rPr lang="en-US" sz="3200" b="1">
                <a:sym typeface="Wingdings" panose="05000000000000000000" pitchFamily="2" charset="2"/>
              </a:rPr>
              <a:t>- </a:t>
            </a:r>
            <a:r>
              <a:rPr lang="en-US" sz="3200" b="1"/>
              <a:t>Nho giáo:</a:t>
            </a:r>
            <a:endParaRPr lang="en-US" sz="3200"/>
          </a:p>
        </p:txBody>
      </p:sp>
    </p:spTree>
    <p:extLst>
      <p:ext uri="{BB962C8B-B14F-4D97-AF65-F5344CB8AC3E}">
        <p14:creationId xmlns:p14="http://schemas.microsoft.com/office/powerpoint/2010/main" val="36113790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Kết quả hình ảnh cho cổng lăng a-cơ-ba ở xi-can-đ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78" y="66676"/>
            <a:ext cx="11860696" cy="665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73016"/>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2000" t="-4000" r="-1000" b="-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921214" y="0"/>
            <a:ext cx="6800814" cy="1310583"/>
            <a:chOff x="2921214" y="0"/>
            <a:chExt cx="6800814" cy="1310583"/>
          </a:xfrm>
        </p:grpSpPr>
        <p:grpSp>
          <p:nvGrpSpPr>
            <p:cNvPr id="3" name="Group 28"/>
            <p:cNvGrpSpPr/>
            <p:nvPr/>
          </p:nvGrpSpPr>
          <p:grpSpPr>
            <a:xfrm>
              <a:off x="2921214" y="0"/>
              <a:ext cx="6800814" cy="1310583"/>
              <a:chOff x="0" y="0"/>
              <a:chExt cx="1361617" cy="317500"/>
            </a:xfrm>
          </p:grpSpPr>
          <p:sp>
            <p:nvSpPr>
              <p:cNvPr id="5"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ED6A5A"/>
              </a:solidFill>
            </p:spPr>
          </p:sp>
          <p:sp>
            <p:nvSpPr>
              <p:cNvPr id="6"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5"/>
            <p:cNvSpPr txBox="1"/>
            <p:nvPr/>
          </p:nvSpPr>
          <p:spPr>
            <a:xfrm>
              <a:off x="3667873" y="39756"/>
              <a:ext cx="5307495" cy="1107996"/>
            </a:xfrm>
            <a:prstGeom prst="rect">
              <a:avLst/>
            </a:prstGeom>
          </p:spPr>
          <p:txBody>
            <a:bodyPr wrap="square" lIns="0" tIns="0" rIns="0" bIns="0" rtlCol="0" anchor="t">
              <a:spAutoFit/>
            </a:bodyPr>
            <a:lstStyle/>
            <a:p>
              <a:pPr algn="ctr"/>
              <a:r>
                <a:rPr lang="en-US" sz="3600" b="1" spc="225" dirty="0">
                  <a:solidFill>
                    <a:srgbClr val="FFFFFF"/>
                  </a:solidFill>
                  <a:latin typeface="Agrandir Bold"/>
                </a:rPr>
                <a:t>b. </a:t>
              </a:r>
              <a:r>
                <a:rPr lang="en-US" sz="3600" b="1" spc="225" dirty="0" err="1">
                  <a:solidFill>
                    <a:srgbClr val="FFFFFF"/>
                  </a:solidFill>
                  <a:latin typeface="Agrandir Bold"/>
                </a:rPr>
                <a:t>Những</a:t>
              </a:r>
              <a:r>
                <a:rPr lang="en-US" sz="3600" b="1" spc="225" dirty="0">
                  <a:solidFill>
                    <a:srgbClr val="FFFFFF"/>
                  </a:solidFill>
                  <a:latin typeface="Agrandir Bold"/>
                </a:rPr>
                <a:t> </a:t>
              </a:r>
              <a:r>
                <a:rPr lang="en-US" sz="3600" b="1" spc="225" dirty="0" err="1">
                  <a:solidFill>
                    <a:srgbClr val="FFFFFF"/>
                  </a:solidFill>
                  <a:latin typeface="Agrandir Bold"/>
                </a:rPr>
                <a:t>thành</a:t>
              </a:r>
              <a:r>
                <a:rPr lang="en-US" sz="3600" b="1" spc="225" dirty="0">
                  <a:solidFill>
                    <a:srgbClr val="FFFFFF"/>
                  </a:solidFill>
                  <a:latin typeface="Agrandir Bold"/>
                </a:rPr>
                <a:t> </a:t>
              </a:r>
              <a:r>
                <a:rPr lang="en-US" sz="3600" b="1" spc="225" dirty="0" err="1">
                  <a:solidFill>
                    <a:srgbClr val="FFFFFF"/>
                  </a:solidFill>
                  <a:latin typeface="Agrandir Bold"/>
                </a:rPr>
                <a:t>tựu</a:t>
              </a:r>
              <a:r>
                <a:rPr lang="en-US" sz="3600" b="1" spc="225" dirty="0">
                  <a:solidFill>
                    <a:srgbClr val="FFFFFF"/>
                  </a:solidFill>
                  <a:latin typeface="Agrandir Bold"/>
                </a:rPr>
                <a:t> </a:t>
              </a:r>
              <a:r>
                <a:rPr lang="en-US" sz="3600" b="1" spc="225" dirty="0" err="1">
                  <a:solidFill>
                    <a:srgbClr val="FFFFFF"/>
                  </a:solidFill>
                  <a:latin typeface="Agrandir Bold"/>
                </a:rPr>
                <a:t>tiêu</a:t>
              </a:r>
              <a:r>
                <a:rPr lang="en-US" sz="3600" b="1" spc="225" dirty="0">
                  <a:solidFill>
                    <a:srgbClr val="FFFFFF"/>
                  </a:solidFill>
                  <a:latin typeface="Agrandir Bold"/>
                </a:rPr>
                <a:t> </a:t>
              </a:r>
              <a:r>
                <a:rPr lang="en-US" sz="3600" b="1" spc="225" dirty="0" err="1">
                  <a:solidFill>
                    <a:srgbClr val="FFFFFF"/>
                  </a:solidFill>
                  <a:latin typeface="Agrandir Bold"/>
                </a:rPr>
                <a:t>biểu</a:t>
              </a:r>
              <a:endParaRPr lang="en-US" sz="3600" b="1" spc="225" dirty="0">
                <a:solidFill>
                  <a:srgbClr val="FFFFFF"/>
                </a:solidFill>
                <a:latin typeface="Agrandir Bold"/>
              </a:endParaRPr>
            </a:p>
          </p:txBody>
        </p:sp>
      </p:grpSp>
      <p:grpSp>
        <p:nvGrpSpPr>
          <p:cNvPr id="7" name="Group 6"/>
          <p:cNvGrpSpPr/>
          <p:nvPr/>
        </p:nvGrpSpPr>
        <p:grpSpPr>
          <a:xfrm>
            <a:off x="4986255" y="1310583"/>
            <a:ext cx="7040093" cy="5282068"/>
            <a:chOff x="5118909" y="1543002"/>
            <a:chExt cx="3452486" cy="2563546"/>
          </a:xfrm>
        </p:grpSpPr>
        <p:pic>
          <p:nvPicPr>
            <p:cNvPr id="8" name="Picture 24"/>
            <p:cNvPicPr>
              <a:picLocks noChangeAspect="1"/>
            </p:cNvPicPr>
            <p:nvPr/>
          </p:nvPicPr>
          <p:blipFill>
            <a:blip r:embed="rId4"/>
            <a:srcRect l="15277" t="22042" r="58248" b="17205"/>
            <a:stretch>
              <a:fillRect/>
            </a:stretch>
          </p:blipFill>
          <p:spPr>
            <a:xfrm>
              <a:off x="5237515" y="1543002"/>
              <a:ext cx="1268403" cy="1722379"/>
            </a:xfrm>
            <a:prstGeom prst="rect">
              <a:avLst/>
            </a:prstGeom>
          </p:spPr>
        </p:pic>
        <p:pic>
          <p:nvPicPr>
            <p:cNvPr id="9" name="Picture 25"/>
            <p:cNvPicPr>
              <a:picLocks noChangeAspect="1"/>
            </p:cNvPicPr>
            <p:nvPr/>
          </p:nvPicPr>
          <p:blipFill>
            <a:blip r:embed="rId5"/>
            <a:srcRect/>
            <a:stretch>
              <a:fillRect/>
            </a:stretch>
          </p:blipFill>
          <p:spPr>
            <a:xfrm>
              <a:off x="6760500" y="1563408"/>
              <a:ext cx="1810895" cy="1692448"/>
            </a:xfrm>
            <a:prstGeom prst="rect">
              <a:avLst/>
            </a:prstGeom>
          </p:spPr>
        </p:pic>
        <p:sp>
          <p:nvSpPr>
            <p:cNvPr id="10" name="TextBox 62"/>
            <p:cNvSpPr txBox="1"/>
            <p:nvPr/>
          </p:nvSpPr>
          <p:spPr>
            <a:xfrm>
              <a:off x="5118909" y="3431116"/>
              <a:ext cx="1588971" cy="675432"/>
            </a:xfrm>
            <a:prstGeom prst="rect">
              <a:avLst/>
            </a:prstGeom>
          </p:spPr>
          <p:txBody>
            <a:bodyPr lIns="0" tIns="0" rIns="0" bIns="0" rtlCol="0" anchor="t">
              <a:spAutoFit/>
            </a:bodyPr>
            <a:lstStyle/>
            <a:p>
              <a:pPr algn="ctr"/>
              <a:r>
                <a:rPr lang="en-US" sz="2800">
                  <a:solidFill>
                    <a:srgbClr val="000000"/>
                  </a:solidFill>
                  <a:latin typeface="Arimo"/>
                </a:rPr>
                <a:t>Khổng Tử là người khởi xướng ..............</a:t>
              </a:r>
            </a:p>
          </p:txBody>
        </p:sp>
        <p:sp>
          <p:nvSpPr>
            <p:cNvPr id="11" name="TextBox 63"/>
            <p:cNvSpPr txBox="1"/>
            <p:nvPr/>
          </p:nvSpPr>
          <p:spPr>
            <a:xfrm>
              <a:off x="6917643" y="3431116"/>
              <a:ext cx="1496608" cy="450288"/>
            </a:xfrm>
            <a:prstGeom prst="rect">
              <a:avLst/>
            </a:prstGeom>
          </p:spPr>
          <p:txBody>
            <a:bodyPr wrap="square" lIns="0" tIns="0" rIns="0" bIns="0" rtlCol="0" anchor="t">
              <a:spAutoFit/>
            </a:bodyPr>
            <a:lstStyle/>
            <a:p>
              <a:pPr algn="ctr"/>
              <a:r>
                <a:rPr lang="en-US" sz="2800">
                  <a:solidFill>
                    <a:srgbClr val="000000"/>
                  </a:solidFill>
                  <a:latin typeface="Arimo"/>
                </a:rPr>
                <a:t>Đạo và Lão Tử được .............. tôn thờ</a:t>
              </a:r>
            </a:p>
          </p:txBody>
        </p:sp>
      </p:grpSp>
      <p:sp>
        <p:nvSpPr>
          <p:cNvPr id="13" name="TextBox 12"/>
          <p:cNvSpPr txBox="1"/>
          <p:nvPr/>
        </p:nvSpPr>
        <p:spPr>
          <a:xfrm>
            <a:off x="5573176" y="6007876"/>
            <a:ext cx="1886832" cy="584775"/>
          </a:xfrm>
          <a:prstGeom prst="rect">
            <a:avLst/>
          </a:prstGeom>
          <a:noFill/>
        </p:spPr>
        <p:txBody>
          <a:bodyPr wrap="square" rtlCol="0">
            <a:spAutoFit/>
          </a:bodyPr>
          <a:lstStyle/>
          <a:p>
            <a:r>
              <a:rPr lang="en-US" sz="3200" b="1" dirty="0" err="1">
                <a:solidFill>
                  <a:srgbClr val="FF0000"/>
                </a:solidFill>
              </a:rPr>
              <a:t>Nho</a:t>
            </a:r>
            <a:r>
              <a:rPr lang="en-US" sz="3200" b="1" dirty="0">
                <a:solidFill>
                  <a:srgbClr val="FF0000"/>
                </a:solidFill>
              </a:rPr>
              <a:t> </a:t>
            </a:r>
            <a:r>
              <a:rPr lang="en-US" sz="3200" b="1" dirty="0" err="1">
                <a:solidFill>
                  <a:srgbClr val="FF0000"/>
                </a:solidFill>
              </a:rPr>
              <a:t>giáo</a:t>
            </a:r>
            <a:endParaRPr lang="en-US" sz="3200" b="1" dirty="0">
              <a:solidFill>
                <a:srgbClr val="FF0000"/>
              </a:solidFill>
            </a:endParaRPr>
          </a:p>
        </p:txBody>
      </p:sp>
      <p:sp>
        <p:nvSpPr>
          <p:cNvPr id="14" name="TextBox 13"/>
          <p:cNvSpPr txBox="1"/>
          <p:nvPr/>
        </p:nvSpPr>
        <p:spPr>
          <a:xfrm>
            <a:off x="9569726" y="5576989"/>
            <a:ext cx="1886832" cy="584775"/>
          </a:xfrm>
          <a:prstGeom prst="rect">
            <a:avLst/>
          </a:prstGeom>
          <a:noFill/>
        </p:spPr>
        <p:txBody>
          <a:bodyPr wrap="square" rtlCol="0">
            <a:spAutoFit/>
          </a:bodyPr>
          <a:lstStyle/>
          <a:p>
            <a:r>
              <a:rPr lang="en-US" sz="3200" b="1">
                <a:solidFill>
                  <a:srgbClr val="FF0000"/>
                </a:solidFill>
              </a:rPr>
              <a:t>Đạo giáo</a:t>
            </a:r>
          </a:p>
        </p:txBody>
      </p:sp>
      <p:grpSp>
        <p:nvGrpSpPr>
          <p:cNvPr id="15" name="Group 14"/>
          <p:cNvGrpSpPr/>
          <p:nvPr/>
        </p:nvGrpSpPr>
        <p:grpSpPr>
          <a:xfrm>
            <a:off x="165533" y="1321664"/>
            <a:ext cx="4586998" cy="5308878"/>
            <a:chOff x="266259" y="1310583"/>
            <a:chExt cx="4586998" cy="5308878"/>
          </a:xfrm>
        </p:grpSpPr>
        <p:grpSp>
          <p:nvGrpSpPr>
            <p:cNvPr id="16" name="Group 4"/>
            <p:cNvGrpSpPr/>
            <p:nvPr/>
          </p:nvGrpSpPr>
          <p:grpSpPr>
            <a:xfrm>
              <a:off x="266259" y="1310583"/>
              <a:ext cx="4586998" cy="5308878"/>
              <a:chOff x="0" y="0"/>
              <a:chExt cx="1570252" cy="1779387"/>
            </a:xfrm>
          </p:grpSpPr>
          <p:sp>
            <p:nvSpPr>
              <p:cNvPr id="20"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sp>
          <p:sp>
            <p:nvSpPr>
              <p:cNvPr id="21"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CCFFCC"/>
              </a:solidFill>
            </p:spPr>
          </p:sp>
          <p:sp>
            <p:nvSpPr>
              <p:cNvPr id="22"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sp>
        </p:grpSp>
        <p:grpSp>
          <p:nvGrpSpPr>
            <p:cNvPr id="17" name="Group 16"/>
            <p:cNvGrpSpPr/>
            <p:nvPr/>
          </p:nvGrpSpPr>
          <p:grpSpPr>
            <a:xfrm>
              <a:off x="412038" y="1503589"/>
              <a:ext cx="4198458" cy="823276"/>
              <a:chOff x="0" y="0"/>
              <a:chExt cx="10736290" cy="1913890"/>
            </a:xfrm>
          </p:grpSpPr>
          <p:sp>
            <p:nvSpPr>
              <p:cNvPr id="19"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sp>
          <p:nvSpPr>
            <p:cNvPr id="18" name="TextBox 27"/>
            <p:cNvSpPr txBox="1"/>
            <p:nvPr/>
          </p:nvSpPr>
          <p:spPr>
            <a:xfrm>
              <a:off x="913162" y="1557424"/>
              <a:ext cx="3082207" cy="769441"/>
            </a:xfrm>
            <a:prstGeom prst="rect">
              <a:avLst/>
            </a:prstGeom>
          </p:spPr>
          <p:txBody>
            <a:bodyPr lIns="0" tIns="0" rIns="0" bIns="0" rtlCol="0" anchor="t">
              <a:spAutoFit/>
            </a:bodyPr>
            <a:lstStyle/>
            <a:p>
              <a:pPr algn="ctr">
                <a:lnSpc>
                  <a:spcPts val="2999"/>
                </a:lnSpc>
              </a:pPr>
              <a:r>
                <a:rPr lang="en-US" sz="2999" b="1">
                  <a:solidFill>
                    <a:srgbClr val="704430"/>
                  </a:solidFill>
                  <a:latin typeface="Nunito"/>
                </a:rPr>
                <a:t>* TƯ TƯỞNG - TÔN GIÁO</a:t>
              </a:r>
            </a:p>
          </p:txBody>
        </p:sp>
      </p:grpSp>
      <p:sp>
        <p:nvSpPr>
          <p:cNvPr id="23" name="TextBox 22"/>
          <p:cNvSpPr txBox="1"/>
          <p:nvPr/>
        </p:nvSpPr>
        <p:spPr>
          <a:xfrm>
            <a:off x="226074" y="2214524"/>
            <a:ext cx="4563555" cy="4031873"/>
          </a:xfrm>
          <a:prstGeom prst="rect">
            <a:avLst/>
          </a:prstGeom>
          <a:noFill/>
        </p:spPr>
        <p:txBody>
          <a:bodyPr wrap="square" rtlCol="0">
            <a:spAutoFit/>
          </a:bodyPr>
          <a:lstStyle/>
          <a:p>
            <a:r>
              <a:rPr lang="en-US" sz="3200" b="1">
                <a:sym typeface="Wingdings" panose="05000000000000000000" pitchFamily="2" charset="2"/>
              </a:rPr>
              <a:t>- </a:t>
            </a:r>
            <a:r>
              <a:rPr lang="en-US" sz="3200" b="1"/>
              <a:t>Nho giáo: Trở thành công cụ phục vụ cho nhà nước, là hệ tư tưởng của chế độ quân chủ ở Trung Hoa.</a:t>
            </a:r>
          </a:p>
          <a:p>
            <a:r>
              <a:rPr lang="en-US" sz="3200" b="1"/>
              <a:t>- Đạo giáo: Là tôn giáo lớn nhất.</a:t>
            </a:r>
          </a:p>
          <a:p>
            <a:r>
              <a:rPr lang="en-US" sz="3200" b="1"/>
              <a:t>- Phật giáo: Rất phát triển</a:t>
            </a:r>
          </a:p>
        </p:txBody>
      </p:sp>
    </p:spTree>
    <p:extLst>
      <p:ext uri="{BB962C8B-B14F-4D97-AF65-F5344CB8AC3E}">
        <p14:creationId xmlns:p14="http://schemas.microsoft.com/office/powerpoint/2010/main" val="34537688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7" dur="500"/>
                                        <p:tgtEl>
                                          <p:spTgt spid="2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10" dur="500"/>
                                        <p:tgtEl>
                                          <p:spTgt spid="2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2000" t="-4000" r="-1000" b="-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921214" y="0"/>
            <a:ext cx="6800814" cy="1310583"/>
            <a:chOff x="2921214" y="0"/>
            <a:chExt cx="6800814" cy="1310583"/>
          </a:xfrm>
        </p:grpSpPr>
        <p:grpSp>
          <p:nvGrpSpPr>
            <p:cNvPr id="3" name="Group 28"/>
            <p:cNvGrpSpPr/>
            <p:nvPr/>
          </p:nvGrpSpPr>
          <p:grpSpPr>
            <a:xfrm>
              <a:off x="2921214" y="0"/>
              <a:ext cx="6800814" cy="1310583"/>
              <a:chOff x="0" y="0"/>
              <a:chExt cx="1361617" cy="317500"/>
            </a:xfrm>
          </p:grpSpPr>
          <p:sp>
            <p:nvSpPr>
              <p:cNvPr id="5"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ED6A5A"/>
              </a:solidFill>
            </p:spPr>
          </p:sp>
          <p:sp>
            <p:nvSpPr>
              <p:cNvPr id="6"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5"/>
            <p:cNvSpPr txBox="1"/>
            <p:nvPr/>
          </p:nvSpPr>
          <p:spPr>
            <a:xfrm>
              <a:off x="3667873" y="39756"/>
              <a:ext cx="6054155" cy="1107996"/>
            </a:xfrm>
            <a:prstGeom prst="rect">
              <a:avLst/>
            </a:prstGeom>
          </p:spPr>
          <p:txBody>
            <a:bodyPr wrap="square" lIns="0" tIns="0" rIns="0" bIns="0" rtlCol="0" anchor="t">
              <a:spAutoFit/>
            </a:bodyPr>
            <a:lstStyle/>
            <a:p>
              <a:pPr algn="ctr"/>
              <a:r>
                <a:rPr lang="en-US" sz="3600" b="1" spc="225" dirty="0" err="1">
                  <a:solidFill>
                    <a:srgbClr val="FFFFFF"/>
                  </a:solidFill>
                  <a:latin typeface="Agrandir Bold"/>
                </a:rPr>
                <a:t>Những</a:t>
              </a:r>
              <a:r>
                <a:rPr lang="en-US" sz="3600" b="1" spc="225" dirty="0">
                  <a:solidFill>
                    <a:srgbClr val="FFFFFF"/>
                  </a:solidFill>
                  <a:latin typeface="Agrandir Bold"/>
                </a:rPr>
                <a:t> </a:t>
              </a:r>
              <a:r>
                <a:rPr lang="en-US" sz="3600" b="1" spc="225" dirty="0" err="1">
                  <a:solidFill>
                    <a:srgbClr val="FFFFFF"/>
                  </a:solidFill>
                  <a:latin typeface="Agrandir Bold"/>
                </a:rPr>
                <a:t>thành</a:t>
              </a:r>
              <a:r>
                <a:rPr lang="en-US" sz="3600" b="1" spc="225" dirty="0">
                  <a:solidFill>
                    <a:srgbClr val="FFFFFF"/>
                  </a:solidFill>
                  <a:latin typeface="Agrandir Bold"/>
                </a:rPr>
                <a:t> </a:t>
              </a:r>
              <a:r>
                <a:rPr lang="en-US" sz="3600" b="1" spc="225" dirty="0" err="1">
                  <a:solidFill>
                    <a:srgbClr val="FFFFFF"/>
                  </a:solidFill>
                  <a:latin typeface="Agrandir Bold"/>
                </a:rPr>
                <a:t>tựu</a:t>
              </a:r>
              <a:r>
                <a:rPr lang="en-US" sz="3600" b="1" spc="225" dirty="0">
                  <a:solidFill>
                    <a:srgbClr val="FFFFFF"/>
                  </a:solidFill>
                  <a:latin typeface="Agrandir Bold"/>
                </a:rPr>
                <a:t> </a:t>
              </a:r>
              <a:r>
                <a:rPr lang="en-US" sz="3600" b="1" spc="225" dirty="0" err="1">
                  <a:solidFill>
                    <a:srgbClr val="FFFFFF"/>
                  </a:solidFill>
                  <a:latin typeface="Agrandir Bold"/>
                </a:rPr>
                <a:t>tiêu</a:t>
              </a:r>
              <a:r>
                <a:rPr lang="en-US" sz="3600" b="1" spc="225" dirty="0">
                  <a:solidFill>
                    <a:srgbClr val="FFFFFF"/>
                  </a:solidFill>
                  <a:latin typeface="Agrandir Bold"/>
                </a:rPr>
                <a:t> </a:t>
              </a:r>
              <a:r>
                <a:rPr lang="en-US" sz="3600" b="1" spc="225" dirty="0" err="1">
                  <a:solidFill>
                    <a:srgbClr val="FFFFFF"/>
                  </a:solidFill>
                  <a:latin typeface="Agrandir Bold"/>
                </a:rPr>
                <a:t>biểu</a:t>
              </a:r>
              <a:endParaRPr lang="en-US" sz="3600" b="1" spc="225" dirty="0">
                <a:solidFill>
                  <a:srgbClr val="FFFFFF"/>
                </a:solidFill>
                <a:latin typeface="Agrandir Bold"/>
              </a:endParaRPr>
            </a:p>
          </p:txBody>
        </p:sp>
      </p:grpSp>
      <p:grpSp>
        <p:nvGrpSpPr>
          <p:cNvPr id="7" name="Group 6"/>
          <p:cNvGrpSpPr/>
          <p:nvPr/>
        </p:nvGrpSpPr>
        <p:grpSpPr>
          <a:xfrm>
            <a:off x="165533" y="1321664"/>
            <a:ext cx="4586998" cy="5308878"/>
            <a:chOff x="266259" y="1310583"/>
            <a:chExt cx="4586998" cy="5308878"/>
          </a:xfrm>
        </p:grpSpPr>
        <p:grpSp>
          <p:nvGrpSpPr>
            <p:cNvPr id="8" name="Group 4"/>
            <p:cNvGrpSpPr/>
            <p:nvPr/>
          </p:nvGrpSpPr>
          <p:grpSpPr>
            <a:xfrm>
              <a:off x="266259" y="1310583"/>
              <a:ext cx="4586998" cy="5308878"/>
              <a:chOff x="0" y="0"/>
              <a:chExt cx="1570252" cy="1779387"/>
            </a:xfrm>
          </p:grpSpPr>
          <p:sp>
            <p:nvSpPr>
              <p:cNvPr id="12"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sp>
          <p:sp>
            <p:nvSpPr>
              <p:cNvPr id="13"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CCFFCC"/>
              </a:solidFill>
            </p:spPr>
          </p:sp>
          <p:sp>
            <p:nvSpPr>
              <p:cNvPr id="14"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sp>
        </p:grpSp>
        <p:grpSp>
          <p:nvGrpSpPr>
            <p:cNvPr id="9" name="Group 16"/>
            <p:cNvGrpSpPr/>
            <p:nvPr/>
          </p:nvGrpSpPr>
          <p:grpSpPr>
            <a:xfrm>
              <a:off x="412038" y="1503589"/>
              <a:ext cx="4198458" cy="823276"/>
              <a:chOff x="0" y="0"/>
              <a:chExt cx="10736290" cy="1913890"/>
            </a:xfrm>
          </p:grpSpPr>
          <p:sp>
            <p:nvSpPr>
              <p:cNvPr id="11"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sp>
          <p:nvSpPr>
            <p:cNvPr id="10" name="TextBox 27"/>
            <p:cNvSpPr txBox="1"/>
            <p:nvPr/>
          </p:nvSpPr>
          <p:spPr>
            <a:xfrm>
              <a:off x="930136" y="1722866"/>
              <a:ext cx="3082207" cy="384721"/>
            </a:xfrm>
            <a:prstGeom prst="rect">
              <a:avLst/>
            </a:prstGeom>
          </p:spPr>
          <p:txBody>
            <a:bodyPr lIns="0" tIns="0" rIns="0" bIns="0" rtlCol="0" anchor="t">
              <a:spAutoFit/>
            </a:bodyPr>
            <a:lstStyle/>
            <a:p>
              <a:pPr algn="ctr">
                <a:lnSpc>
                  <a:spcPts val="2999"/>
                </a:lnSpc>
              </a:pPr>
              <a:r>
                <a:rPr lang="en-US" sz="2999" b="1">
                  <a:solidFill>
                    <a:srgbClr val="704430"/>
                  </a:solidFill>
                  <a:latin typeface="Nunito"/>
                </a:rPr>
                <a:t>* SỬ HỌC</a:t>
              </a:r>
            </a:p>
          </p:txBody>
        </p:sp>
      </p:grpSp>
      <p:grpSp>
        <p:nvGrpSpPr>
          <p:cNvPr id="17" name="Group 16"/>
          <p:cNvGrpSpPr/>
          <p:nvPr/>
        </p:nvGrpSpPr>
        <p:grpSpPr>
          <a:xfrm>
            <a:off x="5180769" y="1359555"/>
            <a:ext cx="6261443" cy="4902913"/>
            <a:chOff x="5180769" y="1359555"/>
            <a:chExt cx="6261443" cy="4902913"/>
          </a:xfrm>
        </p:grpSpPr>
        <p:pic>
          <p:nvPicPr>
            <p:cNvPr id="15" name="Picture 46"/>
            <p:cNvPicPr>
              <a:picLocks noChangeAspect="1"/>
            </p:cNvPicPr>
            <p:nvPr/>
          </p:nvPicPr>
          <p:blipFill>
            <a:blip r:embed="rId4"/>
            <a:srcRect/>
            <a:stretch>
              <a:fillRect/>
            </a:stretch>
          </p:blipFill>
          <p:spPr>
            <a:xfrm>
              <a:off x="5180769" y="1359555"/>
              <a:ext cx="6261443" cy="4269166"/>
            </a:xfrm>
            <a:prstGeom prst="rect">
              <a:avLst/>
            </a:prstGeom>
          </p:spPr>
        </p:pic>
        <p:sp>
          <p:nvSpPr>
            <p:cNvPr id="16" name="TextBox 15"/>
            <p:cNvSpPr txBox="1"/>
            <p:nvPr/>
          </p:nvSpPr>
          <p:spPr>
            <a:xfrm>
              <a:off x="5180769" y="5677693"/>
              <a:ext cx="6261443" cy="584775"/>
            </a:xfrm>
            <a:prstGeom prst="rect">
              <a:avLst/>
            </a:prstGeom>
            <a:noFill/>
          </p:spPr>
          <p:txBody>
            <a:bodyPr wrap="square" rtlCol="0">
              <a:spAutoFit/>
            </a:bodyPr>
            <a:lstStyle/>
            <a:p>
              <a:pPr algn="ctr"/>
              <a:r>
                <a:rPr lang="en-US" sz="3200" b="1">
                  <a:solidFill>
                    <a:srgbClr val="FF0000"/>
                  </a:solidFill>
                </a:rPr>
                <a:t>Chuyện Thôi Trữ giết vua</a:t>
              </a:r>
            </a:p>
          </p:txBody>
        </p:sp>
      </p:grpSp>
      <p:sp>
        <p:nvSpPr>
          <p:cNvPr id="18" name="TextBox 17"/>
          <p:cNvSpPr txBox="1"/>
          <p:nvPr/>
        </p:nvSpPr>
        <p:spPr>
          <a:xfrm>
            <a:off x="436356" y="2493061"/>
            <a:ext cx="3817592" cy="2062103"/>
          </a:xfrm>
          <a:prstGeom prst="rect">
            <a:avLst/>
          </a:prstGeom>
          <a:noFill/>
        </p:spPr>
        <p:txBody>
          <a:bodyPr wrap="square" rtlCol="0">
            <a:spAutoFit/>
          </a:bodyPr>
          <a:lstStyle/>
          <a:p>
            <a:r>
              <a:rPr lang="en-US" sz="3200" b="1"/>
              <a:t>- Khởi đầu từ: thời Tây Hán</a:t>
            </a:r>
          </a:p>
          <a:p>
            <a:r>
              <a:rPr lang="en-US" sz="3200" b="1"/>
              <a:t>- Thành tựu: Bộ Sử Kí của Tư Mã Thiên</a:t>
            </a:r>
          </a:p>
        </p:txBody>
      </p:sp>
      <p:pic>
        <p:nvPicPr>
          <p:cNvPr id="19" name="Picture 18"/>
          <p:cNvPicPr>
            <a:picLocks noChangeAspect="1"/>
          </p:cNvPicPr>
          <p:nvPr/>
        </p:nvPicPr>
        <p:blipFill rotWithShape="1">
          <a:blip r:embed="rId5"/>
          <a:srcRect l="17968" t="17256" r="20004" b="17256"/>
          <a:stretch/>
        </p:blipFill>
        <p:spPr>
          <a:xfrm>
            <a:off x="4952866" y="1544312"/>
            <a:ext cx="7011231" cy="4161838"/>
          </a:xfrm>
          <a:prstGeom prst="rect">
            <a:avLst/>
          </a:prstGeom>
        </p:spPr>
      </p:pic>
    </p:spTree>
    <p:extLst>
      <p:ext uri="{BB962C8B-B14F-4D97-AF65-F5344CB8AC3E}">
        <p14:creationId xmlns:p14="http://schemas.microsoft.com/office/powerpoint/2010/main" val="3989537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2000" t="-4000" r="-1000" b="-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921214" y="0"/>
            <a:ext cx="6800814" cy="1310583"/>
            <a:chOff x="2921214" y="0"/>
            <a:chExt cx="6800814" cy="1310583"/>
          </a:xfrm>
        </p:grpSpPr>
        <p:grpSp>
          <p:nvGrpSpPr>
            <p:cNvPr id="3" name="Group 28"/>
            <p:cNvGrpSpPr/>
            <p:nvPr/>
          </p:nvGrpSpPr>
          <p:grpSpPr>
            <a:xfrm>
              <a:off x="2921214" y="0"/>
              <a:ext cx="6800814" cy="1310583"/>
              <a:chOff x="0" y="0"/>
              <a:chExt cx="1361617" cy="317500"/>
            </a:xfrm>
          </p:grpSpPr>
          <p:sp>
            <p:nvSpPr>
              <p:cNvPr id="5"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ED6A5A"/>
              </a:solidFill>
            </p:spPr>
          </p:sp>
          <p:sp>
            <p:nvSpPr>
              <p:cNvPr id="6"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5"/>
            <p:cNvSpPr txBox="1"/>
            <p:nvPr/>
          </p:nvSpPr>
          <p:spPr>
            <a:xfrm>
              <a:off x="3667873" y="39756"/>
              <a:ext cx="5307495" cy="1107996"/>
            </a:xfrm>
            <a:prstGeom prst="rect">
              <a:avLst/>
            </a:prstGeom>
          </p:spPr>
          <p:txBody>
            <a:bodyPr wrap="square" lIns="0" tIns="0" rIns="0" bIns="0" rtlCol="0" anchor="t">
              <a:spAutoFit/>
            </a:bodyPr>
            <a:lstStyle/>
            <a:p>
              <a:pPr algn="ctr"/>
              <a:r>
                <a:rPr lang="en-US" sz="3600" b="1" spc="225" dirty="0" err="1">
                  <a:solidFill>
                    <a:srgbClr val="FFFFFF"/>
                  </a:solidFill>
                  <a:latin typeface="Agrandir Bold"/>
                </a:rPr>
                <a:t>Những</a:t>
              </a:r>
              <a:r>
                <a:rPr lang="en-US" sz="3600" b="1" spc="225" dirty="0">
                  <a:solidFill>
                    <a:srgbClr val="FFFFFF"/>
                  </a:solidFill>
                  <a:latin typeface="Agrandir Bold"/>
                </a:rPr>
                <a:t> </a:t>
              </a:r>
              <a:r>
                <a:rPr lang="en-US" sz="3600" b="1" spc="225" dirty="0" err="1">
                  <a:solidFill>
                    <a:srgbClr val="FFFFFF"/>
                  </a:solidFill>
                  <a:latin typeface="Agrandir Bold"/>
                </a:rPr>
                <a:t>thành</a:t>
              </a:r>
              <a:r>
                <a:rPr lang="en-US" sz="3600" b="1" spc="225" dirty="0">
                  <a:solidFill>
                    <a:srgbClr val="FFFFFF"/>
                  </a:solidFill>
                  <a:latin typeface="Agrandir Bold"/>
                </a:rPr>
                <a:t> </a:t>
              </a:r>
              <a:r>
                <a:rPr lang="en-US" sz="3600" b="1" spc="225" dirty="0" err="1">
                  <a:solidFill>
                    <a:srgbClr val="FFFFFF"/>
                  </a:solidFill>
                  <a:latin typeface="Agrandir Bold"/>
                </a:rPr>
                <a:t>tựu</a:t>
              </a:r>
              <a:r>
                <a:rPr lang="en-US" sz="3600" b="1" spc="225" dirty="0">
                  <a:solidFill>
                    <a:srgbClr val="FFFFFF"/>
                  </a:solidFill>
                  <a:latin typeface="Agrandir Bold"/>
                </a:rPr>
                <a:t> </a:t>
              </a:r>
              <a:r>
                <a:rPr lang="en-US" sz="3600" b="1" spc="225" dirty="0" err="1">
                  <a:solidFill>
                    <a:srgbClr val="FFFFFF"/>
                  </a:solidFill>
                  <a:latin typeface="Agrandir Bold"/>
                </a:rPr>
                <a:t>tiêu</a:t>
              </a:r>
              <a:r>
                <a:rPr lang="en-US" sz="3600" b="1" spc="225" dirty="0">
                  <a:solidFill>
                    <a:srgbClr val="FFFFFF"/>
                  </a:solidFill>
                  <a:latin typeface="Agrandir Bold"/>
                </a:rPr>
                <a:t> </a:t>
              </a:r>
              <a:r>
                <a:rPr lang="en-US" sz="3600" b="1" spc="225" dirty="0" err="1">
                  <a:solidFill>
                    <a:srgbClr val="FFFFFF"/>
                  </a:solidFill>
                  <a:latin typeface="Agrandir Bold"/>
                </a:rPr>
                <a:t>biểu</a:t>
              </a:r>
              <a:endParaRPr lang="en-US" sz="3600" b="1" spc="225" dirty="0">
                <a:solidFill>
                  <a:srgbClr val="FFFFFF"/>
                </a:solidFill>
                <a:latin typeface="Agrandir Bold"/>
              </a:endParaRPr>
            </a:p>
          </p:txBody>
        </p:sp>
      </p:grpSp>
      <p:grpSp>
        <p:nvGrpSpPr>
          <p:cNvPr id="7" name="Group 6"/>
          <p:cNvGrpSpPr/>
          <p:nvPr/>
        </p:nvGrpSpPr>
        <p:grpSpPr>
          <a:xfrm>
            <a:off x="165533" y="1321664"/>
            <a:ext cx="4586998" cy="5308878"/>
            <a:chOff x="266259" y="1310583"/>
            <a:chExt cx="4586998" cy="5308878"/>
          </a:xfrm>
        </p:grpSpPr>
        <p:grpSp>
          <p:nvGrpSpPr>
            <p:cNvPr id="8" name="Group 4"/>
            <p:cNvGrpSpPr/>
            <p:nvPr/>
          </p:nvGrpSpPr>
          <p:grpSpPr>
            <a:xfrm>
              <a:off x="266259" y="1310583"/>
              <a:ext cx="4586998" cy="5308878"/>
              <a:chOff x="0" y="0"/>
              <a:chExt cx="1570252" cy="1779387"/>
            </a:xfrm>
          </p:grpSpPr>
          <p:sp>
            <p:nvSpPr>
              <p:cNvPr id="12"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sp>
          <p:sp>
            <p:nvSpPr>
              <p:cNvPr id="13"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CCFFCC"/>
              </a:solidFill>
            </p:spPr>
          </p:sp>
          <p:sp>
            <p:nvSpPr>
              <p:cNvPr id="14"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sp>
        </p:grpSp>
        <p:grpSp>
          <p:nvGrpSpPr>
            <p:cNvPr id="9" name="Group 16"/>
            <p:cNvGrpSpPr/>
            <p:nvPr/>
          </p:nvGrpSpPr>
          <p:grpSpPr>
            <a:xfrm>
              <a:off x="412038" y="1503589"/>
              <a:ext cx="4198458" cy="823276"/>
              <a:chOff x="0" y="0"/>
              <a:chExt cx="10736290" cy="1913890"/>
            </a:xfrm>
          </p:grpSpPr>
          <p:sp>
            <p:nvSpPr>
              <p:cNvPr id="11"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sp>
          <p:nvSpPr>
            <p:cNvPr id="10" name="TextBox 27"/>
            <p:cNvSpPr txBox="1"/>
            <p:nvPr/>
          </p:nvSpPr>
          <p:spPr>
            <a:xfrm>
              <a:off x="930136" y="1722866"/>
              <a:ext cx="3082207" cy="384721"/>
            </a:xfrm>
            <a:prstGeom prst="rect">
              <a:avLst/>
            </a:prstGeom>
          </p:spPr>
          <p:txBody>
            <a:bodyPr lIns="0" tIns="0" rIns="0" bIns="0" rtlCol="0" anchor="t">
              <a:spAutoFit/>
            </a:bodyPr>
            <a:lstStyle/>
            <a:p>
              <a:pPr algn="ctr">
                <a:lnSpc>
                  <a:spcPts val="2999"/>
                </a:lnSpc>
              </a:pPr>
              <a:r>
                <a:rPr lang="en-US" sz="2999" b="1">
                  <a:solidFill>
                    <a:srgbClr val="704430"/>
                  </a:solidFill>
                  <a:latin typeface="Nunito"/>
                </a:rPr>
                <a:t>* VĂN HỌC</a:t>
              </a:r>
            </a:p>
          </p:txBody>
        </p:sp>
      </p:grpSp>
      <p:pic>
        <p:nvPicPr>
          <p:cNvPr id="15" name="Picture 21"/>
          <p:cNvPicPr>
            <a:picLocks noChangeAspect="1"/>
          </p:cNvPicPr>
          <p:nvPr/>
        </p:nvPicPr>
        <p:blipFill>
          <a:blip r:embed="rId4"/>
          <a:srcRect l="30902" t="2905" r="29736" b="4496"/>
          <a:stretch>
            <a:fillRect/>
          </a:stretch>
        </p:blipFill>
        <p:spPr>
          <a:xfrm>
            <a:off x="6695484" y="1514670"/>
            <a:ext cx="3255403" cy="4303626"/>
          </a:xfrm>
          <a:prstGeom prst="rect">
            <a:avLst/>
          </a:prstGeom>
        </p:spPr>
      </p:pic>
      <p:sp>
        <p:nvSpPr>
          <p:cNvPr id="19" name="TextBox 18"/>
          <p:cNvSpPr txBox="1"/>
          <p:nvPr/>
        </p:nvSpPr>
        <p:spPr>
          <a:xfrm>
            <a:off x="478365" y="2465406"/>
            <a:ext cx="4031405" cy="3539430"/>
          </a:xfrm>
          <a:prstGeom prst="rect">
            <a:avLst/>
          </a:prstGeom>
          <a:noFill/>
        </p:spPr>
        <p:txBody>
          <a:bodyPr wrap="square" rtlCol="0">
            <a:spAutoFit/>
          </a:bodyPr>
          <a:lstStyle/>
          <a:p>
            <a:r>
              <a:rPr lang="en-US" sz="3200" b="1"/>
              <a:t>- Kinh Thi: tập hợp văn học dân gian Trung Quốc</a:t>
            </a:r>
          </a:p>
          <a:p>
            <a:r>
              <a:rPr lang="en-US" sz="3200" b="1"/>
              <a:t>- Thơ Đường: Phản ánh hiện thực XH, đạt đến đỉnh cao nghệ thuật</a:t>
            </a:r>
          </a:p>
        </p:txBody>
      </p:sp>
      <p:sp>
        <p:nvSpPr>
          <p:cNvPr id="21" name="TextBox 20"/>
          <p:cNvSpPr txBox="1"/>
          <p:nvPr/>
        </p:nvSpPr>
        <p:spPr>
          <a:xfrm>
            <a:off x="5023354" y="5903843"/>
            <a:ext cx="6426524" cy="1015663"/>
          </a:xfrm>
          <a:prstGeom prst="rect">
            <a:avLst/>
          </a:prstGeom>
          <a:noFill/>
        </p:spPr>
        <p:txBody>
          <a:bodyPr wrap="square" rtlCol="0">
            <a:spAutoFit/>
          </a:bodyPr>
          <a:lstStyle/>
          <a:p>
            <a:pPr algn="ctr"/>
            <a:r>
              <a:rPr lang="en-US" sz="3000" b="1" dirty="0" err="1">
                <a:solidFill>
                  <a:srgbClr val="3333FF"/>
                </a:solidFill>
              </a:rPr>
              <a:t>Cảm</a:t>
            </a:r>
            <a:r>
              <a:rPr lang="en-US" sz="3000" b="1" dirty="0">
                <a:solidFill>
                  <a:srgbClr val="3333FF"/>
                </a:solidFill>
              </a:rPr>
              <a:t> </a:t>
            </a:r>
            <a:r>
              <a:rPr lang="en-US" sz="3000" b="1" dirty="0" err="1">
                <a:solidFill>
                  <a:srgbClr val="3333FF"/>
                </a:solidFill>
              </a:rPr>
              <a:t>nghĩ</a:t>
            </a:r>
            <a:r>
              <a:rPr lang="en-US" sz="3000" b="1" dirty="0">
                <a:solidFill>
                  <a:srgbClr val="3333FF"/>
                </a:solidFill>
              </a:rPr>
              <a:t> </a:t>
            </a:r>
            <a:r>
              <a:rPr lang="en-US" sz="3000" b="1" dirty="0" err="1">
                <a:solidFill>
                  <a:srgbClr val="3333FF"/>
                </a:solidFill>
              </a:rPr>
              <a:t>đêm</a:t>
            </a:r>
            <a:r>
              <a:rPr lang="en-US" sz="3000" b="1" dirty="0">
                <a:solidFill>
                  <a:srgbClr val="3333FF"/>
                </a:solidFill>
              </a:rPr>
              <a:t> </a:t>
            </a:r>
            <a:r>
              <a:rPr lang="en-US" sz="3000" b="1" dirty="0" err="1">
                <a:solidFill>
                  <a:srgbClr val="3333FF"/>
                </a:solidFill>
              </a:rPr>
              <a:t>trăng</a:t>
            </a:r>
            <a:r>
              <a:rPr lang="en-US" sz="3000" b="1" dirty="0">
                <a:solidFill>
                  <a:srgbClr val="3333FF"/>
                </a:solidFill>
              </a:rPr>
              <a:t> </a:t>
            </a:r>
            <a:r>
              <a:rPr lang="en-US" sz="3000" b="1" dirty="0" err="1">
                <a:solidFill>
                  <a:srgbClr val="3333FF"/>
                </a:solidFill>
              </a:rPr>
              <a:t>thanh</a:t>
            </a:r>
            <a:r>
              <a:rPr lang="en-US" sz="3000" b="1" dirty="0">
                <a:solidFill>
                  <a:srgbClr val="3333FF"/>
                </a:solidFill>
              </a:rPr>
              <a:t> (</a:t>
            </a:r>
            <a:r>
              <a:rPr lang="en-US" sz="3000" b="1" dirty="0" err="1">
                <a:solidFill>
                  <a:srgbClr val="3333FF"/>
                </a:solidFill>
              </a:rPr>
              <a:t>Tĩnh</a:t>
            </a:r>
            <a:r>
              <a:rPr lang="en-US" sz="3000" b="1" dirty="0">
                <a:solidFill>
                  <a:srgbClr val="3333FF"/>
                </a:solidFill>
              </a:rPr>
              <a:t> </a:t>
            </a:r>
            <a:r>
              <a:rPr lang="en-US" sz="3000" b="1" dirty="0" err="1">
                <a:solidFill>
                  <a:srgbClr val="3333FF"/>
                </a:solidFill>
              </a:rPr>
              <a:t>dạ</a:t>
            </a:r>
            <a:r>
              <a:rPr lang="en-US" sz="3000" b="1" dirty="0">
                <a:solidFill>
                  <a:srgbClr val="3333FF"/>
                </a:solidFill>
              </a:rPr>
              <a:t> </a:t>
            </a:r>
            <a:r>
              <a:rPr lang="en-US" sz="3000" b="1" dirty="0" err="1">
                <a:solidFill>
                  <a:srgbClr val="3333FF"/>
                </a:solidFill>
              </a:rPr>
              <a:t>tứ</a:t>
            </a:r>
            <a:r>
              <a:rPr lang="en-US" sz="3000" b="1" dirty="0">
                <a:solidFill>
                  <a:srgbClr val="3333FF"/>
                </a:solidFill>
              </a:rPr>
              <a:t>) - </a:t>
            </a:r>
            <a:r>
              <a:rPr lang="en-US" sz="3000" b="1" dirty="0" err="1">
                <a:solidFill>
                  <a:srgbClr val="3333FF"/>
                </a:solidFill>
              </a:rPr>
              <a:t>Lý</a:t>
            </a:r>
            <a:r>
              <a:rPr lang="en-US" sz="3000" b="1" dirty="0">
                <a:solidFill>
                  <a:srgbClr val="3333FF"/>
                </a:solidFill>
              </a:rPr>
              <a:t> </a:t>
            </a:r>
            <a:r>
              <a:rPr lang="en-US" sz="3000" b="1" dirty="0" err="1">
                <a:solidFill>
                  <a:srgbClr val="3333FF"/>
                </a:solidFill>
              </a:rPr>
              <a:t>Bạch</a:t>
            </a:r>
            <a:endParaRPr lang="en-US" sz="3000" b="1" dirty="0">
              <a:solidFill>
                <a:srgbClr val="3333FF"/>
              </a:solidFill>
            </a:endParaRPr>
          </a:p>
        </p:txBody>
      </p:sp>
    </p:spTree>
    <p:extLst>
      <p:ext uri="{BB962C8B-B14F-4D97-AF65-F5344CB8AC3E}">
        <p14:creationId xmlns:p14="http://schemas.microsoft.com/office/powerpoint/2010/main" val="36008729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2000" t="-4000" r="-1000" b="-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921214" y="0"/>
            <a:ext cx="6800814" cy="1310583"/>
            <a:chOff x="2921214" y="0"/>
            <a:chExt cx="6800814" cy="1310583"/>
          </a:xfrm>
        </p:grpSpPr>
        <p:grpSp>
          <p:nvGrpSpPr>
            <p:cNvPr id="3" name="Group 28"/>
            <p:cNvGrpSpPr/>
            <p:nvPr/>
          </p:nvGrpSpPr>
          <p:grpSpPr>
            <a:xfrm>
              <a:off x="2921214" y="0"/>
              <a:ext cx="6800814" cy="1310583"/>
              <a:chOff x="0" y="0"/>
              <a:chExt cx="1361617" cy="317500"/>
            </a:xfrm>
          </p:grpSpPr>
          <p:sp>
            <p:nvSpPr>
              <p:cNvPr id="5"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ED6A5A"/>
              </a:solidFill>
            </p:spPr>
          </p:sp>
          <p:sp>
            <p:nvSpPr>
              <p:cNvPr id="6"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5"/>
            <p:cNvSpPr txBox="1"/>
            <p:nvPr/>
          </p:nvSpPr>
          <p:spPr>
            <a:xfrm>
              <a:off x="3667873" y="39756"/>
              <a:ext cx="5307495" cy="1107996"/>
            </a:xfrm>
            <a:prstGeom prst="rect">
              <a:avLst/>
            </a:prstGeom>
          </p:spPr>
          <p:txBody>
            <a:bodyPr wrap="square" lIns="0" tIns="0" rIns="0" bIns="0" rtlCol="0" anchor="t">
              <a:spAutoFit/>
            </a:bodyPr>
            <a:lstStyle/>
            <a:p>
              <a:pPr algn="ctr"/>
              <a:r>
                <a:rPr lang="en-US" sz="3600" b="1" spc="225" dirty="0">
                  <a:solidFill>
                    <a:srgbClr val="FFFFFF"/>
                  </a:solidFill>
                  <a:latin typeface="Agrandir Bold"/>
                </a:rPr>
                <a:t> </a:t>
              </a:r>
              <a:r>
                <a:rPr lang="en-US" sz="3600" b="1" spc="225" dirty="0" err="1">
                  <a:solidFill>
                    <a:srgbClr val="FFFFFF"/>
                  </a:solidFill>
                  <a:latin typeface="Agrandir Bold"/>
                </a:rPr>
                <a:t>Những</a:t>
              </a:r>
              <a:r>
                <a:rPr lang="en-US" sz="3600" b="1" spc="225" dirty="0">
                  <a:solidFill>
                    <a:srgbClr val="FFFFFF"/>
                  </a:solidFill>
                  <a:latin typeface="Agrandir Bold"/>
                </a:rPr>
                <a:t> </a:t>
              </a:r>
              <a:r>
                <a:rPr lang="en-US" sz="3600" b="1" spc="225" dirty="0" err="1">
                  <a:solidFill>
                    <a:srgbClr val="FFFFFF"/>
                  </a:solidFill>
                  <a:latin typeface="Agrandir Bold"/>
                </a:rPr>
                <a:t>thành</a:t>
              </a:r>
              <a:r>
                <a:rPr lang="en-US" sz="3600" b="1" spc="225" dirty="0">
                  <a:solidFill>
                    <a:srgbClr val="FFFFFF"/>
                  </a:solidFill>
                  <a:latin typeface="Agrandir Bold"/>
                </a:rPr>
                <a:t> </a:t>
              </a:r>
              <a:r>
                <a:rPr lang="en-US" sz="3600" b="1" spc="225" dirty="0" err="1">
                  <a:solidFill>
                    <a:srgbClr val="FFFFFF"/>
                  </a:solidFill>
                  <a:latin typeface="Agrandir Bold"/>
                </a:rPr>
                <a:t>tựu</a:t>
              </a:r>
              <a:r>
                <a:rPr lang="en-US" sz="3600" b="1" spc="225" dirty="0">
                  <a:solidFill>
                    <a:srgbClr val="FFFFFF"/>
                  </a:solidFill>
                  <a:latin typeface="Agrandir Bold"/>
                </a:rPr>
                <a:t> </a:t>
              </a:r>
              <a:r>
                <a:rPr lang="en-US" sz="3600" b="1" spc="225" dirty="0" err="1">
                  <a:solidFill>
                    <a:srgbClr val="FFFFFF"/>
                  </a:solidFill>
                  <a:latin typeface="Agrandir Bold"/>
                </a:rPr>
                <a:t>tiêu</a:t>
              </a:r>
              <a:r>
                <a:rPr lang="en-US" sz="3600" b="1" spc="225" dirty="0">
                  <a:solidFill>
                    <a:srgbClr val="FFFFFF"/>
                  </a:solidFill>
                  <a:latin typeface="Agrandir Bold"/>
                </a:rPr>
                <a:t> </a:t>
              </a:r>
              <a:r>
                <a:rPr lang="en-US" sz="3600" b="1" spc="225" dirty="0" err="1">
                  <a:solidFill>
                    <a:srgbClr val="FFFFFF"/>
                  </a:solidFill>
                  <a:latin typeface="Agrandir Bold"/>
                </a:rPr>
                <a:t>biểu</a:t>
              </a:r>
              <a:endParaRPr lang="en-US" sz="3600" b="1" spc="225" dirty="0">
                <a:solidFill>
                  <a:srgbClr val="FFFFFF"/>
                </a:solidFill>
                <a:latin typeface="Agrandir Bold"/>
              </a:endParaRPr>
            </a:p>
          </p:txBody>
        </p:sp>
      </p:grpSp>
      <p:grpSp>
        <p:nvGrpSpPr>
          <p:cNvPr id="7" name="Group 6"/>
          <p:cNvGrpSpPr/>
          <p:nvPr/>
        </p:nvGrpSpPr>
        <p:grpSpPr>
          <a:xfrm>
            <a:off x="165533" y="1321664"/>
            <a:ext cx="3502340" cy="5308878"/>
            <a:chOff x="266259" y="1310583"/>
            <a:chExt cx="4586998" cy="5308878"/>
          </a:xfrm>
        </p:grpSpPr>
        <p:grpSp>
          <p:nvGrpSpPr>
            <p:cNvPr id="8" name="Group 4"/>
            <p:cNvGrpSpPr/>
            <p:nvPr/>
          </p:nvGrpSpPr>
          <p:grpSpPr>
            <a:xfrm>
              <a:off x="266259" y="1310583"/>
              <a:ext cx="4586998" cy="5308878"/>
              <a:chOff x="0" y="0"/>
              <a:chExt cx="1570252" cy="1779387"/>
            </a:xfrm>
          </p:grpSpPr>
          <p:sp>
            <p:nvSpPr>
              <p:cNvPr id="12"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sp>
          <p:sp>
            <p:nvSpPr>
              <p:cNvPr id="13"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CCFFCC"/>
              </a:solidFill>
            </p:spPr>
          </p:sp>
          <p:sp>
            <p:nvSpPr>
              <p:cNvPr id="14"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sp>
        </p:grpSp>
        <p:grpSp>
          <p:nvGrpSpPr>
            <p:cNvPr id="9" name="Group 16"/>
            <p:cNvGrpSpPr/>
            <p:nvPr/>
          </p:nvGrpSpPr>
          <p:grpSpPr>
            <a:xfrm>
              <a:off x="412038" y="1503589"/>
              <a:ext cx="4198458" cy="823276"/>
              <a:chOff x="0" y="0"/>
              <a:chExt cx="10736290" cy="1913890"/>
            </a:xfrm>
          </p:grpSpPr>
          <p:sp>
            <p:nvSpPr>
              <p:cNvPr id="11"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sp>
          <p:nvSpPr>
            <p:cNvPr id="10" name="TextBox 27"/>
            <p:cNvSpPr txBox="1"/>
            <p:nvPr/>
          </p:nvSpPr>
          <p:spPr>
            <a:xfrm>
              <a:off x="930136" y="1722866"/>
              <a:ext cx="3082207" cy="384721"/>
            </a:xfrm>
            <a:prstGeom prst="rect">
              <a:avLst/>
            </a:prstGeom>
          </p:spPr>
          <p:txBody>
            <a:bodyPr lIns="0" tIns="0" rIns="0" bIns="0" rtlCol="0" anchor="t">
              <a:spAutoFit/>
            </a:bodyPr>
            <a:lstStyle/>
            <a:p>
              <a:pPr algn="ctr">
                <a:lnSpc>
                  <a:spcPts val="2999"/>
                </a:lnSpc>
              </a:pPr>
              <a:r>
                <a:rPr lang="en-US" sz="2999" b="1">
                  <a:solidFill>
                    <a:srgbClr val="704430"/>
                  </a:solidFill>
                  <a:latin typeface="Nunito"/>
                </a:rPr>
                <a:t>* VĂN HỌC</a:t>
              </a:r>
            </a:p>
          </p:txBody>
        </p:sp>
      </p:grpSp>
      <p:sp>
        <p:nvSpPr>
          <p:cNvPr id="15" name="TextBox 14"/>
          <p:cNvSpPr txBox="1"/>
          <p:nvPr/>
        </p:nvSpPr>
        <p:spPr>
          <a:xfrm>
            <a:off x="193860" y="2493061"/>
            <a:ext cx="3288658" cy="3539430"/>
          </a:xfrm>
          <a:prstGeom prst="rect">
            <a:avLst/>
          </a:prstGeom>
          <a:noFill/>
        </p:spPr>
        <p:txBody>
          <a:bodyPr wrap="square" rtlCol="0">
            <a:spAutoFit/>
          </a:bodyPr>
          <a:lstStyle/>
          <a:p>
            <a:r>
              <a:rPr lang="en-US" sz="3200" b="1"/>
              <a:t>- Kinh Thi</a:t>
            </a:r>
          </a:p>
          <a:p>
            <a:r>
              <a:rPr lang="en-US" sz="3200" b="1"/>
              <a:t>- Thơ Đường</a:t>
            </a:r>
          </a:p>
          <a:p>
            <a:r>
              <a:rPr lang="en-US" sz="3200" b="1"/>
              <a:t>- Tiểu thuyết (Minh - Thanh): nhiều tác phẩm lớn thể hiện tư duy con người</a:t>
            </a:r>
          </a:p>
        </p:txBody>
      </p:sp>
      <p:grpSp>
        <p:nvGrpSpPr>
          <p:cNvPr id="20" name="Group 19"/>
          <p:cNvGrpSpPr/>
          <p:nvPr/>
        </p:nvGrpSpPr>
        <p:grpSpPr>
          <a:xfrm>
            <a:off x="3634716" y="1703758"/>
            <a:ext cx="8441145" cy="3449662"/>
            <a:chOff x="3780000" y="1738564"/>
            <a:chExt cx="3482549" cy="1281639"/>
          </a:xfrm>
        </p:grpSpPr>
        <p:pic>
          <p:nvPicPr>
            <p:cNvPr id="16" name="Picture 22"/>
            <p:cNvPicPr>
              <a:picLocks noChangeAspect="1"/>
            </p:cNvPicPr>
            <p:nvPr/>
          </p:nvPicPr>
          <p:blipFill>
            <a:blip r:embed="rId4"/>
            <a:srcRect l="10286"/>
            <a:stretch>
              <a:fillRect/>
            </a:stretch>
          </p:blipFill>
          <p:spPr>
            <a:xfrm>
              <a:off x="3780000" y="1738564"/>
              <a:ext cx="856445" cy="1272859"/>
            </a:xfrm>
            <a:prstGeom prst="rect">
              <a:avLst/>
            </a:prstGeom>
          </p:spPr>
        </p:pic>
        <p:pic>
          <p:nvPicPr>
            <p:cNvPr id="17" name="Picture 23"/>
            <p:cNvPicPr>
              <a:picLocks noChangeAspect="1"/>
            </p:cNvPicPr>
            <p:nvPr/>
          </p:nvPicPr>
          <p:blipFill>
            <a:blip r:embed="rId5"/>
            <a:srcRect l="16213" r="14046"/>
            <a:stretch>
              <a:fillRect/>
            </a:stretch>
          </p:blipFill>
          <p:spPr>
            <a:xfrm>
              <a:off x="5501377" y="1738564"/>
              <a:ext cx="887696" cy="1272859"/>
            </a:xfrm>
            <a:prstGeom prst="rect">
              <a:avLst/>
            </a:prstGeom>
          </p:spPr>
        </p:pic>
        <p:pic>
          <p:nvPicPr>
            <p:cNvPr id="18" name="Picture 24"/>
            <p:cNvPicPr>
              <a:picLocks noChangeAspect="1"/>
            </p:cNvPicPr>
            <p:nvPr/>
          </p:nvPicPr>
          <p:blipFill>
            <a:blip r:embed="rId6"/>
            <a:srcRect l="6501" t="7974" r="4341" b="9186"/>
            <a:stretch>
              <a:fillRect/>
            </a:stretch>
          </p:blipFill>
          <p:spPr>
            <a:xfrm>
              <a:off x="4607530" y="1738564"/>
              <a:ext cx="952338" cy="1272859"/>
            </a:xfrm>
            <a:prstGeom prst="rect">
              <a:avLst/>
            </a:prstGeom>
          </p:spPr>
        </p:pic>
        <p:pic>
          <p:nvPicPr>
            <p:cNvPr id="19" name="Picture 25"/>
            <p:cNvPicPr>
              <a:picLocks noChangeAspect="1"/>
            </p:cNvPicPr>
            <p:nvPr/>
          </p:nvPicPr>
          <p:blipFill>
            <a:blip r:embed="rId7"/>
            <a:srcRect/>
            <a:stretch>
              <a:fillRect/>
            </a:stretch>
          </p:blipFill>
          <p:spPr>
            <a:xfrm>
              <a:off x="6408123" y="1738564"/>
              <a:ext cx="854426" cy="1281639"/>
            </a:xfrm>
            <a:prstGeom prst="rect">
              <a:avLst/>
            </a:prstGeom>
          </p:spPr>
        </p:pic>
      </p:grpSp>
      <p:sp>
        <p:nvSpPr>
          <p:cNvPr id="21" name="TextBox 20"/>
          <p:cNvSpPr txBox="1"/>
          <p:nvPr/>
        </p:nvSpPr>
        <p:spPr>
          <a:xfrm>
            <a:off x="3730190" y="5276444"/>
            <a:ext cx="1672533" cy="584775"/>
          </a:xfrm>
          <a:prstGeom prst="rect">
            <a:avLst/>
          </a:prstGeom>
          <a:noFill/>
        </p:spPr>
        <p:txBody>
          <a:bodyPr wrap="square" rtlCol="0">
            <a:spAutoFit/>
          </a:bodyPr>
          <a:lstStyle/>
          <a:p>
            <a:r>
              <a:rPr lang="en-US" sz="3200" b="1"/>
              <a:t>Tây du kí</a:t>
            </a:r>
          </a:p>
        </p:txBody>
      </p:sp>
      <p:sp>
        <p:nvSpPr>
          <p:cNvPr id="23" name="Rectangle 22"/>
          <p:cNvSpPr/>
          <p:nvPr/>
        </p:nvSpPr>
        <p:spPr>
          <a:xfrm>
            <a:off x="5640517" y="5193598"/>
            <a:ext cx="2166543" cy="1077218"/>
          </a:xfrm>
          <a:prstGeom prst="rect">
            <a:avLst/>
          </a:prstGeom>
        </p:spPr>
        <p:txBody>
          <a:bodyPr wrap="square">
            <a:spAutoFit/>
          </a:bodyPr>
          <a:lstStyle/>
          <a:p>
            <a:pPr lvl="0" algn="ctr"/>
            <a:r>
              <a:rPr lang="en-US" sz="3200" b="1">
                <a:solidFill>
                  <a:prstClr val="black"/>
                </a:solidFill>
              </a:rPr>
              <a:t>- Tam quốc diễn nghĩa</a:t>
            </a:r>
          </a:p>
        </p:txBody>
      </p:sp>
      <p:sp>
        <p:nvSpPr>
          <p:cNvPr id="24" name="Rectangle 23"/>
          <p:cNvSpPr/>
          <p:nvPr/>
        </p:nvSpPr>
        <p:spPr>
          <a:xfrm>
            <a:off x="7868603" y="5571883"/>
            <a:ext cx="1911101" cy="584775"/>
          </a:xfrm>
          <a:prstGeom prst="rect">
            <a:avLst/>
          </a:prstGeom>
        </p:spPr>
        <p:txBody>
          <a:bodyPr wrap="none">
            <a:spAutoFit/>
          </a:bodyPr>
          <a:lstStyle/>
          <a:p>
            <a:r>
              <a:rPr lang="en-US" sz="3200" b="1">
                <a:solidFill>
                  <a:prstClr val="black"/>
                </a:solidFill>
              </a:rPr>
              <a:t> - Thủy hử</a:t>
            </a:r>
            <a:endParaRPr lang="en-US"/>
          </a:p>
        </p:txBody>
      </p:sp>
      <p:sp>
        <p:nvSpPr>
          <p:cNvPr id="25" name="Rectangle 24"/>
          <p:cNvSpPr/>
          <p:nvPr/>
        </p:nvSpPr>
        <p:spPr>
          <a:xfrm>
            <a:off x="9930567" y="5382370"/>
            <a:ext cx="2145294" cy="1077218"/>
          </a:xfrm>
          <a:prstGeom prst="rect">
            <a:avLst/>
          </a:prstGeom>
        </p:spPr>
        <p:txBody>
          <a:bodyPr wrap="square">
            <a:spAutoFit/>
          </a:bodyPr>
          <a:lstStyle/>
          <a:p>
            <a:pPr lvl="0" algn="ctr"/>
            <a:r>
              <a:rPr lang="en-US" sz="3200" b="1">
                <a:solidFill>
                  <a:prstClr val="black"/>
                </a:solidFill>
              </a:rPr>
              <a:t>- Hồng lâu mộng</a:t>
            </a:r>
            <a:endParaRPr lang="en-US">
              <a:solidFill>
                <a:prstClr val="black"/>
              </a:solidFill>
            </a:endParaRPr>
          </a:p>
        </p:txBody>
      </p:sp>
    </p:spTree>
    <p:extLst>
      <p:ext uri="{BB962C8B-B14F-4D97-AF65-F5344CB8AC3E}">
        <p14:creationId xmlns:p14="http://schemas.microsoft.com/office/powerpoint/2010/main" val="1151697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3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BDF58CC-DCA2-1D06-ADE3-BE2BB362BEA5}"/>
              </a:ext>
            </a:extLst>
          </p:cNvPr>
          <p:cNvGraphicFramePr>
            <a:graphicFrameLocks noGrp="1"/>
          </p:cNvGraphicFramePr>
          <p:nvPr>
            <p:extLst>
              <p:ext uri="{D42A27DB-BD31-4B8C-83A1-F6EECF244321}">
                <p14:modId xmlns:p14="http://schemas.microsoft.com/office/powerpoint/2010/main" val="904188689"/>
              </p:ext>
            </p:extLst>
          </p:nvPr>
        </p:nvGraphicFramePr>
        <p:xfrm>
          <a:off x="0" y="0"/>
          <a:ext cx="12192002" cy="6967994"/>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val="1742047723"/>
                    </a:ext>
                  </a:extLst>
                </a:gridCol>
                <a:gridCol w="1899271">
                  <a:extLst>
                    <a:ext uri="{9D8B030D-6E8A-4147-A177-3AD203B41FA5}">
                      <a16:colId xmlns:a16="http://schemas.microsoft.com/office/drawing/2014/main" val="2324999244"/>
                    </a:ext>
                  </a:extLst>
                </a:gridCol>
                <a:gridCol w="9173379">
                  <a:extLst>
                    <a:ext uri="{9D8B030D-6E8A-4147-A177-3AD203B41FA5}">
                      <a16:colId xmlns:a16="http://schemas.microsoft.com/office/drawing/2014/main" val="3680287000"/>
                    </a:ext>
                  </a:extLst>
                </a:gridCol>
              </a:tblGrid>
              <a:tr h="944880">
                <a:tc>
                  <a:txBody>
                    <a:bodyPr/>
                    <a:lstStyle/>
                    <a:p>
                      <a:pPr algn="ctr"/>
                      <a:r>
                        <a:rPr lang="en-US" sz="2800" dirty="0">
                          <a:latin typeface="Times New Roman" panose="02020603050405020304" pitchFamily="18" charset="0"/>
                          <a:cs typeface="Times New Roman" panose="02020603050405020304" pitchFamily="18"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THÀNH TỰU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179815"/>
                  </a:ext>
                </a:extLst>
              </a:tr>
              <a:tr h="1657979">
                <a:tc>
                  <a:txBody>
                    <a:bodyPr/>
                    <a:lstStyle/>
                    <a:p>
                      <a:pPr algn="ctr"/>
                      <a:r>
                        <a:rPr lang="en-US" sz="2800" dirty="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Kiến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trúc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khắc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634310"/>
                  </a:ext>
                </a:extLst>
              </a:tr>
              <a:tr h="1356700">
                <a:tc>
                  <a:txBody>
                    <a:bodyPr/>
                    <a:lstStyle/>
                    <a:p>
                      <a:pPr algn="ctr"/>
                      <a:r>
                        <a:rPr lang="en-US" sz="2800" dirty="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Toán</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746874"/>
                  </a:ext>
                </a:extLst>
              </a:tr>
              <a:tr h="1322076">
                <a:tc>
                  <a:txBody>
                    <a:bodyPr/>
                    <a:lstStyle/>
                    <a:p>
                      <a:pPr algn="ctr"/>
                      <a:r>
                        <a:rPr lang="en-US" sz="2800" dirty="0">
                          <a:latin typeface="Times New Roman" panose="02020603050405020304" pitchFamily="18" charset="0"/>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Kỹ</a:t>
                      </a:r>
                      <a:r>
                        <a:rPr lang="en-US" sz="2800" b="1" baseline="0" dirty="0">
                          <a:solidFill>
                            <a:srgbClr val="0070C0"/>
                          </a:solidFill>
                          <a:latin typeface="Times New Roman" panose="020206030504050203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cs typeface="Times New Roman" panose="02020603050405020304" pitchFamily="18" charset="0"/>
                        </a:rPr>
                        <a:t>thuật</a:t>
                      </a:r>
                      <a:endParaRPr lang="en-US" sz="2800" b="1" dirty="0">
                        <a:solidFill>
                          <a:srgbClr val="0070C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673216"/>
                  </a:ext>
                </a:extLst>
              </a:tr>
              <a:tr h="1686359">
                <a:tc>
                  <a:txBody>
                    <a:bodyPr/>
                    <a:lstStyle/>
                    <a:p>
                      <a:pPr algn="ctr"/>
                      <a:r>
                        <a:rPr lang="en-US" sz="2800" dirty="0">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Khác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dirty="0">
                          <a:latin typeface="Arial" pitchFamily="34" charset="0"/>
                          <a:cs typeface="Arial" pitchFamily="34" charset="0"/>
                        </a:rPr>
                        <a:t>- </a:t>
                      </a:r>
                      <a:r>
                        <a:rPr lang="en-US" sz="2800" dirty="0" err="1">
                          <a:latin typeface="Arial" pitchFamily="34" charset="0"/>
                          <a:cs typeface="Arial" pitchFamily="34" charset="0"/>
                        </a:rPr>
                        <a:t>Thiên</a:t>
                      </a:r>
                      <a:r>
                        <a:rPr lang="en-US" sz="2800" dirty="0">
                          <a:latin typeface="Arial" pitchFamily="34" charset="0"/>
                          <a:cs typeface="Arial" pitchFamily="34" charset="0"/>
                        </a:rPr>
                        <a:t> </a:t>
                      </a:r>
                      <a:r>
                        <a:rPr lang="en-US" sz="2800" dirty="0" err="1">
                          <a:latin typeface="Arial" pitchFamily="34" charset="0"/>
                          <a:cs typeface="Arial" pitchFamily="34" charset="0"/>
                        </a:rPr>
                        <a:t>văn</a:t>
                      </a:r>
                      <a:r>
                        <a:rPr lang="en-US" sz="2800" dirty="0">
                          <a:latin typeface="Arial" pitchFamily="34" charset="0"/>
                          <a:cs typeface="Arial" pitchFamily="34" charset="0"/>
                        </a:rPr>
                        <a:t> </a:t>
                      </a:r>
                      <a:r>
                        <a:rPr lang="en-US" sz="2800" dirty="0" err="1">
                          <a:latin typeface="Arial" pitchFamily="34" charset="0"/>
                          <a:cs typeface="Arial" pitchFamily="34" charset="0"/>
                        </a:rPr>
                        <a:t>học</a:t>
                      </a:r>
                      <a:r>
                        <a:rPr lang="en-US" sz="2800" dirty="0">
                          <a:latin typeface="Arial" pitchFamily="34" charset="0"/>
                          <a:cs typeface="Arial" pitchFamily="34" charset="0"/>
                        </a:rPr>
                        <a:t>, </a:t>
                      </a:r>
                      <a:r>
                        <a:rPr lang="en-US" sz="2800" dirty="0" err="1">
                          <a:latin typeface="Arial" pitchFamily="34" charset="0"/>
                          <a:cs typeface="Arial" pitchFamily="34" charset="0"/>
                        </a:rPr>
                        <a:t>Lịch</a:t>
                      </a:r>
                      <a:r>
                        <a:rPr lang="en-US" sz="2800" dirty="0">
                          <a:latin typeface="Arial" pitchFamily="34" charset="0"/>
                          <a:cs typeface="Arial" pitchFamily="34" charset="0"/>
                        </a:rPr>
                        <a:t> </a:t>
                      </a:r>
                      <a:r>
                        <a:rPr lang="en-US" sz="2800" dirty="0" err="1">
                          <a:latin typeface="Arial" pitchFamily="34" charset="0"/>
                          <a:cs typeface="Arial" pitchFamily="34" charset="0"/>
                        </a:rPr>
                        <a:t>pháp</a:t>
                      </a:r>
                      <a:r>
                        <a:rPr lang="en-US" sz="2800" dirty="0">
                          <a:latin typeface="Arial" pitchFamily="34" charset="0"/>
                          <a:cs typeface="Arial" pitchFamily="34" charset="0"/>
                        </a:rPr>
                        <a:t>, Y </a:t>
                      </a:r>
                      <a:r>
                        <a:rPr lang="en-US" sz="2800" dirty="0" err="1">
                          <a:latin typeface="Arial" pitchFamily="34" charset="0"/>
                          <a:cs typeface="Arial" pitchFamily="34" charset="0"/>
                        </a:rPr>
                        <a:t>học</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948423"/>
                  </a:ext>
                </a:extLst>
              </a:tr>
            </a:tbl>
          </a:graphicData>
        </a:graphic>
      </p:graphicFrame>
      <p:sp>
        <p:nvSpPr>
          <p:cNvPr id="4" name="TextBox 3">
            <a:extLst>
              <a:ext uri="{FF2B5EF4-FFF2-40B4-BE49-F238E27FC236}">
                <a16:creationId xmlns:a16="http://schemas.microsoft.com/office/drawing/2014/main" id="{42D7CDED-47A3-5A14-19F9-0734710FC9A3}"/>
              </a:ext>
            </a:extLst>
          </p:cNvPr>
          <p:cNvSpPr txBox="1"/>
          <p:nvPr/>
        </p:nvSpPr>
        <p:spPr>
          <a:xfrm>
            <a:off x="3099745" y="993331"/>
            <a:ext cx="8995035" cy="954105"/>
          </a:xfrm>
          <a:prstGeom prst="rect">
            <a:avLst/>
          </a:prstGeom>
          <a:noFill/>
        </p:spPr>
        <p:txBody>
          <a:bodyPr wrap="square" lIns="91438" tIns="45719" rIns="91438" bIns="45719">
            <a:spAutoFit/>
          </a:bodyPr>
          <a:lstStyle/>
          <a:p>
            <a:pPr algn="just" defTabSz="914377">
              <a:defRPr/>
            </a:pPr>
            <a:r>
              <a:rPr lang="en-US" sz="2800" dirty="0">
                <a:solidFill>
                  <a:prstClr val="black"/>
                </a:solidFill>
                <a:latin typeface="Arial" pitchFamily="34" charset="0"/>
                <a:cs typeface="Arial" pitchFamily="34" charset="0"/>
              </a:rPr>
              <a:t>-</a:t>
            </a:r>
            <a:r>
              <a:rPr lang="en-US" sz="2800" dirty="0">
                <a:latin typeface="Arial" pitchFamily="34" charset="0"/>
                <a:cs typeface="Arial" pitchFamily="34" charset="0"/>
              </a:rPr>
              <a:t> </a:t>
            </a:r>
            <a:r>
              <a:rPr lang="en-US" sz="2800" dirty="0" err="1">
                <a:latin typeface="Arial" pitchFamily="34" charset="0"/>
                <a:cs typeface="Arial" pitchFamily="34" charset="0"/>
              </a:rPr>
              <a:t>Tiêu</a:t>
            </a:r>
            <a:r>
              <a:rPr lang="en-US" sz="2800" dirty="0">
                <a:latin typeface="Arial" pitchFamily="34" charset="0"/>
                <a:cs typeface="Arial" pitchFamily="34" charset="0"/>
              </a:rPr>
              <a:t> </a:t>
            </a:r>
            <a:r>
              <a:rPr lang="en-US" sz="2800" dirty="0" err="1">
                <a:latin typeface="Arial" pitchFamily="34" charset="0"/>
                <a:cs typeface="Arial" pitchFamily="34" charset="0"/>
              </a:rPr>
              <a:t>biểu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Vạn</a:t>
            </a:r>
            <a:r>
              <a:rPr lang="en-US" sz="2800" dirty="0">
                <a:latin typeface="Arial" pitchFamily="34" charset="0"/>
                <a:cs typeface="Arial" pitchFamily="34" charset="0"/>
              </a:rPr>
              <a:t> </a:t>
            </a:r>
            <a:r>
              <a:rPr lang="en-US" sz="2800" dirty="0" err="1">
                <a:latin typeface="Arial" pitchFamily="34" charset="0"/>
                <a:cs typeface="Arial" pitchFamily="34" charset="0"/>
              </a:rPr>
              <a:t>Lí</a:t>
            </a:r>
            <a:r>
              <a:rPr lang="en-US" sz="2800" dirty="0">
                <a:latin typeface="Arial" pitchFamily="34" charset="0"/>
                <a:cs typeface="Arial" pitchFamily="34" charset="0"/>
              </a:rPr>
              <a:t> </a:t>
            </a:r>
            <a:r>
              <a:rPr lang="en-US" sz="2800" dirty="0" err="1">
                <a:latin typeface="Arial" pitchFamily="34" charset="0"/>
                <a:cs typeface="Arial" pitchFamily="34" charset="0"/>
              </a:rPr>
              <a:t>Trường</a:t>
            </a:r>
            <a:r>
              <a:rPr lang="en-US" sz="2800" dirty="0">
                <a:latin typeface="Arial" pitchFamily="34" charset="0"/>
                <a:cs typeface="Arial" pitchFamily="34" charset="0"/>
              </a:rPr>
              <a:t> </a:t>
            </a:r>
            <a:r>
              <a:rPr lang="en-US" sz="2800" dirty="0" err="1">
                <a:latin typeface="Arial" pitchFamily="34" charset="0"/>
                <a:cs typeface="Arial" pitchFamily="34" charset="0"/>
              </a:rPr>
              <a:t>Thành</a:t>
            </a:r>
            <a:r>
              <a:rPr lang="en-US" sz="2800" dirty="0">
                <a:latin typeface="Arial" pitchFamily="34" charset="0"/>
                <a:cs typeface="Arial" pitchFamily="34" charset="0"/>
              </a:rPr>
              <a:t>, </a:t>
            </a:r>
            <a:r>
              <a:rPr lang="en-US" sz="2800" dirty="0" err="1">
                <a:latin typeface="Arial" pitchFamily="34" charset="0"/>
                <a:cs typeface="Arial" pitchFamily="34" charset="0"/>
              </a:rPr>
              <a:t>Tử</a:t>
            </a:r>
            <a:r>
              <a:rPr lang="en-US" sz="2800" dirty="0">
                <a:latin typeface="Arial" pitchFamily="34" charset="0"/>
                <a:cs typeface="Arial" pitchFamily="34" charset="0"/>
              </a:rPr>
              <a:t> </a:t>
            </a:r>
            <a:r>
              <a:rPr lang="en-US" sz="2800" dirty="0" err="1">
                <a:latin typeface="Arial" pitchFamily="34" charset="0"/>
                <a:cs typeface="Arial" pitchFamily="34" charset="0"/>
              </a:rPr>
              <a:t>cấm</a:t>
            </a:r>
            <a:r>
              <a:rPr lang="en-US" sz="2800" dirty="0">
                <a:latin typeface="Arial" pitchFamily="34" charset="0"/>
                <a:cs typeface="Arial" pitchFamily="34" charset="0"/>
              </a:rPr>
              <a:t> </a:t>
            </a:r>
            <a:r>
              <a:rPr lang="en-US" sz="2800" dirty="0" err="1">
                <a:latin typeface="Arial" pitchFamily="34" charset="0"/>
                <a:cs typeface="Arial" pitchFamily="34" charset="0"/>
              </a:rPr>
              <a:t>Thành</a:t>
            </a:r>
            <a:r>
              <a:rPr lang="en-US" sz="2800" dirty="0">
                <a:latin typeface="Arial" pitchFamily="34" charset="0"/>
                <a:cs typeface="Arial" pitchFamily="34" charset="0"/>
              </a:rPr>
              <a:t>, </a:t>
            </a:r>
            <a:r>
              <a:rPr lang="en-US" sz="2800" dirty="0" err="1">
                <a:latin typeface="Arial" pitchFamily="34" charset="0"/>
                <a:cs typeface="Arial" pitchFamily="34" charset="0"/>
              </a:rPr>
              <a:t>tượng</a:t>
            </a:r>
            <a:r>
              <a:rPr lang="en-US" sz="2800" dirty="0">
                <a:latin typeface="Arial" pitchFamily="34" charset="0"/>
                <a:cs typeface="Arial" pitchFamily="34" charset="0"/>
              </a:rPr>
              <a:t> </a:t>
            </a:r>
            <a:r>
              <a:rPr lang="en-US" sz="2800" dirty="0" err="1">
                <a:latin typeface="Arial" pitchFamily="34" charset="0"/>
                <a:cs typeface="Arial" pitchFamily="34" charset="0"/>
              </a:rPr>
              <a:t>Phật</a:t>
            </a:r>
            <a:r>
              <a:rPr lang="en-US" sz="2800" dirty="0">
                <a:latin typeface="Arial" pitchFamily="34" charset="0"/>
                <a:cs typeface="Arial" pitchFamily="34" charset="0"/>
              </a:rPr>
              <a:t> </a:t>
            </a:r>
            <a:r>
              <a:rPr lang="en-US" sz="2800" dirty="0" err="1">
                <a:latin typeface="Arial" pitchFamily="34" charset="0"/>
                <a:cs typeface="Arial" pitchFamily="34" charset="0"/>
              </a:rPr>
              <a:t>chùa</a:t>
            </a:r>
            <a:r>
              <a:rPr lang="en-US" sz="2800" dirty="0">
                <a:latin typeface="Arial" pitchFamily="34" charset="0"/>
                <a:cs typeface="Arial" pitchFamily="34" charset="0"/>
              </a:rPr>
              <a:t> </a:t>
            </a:r>
            <a:r>
              <a:rPr lang="en-US" sz="2800" dirty="0" err="1">
                <a:latin typeface="Arial" pitchFamily="34" charset="0"/>
                <a:cs typeface="Arial" pitchFamily="34" charset="0"/>
              </a:rPr>
              <a:t>Lạc</a:t>
            </a:r>
            <a:r>
              <a:rPr lang="en-US" sz="2800" dirty="0">
                <a:latin typeface="Arial" pitchFamily="34" charset="0"/>
                <a:cs typeface="Arial" pitchFamily="34" charset="0"/>
              </a:rPr>
              <a:t> </a:t>
            </a:r>
            <a:r>
              <a:rPr lang="en-US" sz="2800" dirty="0" err="1">
                <a:latin typeface="Arial" pitchFamily="34" charset="0"/>
                <a:cs typeface="Arial" pitchFamily="34" charset="0"/>
              </a:rPr>
              <a:t>Sơn</a:t>
            </a:r>
            <a:r>
              <a:rPr lang="en-US" sz="2800" dirty="0">
                <a:latin typeface="Arial" pitchFamily="34" charset="0"/>
                <a:cs typeface="Arial" pitchFamily="34" charset="0"/>
              </a:rPr>
              <a:t>. </a:t>
            </a:r>
          </a:p>
        </p:txBody>
      </p:sp>
      <p:sp>
        <p:nvSpPr>
          <p:cNvPr id="6" name="TextBox 5">
            <a:extLst>
              <a:ext uri="{FF2B5EF4-FFF2-40B4-BE49-F238E27FC236}">
                <a16:creationId xmlns:a16="http://schemas.microsoft.com/office/drawing/2014/main" id="{8C9CFD38-ED0E-B758-75DA-8BB948C18361}"/>
              </a:ext>
            </a:extLst>
          </p:cNvPr>
          <p:cNvSpPr txBox="1"/>
          <p:nvPr/>
        </p:nvSpPr>
        <p:spPr>
          <a:xfrm>
            <a:off x="3099745" y="1985958"/>
            <a:ext cx="8995035" cy="523218"/>
          </a:xfrm>
          <a:prstGeom prst="rect">
            <a:avLst/>
          </a:prstGeom>
          <a:noFill/>
        </p:spPr>
        <p:txBody>
          <a:bodyPr wrap="square" lIns="91438" tIns="45719" rIns="91438" bIns="45719">
            <a:spAutoFit/>
          </a:bodyPr>
          <a:lstStyle/>
          <a:p>
            <a:pPr defTabSz="914377">
              <a:defRPr/>
            </a:pPr>
            <a:r>
              <a:rPr lang="en-US" sz="2800" dirty="0">
                <a:solidFill>
                  <a:prstClr val="black"/>
                </a:solidFill>
                <a:latin typeface="Arial" pitchFamily="34" charset="0"/>
                <a:cs typeface="Arial" pitchFamily="34" charset="0"/>
              </a:rPr>
              <a:t>-</a:t>
            </a:r>
            <a:r>
              <a:rPr lang="en-US" sz="2800" dirty="0">
                <a:latin typeface="Arial" pitchFamily="34" charset="0"/>
                <a:cs typeface="Arial" pitchFamily="34" charset="0"/>
              </a:rPr>
              <a:t> </a:t>
            </a:r>
            <a:r>
              <a:rPr lang="en-US" sz="2800" dirty="0" err="1">
                <a:latin typeface="Arial" pitchFamily="34" charset="0"/>
                <a:cs typeface="Arial" pitchFamily="34" charset="0"/>
              </a:rPr>
              <a:t>Nhiều</a:t>
            </a:r>
            <a:r>
              <a:rPr lang="en-US" sz="2800" dirty="0">
                <a:latin typeface="Arial" pitchFamily="34" charset="0"/>
                <a:cs typeface="Arial" pitchFamily="34" charset="0"/>
              </a:rPr>
              <a:t> </a:t>
            </a:r>
            <a:r>
              <a:rPr lang="en-US" sz="2800" dirty="0" err="1">
                <a:latin typeface="Arial" pitchFamily="34" charset="0"/>
                <a:cs typeface="Arial" pitchFamily="34" charset="0"/>
              </a:rPr>
              <a:t>công</a:t>
            </a:r>
            <a:r>
              <a:rPr lang="en-US" sz="2800" dirty="0">
                <a:latin typeface="Arial" pitchFamily="34" charset="0"/>
                <a:cs typeface="Arial" pitchFamily="34" charset="0"/>
              </a:rPr>
              <a:t> </a:t>
            </a:r>
            <a:r>
              <a:rPr lang="en-US" sz="2800" dirty="0" err="1">
                <a:latin typeface="Arial" pitchFamily="34" charset="0"/>
                <a:cs typeface="Arial" pitchFamily="34" charset="0"/>
              </a:rPr>
              <a:t>trình</a:t>
            </a:r>
            <a:r>
              <a:rPr lang="en-US" sz="2800" dirty="0">
                <a:latin typeface="Arial" pitchFamily="34" charset="0"/>
                <a:cs typeface="Arial" pitchFamily="34" charset="0"/>
              </a:rPr>
              <a:t> </a:t>
            </a:r>
            <a:r>
              <a:rPr lang="en-US" sz="2800" dirty="0" err="1">
                <a:latin typeface="Arial" pitchFamily="34" charset="0"/>
                <a:cs typeface="Arial" pitchFamily="34" charset="0"/>
              </a:rPr>
              <a:t>vẫn</a:t>
            </a:r>
            <a:r>
              <a:rPr lang="en-US" sz="2800" dirty="0">
                <a:latin typeface="Arial" pitchFamily="34" charset="0"/>
                <a:cs typeface="Arial" pitchFamily="34" charset="0"/>
              </a:rPr>
              <a:t> </a:t>
            </a:r>
            <a:r>
              <a:rPr lang="en-US" sz="2800" dirty="0" err="1">
                <a:latin typeface="Arial" pitchFamily="34" charset="0"/>
                <a:cs typeface="Arial" pitchFamily="34" charset="0"/>
              </a:rPr>
              <a:t>còn</a:t>
            </a:r>
            <a:r>
              <a:rPr lang="en-US" sz="2800" dirty="0">
                <a:latin typeface="Arial" pitchFamily="34" charset="0"/>
                <a:cs typeface="Arial" pitchFamily="34" charset="0"/>
              </a:rPr>
              <a:t> </a:t>
            </a:r>
            <a:r>
              <a:rPr lang="en-US" sz="2800" dirty="0" err="1">
                <a:latin typeface="Arial" pitchFamily="34" charset="0"/>
                <a:cs typeface="Arial" pitchFamily="34" charset="0"/>
              </a:rPr>
              <a:t>tồn</a:t>
            </a:r>
            <a:r>
              <a:rPr lang="en-US" sz="2800" dirty="0">
                <a:latin typeface="Arial" pitchFamily="34" charset="0"/>
                <a:cs typeface="Arial" pitchFamily="34" charset="0"/>
              </a:rPr>
              <a:t> </a:t>
            </a:r>
            <a:r>
              <a:rPr lang="en-US" sz="2800" dirty="0" err="1">
                <a:latin typeface="Arial" pitchFamily="34" charset="0"/>
                <a:cs typeface="Arial" pitchFamily="34" charset="0"/>
              </a:rPr>
              <a:t>tại</a:t>
            </a:r>
            <a:r>
              <a:rPr lang="en-US" sz="2800" dirty="0">
                <a:latin typeface="Arial" pitchFamily="34" charset="0"/>
                <a:cs typeface="Arial" pitchFamily="34" charset="0"/>
              </a:rPr>
              <a:t> </a:t>
            </a:r>
            <a:r>
              <a:rPr lang="en-US" sz="2800" dirty="0" err="1">
                <a:latin typeface="Arial" pitchFamily="34" charset="0"/>
                <a:cs typeface="Arial" pitchFamily="34" charset="0"/>
              </a:rPr>
              <a:t>đến</a:t>
            </a:r>
            <a:r>
              <a:rPr lang="en-US" sz="2800" dirty="0">
                <a:latin typeface="Arial" pitchFamily="34" charset="0"/>
                <a:cs typeface="Arial" pitchFamily="34" charset="0"/>
              </a:rPr>
              <a:t> </a:t>
            </a:r>
            <a:r>
              <a:rPr lang="en-US" sz="2800" dirty="0" err="1">
                <a:latin typeface="Arial" pitchFamily="34" charset="0"/>
                <a:cs typeface="Arial" pitchFamily="34" charset="0"/>
              </a:rPr>
              <a:t>ngày</a:t>
            </a:r>
            <a:r>
              <a:rPr lang="en-US" sz="2800" dirty="0">
                <a:latin typeface="Arial" pitchFamily="34" charset="0"/>
                <a:cs typeface="Arial" pitchFamily="34" charset="0"/>
              </a:rPr>
              <a:t> nay.</a:t>
            </a:r>
          </a:p>
        </p:txBody>
      </p:sp>
      <p:sp>
        <p:nvSpPr>
          <p:cNvPr id="5" name="TextBox 4">
            <a:extLst>
              <a:ext uri="{FF2B5EF4-FFF2-40B4-BE49-F238E27FC236}">
                <a16:creationId xmlns:a16="http://schemas.microsoft.com/office/drawing/2014/main" id="{D691B8BE-8D9D-289F-A7B7-D6992959B76B}"/>
              </a:ext>
            </a:extLst>
          </p:cNvPr>
          <p:cNvSpPr txBox="1"/>
          <p:nvPr/>
        </p:nvSpPr>
        <p:spPr>
          <a:xfrm>
            <a:off x="3099746" y="2565767"/>
            <a:ext cx="8897813" cy="1384993"/>
          </a:xfrm>
          <a:prstGeom prst="rect">
            <a:avLst/>
          </a:prstGeom>
          <a:noFill/>
        </p:spPr>
        <p:txBody>
          <a:bodyPr wrap="square" lIns="91438" tIns="45719" rIns="91438" bIns="45719">
            <a:spAutoFit/>
          </a:bodyPr>
          <a:lstStyle/>
          <a:p>
            <a:pPr algn="just" defTabSz="914377">
              <a:defRPr/>
            </a:pPr>
            <a:r>
              <a:rPr lang="en-US" sz="2800" dirty="0"/>
              <a:t>- </a:t>
            </a:r>
            <a:r>
              <a:rPr lang="en-US" sz="2800" dirty="0" err="1">
                <a:latin typeface="Arial" pitchFamily="34" charset="0"/>
                <a:cs typeface="Arial" pitchFamily="34" charset="0"/>
              </a:rPr>
              <a:t>Tiêu</a:t>
            </a:r>
            <a:r>
              <a:rPr lang="en-US" sz="2800" dirty="0">
                <a:latin typeface="Arial" pitchFamily="34" charset="0"/>
                <a:cs typeface="Arial" pitchFamily="34" charset="0"/>
              </a:rPr>
              <a:t> </a:t>
            </a:r>
            <a:r>
              <a:rPr lang="en-US" sz="2800" dirty="0" err="1">
                <a:latin typeface="Arial" pitchFamily="34" charset="0"/>
                <a:cs typeface="Arial" pitchFamily="34" charset="0"/>
              </a:rPr>
              <a:t>biểu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cuốn</a:t>
            </a:r>
            <a:r>
              <a:rPr lang="en-US" sz="2800" dirty="0">
                <a:latin typeface="Arial" pitchFamily="34" charset="0"/>
                <a:cs typeface="Arial" pitchFamily="34" charset="0"/>
              </a:rPr>
              <a:t> </a:t>
            </a:r>
            <a:r>
              <a:rPr lang="en-US" sz="2800" i="1" dirty="0" err="1">
                <a:latin typeface="Arial" pitchFamily="34" charset="0"/>
                <a:cs typeface="Arial" pitchFamily="34" charset="0"/>
              </a:rPr>
              <a:t>Cửu</a:t>
            </a:r>
            <a:r>
              <a:rPr lang="en-US" sz="2800" i="1" dirty="0">
                <a:latin typeface="Arial" pitchFamily="34" charset="0"/>
                <a:cs typeface="Arial" pitchFamily="34" charset="0"/>
              </a:rPr>
              <a:t> </a:t>
            </a:r>
            <a:r>
              <a:rPr lang="en-US" sz="2800" i="1" dirty="0" err="1">
                <a:latin typeface="Arial" pitchFamily="34" charset="0"/>
                <a:cs typeface="Arial" pitchFamily="34" charset="0"/>
              </a:rPr>
              <a:t>chương</a:t>
            </a:r>
            <a:r>
              <a:rPr lang="en-US" sz="2800" i="1" dirty="0">
                <a:latin typeface="Arial" pitchFamily="34" charset="0"/>
                <a:cs typeface="Arial" pitchFamily="34" charset="0"/>
              </a:rPr>
              <a:t> </a:t>
            </a:r>
            <a:r>
              <a:rPr lang="en-US" sz="2800" i="1" dirty="0" err="1">
                <a:latin typeface="Arial" pitchFamily="34" charset="0"/>
                <a:cs typeface="Arial" pitchFamily="34" charset="0"/>
              </a:rPr>
              <a:t>toán</a:t>
            </a:r>
            <a:r>
              <a:rPr lang="en-US" sz="2800" i="1" dirty="0">
                <a:latin typeface="Arial" pitchFamily="34" charset="0"/>
                <a:cs typeface="Arial" pitchFamily="34" charset="0"/>
              </a:rPr>
              <a:t> </a:t>
            </a:r>
            <a:r>
              <a:rPr lang="en-US" sz="2800" i="1" dirty="0" err="1">
                <a:latin typeface="Arial" pitchFamily="34" charset="0"/>
                <a:cs typeface="Arial" pitchFamily="34" charset="0"/>
              </a:rPr>
              <a:t>thuật</a:t>
            </a:r>
            <a:r>
              <a:rPr lang="en-US" sz="2800" i="1" dirty="0">
                <a:latin typeface="Arial" pitchFamily="34" charset="0"/>
                <a:cs typeface="Arial" pitchFamily="34" charset="0"/>
              </a:rPr>
              <a:t>.</a:t>
            </a:r>
            <a:r>
              <a:rPr lang="en-US" sz="2800" dirty="0">
                <a:latin typeface="Arial" pitchFamily="34" charset="0"/>
                <a:cs typeface="Arial" pitchFamily="34" charset="0"/>
              </a:rPr>
              <a:t> </a:t>
            </a:r>
            <a:r>
              <a:rPr lang="en-US" sz="2800" dirty="0" err="1">
                <a:latin typeface="Arial" pitchFamily="34" charset="0"/>
                <a:cs typeface="Arial" pitchFamily="34" charset="0"/>
              </a:rPr>
              <a:t>Nhà</a:t>
            </a:r>
            <a:r>
              <a:rPr lang="en-US" sz="2800" dirty="0">
                <a:latin typeface="Arial" pitchFamily="34" charset="0"/>
                <a:cs typeface="Arial" pitchFamily="34" charset="0"/>
              </a:rPr>
              <a:t> </a:t>
            </a:r>
            <a:r>
              <a:rPr lang="en-US" sz="2800" dirty="0" err="1">
                <a:latin typeface="Arial" pitchFamily="34" charset="0"/>
                <a:cs typeface="Arial" pitchFamily="34" charset="0"/>
              </a:rPr>
              <a:t>toán</a:t>
            </a:r>
            <a:r>
              <a:rPr lang="en-US" sz="2800" dirty="0">
                <a:latin typeface="Arial" pitchFamily="34" charset="0"/>
                <a:cs typeface="Arial" pitchFamily="34" charset="0"/>
              </a:rPr>
              <a:t> </a:t>
            </a:r>
            <a:r>
              <a:rPr lang="en-US" sz="2800" dirty="0" err="1">
                <a:latin typeface="Arial" pitchFamily="34" charset="0"/>
                <a:cs typeface="Arial" pitchFamily="34" charset="0"/>
              </a:rPr>
              <a:t>học</a:t>
            </a:r>
            <a:r>
              <a:rPr lang="en-US" sz="2800" dirty="0">
                <a:latin typeface="Arial" pitchFamily="34" charset="0"/>
                <a:cs typeface="Arial" pitchFamily="34" charset="0"/>
              </a:rPr>
              <a:t> </a:t>
            </a:r>
            <a:r>
              <a:rPr lang="en-US" sz="2800" dirty="0" err="1">
                <a:latin typeface="Arial" pitchFamily="34" charset="0"/>
                <a:cs typeface="Arial" pitchFamily="34" charset="0"/>
              </a:rPr>
              <a:t>tiêu</a:t>
            </a:r>
            <a:r>
              <a:rPr lang="en-US" sz="2800" dirty="0">
                <a:latin typeface="Arial" pitchFamily="34" charset="0"/>
                <a:cs typeface="Arial" pitchFamily="34" charset="0"/>
              </a:rPr>
              <a:t> </a:t>
            </a:r>
            <a:r>
              <a:rPr lang="en-US" sz="2800" dirty="0" err="1">
                <a:latin typeface="Arial" pitchFamily="34" charset="0"/>
                <a:cs typeface="Arial" pitchFamily="34" charset="0"/>
              </a:rPr>
              <a:t>biểu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Tổ</a:t>
            </a:r>
            <a:r>
              <a:rPr lang="en-US" sz="2800" dirty="0">
                <a:latin typeface="Arial" pitchFamily="34" charset="0"/>
                <a:cs typeface="Arial" pitchFamily="34" charset="0"/>
              </a:rPr>
              <a:t> </a:t>
            </a:r>
            <a:r>
              <a:rPr lang="en-US" sz="2800" dirty="0" err="1">
                <a:latin typeface="Arial" pitchFamily="34" charset="0"/>
                <a:cs typeface="Arial" pitchFamily="34" charset="0"/>
              </a:rPr>
              <a:t>Xung</a:t>
            </a:r>
            <a:r>
              <a:rPr lang="en-US" sz="2800" dirty="0">
                <a:latin typeface="Arial" pitchFamily="34" charset="0"/>
                <a:cs typeface="Arial" pitchFamily="34" charset="0"/>
              </a:rPr>
              <a:t> Chi, </a:t>
            </a:r>
            <a:r>
              <a:rPr lang="en-US" sz="2800" dirty="0" err="1">
                <a:latin typeface="Arial" pitchFamily="34" charset="0"/>
                <a:cs typeface="Arial" pitchFamily="34" charset="0"/>
              </a:rPr>
              <a:t>tính</a:t>
            </a:r>
            <a:r>
              <a:rPr lang="en-US" sz="2800" dirty="0">
                <a:latin typeface="Arial" pitchFamily="34" charset="0"/>
                <a:cs typeface="Arial" pitchFamily="34" charset="0"/>
              </a:rPr>
              <a:t> </a:t>
            </a:r>
            <a:r>
              <a:rPr lang="en-US" sz="2800" dirty="0" err="1">
                <a:latin typeface="Arial" pitchFamily="34" charset="0"/>
                <a:cs typeface="Arial" pitchFamily="34" charset="0"/>
              </a:rPr>
              <a:t>được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Pi </a:t>
            </a:r>
            <a:r>
              <a:rPr lang="en-US" sz="2800" dirty="0" err="1">
                <a:latin typeface="Arial" pitchFamily="34" charset="0"/>
                <a:cs typeface="Arial" pitchFamily="34" charset="0"/>
              </a:rPr>
              <a:t>đến</a:t>
            </a:r>
            <a:r>
              <a:rPr lang="en-US" sz="2800" dirty="0">
                <a:latin typeface="Arial" pitchFamily="34" charset="0"/>
                <a:cs typeface="Arial" pitchFamily="34" charset="0"/>
              </a:rPr>
              <a:t> 7 </a:t>
            </a:r>
            <a:r>
              <a:rPr lang="en-US" sz="2800" dirty="0" err="1">
                <a:latin typeface="Arial" pitchFamily="34" charset="0"/>
                <a:cs typeface="Arial" pitchFamily="34" charset="0"/>
              </a:rPr>
              <a:t>chữ</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thập</a:t>
            </a:r>
            <a:r>
              <a:rPr lang="en-US" sz="2800" dirty="0">
                <a:latin typeface="Arial" pitchFamily="34" charset="0"/>
                <a:cs typeface="Arial" pitchFamily="34" charset="0"/>
              </a:rPr>
              <a:t> </a:t>
            </a:r>
            <a:r>
              <a:rPr lang="en-US" sz="2800" dirty="0" err="1">
                <a:latin typeface="Arial" pitchFamily="34" charset="0"/>
                <a:cs typeface="Arial" pitchFamily="34" charset="0"/>
              </a:rPr>
              <a:t>phân</a:t>
            </a:r>
            <a:r>
              <a:rPr lang="en-US" sz="2800" dirty="0">
                <a:latin typeface="Arial" pitchFamily="34" charset="0"/>
                <a:cs typeface="Arial" pitchFamily="34" charset="0"/>
              </a:rPr>
              <a:t>.</a:t>
            </a:r>
          </a:p>
        </p:txBody>
      </p:sp>
      <p:sp>
        <p:nvSpPr>
          <p:cNvPr id="7" name="TextBox 6">
            <a:extLst>
              <a:ext uri="{FF2B5EF4-FFF2-40B4-BE49-F238E27FC236}">
                <a16:creationId xmlns:a16="http://schemas.microsoft.com/office/drawing/2014/main" id="{EBBE4CBB-88F7-A10A-358E-3A441B9A21CB}"/>
              </a:ext>
            </a:extLst>
          </p:cNvPr>
          <p:cNvSpPr txBox="1"/>
          <p:nvPr/>
        </p:nvSpPr>
        <p:spPr>
          <a:xfrm>
            <a:off x="3099745" y="4033193"/>
            <a:ext cx="8995035" cy="954105"/>
          </a:xfrm>
          <a:prstGeom prst="rect">
            <a:avLst/>
          </a:prstGeom>
          <a:noFill/>
        </p:spPr>
        <p:txBody>
          <a:bodyPr wrap="square" lIns="91438" tIns="45719" rIns="91438" bIns="45719">
            <a:spAutoFit/>
          </a:bodyPr>
          <a:lstStyle/>
          <a:p>
            <a:pPr algn="just" defTabSz="914377">
              <a:defRPr/>
            </a:pPr>
            <a:r>
              <a:rPr lang="en-US" sz="2800" dirty="0">
                <a:latin typeface="Arial" pitchFamily="34" charset="0"/>
                <a:cs typeface="Arial" pitchFamily="34" charset="0"/>
              </a:rPr>
              <a:t>- </a:t>
            </a:r>
            <a:r>
              <a:rPr lang="en-US" sz="2800" dirty="0" err="1">
                <a:latin typeface="Arial" pitchFamily="34" charset="0"/>
                <a:cs typeface="Arial" pitchFamily="34" charset="0"/>
              </a:rPr>
              <a:t>Bốn</a:t>
            </a:r>
            <a:r>
              <a:rPr lang="en-US" sz="2800" dirty="0">
                <a:latin typeface="Arial" pitchFamily="34" charset="0"/>
                <a:cs typeface="Arial" pitchFamily="34" charset="0"/>
              </a:rPr>
              <a:t> </a:t>
            </a:r>
            <a:r>
              <a:rPr lang="en-US" sz="2800" dirty="0" err="1">
                <a:latin typeface="Arial" pitchFamily="34" charset="0"/>
                <a:cs typeface="Arial" pitchFamily="34" charset="0"/>
              </a:rPr>
              <a:t>phát</a:t>
            </a:r>
            <a:r>
              <a:rPr lang="en-US" sz="2800" dirty="0">
                <a:latin typeface="Arial" pitchFamily="34" charset="0"/>
                <a:cs typeface="Arial" pitchFamily="34" charset="0"/>
              </a:rPr>
              <a:t> minh </a:t>
            </a:r>
            <a:r>
              <a:rPr lang="en-US" sz="2800" dirty="0" err="1">
                <a:latin typeface="Arial" pitchFamily="34" charset="0"/>
                <a:cs typeface="Arial" pitchFamily="34" charset="0"/>
              </a:rPr>
              <a:t>quan</a:t>
            </a:r>
            <a:r>
              <a:rPr lang="en-US" sz="2800" dirty="0">
                <a:latin typeface="Arial" pitchFamily="34" charset="0"/>
                <a:cs typeface="Arial" pitchFamily="34" charset="0"/>
              </a:rPr>
              <a:t> </a:t>
            </a:r>
            <a:r>
              <a:rPr lang="en-US" sz="2800" dirty="0" err="1">
                <a:latin typeface="Arial" pitchFamily="34" charset="0"/>
                <a:cs typeface="Arial" pitchFamily="34" charset="0"/>
              </a:rPr>
              <a:t>trọng</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kĩ</a:t>
            </a:r>
            <a:r>
              <a:rPr lang="en-US" sz="2800" dirty="0">
                <a:latin typeface="Arial" pitchFamily="34" charset="0"/>
                <a:cs typeface="Arial" pitchFamily="34" charset="0"/>
              </a:rPr>
              <a:t> </a:t>
            </a:r>
            <a:r>
              <a:rPr lang="en-US" sz="2800" dirty="0" err="1">
                <a:latin typeface="Arial" pitchFamily="34" charset="0"/>
                <a:cs typeface="Arial" pitchFamily="34" charset="0"/>
              </a:rPr>
              <a:t>thuật</a:t>
            </a:r>
            <a:r>
              <a:rPr lang="en-US" sz="2800" dirty="0">
                <a:latin typeface="Arial" pitchFamily="34" charset="0"/>
                <a:cs typeface="Arial" pitchFamily="34" charset="0"/>
              </a:rPr>
              <a:t> in, </a:t>
            </a:r>
            <a:r>
              <a:rPr lang="en-US" sz="2800" dirty="0" err="1">
                <a:latin typeface="Arial" pitchFamily="34" charset="0"/>
                <a:cs typeface="Arial" pitchFamily="34" charset="0"/>
              </a:rPr>
              <a:t>làm</a:t>
            </a:r>
            <a:r>
              <a:rPr lang="en-US" sz="2800" dirty="0">
                <a:latin typeface="Arial" pitchFamily="34" charset="0"/>
                <a:cs typeface="Arial" pitchFamily="34" charset="0"/>
              </a:rPr>
              <a:t> </a:t>
            </a:r>
            <a:r>
              <a:rPr lang="en-US" sz="2800" dirty="0" err="1">
                <a:latin typeface="Arial" pitchFamily="34" charset="0"/>
                <a:cs typeface="Arial" pitchFamily="34" charset="0"/>
              </a:rPr>
              <a:t>giấy</a:t>
            </a:r>
            <a:r>
              <a:rPr lang="en-US" sz="2800" dirty="0">
                <a:latin typeface="Arial" pitchFamily="34" charset="0"/>
                <a:cs typeface="Arial" pitchFamily="34" charset="0"/>
              </a:rPr>
              <a:t>, </a:t>
            </a:r>
            <a:r>
              <a:rPr lang="en-US" sz="2800" dirty="0" err="1">
                <a:latin typeface="Arial" pitchFamily="34" charset="0"/>
                <a:cs typeface="Arial" pitchFamily="34" charset="0"/>
              </a:rPr>
              <a:t>thuốc</a:t>
            </a:r>
            <a:r>
              <a:rPr lang="en-US" sz="2800" dirty="0">
                <a:latin typeface="Arial" pitchFamily="34" charset="0"/>
                <a:cs typeface="Arial" pitchFamily="34" charset="0"/>
              </a:rPr>
              <a:t> </a:t>
            </a:r>
            <a:r>
              <a:rPr lang="en-US" sz="2800" dirty="0" err="1">
                <a:latin typeface="Arial" pitchFamily="34" charset="0"/>
                <a:cs typeface="Arial" pitchFamily="34" charset="0"/>
              </a:rPr>
              <a:t>súng</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la </a:t>
            </a:r>
            <a:r>
              <a:rPr lang="en-US" sz="2800" dirty="0" err="1">
                <a:latin typeface="Arial" pitchFamily="34" charset="0"/>
                <a:cs typeface="Arial" pitchFamily="34" charset="0"/>
              </a:rPr>
              <a:t>bàn</a:t>
            </a:r>
            <a:r>
              <a:rPr lang="en-US" sz="2800" dirty="0">
                <a:solidFill>
                  <a:prstClr val="black"/>
                </a:solidFill>
                <a:latin typeface="Arial" pitchFamily="34" charset="0"/>
                <a:cs typeface="Arial" pitchFamily="34" charset="0"/>
              </a:rPr>
              <a:t>.</a:t>
            </a:r>
          </a:p>
        </p:txBody>
      </p:sp>
    </p:spTree>
    <p:extLst>
      <p:ext uri="{BB962C8B-B14F-4D97-AF65-F5344CB8AC3E}">
        <p14:creationId xmlns:p14="http://schemas.microsoft.com/office/powerpoint/2010/main" val="3566883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21214" y="0"/>
            <a:ext cx="6800814" cy="1310583"/>
            <a:chOff x="2921214" y="0"/>
            <a:chExt cx="6800814" cy="1310583"/>
          </a:xfrm>
        </p:grpSpPr>
        <p:grpSp>
          <p:nvGrpSpPr>
            <p:cNvPr id="3" name="Group 28"/>
            <p:cNvGrpSpPr/>
            <p:nvPr/>
          </p:nvGrpSpPr>
          <p:grpSpPr>
            <a:xfrm>
              <a:off x="2921214" y="0"/>
              <a:ext cx="6800814" cy="1310583"/>
              <a:chOff x="0" y="0"/>
              <a:chExt cx="1361617" cy="317500"/>
            </a:xfrm>
          </p:grpSpPr>
          <p:sp>
            <p:nvSpPr>
              <p:cNvPr id="5"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ED6A5A"/>
              </a:solidFill>
            </p:spPr>
          </p:sp>
          <p:sp>
            <p:nvSpPr>
              <p:cNvPr id="6"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5"/>
            <p:cNvSpPr txBox="1"/>
            <p:nvPr/>
          </p:nvSpPr>
          <p:spPr>
            <a:xfrm>
              <a:off x="3667873" y="39756"/>
              <a:ext cx="5307495" cy="1107996"/>
            </a:xfrm>
            <a:prstGeom prst="rect">
              <a:avLst/>
            </a:prstGeom>
          </p:spPr>
          <p:txBody>
            <a:bodyPr wrap="square" lIns="0" tIns="0" rIns="0" bIns="0" rtlCol="0" anchor="t">
              <a:spAutoFit/>
            </a:bodyPr>
            <a:lstStyle/>
            <a:p>
              <a:pPr algn="ctr"/>
              <a:r>
                <a:rPr lang="en-US" sz="3600" b="1" spc="225" dirty="0" err="1">
                  <a:solidFill>
                    <a:srgbClr val="FFFFFF"/>
                  </a:solidFill>
                  <a:latin typeface="Agrandir Bold"/>
                </a:rPr>
                <a:t>Những</a:t>
              </a:r>
              <a:r>
                <a:rPr lang="en-US" sz="3600" b="1" spc="225" dirty="0">
                  <a:solidFill>
                    <a:srgbClr val="FFFFFF"/>
                  </a:solidFill>
                  <a:latin typeface="Agrandir Bold"/>
                </a:rPr>
                <a:t> </a:t>
              </a:r>
              <a:r>
                <a:rPr lang="en-US" sz="3600" b="1" spc="225" dirty="0" err="1">
                  <a:solidFill>
                    <a:srgbClr val="FFFFFF"/>
                  </a:solidFill>
                  <a:latin typeface="Agrandir Bold"/>
                </a:rPr>
                <a:t>thành</a:t>
              </a:r>
              <a:r>
                <a:rPr lang="en-US" sz="3600" b="1" spc="225" dirty="0">
                  <a:solidFill>
                    <a:srgbClr val="FFFFFF"/>
                  </a:solidFill>
                  <a:latin typeface="Agrandir Bold"/>
                </a:rPr>
                <a:t> </a:t>
              </a:r>
              <a:r>
                <a:rPr lang="en-US" sz="3600" b="1" spc="225" dirty="0" err="1">
                  <a:solidFill>
                    <a:srgbClr val="FFFFFF"/>
                  </a:solidFill>
                  <a:latin typeface="Agrandir Bold"/>
                </a:rPr>
                <a:t>tựu</a:t>
              </a:r>
              <a:r>
                <a:rPr lang="en-US" sz="3600" b="1" spc="225" dirty="0">
                  <a:solidFill>
                    <a:srgbClr val="FFFFFF"/>
                  </a:solidFill>
                  <a:latin typeface="Agrandir Bold"/>
                </a:rPr>
                <a:t> </a:t>
              </a:r>
              <a:r>
                <a:rPr lang="en-US" sz="3600" b="1" spc="225" dirty="0" err="1">
                  <a:solidFill>
                    <a:srgbClr val="FFFFFF"/>
                  </a:solidFill>
                  <a:latin typeface="Agrandir Bold"/>
                </a:rPr>
                <a:t>tiêu</a:t>
              </a:r>
              <a:r>
                <a:rPr lang="en-US" sz="3600" b="1" spc="225" dirty="0">
                  <a:solidFill>
                    <a:srgbClr val="FFFFFF"/>
                  </a:solidFill>
                  <a:latin typeface="Agrandir Bold"/>
                </a:rPr>
                <a:t> </a:t>
              </a:r>
              <a:r>
                <a:rPr lang="en-US" sz="3600" b="1" spc="225" dirty="0" err="1">
                  <a:solidFill>
                    <a:srgbClr val="FFFFFF"/>
                  </a:solidFill>
                  <a:latin typeface="Agrandir Bold"/>
                </a:rPr>
                <a:t>biểu</a:t>
              </a:r>
              <a:endParaRPr lang="en-US" sz="3600" b="1" spc="225" dirty="0">
                <a:solidFill>
                  <a:srgbClr val="FFFFFF"/>
                </a:solidFill>
                <a:latin typeface="Agrandir Bold"/>
              </a:endParaRPr>
            </a:p>
          </p:txBody>
        </p:sp>
      </p:grpSp>
      <p:grpSp>
        <p:nvGrpSpPr>
          <p:cNvPr id="7" name="Group 6"/>
          <p:cNvGrpSpPr/>
          <p:nvPr/>
        </p:nvGrpSpPr>
        <p:grpSpPr>
          <a:xfrm>
            <a:off x="165533" y="1321664"/>
            <a:ext cx="4586998" cy="5308878"/>
            <a:chOff x="266259" y="1310583"/>
            <a:chExt cx="4586998" cy="5308878"/>
          </a:xfrm>
        </p:grpSpPr>
        <p:grpSp>
          <p:nvGrpSpPr>
            <p:cNvPr id="8" name="Group 4"/>
            <p:cNvGrpSpPr/>
            <p:nvPr/>
          </p:nvGrpSpPr>
          <p:grpSpPr>
            <a:xfrm>
              <a:off x="266259" y="1310583"/>
              <a:ext cx="4586998" cy="5308878"/>
              <a:chOff x="0" y="0"/>
              <a:chExt cx="1570252" cy="1779387"/>
            </a:xfrm>
          </p:grpSpPr>
          <p:sp>
            <p:nvSpPr>
              <p:cNvPr id="12"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sp>
          <p:sp>
            <p:nvSpPr>
              <p:cNvPr id="13"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CCFFCC"/>
              </a:solidFill>
            </p:spPr>
          </p:sp>
          <p:sp>
            <p:nvSpPr>
              <p:cNvPr id="14"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sp>
        </p:grpSp>
        <p:grpSp>
          <p:nvGrpSpPr>
            <p:cNvPr id="9" name="Group 16"/>
            <p:cNvGrpSpPr/>
            <p:nvPr/>
          </p:nvGrpSpPr>
          <p:grpSpPr>
            <a:xfrm>
              <a:off x="412038" y="1503589"/>
              <a:ext cx="4198458" cy="823276"/>
              <a:chOff x="0" y="0"/>
              <a:chExt cx="10736290" cy="1913890"/>
            </a:xfrm>
          </p:grpSpPr>
          <p:sp>
            <p:nvSpPr>
              <p:cNvPr id="11"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sp>
          <p:nvSpPr>
            <p:cNvPr id="10" name="TextBox 27"/>
            <p:cNvSpPr txBox="1"/>
            <p:nvPr/>
          </p:nvSpPr>
          <p:spPr>
            <a:xfrm>
              <a:off x="904774" y="1722866"/>
              <a:ext cx="3082207" cy="384721"/>
            </a:xfrm>
            <a:prstGeom prst="rect">
              <a:avLst/>
            </a:prstGeom>
          </p:spPr>
          <p:txBody>
            <a:bodyPr lIns="0" tIns="0" rIns="0" bIns="0" rtlCol="0" anchor="t">
              <a:spAutoFit/>
            </a:bodyPr>
            <a:lstStyle/>
            <a:p>
              <a:pPr algn="ctr">
                <a:lnSpc>
                  <a:spcPts val="2999"/>
                </a:lnSpc>
              </a:pPr>
              <a:r>
                <a:rPr lang="en-US" sz="2999" b="1">
                  <a:solidFill>
                    <a:srgbClr val="704430"/>
                  </a:solidFill>
                  <a:latin typeface="Nunito"/>
                </a:rPr>
                <a:t>* TOÁN HỌC</a:t>
              </a:r>
            </a:p>
          </p:txBody>
        </p:sp>
      </p:grpSp>
      <p:sp>
        <p:nvSpPr>
          <p:cNvPr id="15" name="TextBox 14"/>
          <p:cNvSpPr txBox="1"/>
          <p:nvPr/>
        </p:nvSpPr>
        <p:spPr>
          <a:xfrm>
            <a:off x="436356" y="2493061"/>
            <a:ext cx="3817592" cy="2554545"/>
          </a:xfrm>
          <a:prstGeom prst="rect">
            <a:avLst/>
          </a:prstGeom>
          <a:noFill/>
        </p:spPr>
        <p:txBody>
          <a:bodyPr wrap="square" rtlCol="0">
            <a:spAutoFit/>
          </a:bodyPr>
          <a:lstStyle/>
          <a:p>
            <a:r>
              <a:rPr lang="en-US" sz="3200" b="1"/>
              <a:t>- Cuốn </a:t>
            </a:r>
            <a:r>
              <a:rPr lang="en-US" sz="3200" b="1" i="1"/>
              <a:t>Cửu chương toán thuật</a:t>
            </a:r>
          </a:p>
          <a:p>
            <a:r>
              <a:rPr lang="en-US" sz="3200" b="1"/>
              <a:t>- Tổ Xung Chi tính được số Pi đến 7 chữ số thập phân</a:t>
            </a:r>
          </a:p>
        </p:txBody>
      </p:sp>
      <p:grpSp>
        <p:nvGrpSpPr>
          <p:cNvPr id="18" name="Group 17"/>
          <p:cNvGrpSpPr/>
          <p:nvPr/>
        </p:nvGrpSpPr>
        <p:grpSpPr>
          <a:xfrm>
            <a:off x="4844186" y="1359555"/>
            <a:ext cx="6735740" cy="4711620"/>
            <a:chOff x="4844186" y="1359555"/>
            <a:chExt cx="6735740" cy="4711620"/>
          </a:xfrm>
        </p:grpSpPr>
        <p:pic>
          <p:nvPicPr>
            <p:cNvPr id="16" name="Picture 15"/>
            <p:cNvPicPr>
              <a:picLocks noChangeAspect="1"/>
            </p:cNvPicPr>
            <p:nvPr/>
          </p:nvPicPr>
          <p:blipFill rotWithShape="1">
            <a:blip r:embed="rId2"/>
            <a:srcRect l="20565" t="16168" r="20003" b="21875"/>
            <a:stretch/>
          </p:blipFill>
          <p:spPr>
            <a:xfrm>
              <a:off x="4844186" y="1359555"/>
              <a:ext cx="6735740" cy="3947941"/>
            </a:xfrm>
            <a:prstGeom prst="rect">
              <a:avLst/>
            </a:prstGeom>
          </p:spPr>
        </p:pic>
        <p:sp>
          <p:nvSpPr>
            <p:cNvPr id="17" name="TextBox 16"/>
            <p:cNvSpPr txBox="1"/>
            <p:nvPr/>
          </p:nvSpPr>
          <p:spPr>
            <a:xfrm>
              <a:off x="4952866" y="5486400"/>
              <a:ext cx="6556647" cy="584775"/>
            </a:xfrm>
            <a:prstGeom prst="rect">
              <a:avLst/>
            </a:prstGeom>
            <a:noFill/>
          </p:spPr>
          <p:txBody>
            <a:bodyPr wrap="square" rtlCol="0">
              <a:spAutoFit/>
            </a:bodyPr>
            <a:lstStyle/>
            <a:p>
              <a:pPr algn="ctr"/>
              <a:r>
                <a:rPr lang="en-US" sz="3200" b="1"/>
                <a:t>Cửu chương toán thuật</a:t>
              </a:r>
            </a:p>
          </p:txBody>
        </p:sp>
      </p:grpSp>
      <p:pic>
        <p:nvPicPr>
          <p:cNvPr id="19" name="Picture 18"/>
          <p:cNvPicPr>
            <a:picLocks noChangeAspect="1"/>
          </p:cNvPicPr>
          <p:nvPr/>
        </p:nvPicPr>
        <p:blipFill rotWithShape="1">
          <a:blip r:embed="rId3"/>
          <a:srcRect l="17356" t="18614" r="13130" b="21603"/>
          <a:stretch/>
        </p:blipFill>
        <p:spPr>
          <a:xfrm>
            <a:off x="4942534" y="2074584"/>
            <a:ext cx="6871252" cy="3322364"/>
          </a:xfrm>
          <a:prstGeom prst="rect">
            <a:avLst/>
          </a:prstGeom>
        </p:spPr>
      </p:pic>
    </p:spTree>
    <p:extLst>
      <p:ext uri="{BB962C8B-B14F-4D97-AF65-F5344CB8AC3E}">
        <p14:creationId xmlns:p14="http://schemas.microsoft.com/office/powerpoint/2010/main" val="24892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1">
            <a:extLst>
              <a:ext uri="{FF2B5EF4-FFF2-40B4-BE49-F238E27FC236}">
                <a16:creationId xmlns:a16="http://schemas.microsoft.com/office/drawing/2014/main" id="{17289C06-BCE2-4F68-B09E-DEC076D5470D}"/>
              </a:ext>
            </a:extLst>
          </p:cNvPr>
          <p:cNvSpPr txBox="1"/>
          <p:nvPr/>
        </p:nvSpPr>
        <p:spPr>
          <a:xfrm>
            <a:off x="3279087" y="3780155"/>
            <a:ext cx="56338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j-lt"/>
                <a:ea typeface="+mn-ea"/>
                <a:cs typeface="+mn-cs"/>
              </a:rPr>
              <a:t>TƯỢNG PHẬT CHÙA LẠC SƠN</a:t>
            </a:r>
            <a:endParaRPr kumimoji="0" lang="vi-VN" sz="3600" b="1" i="0" u="none" strike="noStrike" kern="1200" cap="none" spc="0" normalizeH="0" baseline="0" noProof="0" dirty="0">
              <a:ln>
                <a:noFill/>
              </a:ln>
              <a:solidFill>
                <a:srgbClr val="0070C0"/>
              </a:solidFill>
              <a:effectLst/>
              <a:uLnTx/>
              <a:uFillTx/>
              <a:latin typeface="+mj-lt"/>
              <a:ea typeface="+mn-ea"/>
              <a:cs typeface="+mn-cs"/>
            </a:endParaRPr>
          </a:p>
        </p:txBody>
      </p:sp>
      <p:sp>
        <p:nvSpPr>
          <p:cNvPr id="9" name="!!2543">
            <a:extLst>
              <a:ext uri="{FF2B5EF4-FFF2-40B4-BE49-F238E27FC236}">
                <a16:creationId xmlns:a16="http://schemas.microsoft.com/office/drawing/2014/main" id="{96C8F948-D902-4404-823D-C0F86A105E0B}"/>
              </a:ext>
            </a:extLst>
          </p:cNvPr>
          <p:cNvSpPr/>
          <p:nvPr/>
        </p:nvSpPr>
        <p:spPr>
          <a:xfrm>
            <a:off x="0" y="-861380"/>
            <a:ext cx="12192000" cy="4572000"/>
          </a:xfrm>
          <a:prstGeom prst="rect">
            <a:avLst/>
          </a:prstGeom>
          <a:blipFill>
            <a:blip r:embed="rId2"/>
            <a:srcRect/>
            <a:stretch>
              <a:fillRect t="-8333" b="-9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3">
            <a:extLst>
              <a:ext uri="{FF2B5EF4-FFF2-40B4-BE49-F238E27FC236}">
                <a16:creationId xmlns:a16="http://schemas.microsoft.com/office/drawing/2014/main" id="{61FB2773-C21A-47BB-8025-950F306CE51A}"/>
              </a:ext>
            </a:extLst>
          </p:cNvPr>
          <p:cNvSpPr txBox="1"/>
          <p:nvPr/>
        </p:nvSpPr>
        <p:spPr>
          <a:xfrm>
            <a:off x="106017" y="4417644"/>
            <a:ext cx="11887200"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5F5F5F"/>
                </a:solidFill>
                <a:effectLst/>
                <a:uLnTx/>
                <a:uFillTx/>
                <a:latin typeface="+mj-lt"/>
                <a:ea typeface="+mn-ea"/>
                <a:cs typeface="+mn-cs"/>
              </a:rPr>
              <a:t>Là tượng Phật bằng đá cao nhất thế giới (</a:t>
            </a:r>
            <a:r>
              <a:rPr kumimoji="0" lang="vi-VN" sz="3200" b="1" i="0" u="none" strike="noStrike" kern="1200" cap="none" spc="0" normalizeH="0" baseline="0" noProof="0" dirty="0">
                <a:ln>
                  <a:noFill/>
                </a:ln>
                <a:solidFill>
                  <a:srgbClr val="61565D"/>
                </a:solidFill>
                <a:effectLst/>
                <a:uLnTx/>
                <a:uFillTx/>
                <a:latin typeface="+mj-lt"/>
                <a:ea typeface="+mn-ea"/>
                <a:cs typeface="+mn-cs"/>
              </a:rPr>
              <a:t>71m)</a:t>
            </a:r>
            <a:r>
              <a:rPr kumimoji="0" lang="vi-VN" sz="3200" b="1" i="0" u="none" strike="noStrike" kern="1200" cap="none" spc="0" normalizeH="0" baseline="0" noProof="0" dirty="0">
                <a:ln>
                  <a:noFill/>
                </a:ln>
                <a:solidFill>
                  <a:srgbClr val="5F5F5F"/>
                </a:solidFill>
                <a:effectLst/>
                <a:uLnTx/>
                <a:uFillTx/>
                <a:latin typeface="+mj-lt"/>
                <a:ea typeface="+mn-ea"/>
                <a:cs typeface="+mn-cs"/>
              </a:rPr>
              <a:t> được tạc vào thời nhà Đường ở miền nam tỉnh Tứ Xuyên của Trung Quốc. Người khởi xướng kiến tạo Lạc Sơn Đại Phật là Hòa thượng Hải Thông. Bức tượng tạc trong hơn 90 năm thì hoàn thành</a:t>
            </a:r>
            <a:endParaRPr kumimoji="0" lang="en-US" sz="3200" b="1" i="0" u="none" strike="noStrike" kern="1200" cap="none" spc="0" normalizeH="0" baseline="0" noProof="0" dirty="0">
              <a:ln>
                <a:noFill/>
              </a:ln>
              <a:solidFill>
                <a:srgbClr val="5F5F5F"/>
              </a:solidFill>
              <a:effectLst/>
              <a:uLnTx/>
              <a:uFillTx/>
              <a:latin typeface="+mj-lt"/>
              <a:ea typeface="+mn-ea"/>
              <a:cs typeface="+mn-cs"/>
            </a:endParaRPr>
          </a:p>
        </p:txBody>
      </p:sp>
      <p:sp>
        <p:nvSpPr>
          <p:cNvPr id="5" name="Rectangle: Rounded Corners 4">
            <a:extLst>
              <a:ext uri="{FF2B5EF4-FFF2-40B4-BE49-F238E27FC236}">
                <a16:creationId xmlns:a16="http://schemas.microsoft.com/office/drawing/2014/main" id="{2B2405F6-807E-40E5-AFF2-F2248054273B}"/>
              </a:ext>
            </a:extLst>
          </p:cNvPr>
          <p:cNvSpPr/>
          <p:nvPr/>
        </p:nvSpPr>
        <p:spPr>
          <a:xfrm>
            <a:off x="1226127" y="7287393"/>
            <a:ext cx="1132609" cy="4698459"/>
          </a:xfrm>
          <a:prstGeom prst="roundRect">
            <a:avLst>
              <a:gd name="adj" fmla="val 12997"/>
            </a:avLst>
          </a:prstGeom>
          <a:blipFill>
            <a:blip r:embed="rId3"/>
            <a:srcRect/>
            <a:stretch>
              <a:fillRect l="-364835" r="-3648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mj-lt"/>
              <a:ea typeface="+mn-ea"/>
              <a:cs typeface="+mn-cs"/>
            </a:endParaRPr>
          </a:p>
        </p:txBody>
      </p:sp>
      <p:sp>
        <p:nvSpPr>
          <p:cNvPr id="6" name="Rectangle: Rounded Corners 5">
            <a:extLst>
              <a:ext uri="{FF2B5EF4-FFF2-40B4-BE49-F238E27FC236}">
                <a16:creationId xmlns:a16="http://schemas.microsoft.com/office/drawing/2014/main" id="{EBB4FD6C-1414-451E-8EAC-216B5241326C}"/>
              </a:ext>
            </a:extLst>
          </p:cNvPr>
          <p:cNvSpPr/>
          <p:nvPr/>
        </p:nvSpPr>
        <p:spPr>
          <a:xfrm>
            <a:off x="3377911" y="7926299"/>
            <a:ext cx="1132609" cy="4698459"/>
          </a:xfrm>
          <a:prstGeom prst="roundRect">
            <a:avLst>
              <a:gd name="adj" fmla="val 12997"/>
            </a:avLst>
          </a:prstGeom>
          <a:blipFill>
            <a:blip r:embed="rId4"/>
            <a:srcRect/>
            <a:stretch>
              <a:fillRect l="-198404" r="-1984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mj-lt"/>
              <a:ea typeface="+mn-ea"/>
              <a:cs typeface="+mn-cs"/>
            </a:endParaRPr>
          </a:p>
        </p:txBody>
      </p:sp>
      <p:sp>
        <p:nvSpPr>
          <p:cNvPr id="7" name="Rectangle: Rounded Corners 6">
            <a:extLst>
              <a:ext uri="{FF2B5EF4-FFF2-40B4-BE49-F238E27FC236}">
                <a16:creationId xmlns:a16="http://schemas.microsoft.com/office/drawing/2014/main" id="{6BE45C44-DC46-4535-98FF-98ECD10C60DC}"/>
              </a:ext>
            </a:extLst>
          </p:cNvPr>
          <p:cNvSpPr/>
          <p:nvPr/>
        </p:nvSpPr>
        <p:spPr>
          <a:xfrm>
            <a:off x="5472978" y="9049474"/>
            <a:ext cx="1132609" cy="4698459"/>
          </a:xfrm>
          <a:prstGeom prst="roundRect">
            <a:avLst>
              <a:gd name="adj" fmla="val 12997"/>
            </a:avLst>
          </a:prstGeom>
          <a:blipFill>
            <a:blip r:embed="rId5"/>
            <a:srcRect/>
            <a:stretch>
              <a:fillRect l="-247082" r="-2470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mj-lt"/>
              <a:ea typeface="+mn-ea"/>
              <a:cs typeface="+mn-cs"/>
            </a:endParaRPr>
          </a:p>
        </p:txBody>
      </p:sp>
      <p:sp>
        <p:nvSpPr>
          <p:cNvPr id="8" name="Rectangle: Rounded Corners 7">
            <a:extLst>
              <a:ext uri="{FF2B5EF4-FFF2-40B4-BE49-F238E27FC236}">
                <a16:creationId xmlns:a16="http://schemas.microsoft.com/office/drawing/2014/main" id="{5F9CFB7F-0D4F-4D5E-B9B3-64143472A8AF}"/>
              </a:ext>
            </a:extLst>
          </p:cNvPr>
          <p:cNvSpPr/>
          <p:nvPr/>
        </p:nvSpPr>
        <p:spPr>
          <a:xfrm>
            <a:off x="7681479" y="10020570"/>
            <a:ext cx="1132609" cy="4698459"/>
          </a:xfrm>
          <a:prstGeom prst="roundRect">
            <a:avLst>
              <a:gd name="adj" fmla="val 12997"/>
            </a:avLst>
          </a:prstGeom>
          <a:blipFill>
            <a:blip r:embed="rId6"/>
            <a:srcRect/>
            <a:stretch>
              <a:fillRect l="-217636" r="-2176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mj-lt"/>
              <a:ea typeface="+mn-ea"/>
              <a:cs typeface="+mn-cs"/>
            </a:endParaRPr>
          </a:p>
        </p:txBody>
      </p:sp>
      <p:sp>
        <p:nvSpPr>
          <p:cNvPr id="10" name="!!3">
            <a:extLst>
              <a:ext uri="{FF2B5EF4-FFF2-40B4-BE49-F238E27FC236}">
                <a16:creationId xmlns:a16="http://schemas.microsoft.com/office/drawing/2014/main" id="{E1E7D5AB-9B92-4510-9A8A-ACFADBFD5C39}"/>
              </a:ext>
            </a:extLst>
          </p:cNvPr>
          <p:cNvSpPr/>
          <p:nvPr/>
        </p:nvSpPr>
        <p:spPr>
          <a:xfrm>
            <a:off x="9889980" y="11985852"/>
            <a:ext cx="1132609" cy="4698459"/>
          </a:xfrm>
          <a:prstGeom prst="roundRect">
            <a:avLst>
              <a:gd name="adj" fmla="val 12997"/>
            </a:avLst>
          </a:prstGeom>
          <a:blipFill>
            <a:blip r:embed="rId7"/>
            <a:srcRect/>
            <a:stretch>
              <a:fillRect l="-319190" r="-3191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2872287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21214" y="0"/>
            <a:ext cx="6800814" cy="1310583"/>
            <a:chOff x="2921214" y="0"/>
            <a:chExt cx="6800814" cy="1310583"/>
          </a:xfrm>
        </p:grpSpPr>
        <p:grpSp>
          <p:nvGrpSpPr>
            <p:cNvPr id="3" name="Group 28"/>
            <p:cNvGrpSpPr/>
            <p:nvPr/>
          </p:nvGrpSpPr>
          <p:grpSpPr>
            <a:xfrm>
              <a:off x="2921214" y="0"/>
              <a:ext cx="6800814" cy="1310583"/>
              <a:chOff x="0" y="0"/>
              <a:chExt cx="1361617" cy="317500"/>
            </a:xfrm>
          </p:grpSpPr>
          <p:sp>
            <p:nvSpPr>
              <p:cNvPr id="5"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ED6A5A"/>
              </a:solidFill>
            </p:spPr>
          </p:sp>
          <p:sp>
            <p:nvSpPr>
              <p:cNvPr id="6"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5"/>
            <p:cNvSpPr txBox="1"/>
            <p:nvPr/>
          </p:nvSpPr>
          <p:spPr>
            <a:xfrm>
              <a:off x="3667873" y="39756"/>
              <a:ext cx="5307495" cy="1107996"/>
            </a:xfrm>
            <a:prstGeom prst="rect">
              <a:avLst/>
            </a:prstGeom>
          </p:spPr>
          <p:txBody>
            <a:bodyPr wrap="square" lIns="0" tIns="0" rIns="0" bIns="0" rtlCol="0" anchor="t">
              <a:spAutoFit/>
            </a:bodyPr>
            <a:lstStyle/>
            <a:p>
              <a:pPr algn="ctr"/>
              <a:r>
                <a:rPr lang="en-US" sz="3600" b="1" spc="225" dirty="0">
                  <a:solidFill>
                    <a:srgbClr val="FFFFFF"/>
                  </a:solidFill>
                  <a:latin typeface="Agrandir Bold"/>
                </a:rPr>
                <a:t>b. </a:t>
              </a:r>
              <a:r>
                <a:rPr lang="en-US" sz="3600" b="1" spc="225" dirty="0" err="1">
                  <a:solidFill>
                    <a:srgbClr val="FFFFFF"/>
                  </a:solidFill>
                  <a:latin typeface="Agrandir Bold"/>
                </a:rPr>
                <a:t>Những</a:t>
              </a:r>
              <a:r>
                <a:rPr lang="en-US" sz="3600" b="1" spc="225" dirty="0">
                  <a:solidFill>
                    <a:srgbClr val="FFFFFF"/>
                  </a:solidFill>
                  <a:latin typeface="Agrandir Bold"/>
                </a:rPr>
                <a:t> </a:t>
              </a:r>
              <a:r>
                <a:rPr lang="en-US" sz="3600" b="1" spc="225" dirty="0" err="1">
                  <a:solidFill>
                    <a:srgbClr val="FFFFFF"/>
                  </a:solidFill>
                  <a:latin typeface="Agrandir Bold"/>
                </a:rPr>
                <a:t>thành</a:t>
              </a:r>
              <a:r>
                <a:rPr lang="en-US" sz="3600" b="1" spc="225" dirty="0">
                  <a:solidFill>
                    <a:srgbClr val="FFFFFF"/>
                  </a:solidFill>
                  <a:latin typeface="Agrandir Bold"/>
                </a:rPr>
                <a:t> </a:t>
              </a:r>
              <a:r>
                <a:rPr lang="en-US" sz="3600" b="1" spc="225" dirty="0" err="1">
                  <a:solidFill>
                    <a:srgbClr val="FFFFFF"/>
                  </a:solidFill>
                  <a:latin typeface="Agrandir Bold"/>
                </a:rPr>
                <a:t>tựu</a:t>
              </a:r>
              <a:r>
                <a:rPr lang="en-US" sz="3600" b="1" spc="225" dirty="0">
                  <a:solidFill>
                    <a:srgbClr val="FFFFFF"/>
                  </a:solidFill>
                  <a:latin typeface="Agrandir Bold"/>
                </a:rPr>
                <a:t> </a:t>
              </a:r>
              <a:r>
                <a:rPr lang="en-US" sz="3600" b="1" spc="225" dirty="0" err="1">
                  <a:solidFill>
                    <a:srgbClr val="FFFFFF"/>
                  </a:solidFill>
                  <a:latin typeface="Agrandir Bold"/>
                </a:rPr>
                <a:t>tiêu</a:t>
              </a:r>
              <a:r>
                <a:rPr lang="en-US" sz="3600" b="1" spc="225" dirty="0">
                  <a:solidFill>
                    <a:srgbClr val="FFFFFF"/>
                  </a:solidFill>
                  <a:latin typeface="Agrandir Bold"/>
                </a:rPr>
                <a:t> </a:t>
              </a:r>
              <a:r>
                <a:rPr lang="en-US" sz="3600" b="1" spc="225" dirty="0" err="1">
                  <a:solidFill>
                    <a:srgbClr val="FFFFFF"/>
                  </a:solidFill>
                  <a:latin typeface="Agrandir Bold"/>
                </a:rPr>
                <a:t>biểu</a:t>
              </a:r>
              <a:endParaRPr lang="en-US" sz="3600" b="1" spc="225" dirty="0">
                <a:solidFill>
                  <a:srgbClr val="FFFFFF"/>
                </a:solidFill>
                <a:latin typeface="Agrandir Bold"/>
              </a:endParaRPr>
            </a:p>
          </p:txBody>
        </p:sp>
      </p:grpSp>
      <p:grpSp>
        <p:nvGrpSpPr>
          <p:cNvPr id="7" name="Group 6"/>
          <p:cNvGrpSpPr/>
          <p:nvPr/>
        </p:nvGrpSpPr>
        <p:grpSpPr>
          <a:xfrm>
            <a:off x="165533" y="1321664"/>
            <a:ext cx="4586998" cy="5308878"/>
            <a:chOff x="266259" y="1310583"/>
            <a:chExt cx="4586998" cy="5308878"/>
          </a:xfrm>
        </p:grpSpPr>
        <p:grpSp>
          <p:nvGrpSpPr>
            <p:cNvPr id="8" name="Group 4"/>
            <p:cNvGrpSpPr/>
            <p:nvPr/>
          </p:nvGrpSpPr>
          <p:grpSpPr>
            <a:xfrm>
              <a:off x="266259" y="1310583"/>
              <a:ext cx="4586998" cy="5308878"/>
              <a:chOff x="0" y="0"/>
              <a:chExt cx="1570252" cy="1779387"/>
            </a:xfrm>
          </p:grpSpPr>
          <p:sp>
            <p:nvSpPr>
              <p:cNvPr id="12"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sp>
          <p:sp>
            <p:nvSpPr>
              <p:cNvPr id="13"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CCFFCC"/>
              </a:solidFill>
            </p:spPr>
          </p:sp>
          <p:sp>
            <p:nvSpPr>
              <p:cNvPr id="14"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sp>
        </p:grpSp>
        <p:grpSp>
          <p:nvGrpSpPr>
            <p:cNvPr id="9" name="Group 16"/>
            <p:cNvGrpSpPr/>
            <p:nvPr/>
          </p:nvGrpSpPr>
          <p:grpSpPr>
            <a:xfrm>
              <a:off x="412038" y="1503589"/>
              <a:ext cx="4198458" cy="823276"/>
              <a:chOff x="0" y="0"/>
              <a:chExt cx="10736290" cy="1913890"/>
            </a:xfrm>
          </p:grpSpPr>
          <p:sp>
            <p:nvSpPr>
              <p:cNvPr id="11"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sp>
          <p:nvSpPr>
            <p:cNvPr id="10" name="TextBox 27"/>
            <p:cNvSpPr txBox="1"/>
            <p:nvPr/>
          </p:nvSpPr>
          <p:spPr>
            <a:xfrm>
              <a:off x="904774" y="1722866"/>
              <a:ext cx="3082207" cy="384721"/>
            </a:xfrm>
            <a:prstGeom prst="rect">
              <a:avLst/>
            </a:prstGeom>
          </p:spPr>
          <p:txBody>
            <a:bodyPr lIns="0" tIns="0" rIns="0" bIns="0" rtlCol="0" anchor="t">
              <a:spAutoFit/>
            </a:bodyPr>
            <a:lstStyle/>
            <a:p>
              <a:pPr algn="ctr">
                <a:lnSpc>
                  <a:spcPts val="2999"/>
                </a:lnSpc>
              </a:pPr>
              <a:r>
                <a:rPr lang="en-US" sz="2999" b="1">
                  <a:solidFill>
                    <a:srgbClr val="704430"/>
                  </a:solidFill>
                  <a:latin typeface="Nunito"/>
                </a:rPr>
                <a:t>* KĨ THUẬT</a:t>
              </a:r>
            </a:p>
          </p:txBody>
        </p:sp>
      </p:grpSp>
      <p:sp>
        <p:nvSpPr>
          <p:cNvPr id="15" name="TextBox 14"/>
          <p:cNvSpPr txBox="1"/>
          <p:nvPr/>
        </p:nvSpPr>
        <p:spPr>
          <a:xfrm>
            <a:off x="436356" y="2493061"/>
            <a:ext cx="4073414" cy="646331"/>
          </a:xfrm>
          <a:prstGeom prst="rect">
            <a:avLst/>
          </a:prstGeom>
          <a:noFill/>
        </p:spPr>
        <p:txBody>
          <a:bodyPr wrap="square" rtlCol="0">
            <a:spAutoFit/>
          </a:bodyPr>
          <a:lstStyle/>
          <a:p>
            <a:r>
              <a:rPr lang="en-US" sz="3600" b="1"/>
              <a:t>- Bốn phát minh lớn</a:t>
            </a:r>
          </a:p>
        </p:txBody>
      </p:sp>
      <p:pic>
        <p:nvPicPr>
          <p:cNvPr id="16" name="Picture 45"/>
          <p:cNvPicPr>
            <a:picLocks noChangeAspect="1"/>
          </p:cNvPicPr>
          <p:nvPr/>
        </p:nvPicPr>
        <p:blipFill>
          <a:blip r:embed="rId2"/>
          <a:srcRect t="11494" r="43470" b="10849"/>
          <a:stretch>
            <a:fillRect/>
          </a:stretch>
        </p:blipFill>
        <p:spPr>
          <a:xfrm>
            <a:off x="5263629" y="1334087"/>
            <a:ext cx="5622789" cy="4436144"/>
          </a:xfrm>
          <a:prstGeom prst="rect">
            <a:avLst/>
          </a:prstGeom>
        </p:spPr>
      </p:pic>
      <p:sp>
        <p:nvSpPr>
          <p:cNvPr id="17" name="TextBox 58"/>
          <p:cNvSpPr txBox="1"/>
          <p:nvPr/>
        </p:nvSpPr>
        <p:spPr>
          <a:xfrm>
            <a:off x="882581" y="3264670"/>
            <a:ext cx="3180964" cy="1969770"/>
          </a:xfrm>
          <a:prstGeom prst="rect">
            <a:avLst/>
          </a:prstGeom>
        </p:spPr>
        <p:txBody>
          <a:bodyPr wrap="square" lIns="0" tIns="0" rIns="0" bIns="0" rtlCol="0" anchor="t">
            <a:spAutoFit/>
          </a:bodyPr>
          <a:lstStyle/>
          <a:p>
            <a:r>
              <a:rPr lang="en-US" sz="3200">
                <a:solidFill>
                  <a:srgbClr val="000000"/>
                </a:solidFill>
                <a:latin typeface="Arimo"/>
              </a:rPr>
              <a:t>1. Giấy	</a:t>
            </a:r>
          </a:p>
          <a:p>
            <a:r>
              <a:rPr lang="en-US" sz="3200">
                <a:solidFill>
                  <a:srgbClr val="000000"/>
                </a:solidFill>
                <a:latin typeface="Arimo"/>
              </a:rPr>
              <a:t>2. La bàn</a:t>
            </a:r>
          </a:p>
          <a:p>
            <a:r>
              <a:rPr lang="en-US" sz="3200">
                <a:solidFill>
                  <a:srgbClr val="000000"/>
                </a:solidFill>
                <a:latin typeface="Arimo"/>
              </a:rPr>
              <a:t>3. Thuốc súng 	</a:t>
            </a:r>
          </a:p>
          <a:p>
            <a:r>
              <a:rPr lang="en-US" sz="3200">
                <a:solidFill>
                  <a:srgbClr val="000000"/>
                </a:solidFill>
                <a:latin typeface="Arimo"/>
              </a:rPr>
              <a:t>4. Kĩ thuật in</a:t>
            </a:r>
          </a:p>
        </p:txBody>
      </p:sp>
      <p:pic>
        <p:nvPicPr>
          <p:cNvPr id="18" name="Picture 4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16046" y="1406605"/>
            <a:ext cx="594306" cy="594306"/>
          </a:xfrm>
          <a:prstGeom prst="rect">
            <a:avLst/>
          </a:prstGeom>
        </p:spPr>
      </p:pic>
      <p:pic>
        <p:nvPicPr>
          <p:cNvPr id="19" name="Picture 4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47182" y="1436794"/>
            <a:ext cx="594306" cy="594306"/>
          </a:xfrm>
          <a:prstGeom prst="rect">
            <a:avLst/>
          </a:prstGeom>
        </p:spPr>
      </p:pic>
      <p:pic>
        <p:nvPicPr>
          <p:cNvPr id="20" name="Picture 4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29891" y="3720083"/>
            <a:ext cx="580461" cy="580461"/>
          </a:xfrm>
          <a:prstGeom prst="rect">
            <a:avLst/>
          </a:prstGeom>
        </p:spPr>
      </p:pic>
      <p:pic>
        <p:nvPicPr>
          <p:cNvPr id="21" name="Picture 4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147182" y="3720082"/>
            <a:ext cx="580461" cy="580461"/>
          </a:xfrm>
          <a:prstGeom prst="rect">
            <a:avLst/>
          </a:prstGeom>
        </p:spPr>
      </p:pic>
    </p:spTree>
    <p:extLst>
      <p:ext uri="{BB962C8B-B14F-4D97-AF65-F5344CB8AC3E}">
        <p14:creationId xmlns:p14="http://schemas.microsoft.com/office/powerpoint/2010/main" val="138823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2000" t="-4000" r="-1000" b="-4000"/>
          </a:stretch>
        </a:blipFill>
        <a:effectLst/>
      </p:bgPr>
    </p:bg>
    <p:spTree>
      <p:nvGrpSpPr>
        <p:cNvPr id="1" name=""/>
        <p:cNvGrpSpPr/>
        <p:nvPr/>
      </p:nvGrpSpPr>
      <p:grpSpPr>
        <a:xfrm>
          <a:off x="0" y="0"/>
          <a:ext cx="0" cy="0"/>
          <a:chOff x="0" y="0"/>
          <a:chExt cx="0" cy="0"/>
        </a:xfrm>
      </p:grpSpPr>
      <p:pic>
        <p:nvPicPr>
          <p:cNvPr id="2" name="Picture 43"/>
          <p:cNvPicPr>
            <a:picLocks noChangeAspect="1"/>
          </p:cNvPicPr>
          <p:nvPr/>
        </p:nvPicPr>
        <p:blipFill rotWithShape="1">
          <a:blip r:embed="rId4"/>
          <a:srcRect l="6889" t="11187" b="10192"/>
          <a:stretch/>
        </p:blipFill>
        <p:spPr>
          <a:xfrm>
            <a:off x="40431" y="39756"/>
            <a:ext cx="12358512" cy="6818244"/>
          </a:xfrm>
          <a:prstGeom prst="rect">
            <a:avLst/>
          </a:prstGeom>
        </p:spPr>
      </p:pic>
      <p:sp>
        <p:nvSpPr>
          <p:cNvPr id="3" name="TextBox 57"/>
          <p:cNvSpPr txBox="1"/>
          <p:nvPr/>
        </p:nvSpPr>
        <p:spPr>
          <a:xfrm>
            <a:off x="5468973" y="186613"/>
            <a:ext cx="6653450" cy="4985980"/>
          </a:xfrm>
          <a:prstGeom prst="rect">
            <a:avLst/>
          </a:prstGeom>
          <a:solidFill>
            <a:srgbClr val="FFCCFF">
              <a:alpha val="50000"/>
            </a:srgbClr>
          </a:solidFill>
        </p:spPr>
        <p:txBody>
          <a:bodyPr wrap="square" lIns="0" tIns="0" rIns="0" bIns="0" rtlCol="0" anchor="t">
            <a:spAutoFit/>
          </a:bodyPr>
          <a:lstStyle/>
          <a:p>
            <a:pPr algn="ctr"/>
            <a:r>
              <a:rPr lang="en-US" sz="3600" b="1" dirty="0">
                <a:solidFill>
                  <a:srgbClr val="004AAD"/>
                </a:solidFill>
                <a:latin typeface="Arimo Bold"/>
              </a:rPr>
              <a:t>* Ý </a:t>
            </a:r>
            <a:r>
              <a:rPr lang="en-US" sz="3600" b="1" dirty="0" err="1">
                <a:solidFill>
                  <a:srgbClr val="004AAD"/>
                </a:solidFill>
                <a:latin typeface="Arimo Bold"/>
              </a:rPr>
              <a:t>nghĩa</a:t>
            </a:r>
            <a:r>
              <a:rPr lang="en-US" sz="3600" b="1" dirty="0">
                <a:solidFill>
                  <a:srgbClr val="004AAD"/>
                </a:solidFill>
                <a:latin typeface="Arimo Bold"/>
              </a:rPr>
              <a:t> </a:t>
            </a:r>
            <a:r>
              <a:rPr lang="en-US" sz="3600" b="1" dirty="0" err="1">
                <a:solidFill>
                  <a:srgbClr val="004AAD"/>
                </a:solidFill>
                <a:latin typeface="Arimo Bold"/>
              </a:rPr>
              <a:t>của</a:t>
            </a:r>
            <a:r>
              <a:rPr lang="en-US" sz="3600" b="1" dirty="0">
                <a:solidFill>
                  <a:srgbClr val="004AAD"/>
                </a:solidFill>
                <a:latin typeface="Arimo Bold"/>
              </a:rPr>
              <a:t> </a:t>
            </a:r>
            <a:r>
              <a:rPr lang="en-US" sz="3600" b="1" dirty="0" err="1">
                <a:solidFill>
                  <a:srgbClr val="004AAD"/>
                </a:solidFill>
                <a:latin typeface="Arimo Bold"/>
              </a:rPr>
              <a:t>văn</a:t>
            </a:r>
            <a:r>
              <a:rPr lang="en-US" sz="3600" b="1" dirty="0">
                <a:solidFill>
                  <a:srgbClr val="004AAD"/>
                </a:solidFill>
                <a:latin typeface="Arimo Bold"/>
              </a:rPr>
              <a:t> minh </a:t>
            </a:r>
            <a:r>
              <a:rPr lang="en-US" sz="3600" b="1" dirty="0" err="1">
                <a:solidFill>
                  <a:srgbClr val="004AAD"/>
                </a:solidFill>
                <a:latin typeface="Arimo Bold"/>
              </a:rPr>
              <a:t>Trung</a:t>
            </a:r>
            <a:r>
              <a:rPr lang="en-US" sz="3600" b="1" dirty="0">
                <a:solidFill>
                  <a:srgbClr val="004AAD"/>
                </a:solidFill>
                <a:latin typeface="Arimo Bold"/>
              </a:rPr>
              <a:t> </a:t>
            </a:r>
            <a:r>
              <a:rPr lang="en-US" sz="3600" b="1" dirty="0" err="1">
                <a:solidFill>
                  <a:srgbClr val="004AAD"/>
                </a:solidFill>
                <a:latin typeface="Arimo Bold"/>
              </a:rPr>
              <a:t>Hoa</a:t>
            </a:r>
            <a:r>
              <a:rPr lang="en-US" sz="3600" b="1" dirty="0">
                <a:solidFill>
                  <a:srgbClr val="004AAD"/>
                </a:solidFill>
                <a:latin typeface="Arimo Bold"/>
              </a:rPr>
              <a:t> </a:t>
            </a:r>
            <a:r>
              <a:rPr lang="en-US" sz="3600" b="1" dirty="0" err="1">
                <a:solidFill>
                  <a:srgbClr val="004AAD"/>
                </a:solidFill>
                <a:latin typeface="Arimo Bold"/>
              </a:rPr>
              <a:t>thời</a:t>
            </a:r>
            <a:r>
              <a:rPr lang="en-US" sz="3600" b="1" dirty="0">
                <a:solidFill>
                  <a:srgbClr val="004AAD"/>
                </a:solidFill>
                <a:latin typeface="Arimo Bold"/>
              </a:rPr>
              <a:t> </a:t>
            </a:r>
            <a:r>
              <a:rPr lang="en-US" sz="3600" b="1" dirty="0" err="1">
                <a:solidFill>
                  <a:srgbClr val="004AAD"/>
                </a:solidFill>
                <a:latin typeface="Arimo Bold"/>
              </a:rPr>
              <a:t>kì</a:t>
            </a:r>
            <a:r>
              <a:rPr lang="en-US" sz="3600" b="1" dirty="0">
                <a:solidFill>
                  <a:srgbClr val="004AAD"/>
                </a:solidFill>
                <a:latin typeface="Arimo Bold"/>
              </a:rPr>
              <a:t> </a:t>
            </a:r>
            <a:r>
              <a:rPr lang="en-US" sz="3600" b="1" dirty="0" err="1">
                <a:solidFill>
                  <a:srgbClr val="004AAD"/>
                </a:solidFill>
                <a:latin typeface="Arimo Bold"/>
              </a:rPr>
              <a:t>cổ</a:t>
            </a:r>
            <a:r>
              <a:rPr lang="en-US" sz="3600" b="1" dirty="0">
                <a:solidFill>
                  <a:srgbClr val="004AAD"/>
                </a:solidFill>
                <a:latin typeface="Arimo Bold"/>
              </a:rPr>
              <a:t> - </a:t>
            </a:r>
            <a:r>
              <a:rPr lang="en-US" sz="3600" b="1" dirty="0" err="1">
                <a:solidFill>
                  <a:srgbClr val="004AAD"/>
                </a:solidFill>
                <a:latin typeface="Arimo Bold"/>
              </a:rPr>
              <a:t>trung</a:t>
            </a:r>
            <a:r>
              <a:rPr lang="en-US" sz="3600" b="1" dirty="0">
                <a:solidFill>
                  <a:srgbClr val="004AAD"/>
                </a:solidFill>
                <a:latin typeface="Arimo Bold"/>
              </a:rPr>
              <a:t> </a:t>
            </a:r>
            <a:r>
              <a:rPr lang="en-US" sz="3600" b="1" dirty="0" err="1">
                <a:solidFill>
                  <a:srgbClr val="004AAD"/>
                </a:solidFill>
                <a:latin typeface="Arimo Bold"/>
              </a:rPr>
              <a:t>đại</a:t>
            </a:r>
            <a:endParaRPr lang="en-US" sz="3600" b="1" dirty="0">
              <a:solidFill>
                <a:srgbClr val="004AAD"/>
              </a:solidFill>
              <a:latin typeface="Arimo Bold"/>
            </a:endParaRPr>
          </a:p>
          <a:p>
            <a:pPr algn="just"/>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Là</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sản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phẩm</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trí</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tuệ</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lao</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động</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sáng</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tạo</a:t>
            </a:r>
            <a:r>
              <a:rPr lang="en-US" sz="3600" b="1" dirty="0">
                <a:solidFill>
                  <a:schemeClr val="accent4">
                    <a:lumMod val="50000"/>
                  </a:schemeClr>
                </a:solidFill>
                <a:latin typeface="Arimo Bold"/>
              </a:rPr>
              <a:t>.</a:t>
            </a:r>
          </a:p>
          <a:p>
            <a:pPr algn="just"/>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Đóng</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góp</a:t>
            </a:r>
            <a:r>
              <a:rPr lang="en-US" sz="3600" b="1" dirty="0">
                <a:solidFill>
                  <a:schemeClr val="accent4">
                    <a:lumMod val="50000"/>
                  </a:schemeClr>
                </a:solidFill>
                <a:latin typeface="Arimo Bold"/>
              </a:rPr>
              <a:t> to </a:t>
            </a:r>
            <a:r>
              <a:rPr lang="en-US" sz="3600" b="1" dirty="0" err="1">
                <a:solidFill>
                  <a:schemeClr val="accent4">
                    <a:lumMod val="50000"/>
                  </a:schemeClr>
                </a:solidFill>
                <a:latin typeface="Arimo Bold"/>
              </a:rPr>
              <a:t>lớn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cho</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nền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văn</a:t>
            </a:r>
            <a:r>
              <a:rPr lang="en-US" sz="3600" b="1" dirty="0">
                <a:solidFill>
                  <a:schemeClr val="accent4">
                    <a:lumMod val="50000"/>
                  </a:schemeClr>
                </a:solidFill>
                <a:latin typeface="Arimo Bold"/>
              </a:rPr>
              <a:t> minh </a:t>
            </a:r>
            <a:r>
              <a:rPr lang="en-US" sz="3600" b="1" dirty="0" err="1">
                <a:solidFill>
                  <a:schemeClr val="accent4">
                    <a:lumMod val="50000"/>
                  </a:schemeClr>
                </a:solidFill>
                <a:latin typeface="Arimo Bold"/>
              </a:rPr>
              <a:t>thế</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giới</a:t>
            </a:r>
            <a:r>
              <a:rPr lang="en-US" sz="3600" b="1" dirty="0">
                <a:solidFill>
                  <a:schemeClr val="accent4">
                    <a:lumMod val="50000"/>
                  </a:schemeClr>
                </a:solidFill>
                <a:latin typeface="Arimo Bold"/>
              </a:rPr>
              <a:t>.</a:t>
            </a:r>
          </a:p>
          <a:p>
            <a:pPr algn="just"/>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Ảnh</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hưởng</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đến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nhiều</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quốc</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gia</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lân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cận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Tiều</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Tiên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Nhật</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Bản</a:t>
            </a:r>
            <a:r>
              <a:rPr lang="en-US" sz="3600" b="1" dirty="0">
                <a:solidFill>
                  <a:schemeClr val="accent4">
                    <a:lumMod val="50000"/>
                  </a:schemeClr>
                </a:solidFill>
                <a:latin typeface="Arimo Bold"/>
              </a:rPr>
              <a:t>, </a:t>
            </a:r>
            <a:r>
              <a:rPr lang="en-US" sz="3600" b="1" dirty="0" err="1">
                <a:solidFill>
                  <a:schemeClr val="accent4">
                    <a:lumMod val="50000"/>
                  </a:schemeClr>
                </a:solidFill>
                <a:latin typeface="Arimo Bold"/>
              </a:rPr>
              <a:t>Việt</a:t>
            </a:r>
            <a:r>
              <a:rPr lang="en-US" sz="3600" b="1" dirty="0">
                <a:solidFill>
                  <a:schemeClr val="accent4">
                    <a:lumMod val="50000"/>
                  </a:schemeClr>
                </a:solidFill>
                <a:latin typeface="Arimo Bold"/>
              </a:rPr>
              <a:t> Nam…</a:t>
            </a:r>
          </a:p>
        </p:txBody>
      </p:sp>
    </p:spTree>
    <p:extLst>
      <p:ext uri="{BB962C8B-B14F-4D97-AF65-F5344CB8AC3E}">
        <p14:creationId xmlns:p14="http://schemas.microsoft.com/office/powerpoint/2010/main" val="22639395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9385" y="1981200"/>
            <a:ext cx="6653232" cy="1446550"/>
          </a:xfrm>
          <a:prstGeom prst="rect">
            <a:avLst/>
          </a:prstGeom>
          <a:noFill/>
        </p:spPr>
        <p:txBody>
          <a:bodyPr wrap="none">
            <a:spAutoFit/>
          </a:bodyPr>
          <a:lstStyle/>
          <a:p>
            <a:pPr algn="ctr" fontAlgn="auto">
              <a:spcBef>
                <a:spcPts val="0"/>
              </a:spcBef>
              <a:spcAft>
                <a:spcPts val="0"/>
              </a:spcAft>
              <a:defRPr/>
            </a:pPr>
            <a:r>
              <a:rPr lang="en-US" sz="8800" b="1" dirty="0">
                <a:ln w="0"/>
                <a:solidFill>
                  <a:srgbClr val="FF0000"/>
                </a:solidFill>
                <a:effectLst>
                  <a:reflection blurRad="6350" stA="53000" endA="300" endPos="35500" dir="5400000" sy="-90000" algn="bl" rotWithShape="0"/>
                </a:effectLst>
                <a:latin typeface="Times New Roman" panose="02020603050405020304" pitchFamily="18" charset="0"/>
                <a:ea typeface="微软雅黑"/>
                <a:cs typeface="Times New Roman" panose="02020603050405020304" pitchFamily="18" charset="0"/>
              </a:rPr>
              <a:t>LUYỆN TẬP</a:t>
            </a:r>
          </a:p>
        </p:txBody>
      </p:sp>
    </p:spTree>
    <p:extLst>
      <p:ext uri="{BB962C8B-B14F-4D97-AF65-F5344CB8AC3E}">
        <p14:creationId xmlns:p14="http://schemas.microsoft.com/office/powerpoint/2010/main" val="3207538755"/>
      </p:ext>
    </p:extLst>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3555" descr="TrungQ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34" y="58669"/>
            <a:ext cx="11461751"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3557"/>
          <p:cNvSpPr>
            <a:spLocks noChangeArrowheads="1"/>
          </p:cNvSpPr>
          <p:nvPr/>
        </p:nvSpPr>
        <p:spPr bwMode="auto">
          <a:xfrm>
            <a:off x="410635" y="6313767"/>
            <a:ext cx="11209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30000"/>
              </a:spcBef>
            </a:pPr>
            <a:r>
              <a:rPr lang="en-ZW" altLang="en-US" sz="3600" b="1" dirty="0" err="1"/>
              <a:t>Vạn</a:t>
            </a:r>
            <a:r>
              <a:rPr lang="en-ZW" altLang="en-US" sz="3600" b="1" dirty="0"/>
              <a:t> </a:t>
            </a:r>
            <a:r>
              <a:rPr lang="en-ZW" altLang="en-US" sz="3600" b="1" dirty="0" err="1"/>
              <a:t>lý</a:t>
            </a:r>
            <a:r>
              <a:rPr lang="en-ZW" altLang="en-US" sz="3600" b="1" dirty="0"/>
              <a:t> </a:t>
            </a:r>
            <a:r>
              <a:rPr lang="en-ZW" altLang="en-US" sz="3600" b="1" dirty="0" err="1"/>
              <a:t>Trường</a:t>
            </a:r>
            <a:r>
              <a:rPr lang="en-ZW" altLang="en-US" sz="3600" b="1" dirty="0"/>
              <a:t> </a:t>
            </a:r>
            <a:r>
              <a:rPr lang="en-ZW" altLang="en-US" sz="3600" b="1" dirty="0" err="1"/>
              <a:t>Thành</a:t>
            </a:r>
            <a:endParaRPr lang="en-ZW" altLang="en-US" sz="3600" b="1" dirty="0"/>
          </a:p>
        </p:txBody>
      </p:sp>
    </p:spTree>
    <p:extLst>
      <p:ext uri="{BB962C8B-B14F-4D97-AF65-F5344CB8AC3E}">
        <p14:creationId xmlns:p14="http://schemas.microsoft.com/office/powerpoint/2010/main" val="253678122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2000" t="-4000" r="-1000" b="-4000"/>
          </a:stretch>
        </a:blipFill>
        <a:effectLst/>
      </p:bgPr>
    </p:bg>
    <p:spTree>
      <p:nvGrpSpPr>
        <p:cNvPr id="1" name=""/>
        <p:cNvGrpSpPr/>
        <p:nvPr/>
      </p:nvGrpSpPr>
      <p:grpSpPr>
        <a:xfrm>
          <a:off x="0" y="0"/>
          <a:ext cx="0" cy="0"/>
          <a:chOff x="0" y="0"/>
          <a:chExt cx="0" cy="0"/>
        </a:xfrm>
      </p:grpSpPr>
      <p:sp>
        <p:nvSpPr>
          <p:cNvPr id="2" name="!!66">
            <a:extLst>
              <a:ext uri="{FF2B5EF4-FFF2-40B4-BE49-F238E27FC236}">
                <a16:creationId xmlns:a16="http://schemas.microsoft.com/office/drawing/2014/main" id="{A47C7EC7-87E7-42F6-9B51-442DF93A5710}"/>
              </a:ext>
            </a:extLst>
          </p:cNvPr>
          <p:cNvSpPr txBox="1"/>
          <p:nvPr/>
        </p:nvSpPr>
        <p:spPr>
          <a:xfrm>
            <a:off x="471714" y="1706468"/>
            <a:ext cx="11248572" cy="3671583"/>
          </a:xfrm>
          <a:prstGeom prst="rect">
            <a:avLst/>
          </a:prstGeom>
          <a:noFill/>
        </p:spPr>
        <p:txBody>
          <a:bodyPr wrap="square" rtlCol="0">
            <a:spAutoFit/>
          </a:bodyPr>
          <a:lstStyle/>
          <a:p>
            <a:pPr marL="457200" lvl="0" indent="-457200">
              <a:lnSpc>
                <a:spcPct val="150000"/>
              </a:lnSpc>
              <a:buFont typeface="Wingdings" panose="05000000000000000000" pitchFamily="2" charset="2"/>
              <a:buChar char="v"/>
              <a:defRPr/>
            </a:pPr>
            <a:r>
              <a:rPr kumimoji="0" lang="en-US" sz="4000" b="0" i="0" u="none" strike="noStrike" kern="1200" cap="none" spc="0" normalizeH="0" baseline="0" noProof="0" dirty="0" err="1">
                <a:ln>
                  <a:noFill/>
                </a:ln>
                <a:solidFill>
                  <a:srgbClr val="0070C0"/>
                </a:solidFill>
                <a:effectLst/>
                <a:uLnTx/>
                <a:uFillTx/>
                <a:latin typeface="Roboto"/>
              </a:rPr>
              <a:t>Trong</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vai</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một</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hướng</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dẫn</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viên</a:t>
            </a:r>
            <a:r>
              <a:rPr kumimoji="0" lang="en-US" sz="4000" b="0" i="0" u="none" strike="noStrike" kern="1200" cap="none" spc="0" normalizeH="0" baseline="0" noProof="0" dirty="0">
                <a:ln>
                  <a:noFill/>
                </a:ln>
                <a:solidFill>
                  <a:srgbClr val="0070C0"/>
                </a:solidFill>
                <a:effectLst/>
                <a:uLnTx/>
                <a:uFillTx/>
                <a:latin typeface="Roboto"/>
              </a:rPr>
              <a:t> du </a:t>
            </a:r>
            <a:r>
              <a:rPr kumimoji="0" lang="en-US" sz="4000" b="0" i="0" u="none" strike="noStrike" kern="1200" cap="none" spc="0" normalizeH="0" baseline="0" noProof="0" dirty="0" err="1">
                <a:ln>
                  <a:noFill/>
                </a:ln>
                <a:solidFill>
                  <a:srgbClr val="0070C0"/>
                </a:solidFill>
                <a:effectLst/>
                <a:uLnTx/>
                <a:uFillTx/>
                <a:latin typeface="Roboto"/>
              </a:rPr>
              <a:t>lịch</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hãy</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giới</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thiệu</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với</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bạn</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học</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một</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công</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trình</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kiến</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trúc</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tiêu</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biểu</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của</a:t>
            </a:r>
            <a:r>
              <a:rPr kumimoji="0" lang="en-US" sz="4000" b="0" i="0" u="none" strike="noStrike" kern="1200" cap="none" spc="0" normalizeH="0" baseline="0" noProof="0" dirty="0">
                <a:ln>
                  <a:noFill/>
                </a:ln>
                <a:solidFill>
                  <a:srgbClr val="0070C0"/>
                </a:solidFill>
                <a:effectLst/>
                <a:uLnTx/>
                <a:uFillTx/>
                <a:latin typeface="Roboto"/>
              </a:rPr>
              <a:t> </a:t>
            </a:r>
            <a:r>
              <a:rPr kumimoji="0" lang="en-US" sz="4000" b="0" i="0" u="none" strike="noStrike" kern="1200" cap="none" spc="0" normalizeH="0" baseline="0" noProof="0" dirty="0" err="1">
                <a:ln>
                  <a:noFill/>
                </a:ln>
                <a:solidFill>
                  <a:srgbClr val="0070C0"/>
                </a:solidFill>
                <a:effectLst/>
                <a:uLnTx/>
                <a:uFillTx/>
                <a:latin typeface="Roboto"/>
              </a:rPr>
              <a:t>văn</a:t>
            </a:r>
            <a:r>
              <a:rPr kumimoji="0" lang="en-US" sz="4000" b="0" i="0" u="none" strike="noStrike" kern="1200" cap="none" spc="0" normalizeH="0" baseline="0" noProof="0" dirty="0">
                <a:ln>
                  <a:noFill/>
                </a:ln>
                <a:solidFill>
                  <a:srgbClr val="0070C0"/>
                </a:solidFill>
                <a:effectLst/>
                <a:uLnTx/>
                <a:uFillTx/>
                <a:latin typeface="Roboto"/>
              </a:rPr>
              <a:t> minh </a:t>
            </a:r>
            <a:r>
              <a:rPr lang="en-US" sz="4000" dirty="0">
                <a:solidFill>
                  <a:srgbClr val="0070C0"/>
                </a:solidFill>
                <a:latin typeface="Roboto"/>
              </a:rPr>
              <a:t>Ai </a:t>
            </a:r>
            <a:r>
              <a:rPr lang="en-US" sz="4000" dirty="0" err="1">
                <a:solidFill>
                  <a:srgbClr val="0070C0"/>
                </a:solidFill>
                <a:latin typeface="Roboto"/>
              </a:rPr>
              <a:t>Cập</a:t>
            </a:r>
            <a:r>
              <a:rPr lang="en-US" sz="4000" dirty="0">
                <a:solidFill>
                  <a:srgbClr val="0070C0"/>
                </a:solidFill>
                <a:latin typeface="Roboto"/>
              </a:rPr>
              <a:t> </a:t>
            </a:r>
            <a:r>
              <a:rPr lang="en-US" sz="4000" dirty="0" err="1">
                <a:solidFill>
                  <a:srgbClr val="0070C0"/>
                </a:solidFill>
                <a:latin typeface="Roboto"/>
              </a:rPr>
              <a:t>cổ</a:t>
            </a:r>
            <a:r>
              <a:rPr lang="en-US" sz="4000" dirty="0">
                <a:solidFill>
                  <a:srgbClr val="0070C0"/>
                </a:solidFill>
                <a:latin typeface="Roboto"/>
              </a:rPr>
              <a:t> </a:t>
            </a:r>
            <a:r>
              <a:rPr lang="en-US" sz="4000" dirty="0" err="1">
                <a:solidFill>
                  <a:srgbClr val="0070C0"/>
                </a:solidFill>
                <a:latin typeface="Roboto"/>
              </a:rPr>
              <a:t>đại</a:t>
            </a:r>
            <a:r>
              <a:rPr lang="en-US" sz="4000" dirty="0">
                <a:solidFill>
                  <a:srgbClr val="0070C0"/>
                </a:solidFill>
                <a:latin typeface="Roboto"/>
              </a:rPr>
              <a:t> </a:t>
            </a:r>
            <a:r>
              <a:rPr lang="en-US" sz="4000" dirty="0" err="1">
                <a:solidFill>
                  <a:srgbClr val="0070C0"/>
                </a:solidFill>
                <a:latin typeface="Roboto"/>
              </a:rPr>
              <a:t>hoặc</a:t>
            </a:r>
            <a:r>
              <a:rPr lang="en-US" sz="4000" dirty="0">
                <a:solidFill>
                  <a:srgbClr val="0070C0"/>
                </a:solidFill>
                <a:latin typeface="Roboto"/>
              </a:rPr>
              <a:t> </a:t>
            </a:r>
            <a:r>
              <a:rPr lang="en-US" sz="4000" dirty="0" err="1">
                <a:solidFill>
                  <a:srgbClr val="0070C0"/>
                </a:solidFill>
                <a:latin typeface="Roboto"/>
              </a:rPr>
              <a:t>văn</a:t>
            </a:r>
            <a:r>
              <a:rPr lang="en-US" sz="4000" dirty="0">
                <a:solidFill>
                  <a:srgbClr val="0070C0"/>
                </a:solidFill>
                <a:latin typeface="Roboto"/>
              </a:rPr>
              <a:t> minh </a:t>
            </a:r>
            <a:r>
              <a:rPr lang="en-US" sz="4000" dirty="0" err="1">
                <a:solidFill>
                  <a:srgbClr val="0070C0"/>
                </a:solidFill>
                <a:latin typeface="Roboto"/>
              </a:rPr>
              <a:t>Trung</a:t>
            </a:r>
            <a:r>
              <a:rPr lang="en-US" sz="4000" dirty="0">
                <a:solidFill>
                  <a:srgbClr val="0070C0"/>
                </a:solidFill>
                <a:latin typeface="Roboto"/>
              </a:rPr>
              <a:t> </a:t>
            </a:r>
            <a:r>
              <a:rPr lang="en-US" sz="4000" dirty="0" err="1">
                <a:solidFill>
                  <a:srgbClr val="0070C0"/>
                </a:solidFill>
                <a:latin typeface="Roboto"/>
              </a:rPr>
              <a:t>Hoa</a:t>
            </a:r>
            <a:r>
              <a:rPr lang="en-US" sz="4000" dirty="0">
                <a:solidFill>
                  <a:srgbClr val="0070C0"/>
                </a:solidFill>
                <a:latin typeface="Roboto"/>
              </a:rPr>
              <a:t>, </a:t>
            </a:r>
            <a:r>
              <a:rPr lang="en-US" sz="4000" dirty="0" err="1">
                <a:solidFill>
                  <a:srgbClr val="0070C0"/>
                </a:solidFill>
                <a:latin typeface="Roboto"/>
              </a:rPr>
              <a:t>Ấn</a:t>
            </a:r>
            <a:r>
              <a:rPr lang="en-US" sz="4000" dirty="0">
                <a:solidFill>
                  <a:srgbClr val="0070C0"/>
                </a:solidFill>
                <a:latin typeface="Roboto"/>
              </a:rPr>
              <a:t> </a:t>
            </a:r>
            <a:r>
              <a:rPr lang="en-US" sz="4000" dirty="0" err="1">
                <a:solidFill>
                  <a:srgbClr val="0070C0"/>
                </a:solidFill>
                <a:latin typeface="Roboto"/>
              </a:rPr>
              <a:t>Độ</a:t>
            </a:r>
            <a:r>
              <a:rPr lang="en-US" sz="4000" dirty="0">
                <a:solidFill>
                  <a:srgbClr val="0070C0"/>
                </a:solidFill>
                <a:latin typeface="Roboto"/>
              </a:rPr>
              <a:t> </a:t>
            </a:r>
            <a:r>
              <a:rPr lang="en-US" sz="4000" dirty="0" err="1">
                <a:solidFill>
                  <a:srgbClr val="0070C0"/>
                </a:solidFill>
                <a:latin typeface="Roboto"/>
              </a:rPr>
              <a:t>cổ</a:t>
            </a:r>
            <a:r>
              <a:rPr lang="en-US" sz="4000" dirty="0">
                <a:solidFill>
                  <a:srgbClr val="0070C0"/>
                </a:solidFill>
                <a:latin typeface="Roboto"/>
              </a:rPr>
              <a:t> </a:t>
            </a:r>
            <a:r>
              <a:rPr lang="en-US" sz="4000" dirty="0" err="1">
                <a:solidFill>
                  <a:srgbClr val="0070C0"/>
                </a:solidFill>
                <a:latin typeface="Roboto"/>
              </a:rPr>
              <a:t>trung</a:t>
            </a:r>
            <a:r>
              <a:rPr lang="en-US" sz="4000" dirty="0">
                <a:solidFill>
                  <a:srgbClr val="0070C0"/>
                </a:solidFill>
                <a:latin typeface="Roboto"/>
              </a:rPr>
              <a:t> </a:t>
            </a:r>
            <a:r>
              <a:rPr lang="en-US" sz="4000" dirty="0" err="1">
                <a:solidFill>
                  <a:srgbClr val="0070C0"/>
                </a:solidFill>
                <a:latin typeface="Roboto"/>
              </a:rPr>
              <a:t>đại</a:t>
            </a:r>
            <a:r>
              <a:rPr lang="en-US" sz="4000" dirty="0">
                <a:solidFill>
                  <a:srgbClr val="0070C0"/>
                </a:solidFill>
                <a:latin typeface="Roboto"/>
              </a:rPr>
              <a:t>.</a:t>
            </a:r>
            <a:r>
              <a:rPr kumimoji="0" lang="en-US" sz="4000" b="0" i="0" u="none" strike="noStrike" kern="1200" cap="none" spc="0" normalizeH="0" baseline="0" noProof="0" dirty="0">
                <a:ln>
                  <a:noFill/>
                </a:ln>
                <a:solidFill>
                  <a:srgbClr val="0070C0"/>
                </a:solidFill>
                <a:effectLst/>
                <a:uLnTx/>
                <a:uFillTx/>
                <a:latin typeface="Roboto"/>
              </a:rPr>
              <a:t> </a:t>
            </a:r>
          </a:p>
        </p:txBody>
      </p:sp>
      <p:grpSp>
        <p:nvGrpSpPr>
          <p:cNvPr id="5" name="Group 4"/>
          <p:cNvGrpSpPr/>
          <p:nvPr/>
        </p:nvGrpSpPr>
        <p:grpSpPr>
          <a:xfrm>
            <a:off x="2921214" y="0"/>
            <a:ext cx="6800814" cy="1310583"/>
            <a:chOff x="2921214" y="0"/>
            <a:chExt cx="6800814" cy="1310583"/>
          </a:xfrm>
        </p:grpSpPr>
        <p:grpSp>
          <p:nvGrpSpPr>
            <p:cNvPr id="6" name="Group 28"/>
            <p:cNvGrpSpPr/>
            <p:nvPr/>
          </p:nvGrpSpPr>
          <p:grpSpPr>
            <a:xfrm>
              <a:off x="2921214" y="0"/>
              <a:ext cx="6800814" cy="1310583"/>
              <a:chOff x="0" y="0"/>
              <a:chExt cx="1361617" cy="317500"/>
            </a:xfrm>
          </p:grpSpPr>
          <p:sp>
            <p:nvSpPr>
              <p:cNvPr id="8"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92D050"/>
              </a:solidFill>
            </p:spPr>
          </p:sp>
          <p:sp>
            <p:nvSpPr>
              <p:cNvPr id="9"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7" name="TextBox 35"/>
            <p:cNvSpPr txBox="1"/>
            <p:nvPr/>
          </p:nvSpPr>
          <p:spPr>
            <a:xfrm>
              <a:off x="3662491" y="378292"/>
              <a:ext cx="5307495" cy="553998"/>
            </a:xfrm>
            <a:prstGeom prst="rect">
              <a:avLst/>
            </a:prstGeom>
          </p:spPr>
          <p:txBody>
            <a:bodyPr wrap="square" lIns="0" tIns="0" rIns="0" bIns="0" rtlCol="0" anchor="t">
              <a:spAutoFit/>
            </a:bodyPr>
            <a:lstStyle/>
            <a:p>
              <a:pPr algn="ctr"/>
              <a:r>
                <a:rPr lang="en-US" sz="3600" b="1" spc="225">
                  <a:solidFill>
                    <a:srgbClr val="FFFFFF"/>
                  </a:solidFill>
                  <a:latin typeface="Agrandir Bold"/>
                </a:rPr>
                <a:t>VẬN DỤNG</a:t>
              </a:r>
            </a:p>
          </p:txBody>
        </p:sp>
      </p:grpSp>
    </p:spTree>
    <p:extLst>
      <p:ext uri="{BB962C8B-B14F-4D97-AF65-F5344CB8AC3E}">
        <p14:creationId xmlns:p14="http://schemas.microsoft.com/office/powerpoint/2010/main" val="1473040917"/>
      </p:ext>
    </p:extLst>
  </p:cSld>
  <p:clrMapOvr>
    <a:overrideClrMapping bg1="lt1" tx1="dk1" bg2="lt2" tx2="dk2" accent1="accent1" accent2="accent2" accent3="accent3" accent4="accent4" accent5="accent5" accent6="accent6" hlink="hlink" folHlink="folHlink"/>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6">
            <a:extLst>
              <a:ext uri="{FF2B5EF4-FFF2-40B4-BE49-F238E27FC236}">
                <a16:creationId xmlns:a16="http://schemas.microsoft.com/office/drawing/2014/main" id="{A47C7EC7-87E7-42F6-9B51-442DF93A5710}"/>
              </a:ext>
            </a:extLst>
          </p:cNvPr>
          <p:cNvSpPr txBox="1"/>
          <p:nvPr/>
        </p:nvSpPr>
        <p:spPr>
          <a:xfrm>
            <a:off x="471714" y="1706468"/>
            <a:ext cx="11248572" cy="2748253"/>
          </a:xfrm>
          <a:prstGeom prst="rect">
            <a:avLst/>
          </a:prstGeom>
          <a:noFill/>
        </p:spPr>
        <p:txBody>
          <a:bodyPr wrap="square" rtlCol="0">
            <a:spAutoFit/>
          </a:bodyPr>
          <a:lstStyle/>
          <a:p>
            <a:pPr marL="457200" indent="-457200">
              <a:lnSpc>
                <a:spcPct val="150000"/>
              </a:lnSpc>
              <a:buFont typeface="Wingdings" panose="05000000000000000000" pitchFamily="2" charset="2"/>
              <a:buChar char="v"/>
              <a:defRPr/>
            </a:pPr>
            <a:r>
              <a:rPr lang="en-US" sz="4000" b="1" dirty="0" err="1">
                <a:solidFill>
                  <a:srgbClr val="AF302E"/>
                </a:solidFill>
                <a:latin typeface="Roboto"/>
              </a:rPr>
              <a:t>Sưu</a:t>
            </a:r>
            <a:r>
              <a:rPr lang="en-US" sz="4000" b="1" dirty="0">
                <a:solidFill>
                  <a:srgbClr val="AF302E"/>
                </a:solidFill>
                <a:latin typeface="Roboto"/>
              </a:rPr>
              <a:t> </a:t>
            </a:r>
            <a:r>
              <a:rPr lang="en-US" sz="4000" b="1" dirty="0" err="1">
                <a:solidFill>
                  <a:srgbClr val="AF302E"/>
                </a:solidFill>
                <a:latin typeface="Roboto"/>
              </a:rPr>
              <a:t>tầm</a:t>
            </a:r>
            <a:r>
              <a:rPr lang="en-US" sz="4000" b="1" dirty="0">
                <a:solidFill>
                  <a:srgbClr val="AF302E"/>
                </a:solidFill>
                <a:latin typeface="Roboto"/>
              </a:rPr>
              <a:t> </a:t>
            </a:r>
            <a:r>
              <a:rPr lang="en-US" sz="4000" b="1" dirty="0" err="1">
                <a:solidFill>
                  <a:srgbClr val="AF302E"/>
                </a:solidFill>
                <a:latin typeface="Roboto"/>
              </a:rPr>
              <a:t>tư</a:t>
            </a:r>
            <a:r>
              <a:rPr lang="en-US" sz="4000" b="1" dirty="0">
                <a:solidFill>
                  <a:srgbClr val="AF302E"/>
                </a:solidFill>
                <a:latin typeface="Roboto"/>
              </a:rPr>
              <a:t> </a:t>
            </a:r>
            <a:r>
              <a:rPr lang="en-US" sz="4000" b="1" dirty="0" err="1">
                <a:solidFill>
                  <a:srgbClr val="AF302E"/>
                </a:solidFill>
                <a:latin typeface="Roboto"/>
              </a:rPr>
              <a:t>liệu</a:t>
            </a:r>
            <a:r>
              <a:rPr lang="en-US" sz="4000" b="1" dirty="0">
                <a:solidFill>
                  <a:srgbClr val="AF302E"/>
                </a:solidFill>
                <a:latin typeface="Roboto"/>
              </a:rPr>
              <a:t> </a:t>
            </a:r>
            <a:r>
              <a:rPr lang="en-US" sz="4000" b="1" dirty="0" err="1">
                <a:solidFill>
                  <a:srgbClr val="AF302E"/>
                </a:solidFill>
                <a:latin typeface="Roboto"/>
              </a:rPr>
              <a:t>và</a:t>
            </a:r>
            <a:r>
              <a:rPr lang="en-US" sz="4000" b="1" dirty="0">
                <a:solidFill>
                  <a:srgbClr val="AF302E"/>
                </a:solidFill>
                <a:latin typeface="Roboto"/>
              </a:rPr>
              <a:t> </a:t>
            </a:r>
            <a:r>
              <a:rPr lang="en-US" sz="4000" b="1" dirty="0" err="1">
                <a:solidFill>
                  <a:srgbClr val="AF302E"/>
                </a:solidFill>
                <a:latin typeface="Roboto"/>
              </a:rPr>
              <a:t>giới</a:t>
            </a:r>
            <a:r>
              <a:rPr lang="en-US" sz="4000" b="1" dirty="0">
                <a:solidFill>
                  <a:srgbClr val="AF302E"/>
                </a:solidFill>
                <a:latin typeface="Roboto"/>
              </a:rPr>
              <a:t> </a:t>
            </a:r>
            <a:r>
              <a:rPr lang="en-US" sz="4000" b="1" dirty="0" err="1">
                <a:solidFill>
                  <a:srgbClr val="AF302E"/>
                </a:solidFill>
                <a:latin typeface="Roboto"/>
              </a:rPr>
              <a:t>thiệu</a:t>
            </a:r>
            <a:r>
              <a:rPr lang="en-US" sz="4000" b="1" dirty="0">
                <a:solidFill>
                  <a:srgbClr val="AF302E"/>
                </a:solidFill>
                <a:latin typeface="Roboto"/>
              </a:rPr>
              <a:t> </a:t>
            </a:r>
            <a:r>
              <a:rPr lang="en-US" sz="4000" b="1" dirty="0" err="1">
                <a:solidFill>
                  <a:srgbClr val="AF302E"/>
                </a:solidFill>
                <a:latin typeface="Roboto"/>
              </a:rPr>
              <a:t>về</a:t>
            </a:r>
            <a:r>
              <a:rPr lang="en-US" sz="4000" b="1" dirty="0">
                <a:solidFill>
                  <a:srgbClr val="AF302E"/>
                </a:solidFill>
                <a:latin typeface="Roboto"/>
              </a:rPr>
              <a:t> </a:t>
            </a:r>
            <a:r>
              <a:rPr lang="en-US" sz="4000" b="1" dirty="0" err="1">
                <a:solidFill>
                  <a:srgbClr val="AF302E"/>
                </a:solidFill>
                <a:latin typeface="Roboto"/>
              </a:rPr>
              <a:t>một</a:t>
            </a:r>
            <a:r>
              <a:rPr lang="en-US" sz="4000" b="1" dirty="0">
                <a:solidFill>
                  <a:srgbClr val="AF302E"/>
                </a:solidFill>
                <a:latin typeface="Roboto"/>
              </a:rPr>
              <a:t> </a:t>
            </a:r>
            <a:r>
              <a:rPr lang="en-US" sz="4000" b="1" dirty="0" err="1">
                <a:solidFill>
                  <a:srgbClr val="AF302E"/>
                </a:solidFill>
                <a:latin typeface="Roboto"/>
              </a:rPr>
              <a:t>công</a:t>
            </a:r>
            <a:r>
              <a:rPr lang="en-US" sz="4000" b="1" dirty="0">
                <a:solidFill>
                  <a:srgbClr val="AF302E"/>
                </a:solidFill>
                <a:latin typeface="Roboto"/>
              </a:rPr>
              <a:t> </a:t>
            </a:r>
            <a:r>
              <a:rPr lang="en-US" sz="4000" b="1" dirty="0" err="1">
                <a:solidFill>
                  <a:srgbClr val="AF302E"/>
                </a:solidFill>
                <a:latin typeface="Roboto"/>
              </a:rPr>
              <a:t>trình</a:t>
            </a:r>
            <a:r>
              <a:rPr lang="en-US" sz="4000" b="1" dirty="0">
                <a:solidFill>
                  <a:srgbClr val="AF302E"/>
                </a:solidFill>
                <a:latin typeface="Roboto"/>
              </a:rPr>
              <a:t> </a:t>
            </a:r>
            <a:r>
              <a:rPr lang="en-US" sz="4000" b="1" dirty="0" err="1">
                <a:solidFill>
                  <a:srgbClr val="AF302E"/>
                </a:solidFill>
                <a:latin typeface="Roboto"/>
              </a:rPr>
              <a:t>kiến</a:t>
            </a:r>
            <a:r>
              <a:rPr lang="en-US" sz="4000" b="1" dirty="0">
                <a:solidFill>
                  <a:srgbClr val="AF302E"/>
                </a:solidFill>
                <a:latin typeface="Roboto"/>
              </a:rPr>
              <a:t> </a:t>
            </a:r>
            <a:r>
              <a:rPr lang="en-US" sz="4000" b="1" dirty="0" err="1">
                <a:solidFill>
                  <a:srgbClr val="AF302E"/>
                </a:solidFill>
                <a:latin typeface="Roboto"/>
              </a:rPr>
              <a:t>trúc</a:t>
            </a:r>
            <a:r>
              <a:rPr lang="en-US" sz="4000" b="1" dirty="0">
                <a:solidFill>
                  <a:srgbClr val="AF302E"/>
                </a:solidFill>
                <a:latin typeface="Roboto"/>
              </a:rPr>
              <a:t> ở </a:t>
            </a:r>
            <a:r>
              <a:rPr lang="en-US" sz="4000" b="1" dirty="0" err="1">
                <a:solidFill>
                  <a:srgbClr val="AF302E"/>
                </a:solidFill>
                <a:latin typeface="Roboto"/>
              </a:rPr>
              <a:t>Việt</a:t>
            </a:r>
            <a:r>
              <a:rPr lang="en-US" sz="4000" b="1" dirty="0">
                <a:solidFill>
                  <a:srgbClr val="AF302E"/>
                </a:solidFill>
                <a:latin typeface="Roboto"/>
              </a:rPr>
              <a:t> Nam </a:t>
            </a:r>
            <a:r>
              <a:rPr lang="en-US" sz="4000" b="1" dirty="0" err="1">
                <a:solidFill>
                  <a:srgbClr val="AF302E"/>
                </a:solidFill>
                <a:latin typeface="Roboto"/>
              </a:rPr>
              <a:t>chịu</a:t>
            </a:r>
            <a:r>
              <a:rPr lang="en-US" sz="4000" b="1" dirty="0">
                <a:solidFill>
                  <a:srgbClr val="AF302E"/>
                </a:solidFill>
                <a:latin typeface="Roboto"/>
              </a:rPr>
              <a:t> </a:t>
            </a:r>
            <a:r>
              <a:rPr lang="en-US" sz="4000" b="1" dirty="0" err="1">
                <a:solidFill>
                  <a:srgbClr val="AF302E"/>
                </a:solidFill>
                <a:latin typeface="Roboto"/>
              </a:rPr>
              <a:t>ảnh</a:t>
            </a:r>
            <a:r>
              <a:rPr lang="en-US" sz="4000" b="1" dirty="0">
                <a:solidFill>
                  <a:srgbClr val="AF302E"/>
                </a:solidFill>
                <a:latin typeface="Roboto"/>
              </a:rPr>
              <a:t> </a:t>
            </a:r>
            <a:r>
              <a:rPr lang="en-US" sz="4000" b="1" dirty="0" err="1">
                <a:solidFill>
                  <a:srgbClr val="AF302E"/>
                </a:solidFill>
                <a:latin typeface="Roboto"/>
              </a:rPr>
              <a:t>hưởng</a:t>
            </a:r>
            <a:r>
              <a:rPr lang="en-US" sz="4000" b="1" dirty="0">
                <a:solidFill>
                  <a:srgbClr val="AF302E"/>
                </a:solidFill>
                <a:latin typeface="Roboto"/>
              </a:rPr>
              <a:t> </a:t>
            </a:r>
            <a:r>
              <a:rPr lang="en-US" sz="4000" b="1" dirty="0" err="1">
                <a:solidFill>
                  <a:srgbClr val="AF302E"/>
                </a:solidFill>
                <a:latin typeface="Roboto"/>
              </a:rPr>
              <a:t>của</a:t>
            </a:r>
            <a:r>
              <a:rPr lang="en-US" sz="4000" b="1" dirty="0">
                <a:solidFill>
                  <a:srgbClr val="AF302E"/>
                </a:solidFill>
                <a:latin typeface="Roboto"/>
              </a:rPr>
              <a:t> </a:t>
            </a:r>
            <a:r>
              <a:rPr lang="en-US" sz="4000" b="1" dirty="0" err="1">
                <a:solidFill>
                  <a:srgbClr val="AF302E"/>
                </a:solidFill>
                <a:latin typeface="Roboto"/>
              </a:rPr>
              <a:t>văn</a:t>
            </a:r>
            <a:r>
              <a:rPr lang="en-US" sz="4000" b="1" dirty="0">
                <a:solidFill>
                  <a:srgbClr val="AF302E"/>
                </a:solidFill>
                <a:latin typeface="Roboto"/>
              </a:rPr>
              <a:t> minh </a:t>
            </a:r>
            <a:r>
              <a:rPr lang="en-US" sz="4000" b="1" dirty="0" err="1">
                <a:solidFill>
                  <a:srgbClr val="AF302E"/>
                </a:solidFill>
                <a:latin typeface="Roboto"/>
              </a:rPr>
              <a:t>Ấn</a:t>
            </a:r>
            <a:r>
              <a:rPr lang="en-US" sz="4000" b="1" dirty="0">
                <a:solidFill>
                  <a:srgbClr val="AF302E"/>
                </a:solidFill>
                <a:latin typeface="Roboto"/>
              </a:rPr>
              <a:t> </a:t>
            </a:r>
            <a:r>
              <a:rPr lang="en-US" sz="4000" b="1" dirty="0" err="1">
                <a:solidFill>
                  <a:srgbClr val="AF302E"/>
                </a:solidFill>
                <a:latin typeface="Roboto"/>
              </a:rPr>
              <a:t>Độ</a:t>
            </a:r>
            <a:r>
              <a:rPr lang="en-US" sz="4000" b="1" dirty="0">
                <a:solidFill>
                  <a:srgbClr val="AF302E"/>
                </a:solidFill>
                <a:latin typeface="Roboto"/>
              </a:rPr>
              <a:t> </a:t>
            </a:r>
            <a:r>
              <a:rPr lang="en-US" sz="4000" b="1" dirty="0" err="1">
                <a:solidFill>
                  <a:srgbClr val="AF302E"/>
                </a:solidFill>
                <a:latin typeface="Roboto"/>
              </a:rPr>
              <a:t>cổ</a:t>
            </a:r>
            <a:r>
              <a:rPr lang="en-US" sz="4000" b="1" dirty="0">
                <a:solidFill>
                  <a:srgbClr val="AF302E"/>
                </a:solidFill>
                <a:latin typeface="Roboto"/>
              </a:rPr>
              <a:t>  - </a:t>
            </a:r>
            <a:r>
              <a:rPr lang="en-US" sz="4000" b="1" dirty="0" err="1">
                <a:solidFill>
                  <a:srgbClr val="AF302E"/>
                </a:solidFill>
                <a:latin typeface="Roboto"/>
              </a:rPr>
              <a:t>trung</a:t>
            </a:r>
            <a:r>
              <a:rPr lang="en-US" sz="4000" b="1" dirty="0">
                <a:solidFill>
                  <a:srgbClr val="AF302E"/>
                </a:solidFill>
                <a:latin typeface="Roboto"/>
              </a:rPr>
              <a:t> </a:t>
            </a:r>
            <a:r>
              <a:rPr lang="en-US" sz="4000" b="1" dirty="0" err="1">
                <a:solidFill>
                  <a:srgbClr val="AF302E"/>
                </a:solidFill>
                <a:latin typeface="Roboto"/>
              </a:rPr>
              <a:t>đại</a:t>
            </a:r>
            <a:r>
              <a:rPr lang="en-US" sz="4000" b="1" dirty="0">
                <a:solidFill>
                  <a:srgbClr val="AF302E"/>
                </a:solidFill>
                <a:latin typeface="Roboto"/>
              </a:rPr>
              <a:t>.</a:t>
            </a:r>
            <a:r>
              <a:rPr kumimoji="0" lang="en-US" sz="4000" b="1" i="0" u="none" strike="noStrike" kern="1200" cap="none" spc="0" normalizeH="0" baseline="0" noProof="0" dirty="0">
                <a:ln>
                  <a:noFill/>
                </a:ln>
                <a:solidFill>
                  <a:srgbClr val="0070C0"/>
                </a:solidFill>
                <a:effectLst/>
                <a:uLnTx/>
                <a:uFillTx/>
                <a:latin typeface="Roboto"/>
              </a:rPr>
              <a:t> </a:t>
            </a:r>
          </a:p>
        </p:txBody>
      </p:sp>
      <p:grpSp>
        <p:nvGrpSpPr>
          <p:cNvPr id="5" name="Group 4"/>
          <p:cNvGrpSpPr/>
          <p:nvPr/>
        </p:nvGrpSpPr>
        <p:grpSpPr>
          <a:xfrm>
            <a:off x="2921214" y="0"/>
            <a:ext cx="6800814" cy="1310583"/>
            <a:chOff x="2921214" y="0"/>
            <a:chExt cx="6800814" cy="1310583"/>
          </a:xfrm>
        </p:grpSpPr>
        <p:grpSp>
          <p:nvGrpSpPr>
            <p:cNvPr id="6" name="Group 28"/>
            <p:cNvGrpSpPr/>
            <p:nvPr/>
          </p:nvGrpSpPr>
          <p:grpSpPr>
            <a:xfrm>
              <a:off x="2921214" y="0"/>
              <a:ext cx="6800814" cy="1310583"/>
              <a:chOff x="0" y="0"/>
              <a:chExt cx="1361617" cy="317500"/>
            </a:xfrm>
          </p:grpSpPr>
          <p:sp>
            <p:nvSpPr>
              <p:cNvPr id="8" name="Freeform 29"/>
              <p:cNvSpPr/>
              <p:nvPr/>
            </p:nvSpPr>
            <p:spPr>
              <a:xfrm>
                <a:off x="0" y="0"/>
                <a:ext cx="1361617" cy="317500"/>
              </a:xfrm>
              <a:custGeom>
                <a:avLst/>
                <a:gdLst/>
                <a:ahLst/>
                <a:cxnLst/>
                <a:rect l="l" t="t" r="r" b="b"/>
                <a:pathLst>
                  <a:path w="1361617" h="317500">
                    <a:moveTo>
                      <a:pt x="454117" y="298431"/>
                    </a:moveTo>
                    <a:cubicBezTo>
                      <a:pt x="523924" y="309945"/>
                      <a:pt x="603285" y="317500"/>
                      <a:pt x="681175" y="317500"/>
                    </a:cubicBezTo>
                    <a:cubicBezTo>
                      <a:pt x="759067" y="317500"/>
                      <a:pt x="834019" y="311023"/>
                      <a:pt x="903090" y="299509"/>
                    </a:cubicBezTo>
                    <a:cubicBezTo>
                      <a:pt x="904561" y="299150"/>
                      <a:pt x="906030" y="299150"/>
                      <a:pt x="907499" y="298790"/>
                    </a:cubicBezTo>
                    <a:cubicBezTo>
                      <a:pt x="1166890" y="252735"/>
                      <a:pt x="1357943" y="131121"/>
                      <a:pt x="1361617" y="0"/>
                    </a:cubicBezTo>
                    <a:lnTo>
                      <a:pt x="1361617" y="0"/>
                    </a:lnTo>
                    <a:lnTo>
                      <a:pt x="0" y="0"/>
                    </a:lnTo>
                    <a:lnTo>
                      <a:pt x="0" y="0"/>
                    </a:lnTo>
                    <a:cubicBezTo>
                      <a:pt x="3674" y="131840"/>
                      <a:pt x="191787" y="253455"/>
                      <a:pt x="454117" y="298431"/>
                    </a:cubicBezTo>
                    <a:close/>
                  </a:path>
                </a:pathLst>
              </a:custGeom>
              <a:solidFill>
                <a:srgbClr val="92D050"/>
              </a:solidFill>
            </p:spPr>
          </p:sp>
          <p:sp>
            <p:nvSpPr>
              <p:cNvPr id="9" name="TextBox 30"/>
              <p:cNvSpPr txBox="1"/>
              <p:nvPr/>
            </p:nvSpPr>
            <p:spPr>
              <a:xfrm>
                <a:off x="0" y="-95250"/>
                <a:ext cx="660400" cy="781050"/>
              </a:xfrm>
              <a:prstGeom prst="rect">
                <a:avLst/>
              </a:prstGeom>
            </p:spPr>
            <p:txBody>
              <a:bodyPr lIns="50800" tIns="50800" rIns="50800" bIns="50800" rtlCol="0" anchor="ctr"/>
              <a:lstStyle/>
              <a:p>
                <a:pPr marL="0" marR="0" lvl="0" indent="0" algn="ctr" defTabSz="914400" eaLnBrk="1" fontAlgn="auto" latinLnBrk="0" hangingPunct="1">
                  <a:lnSpc>
                    <a:spcPts val="2878"/>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7" name="TextBox 35"/>
            <p:cNvSpPr txBox="1"/>
            <p:nvPr/>
          </p:nvSpPr>
          <p:spPr>
            <a:xfrm>
              <a:off x="3662491" y="378292"/>
              <a:ext cx="5307495" cy="553998"/>
            </a:xfrm>
            <a:prstGeom prst="rect">
              <a:avLst/>
            </a:prstGeom>
          </p:spPr>
          <p:txBody>
            <a:bodyPr wrap="square" lIns="0" tIns="0" rIns="0" bIns="0" rtlCol="0" anchor="t">
              <a:spAutoFit/>
            </a:bodyPr>
            <a:lstStyle/>
            <a:p>
              <a:pPr algn="ctr"/>
              <a:r>
                <a:rPr lang="en-US" sz="3600" b="1" spc="225">
                  <a:solidFill>
                    <a:srgbClr val="FFFFFF"/>
                  </a:solidFill>
                  <a:latin typeface="Agrandir Bold"/>
                </a:rPr>
                <a:t>VẬN DỤNG</a:t>
              </a:r>
            </a:p>
          </p:txBody>
        </p:sp>
      </p:grpSp>
    </p:spTree>
    <p:extLst>
      <p:ext uri="{BB962C8B-B14F-4D97-AF65-F5344CB8AC3E}">
        <p14:creationId xmlns:p14="http://schemas.microsoft.com/office/powerpoint/2010/main" val="197039212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291548" y="6182140"/>
            <a:ext cx="11767930" cy="646331"/>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700">
                <a:solidFill>
                  <a:schemeClr val="tx1"/>
                </a:solidFill>
                <a:latin typeface="Arial" pitchFamily="34" charset="0"/>
              </a:defRPr>
            </a:lvl2pPr>
            <a:lvl3pPr>
              <a:defRPr sz="23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spcBef>
                <a:spcPct val="50000"/>
              </a:spcBef>
            </a:pPr>
            <a:r>
              <a:rPr lang="en-US" altLang="zh-CN" sz="3600" b="1" dirty="0" err="1">
                <a:solidFill>
                  <a:srgbClr val="FFFF00"/>
                </a:solidFill>
                <a:ea typeface="MS PGothic" pitchFamily="34" charset="-128"/>
              </a:rPr>
              <a:t>Lăng</a:t>
            </a:r>
            <a:r>
              <a:rPr lang="en-US" altLang="zh-CN" sz="3600" b="1" dirty="0">
                <a:solidFill>
                  <a:srgbClr val="FFFF00"/>
                </a:solidFill>
                <a:ea typeface="MS PGothic" pitchFamily="34" charset="-128"/>
              </a:rPr>
              <a:t> </a:t>
            </a:r>
            <a:r>
              <a:rPr lang="en-US" altLang="zh-CN" sz="3600" b="1" dirty="0" err="1">
                <a:solidFill>
                  <a:srgbClr val="FFFF00"/>
                </a:solidFill>
                <a:ea typeface="MS PGothic" pitchFamily="34" charset="-128"/>
              </a:rPr>
              <a:t>Taj</a:t>
            </a:r>
            <a:r>
              <a:rPr lang="en-US" altLang="zh-CN" sz="3600" b="1" dirty="0">
                <a:solidFill>
                  <a:srgbClr val="FFFF00"/>
                </a:solidFill>
                <a:ea typeface="MS PGothic" pitchFamily="34" charset="-128"/>
              </a:rPr>
              <a:t> </a:t>
            </a:r>
            <a:r>
              <a:rPr lang="en-US" altLang="zh-CN" sz="3600" b="1" dirty="0" err="1">
                <a:solidFill>
                  <a:srgbClr val="FFFF00"/>
                </a:solidFill>
                <a:ea typeface="MS PGothic" pitchFamily="34" charset="-128"/>
              </a:rPr>
              <a:t>Mahal</a:t>
            </a:r>
            <a:endParaRPr lang="en-US" altLang="zh-CN" sz="3600" b="1" dirty="0">
              <a:solidFill>
                <a:srgbClr val="FFFF00"/>
              </a:solidFill>
              <a:ea typeface="MS PGothic" pitchFamily="34" charset="-128"/>
            </a:endParaRPr>
          </a:p>
        </p:txBody>
      </p:sp>
      <p:pic>
        <p:nvPicPr>
          <p:cNvPr id="24579" name="Picture 2" descr="Kết quả hình ảnh cho cổng lăng a-cơ-ba ở xi-can-đ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48" y="66676"/>
            <a:ext cx="11595652"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7301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43C44B-BC69-1540-AE86-6F933E9647B2}"/>
              </a:ext>
            </a:extLst>
          </p:cNvPr>
          <p:cNvSpPr/>
          <p:nvPr/>
        </p:nvSpPr>
        <p:spPr>
          <a:xfrm>
            <a:off x="533401" y="1863271"/>
            <a:ext cx="11263858" cy="2308324"/>
          </a:xfrm>
          <a:prstGeom prst="rect">
            <a:avLst/>
          </a:prstGeom>
        </p:spPr>
        <p:txBody>
          <a:bodyPr wrap="square" lIns="91438" tIns="45719" rIns="91438" bIns="45719">
            <a:spAutoFit/>
          </a:bodyPr>
          <a:lstStyle/>
          <a:p>
            <a:pPr algn="ctr" defTabSz="914354">
              <a:defRPr/>
            </a:pPr>
            <a:r>
              <a:rPr lang="en-US" sz="4800" b="1" dirty="0">
                <a:solidFill>
                  <a:srgbClr val="FF0000"/>
                </a:solidFill>
                <a:latin typeface="Times New Roman" panose="02020603050405020304" pitchFamily="18" charset="0"/>
                <a:cs typeface="Times New Roman" panose="02020603050405020304" pitchFamily="18" charset="0"/>
              </a:rPr>
              <a:t>KHÁI NIỆM VĂN MINH VÀ </a:t>
            </a:r>
            <a:r>
              <a:rPr lang="en-US" sz="4800" b="1" dirty="0">
                <a:solidFill>
                  <a:srgbClr val="FF0000"/>
                </a:solidFill>
                <a:latin typeface="Times New Roman" panose="02020603050405020304" pitchFamily="18" charset="0"/>
                <a:cs typeface="Times New Roman" panose="02020603050405020304" pitchFamily="18" charset="0"/>
                <a:sym typeface="PT Serif"/>
              </a:rPr>
              <a:t>MỘT SỐ NỀN VĂN MINH PHƯƠNG ĐÔNG THỜI KỲ CỔ TRUNG ĐẠI (T2)</a:t>
            </a:r>
            <a:endParaRPr lang="x-none"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13C6C8B-4F6D-9346-A033-459FE5BA3018}"/>
              </a:ext>
            </a:extLst>
          </p:cNvPr>
          <p:cNvSpPr/>
          <p:nvPr/>
        </p:nvSpPr>
        <p:spPr>
          <a:xfrm>
            <a:off x="5518157" y="721261"/>
            <a:ext cx="2582760" cy="1118255"/>
          </a:xfrm>
          <a:prstGeom prst="rect">
            <a:avLst/>
          </a:prstGeom>
          <a:noFill/>
        </p:spPr>
        <p:txBody>
          <a:bodyPr wrap="none" lIns="91438" tIns="45719" rIns="91438" bIns="45719">
            <a:spAutoFit/>
          </a:bodyPr>
          <a:lstStyle/>
          <a:p>
            <a:pPr algn="ctr" defTabSz="914354">
              <a:defRPr/>
            </a:pPr>
            <a:r>
              <a:rPr lang="en-US" sz="6700" b="1" dirty="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BÀI 4</a:t>
            </a:r>
            <a:r>
              <a:rPr lang="en-US" sz="6700" b="1" dirty="0">
                <a:ln w="12700" cmpd="sng">
                  <a:solidFill>
                    <a:srgbClr val="FFC000"/>
                  </a:solidFill>
                  <a:prstDash val="solid"/>
                </a:ln>
                <a:solidFill>
                  <a:srgbClr val="7030A0"/>
                </a:solidFill>
                <a:latin typeface="SVN-Gotham Bold" panose="02000604040000020004" pitchFamily="2" charset="0"/>
                <a:cs typeface="Lucida Sans Unicode" panose="020B0602030504020204" pitchFamily="34" charset="0"/>
              </a:rPr>
              <a:t> </a:t>
            </a:r>
          </a:p>
        </p:txBody>
      </p:sp>
    </p:spTree>
    <p:extLst>
      <p:ext uri="{BB962C8B-B14F-4D97-AF65-F5344CB8AC3E}">
        <p14:creationId xmlns:p14="http://schemas.microsoft.com/office/powerpoint/2010/main" val="356842179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1" nodeType="afterEffect" p14:presetBounceEnd="50000">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4050"/>
                                </p:stCondLst>
                                <p:childTnLst>
                                  <p:par>
                                    <p:cTn id="15" presetID="36" presetClass="emph" presetSubtype="0" fill="hold" grpId="0" nodeType="afterEffect">
                                      <p:stCondLst>
                                        <p:cond delay="0"/>
                                      </p:stCondLst>
                                      <p:iterate type="lt">
                                        <p:tmPct val="10000"/>
                                      </p:iterate>
                                      <p:childTnLst>
                                        <p:animScale>
                                          <p:cBhvr>
                                            <p:cTn id="16" dur="250" autoRev="1" fill="hold">
                                              <p:stCondLst>
                                                <p:cond delay="0"/>
                                              </p:stCondLst>
                                            </p:cTn>
                                            <p:tgtEl>
                                              <p:spTgt spid="2"/>
                                            </p:tgtEl>
                                          </p:cBhvr>
                                          <p:to x="80000" y="100000"/>
                                        </p:animScale>
                                        <p:anim by="(#ppt_w*0.10)" calcmode="lin" valueType="num">
                                          <p:cBhvr>
                                            <p:cTn id="17" dur="250" autoRev="1" fill="hold">
                                              <p:stCondLst>
                                                <p:cond delay="0"/>
                                              </p:stCondLst>
                                            </p:cTn>
                                            <p:tgtEl>
                                              <p:spTgt spid="2"/>
                                            </p:tgtEl>
                                            <p:attrNameLst>
                                              <p:attrName>ppt_x</p:attrName>
                                            </p:attrNameLst>
                                          </p:cBhvr>
                                        </p:anim>
                                        <p:anim by="(-#ppt_w*0.10)" calcmode="lin" valueType="num">
                                          <p:cBhvr>
                                            <p:cTn id="18" dur="250" autoRev="1" fill="hold">
                                              <p:stCondLst>
                                                <p:cond delay="0"/>
                                              </p:stCondLst>
                                            </p:cTn>
                                            <p:tgtEl>
                                              <p:spTgt spid="2"/>
                                            </p:tgtEl>
                                            <p:attrNameLst>
                                              <p:attrName>ppt_y</p:attrName>
                                            </p:attrNameLst>
                                          </p:cBhvr>
                                        </p:anim>
                                        <p:animRot by="-480000">
                                          <p:cBhvr>
                                            <p:cTn id="1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1" nodeType="after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4050"/>
                                </p:stCondLst>
                                <p:childTnLst>
                                  <p:par>
                                    <p:cTn id="15" presetID="36" presetClass="emph" presetSubtype="0" fill="hold" grpId="0" nodeType="afterEffect">
                                      <p:stCondLst>
                                        <p:cond delay="0"/>
                                      </p:stCondLst>
                                      <p:iterate type="lt">
                                        <p:tmPct val="10000"/>
                                      </p:iterate>
                                      <p:childTnLst>
                                        <p:animScale>
                                          <p:cBhvr>
                                            <p:cTn id="16" dur="250" autoRev="1" fill="hold">
                                              <p:stCondLst>
                                                <p:cond delay="0"/>
                                              </p:stCondLst>
                                            </p:cTn>
                                            <p:tgtEl>
                                              <p:spTgt spid="2"/>
                                            </p:tgtEl>
                                          </p:cBhvr>
                                          <p:to x="80000" y="100000"/>
                                        </p:animScale>
                                        <p:anim by="(#ppt_w*0.10)" calcmode="lin" valueType="num">
                                          <p:cBhvr>
                                            <p:cTn id="17" dur="250" autoRev="1" fill="hold">
                                              <p:stCondLst>
                                                <p:cond delay="0"/>
                                              </p:stCondLst>
                                            </p:cTn>
                                            <p:tgtEl>
                                              <p:spTgt spid="2"/>
                                            </p:tgtEl>
                                            <p:attrNameLst>
                                              <p:attrName>ppt_x</p:attrName>
                                            </p:attrNameLst>
                                          </p:cBhvr>
                                        </p:anim>
                                        <p:anim by="(-#ppt_w*0.10)" calcmode="lin" valueType="num">
                                          <p:cBhvr>
                                            <p:cTn id="18" dur="250" autoRev="1" fill="hold">
                                              <p:stCondLst>
                                                <p:cond delay="0"/>
                                              </p:stCondLst>
                                            </p:cTn>
                                            <p:tgtEl>
                                              <p:spTgt spid="2"/>
                                            </p:tgtEl>
                                            <p:attrNameLst>
                                              <p:attrName>ppt_y</p:attrName>
                                            </p:attrNameLst>
                                          </p:cBhvr>
                                        </p:anim>
                                        <p:animRot by="-480000">
                                          <p:cBhvr>
                                            <p:cTn id="1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3" name="Google Shape;1943;p42"/>
          <p:cNvSpPr/>
          <p:nvPr/>
        </p:nvSpPr>
        <p:spPr>
          <a:xfrm>
            <a:off x="1220969" y="3373020"/>
            <a:ext cx="842800" cy="842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5" name="Google Shape;1945;p42"/>
          <p:cNvSpPr/>
          <p:nvPr/>
        </p:nvSpPr>
        <p:spPr>
          <a:xfrm>
            <a:off x="1191057" y="2077520"/>
            <a:ext cx="842800" cy="842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6" name="Google Shape;1946;p42"/>
          <p:cNvSpPr/>
          <p:nvPr/>
        </p:nvSpPr>
        <p:spPr>
          <a:xfrm>
            <a:off x="1612457" y="145577"/>
            <a:ext cx="10380759" cy="1222687"/>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7" name="Google Shape;1947;p42"/>
          <p:cNvSpPr txBox="1">
            <a:spLocks noGrp="1"/>
          </p:cNvSpPr>
          <p:nvPr>
            <p:ph type="title" idx="15"/>
          </p:nvPr>
        </p:nvSpPr>
        <p:spPr>
          <a:xfrm>
            <a:off x="1934817" y="289961"/>
            <a:ext cx="9886121" cy="783465"/>
          </a:xfrm>
          <a:prstGeom prst="rect">
            <a:avLst/>
          </a:prstGeom>
        </p:spPr>
        <p:txBody>
          <a:bodyPr spcFirstLastPara="1" wrap="square" lIns="121897" tIns="121897" rIns="121897" bIns="121897" anchor="ctr" anchorCtr="0">
            <a:noAutofit/>
          </a:bodyPr>
          <a:lstStyle/>
          <a:p>
            <a:br>
              <a:rPr lang="en-US" sz="3600" b="1" dirty="0">
                <a:solidFill>
                  <a:srgbClr val="FF0000"/>
                </a:solidFill>
              </a:rPr>
            </a:br>
            <a:r>
              <a:rPr lang="en-US" sz="3400" b="1" dirty="0">
                <a:solidFill>
                  <a:srgbClr val="FF0000"/>
                </a:solidFill>
                <a:latin typeface="Times New Roman" panose="02020603050405020304" pitchFamily="18" charset="0"/>
                <a:cs typeface="Times New Roman" panose="02020603050405020304" pitchFamily="18" charset="0"/>
                <a:sym typeface="PT Serif"/>
              </a:rPr>
              <a:t>2. MỘT SỐ NỀN VĂN MINH PHƯƠNG ĐÔNG THỜI KỲ CỔ TRUNG ĐẠI</a:t>
            </a:r>
            <a:br>
              <a:rPr lang="x-none" sz="36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br>
            <a:endParaRPr sz="3600" b="1" dirty="0">
              <a:solidFill>
                <a:srgbClr val="FF0000"/>
              </a:solidFill>
            </a:endParaRPr>
          </a:p>
        </p:txBody>
      </p:sp>
      <p:sp>
        <p:nvSpPr>
          <p:cNvPr id="1948" name="Google Shape;1948;p42"/>
          <p:cNvSpPr txBox="1">
            <a:spLocks noGrp="1"/>
          </p:cNvSpPr>
          <p:nvPr>
            <p:ph type="title"/>
          </p:nvPr>
        </p:nvSpPr>
        <p:spPr>
          <a:xfrm>
            <a:off x="1123457" y="2228520"/>
            <a:ext cx="978000" cy="540800"/>
          </a:xfrm>
          <a:prstGeom prst="rect">
            <a:avLst/>
          </a:prstGeom>
        </p:spPr>
        <p:txBody>
          <a:bodyPr spcFirstLastPara="1" wrap="square" lIns="121897" tIns="121897" rIns="121897" bIns="121897" anchor="ctr" anchorCtr="0">
            <a:noAutofit/>
          </a:bodyPr>
          <a:lstStyle/>
          <a:p>
            <a:r>
              <a:rPr lang="en" dirty="0"/>
              <a:t>b.</a:t>
            </a:r>
            <a:endParaRPr dirty="0"/>
          </a:p>
        </p:txBody>
      </p:sp>
      <p:sp>
        <p:nvSpPr>
          <p:cNvPr id="1954" name="Google Shape;1954;p42"/>
          <p:cNvSpPr txBox="1">
            <a:spLocks noGrp="1"/>
          </p:cNvSpPr>
          <p:nvPr>
            <p:ph type="title" idx="6"/>
          </p:nvPr>
        </p:nvSpPr>
        <p:spPr>
          <a:xfrm>
            <a:off x="1153369" y="3524020"/>
            <a:ext cx="978000" cy="540800"/>
          </a:xfrm>
          <a:prstGeom prst="rect">
            <a:avLst/>
          </a:prstGeom>
        </p:spPr>
        <p:txBody>
          <a:bodyPr spcFirstLastPara="1" wrap="square" lIns="121897" tIns="121897" rIns="121897" bIns="121897" anchor="ctr" anchorCtr="0">
            <a:noAutofit/>
          </a:bodyPr>
          <a:lstStyle/>
          <a:p>
            <a:r>
              <a:rPr lang="en" dirty="0"/>
              <a:t>c.</a:t>
            </a:r>
            <a:endParaRPr dirty="0"/>
          </a:p>
        </p:txBody>
      </p:sp>
      <p:sp>
        <p:nvSpPr>
          <p:cNvPr id="18" name="TextBox 17">
            <a:extLst>
              <a:ext uri="{FF2B5EF4-FFF2-40B4-BE49-F238E27FC236}">
                <a16:creationId xmlns:a16="http://schemas.microsoft.com/office/drawing/2014/main" id="{7D371260-F711-E452-F5F2-B74346D293FF}"/>
              </a:ext>
            </a:extLst>
          </p:cNvPr>
          <p:cNvSpPr txBox="1"/>
          <p:nvPr/>
        </p:nvSpPr>
        <p:spPr>
          <a:xfrm>
            <a:off x="2131369" y="2167881"/>
            <a:ext cx="8422899" cy="615549"/>
          </a:xfrm>
          <a:prstGeom prst="rect">
            <a:avLst/>
          </a:prstGeom>
          <a:noFill/>
        </p:spPr>
        <p:txBody>
          <a:bodyPr wrap="square" lIns="121917" tIns="60958" rIns="121917" bIns="60958" rtlCol="0">
            <a:spAutoFit/>
          </a:bodyPr>
          <a:lstStyle/>
          <a:p>
            <a:pPr algn="ctr"/>
            <a:r>
              <a:rPr lang="en-US" sz="3200" b="1" dirty="0">
                <a:solidFill>
                  <a:srgbClr val="D52D2B"/>
                </a:solidFill>
                <a:latin typeface="Regular Brush"/>
              </a:rPr>
              <a:t>VĂN MINH ẤN ĐỘ CỔ - TRUNG ĐẠI</a:t>
            </a:r>
            <a:endParaRPr lang="en-US" sz="32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C56FB5B-09BE-769C-3F24-C54699718F17}"/>
              </a:ext>
            </a:extLst>
          </p:cNvPr>
          <p:cNvSpPr txBox="1"/>
          <p:nvPr/>
        </p:nvSpPr>
        <p:spPr>
          <a:xfrm>
            <a:off x="2425148" y="3516210"/>
            <a:ext cx="8545883" cy="615549"/>
          </a:xfrm>
          <a:prstGeom prst="rect">
            <a:avLst/>
          </a:prstGeom>
          <a:noFill/>
        </p:spPr>
        <p:txBody>
          <a:bodyPr wrap="square" lIns="121917" tIns="60958" rIns="121917" bIns="60958" rtlCol="0">
            <a:spAutoFit/>
          </a:bodyPr>
          <a:lstStyle/>
          <a:p>
            <a:r>
              <a:rPr lang="en-US" sz="3200" b="1" dirty="0">
                <a:solidFill>
                  <a:srgbClr val="D52D2B"/>
                </a:solidFill>
                <a:latin typeface="Regular Brush"/>
              </a:rPr>
              <a:t>VĂN MINH TRUNG HOA CỔ - TRUNG ĐẠI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862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14:presetBounceEnd="40000">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14:bounceEnd="40000">
                                          <p:cBhvr additive="base">
                                            <p:cTn id="7" dur="500" fill="hold"/>
                                            <p:tgtEl>
                                              <p:spTgt spid="194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14:presetBounceEnd="40000">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14:bounceEnd="40000">
                                          <p:cBhvr additive="base">
                                            <p:cTn id="11" dur="500" fill="hold"/>
                                            <p:tgtEl>
                                              <p:spTgt spid="1948"/>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14:presetBounceEnd="40000">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14:bounceEnd="40000">
                                          <p:cBhvr additive="base">
                                            <p:cTn id="21" dur="500" fill="hold"/>
                                            <p:tgtEl>
                                              <p:spTgt spid="195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14:presetBounceEnd="40000">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14:bounceEnd="40000">
                                          <p:cBhvr additive="base">
                                            <p:cTn id="25" dur="500" fill="hold"/>
                                            <p:tgtEl>
                                              <p:spTgt spid="1943"/>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14:presetBounceEnd="40000">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14:bounceEnd="40000">
                                          <p:cBhvr additive="base">
                                            <p:cTn id="29" dur="500" fill="hold"/>
                                            <p:tgtEl>
                                              <p:spTgt spid="3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5" grpId="0" animBg="1"/>
          <p:bldP spid="1948" grpId="0"/>
          <p:bldP spid="1954" grpId="0"/>
          <p:bldP spid="18"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cBhvr additive="base">
                                            <p:cTn id="7" dur="500" fill="hold"/>
                                            <p:tgtEl>
                                              <p:spTgt spid="1945"/>
                                            </p:tgtEl>
                                            <p:attrNameLst>
                                              <p:attrName>ppt_x</p:attrName>
                                            </p:attrNameLst>
                                          </p:cBhvr>
                                          <p:tavLst>
                                            <p:tav tm="0">
                                              <p:val>
                                                <p:strVal val="#ppt_x"/>
                                              </p:val>
                                            </p:tav>
                                            <p:tav tm="100000">
                                              <p:val>
                                                <p:strVal val="#ppt_x"/>
                                              </p:val>
                                            </p:tav>
                                          </p:tavLst>
                                        </p:anim>
                                        <p:anim calcmode="lin" valueType="num">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cBhvr additive="base">
                                            <p:cTn id="11" dur="500" fill="hold"/>
                                            <p:tgtEl>
                                              <p:spTgt spid="1948"/>
                                            </p:tgtEl>
                                            <p:attrNameLst>
                                              <p:attrName>ppt_x</p:attrName>
                                            </p:attrNameLst>
                                          </p:cBhvr>
                                          <p:tavLst>
                                            <p:tav tm="0">
                                              <p:val>
                                                <p:strVal val="#ppt_x"/>
                                              </p:val>
                                            </p:tav>
                                            <p:tav tm="100000">
                                              <p:val>
                                                <p:strVal val="#ppt_x"/>
                                              </p:val>
                                            </p:tav>
                                          </p:tavLst>
                                        </p:anim>
                                        <p:anim calcmode="lin" valueType="num">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cBhvr additive="base">
                                            <p:cTn id="21" dur="500" fill="hold"/>
                                            <p:tgtEl>
                                              <p:spTgt spid="1954"/>
                                            </p:tgtEl>
                                            <p:attrNameLst>
                                              <p:attrName>ppt_x</p:attrName>
                                            </p:attrNameLst>
                                          </p:cBhvr>
                                          <p:tavLst>
                                            <p:tav tm="0">
                                              <p:val>
                                                <p:strVal val="#ppt_x"/>
                                              </p:val>
                                            </p:tav>
                                            <p:tav tm="100000">
                                              <p:val>
                                                <p:strVal val="#ppt_x"/>
                                              </p:val>
                                            </p:tav>
                                          </p:tavLst>
                                        </p:anim>
                                        <p:anim calcmode="lin" valueType="num">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cBhvr additive="base">
                                            <p:cTn id="25" dur="500" fill="hold"/>
                                            <p:tgtEl>
                                              <p:spTgt spid="1943"/>
                                            </p:tgtEl>
                                            <p:attrNameLst>
                                              <p:attrName>ppt_x</p:attrName>
                                            </p:attrNameLst>
                                          </p:cBhvr>
                                          <p:tavLst>
                                            <p:tav tm="0">
                                              <p:val>
                                                <p:strVal val="#ppt_x"/>
                                              </p:val>
                                            </p:tav>
                                            <p:tav tm="100000">
                                              <p:val>
                                                <p:strVal val="#ppt_x"/>
                                              </p:val>
                                            </p:tav>
                                          </p:tavLst>
                                        </p:anim>
                                        <p:anim calcmode="lin" valueType="num">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5" grpId="0" animBg="1"/>
          <p:bldP spid="1948" grpId="0"/>
          <p:bldP spid="1954" grpId="0"/>
          <p:bldP spid="18" grpId="0"/>
          <p:bldP spid="3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5" name="Google Shape;1945;p42"/>
          <p:cNvSpPr/>
          <p:nvPr/>
        </p:nvSpPr>
        <p:spPr>
          <a:xfrm>
            <a:off x="1191057" y="2077520"/>
            <a:ext cx="842800" cy="842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6" name="Google Shape;1946;p42"/>
          <p:cNvSpPr/>
          <p:nvPr/>
        </p:nvSpPr>
        <p:spPr>
          <a:xfrm>
            <a:off x="1612457" y="145577"/>
            <a:ext cx="10380759" cy="1222687"/>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7" name="Google Shape;1947;p42"/>
          <p:cNvSpPr txBox="1">
            <a:spLocks noGrp="1"/>
          </p:cNvSpPr>
          <p:nvPr>
            <p:ph type="title" idx="15"/>
          </p:nvPr>
        </p:nvSpPr>
        <p:spPr>
          <a:xfrm>
            <a:off x="1934817" y="289961"/>
            <a:ext cx="9886121" cy="783465"/>
          </a:xfrm>
          <a:prstGeom prst="rect">
            <a:avLst/>
          </a:prstGeom>
        </p:spPr>
        <p:txBody>
          <a:bodyPr spcFirstLastPara="1" wrap="square" lIns="121897" tIns="121897" rIns="121897" bIns="121897" anchor="ctr" anchorCtr="0">
            <a:noAutofit/>
          </a:bodyPr>
          <a:lstStyle/>
          <a:p>
            <a:br>
              <a:rPr lang="en-US" sz="3600" b="1" dirty="0">
                <a:solidFill>
                  <a:srgbClr val="FF0000"/>
                </a:solidFill>
              </a:rPr>
            </a:br>
            <a:r>
              <a:rPr lang="en-US" sz="3400" b="1" dirty="0">
                <a:solidFill>
                  <a:srgbClr val="FF0000"/>
                </a:solidFill>
                <a:latin typeface="Times New Roman" panose="02020603050405020304" pitchFamily="18" charset="0"/>
                <a:cs typeface="Times New Roman" panose="02020603050405020304" pitchFamily="18" charset="0"/>
                <a:sym typeface="PT Serif"/>
              </a:rPr>
              <a:t>2. MỘT SỐ NỀN VĂN MINH PHƯƠNG ĐÔNG THỜI KỲ CỔ TRUNG ĐẠI</a:t>
            </a:r>
            <a:br>
              <a:rPr lang="x-none" sz="36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br>
            <a:endParaRPr sz="3600" b="1" dirty="0">
              <a:solidFill>
                <a:srgbClr val="FF0000"/>
              </a:solidFill>
            </a:endParaRPr>
          </a:p>
        </p:txBody>
      </p:sp>
      <p:sp>
        <p:nvSpPr>
          <p:cNvPr id="1948" name="Google Shape;1948;p42"/>
          <p:cNvSpPr txBox="1">
            <a:spLocks noGrp="1"/>
          </p:cNvSpPr>
          <p:nvPr>
            <p:ph type="title"/>
          </p:nvPr>
        </p:nvSpPr>
        <p:spPr>
          <a:xfrm>
            <a:off x="1123457" y="2228520"/>
            <a:ext cx="978000" cy="540800"/>
          </a:xfrm>
          <a:prstGeom prst="rect">
            <a:avLst/>
          </a:prstGeom>
        </p:spPr>
        <p:txBody>
          <a:bodyPr spcFirstLastPara="1" wrap="square" lIns="121897" tIns="121897" rIns="121897" bIns="121897" anchor="ctr" anchorCtr="0">
            <a:noAutofit/>
          </a:bodyPr>
          <a:lstStyle/>
          <a:p>
            <a:r>
              <a:rPr lang="en" dirty="0"/>
              <a:t>b.</a:t>
            </a:r>
            <a:endParaRPr dirty="0"/>
          </a:p>
        </p:txBody>
      </p:sp>
      <p:sp>
        <p:nvSpPr>
          <p:cNvPr id="18" name="TextBox 17">
            <a:extLst>
              <a:ext uri="{FF2B5EF4-FFF2-40B4-BE49-F238E27FC236}">
                <a16:creationId xmlns:a16="http://schemas.microsoft.com/office/drawing/2014/main" id="{7D371260-F711-E452-F5F2-B74346D293FF}"/>
              </a:ext>
            </a:extLst>
          </p:cNvPr>
          <p:cNvSpPr txBox="1"/>
          <p:nvPr/>
        </p:nvSpPr>
        <p:spPr>
          <a:xfrm>
            <a:off x="2131369" y="2167881"/>
            <a:ext cx="8422899" cy="615549"/>
          </a:xfrm>
          <a:prstGeom prst="rect">
            <a:avLst/>
          </a:prstGeom>
          <a:noFill/>
        </p:spPr>
        <p:txBody>
          <a:bodyPr wrap="square" lIns="121917" tIns="60958" rIns="121917" bIns="60958" rtlCol="0">
            <a:spAutoFit/>
          </a:bodyPr>
          <a:lstStyle/>
          <a:p>
            <a:pPr algn="ctr"/>
            <a:r>
              <a:rPr lang="en-US" sz="3200" b="1" dirty="0">
                <a:solidFill>
                  <a:srgbClr val="D52D2B"/>
                </a:solidFill>
                <a:latin typeface="Regular Brush"/>
              </a:rPr>
              <a:t>VĂN MINH ẤN ĐỘ CỔ - TRUNG ĐẠI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421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14:presetBounceEnd="40000">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14:bounceEnd="40000">
                                          <p:cBhvr additive="base">
                                            <p:cTn id="7" dur="500" fill="hold"/>
                                            <p:tgtEl>
                                              <p:spTgt spid="194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14:presetBounceEnd="40000">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14:bounceEnd="40000">
                                          <p:cBhvr additive="base">
                                            <p:cTn id="11" dur="500" fill="hold"/>
                                            <p:tgtEl>
                                              <p:spTgt spid="1948"/>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 grpId="0" animBg="1"/>
          <p:bldP spid="1948"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cBhvr additive="base">
                                            <p:cTn id="7" dur="500" fill="hold"/>
                                            <p:tgtEl>
                                              <p:spTgt spid="1945"/>
                                            </p:tgtEl>
                                            <p:attrNameLst>
                                              <p:attrName>ppt_x</p:attrName>
                                            </p:attrNameLst>
                                          </p:cBhvr>
                                          <p:tavLst>
                                            <p:tav tm="0">
                                              <p:val>
                                                <p:strVal val="#ppt_x"/>
                                              </p:val>
                                            </p:tav>
                                            <p:tav tm="100000">
                                              <p:val>
                                                <p:strVal val="#ppt_x"/>
                                              </p:val>
                                            </p:tav>
                                          </p:tavLst>
                                        </p:anim>
                                        <p:anim calcmode="lin" valueType="num">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cBhvr additive="base">
                                            <p:cTn id="11" dur="500" fill="hold"/>
                                            <p:tgtEl>
                                              <p:spTgt spid="1948"/>
                                            </p:tgtEl>
                                            <p:attrNameLst>
                                              <p:attrName>ppt_x</p:attrName>
                                            </p:attrNameLst>
                                          </p:cBhvr>
                                          <p:tavLst>
                                            <p:tav tm="0">
                                              <p:val>
                                                <p:strVal val="#ppt_x"/>
                                              </p:val>
                                            </p:tav>
                                            <p:tav tm="100000">
                                              <p:val>
                                                <p:strVal val="#ppt_x"/>
                                              </p:val>
                                            </p:tav>
                                          </p:tavLst>
                                        </p:anim>
                                        <p:anim calcmode="lin" valueType="num">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 grpId="0" animBg="1"/>
          <p:bldP spid="1948" grpId="0"/>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2761" y="405116"/>
            <a:ext cx="11693892" cy="4682428"/>
            <a:chOff x="438147" y="1016740"/>
            <a:chExt cx="11693892" cy="3805352"/>
          </a:xfrm>
        </p:grpSpPr>
        <p:sp>
          <p:nvSpPr>
            <p:cNvPr id="10" name="Freeform 9"/>
            <p:cNvSpPr/>
            <p:nvPr/>
          </p:nvSpPr>
          <p:spPr>
            <a:xfrm>
              <a:off x="6177841" y="2047522"/>
              <a:ext cx="5163550" cy="385765"/>
            </a:xfrm>
            <a:custGeom>
              <a:avLst/>
              <a:gdLst/>
              <a:ahLst/>
              <a:cxnLst/>
              <a:rect l="0" t="0" r="0" b="0"/>
              <a:pathLst>
                <a:path>
                  <a:moveTo>
                    <a:pt x="0" y="0"/>
                  </a:moveTo>
                  <a:lnTo>
                    <a:pt x="0" y="256820"/>
                  </a:lnTo>
                  <a:lnTo>
                    <a:pt x="5163550" y="256820"/>
                  </a:lnTo>
                  <a:lnTo>
                    <a:pt x="516355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6177841" y="2047522"/>
              <a:ext cx="3462340" cy="385765"/>
            </a:xfrm>
            <a:custGeom>
              <a:avLst/>
              <a:gdLst/>
              <a:ahLst/>
              <a:cxnLst/>
              <a:rect l="0" t="0" r="0" b="0"/>
              <a:pathLst>
                <a:path>
                  <a:moveTo>
                    <a:pt x="0" y="0"/>
                  </a:moveTo>
                  <a:lnTo>
                    <a:pt x="0" y="256820"/>
                  </a:lnTo>
                  <a:lnTo>
                    <a:pt x="3462340" y="256820"/>
                  </a:lnTo>
                  <a:lnTo>
                    <a:pt x="346234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177841" y="2047522"/>
              <a:ext cx="1761124" cy="385765"/>
            </a:xfrm>
            <a:custGeom>
              <a:avLst/>
              <a:gdLst/>
              <a:ahLst/>
              <a:cxnLst/>
              <a:rect l="0" t="0" r="0" b="0"/>
              <a:pathLst>
                <a:path>
                  <a:moveTo>
                    <a:pt x="0" y="0"/>
                  </a:moveTo>
                  <a:lnTo>
                    <a:pt x="0" y="256820"/>
                  </a:lnTo>
                  <a:lnTo>
                    <a:pt x="1761124" y="256820"/>
                  </a:lnTo>
                  <a:lnTo>
                    <a:pt x="1761124"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6132121" y="2047522"/>
              <a:ext cx="91440" cy="385765"/>
            </a:xfrm>
            <a:custGeom>
              <a:avLst/>
              <a:gdLst/>
              <a:ahLst/>
              <a:cxnLst/>
              <a:rect l="0" t="0" r="0" b="0"/>
              <a:pathLst>
                <a:path>
                  <a:moveTo>
                    <a:pt x="45720" y="0"/>
                  </a:moveTo>
                  <a:lnTo>
                    <a:pt x="45720" y="256820"/>
                  </a:lnTo>
                  <a:lnTo>
                    <a:pt x="105627" y="256820"/>
                  </a:lnTo>
                  <a:lnTo>
                    <a:pt x="105627"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536532" y="2047522"/>
              <a:ext cx="1641308" cy="385765"/>
            </a:xfrm>
            <a:custGeom>
              <a:avLst/>
              <a:gdLst/>
              <a:ahLst/>
              <a:cxnLst/>
              <a:rect l="0" t="0" r="0" b="0"/>
              <a:pathLst>
                <a:path>
                  <a:moveTo>
                    <a:pt x="1641308" y="0"/>
                  </a:moveTo>
                  <a:lnTo>
                    <a:pt x="1641308" y="256820"/>
                  </a:lnTo>
                  <a:lnTo>
                    <a:pt x="0" y="256820"/>
                  </a:lnTo>
                  <a:lnTo>
                    <a:pt x="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835316" y="2047522"/>
              <a:ext cx="3342525" cy="385765"/>
            </a:xfrm>
            <a:custGeom>
              <a:avLst/>
              <a:gdLst/>
              <a:ahLst/>
              <a:cxnLst/>
              <a:rect l="0" t="0" r="0" b="0"/>
              <a:pathLst>
                <a:path>
                  <a:moveTo>
                    <a:pt x="3342525" y="0"/>
                  </a:moveTo>
                  <a:lnTo>
                    <a:pt x="3342525" y="256820"/>
                  </a:lnTo>
                  <a:lnTo>
                    <a:pt x="0" y="256820"/>
                  </a:lnTo>
                  <a:lnTo>
                    <a:pt x="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1134099" y="2047522"/>
              <a:ext cx="5043741" cy="385765"/>
            </a:xfrm>
            <a:custGeom>
              <a:avLst/>
              <a:gdLst/>
              <a:ahLst/>
              <a:cxnLst/>
              <a:rect l="0" t="0" r="0" b="0"/>
              <a:pathLst>
                <a:path>
                  <a:moveTo>
                    <a:pt x="5043741" y="0"/>
                  </a:moveTo>
                  <a:lnTo>
                    <a:pt x="5043741" y="256820"/>
                  </a:lnTo>
                  <a:lnTo>
                    <a:pt x="0" y="256820"/>
                  </a:lnTo>
                  <a:lnTo>
                    <a:pt x="0" y="385765"/>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7" name="Rounded Rectangle 16"/>
            <p:cNvSpPr/>
            <p:nvPr/>
          </p:nvSpPr>
          <p:spPr>
            <a:xfrm>
              <a:off x="3534968" y="1016740"/>
              <a:ext cx="5285743" cy="883859"/>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8" name="Freeform 17"/>
            <p:cNvSpPr/>
            <p:nvPr/>
          </p:nvSpPr>
          <p:spPr>
            <a:xfrm>
              <a:off x="3689624" y="1163664"/>
              <a:ext cx="5285743" cy="883859"/>
            </a:xfrm>
            <a:custGeom>
              <a:avLst/>
              <a:gdLst>
                <a:gd name="connsiteX0" fmla="*/ 0 w 5285743"/>
                <a:gd name="connsiteY0" fmla="*/ 88386 h 883859"/>
                <a:gd name="connsiteX1" fmla="*/ 88386 w 5285743"/>
                <a:gd name="connsiteY1" fmla="*/ 0 h 883859"/>
                <a:gd name="connsiteX2" fmla="*/ 5197357 w 5285743"/>
                <a:gd name="connsiteY2" fmla="*/ 0 h 883859"/>
                <a:gd name="connsiteX3" fmla="*/ 5285743 w 5285743"/>
                <a:gd name="connsiteY3" fmla="*/ 88386 h 883859"/>
                <a:gd name="connsiteX4" fmla="*/ 5285743 w 5285743"/>
                <a:gd name="connsiteY4" fmla="*/ 795473 h 883859"/>
                <a:gd name="connsiteX5" fmla="*/ 5197357 w 5285743"/>
                <a:gd name="connsiteY5" fmla="*/ 883859 h 883859"/>
                <a:gd name="connsiteX6" fmla="*/ 88386 w 5285743"/>
                <a:gd name="connsiteY6" fmla="*/ 883859 h 883859"/>
                <a:gd name="connsiteX7" fmla="*/ 0 w 5285743"/>
                <a:gd name="connsiteY7" fmla="*/ 795473 h 883859"/>
                <a:gd name="connsiteX8" fmla="*/ 0 w 5285743"/>
                <a:gd name="connsiteY8" fmla="*/ 88386 h 88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5743" h="883859">
                  <a:moveTo>
                    <a:pt x="0" y="88386"/>
                  </a:moveTo>
                  <a:cubicBezTo>
                    <a:pt x="0" y="39572"/>
                    <a:pt x="39572" y="0"/>
                    <a:pt x="88386" y="0"/>
                  </a:cubicBezTo>
                  <a:lnTo>
                    <a:pt x="5197357" y="0"/>
                  </a:lnTo>
                  <a:cubicBezTo>
                    <a:pt x="5246171" y="0"/>
                    <a:pt x="5285743" y="39572"/>
                    <a:pt x="5285743" y="88386"/>
                  </a:cubicBezTo>
                  <a:lnTo>
                    <a:pt x="5285743" y="795473"/>
                  </a:lnTo>
                  <a:cubicBezTo>
                    <a:pt x="5285743" y="844287"/>
                    <a:pt x="5246171" y="883859"/>
                    <a:pt x="5197357" y="883859"/>
                  </a:cubicBezTo>
                  <a:lnTo>
                    <a:pt x="88386" y="883859"/>
                  </a:lnTo>
                  <a:cubicBezTo>
                    <a:pt x="39572" y="883859"/>
                    <a:pt x="0" y="844287"/>
                    <a:pt x="0" y="795473"/>
                  </a:cubicBezTo>
                  <a:lnTo>
                    <a:pt x="0" y="88386"/>
                  </a:lnTo>
                  <a:close/>
                </a:path>
              </a:pathLst>
            </a:custGeom>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757" tIns="128757" rIns="128757" bIns="128757" numCol="1" spcCol="1270" anchor="ctr" anchorCtr="0">
              <a:noAutofit/>
            </a:bodyPr>
            <a:lstStyle/>
            <a:p>
              <a:pPr lvl="0" algn="ctr" defTabSz="1200150">
                <a:lnSpc>
                  <a:spcPct val="90000"/>
                </a:lnSpc>
                <a:spcBef>
                  <a:spcPct val="0"/>
                </a:spcBef>
                <a:spcAft>
                  <a:spcPct val="35000"/>
                </a:spcAft>
              </a:pPr>
              <a:r>
                <a:rPr lang="en-US" sz="2700" kern="1200"/>
                <a:t>NHỮNG THÀNH TỰU TIÊU BIỂU</a:t>
              </a:r>
            </a:p>
          </p:txBody>
        </p:sp>
        <p:sp>
          <p:nvSpPr>
            <p:cNvPr id="19" name="Rounded Rectangle 18"/>
            <p:cNvSpPr/>
            <p:nvPr/>
          </p:nvSpPr>
          <p:spPr>
            <a:xfrm>
              <a:off x="438147"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0" name="Freeform 19"/>
            <p:cNvSpPr/>
            <p:nvPr/>
          </p:nvSpPr>
          <p:spPr>
            <a:xfrm>
              <a:off x="592803" y="2580210"/>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2700" kern="1200"/>
                <a:t>Chữ viết</a:t>
              </a:r>
            </a:p>
          </p:txBody>
        </p:sp>
        <p:sp>
          <p:nvSpPr>
            <p:cNvPr id="21" name="Rounded Rectangle 20"/>
            <p:cNvSpPr/>
            <p:nvPr/>
          </p:nvSpPr>
          <p:spPr>
            <a:xfrm>
              <a:off x="2139364"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2" name="Freeform 21"/>
            <p:cNvSpPr/>
            <p:nvPr/>
          </p:nvSpPr>
          <p:spPr>
            <a:xfrm>
              <a:off x="2448676" y="2580210"/>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algn="ctr" defTabSz="1200150">
                <a:lnSpc>
                  <a:spcPct val="90000"/>
                </a:lnSpc>
                <a:spcBef>
                  <a:spcPct val="0"/>
                </a:spcBef>
                <a:spcAft>
                  <a:spcPct val="35000"/>
                </a:spcAft>
              </a:pPr>
              <a:r>
                <a:rPr lang="en-US" sz="2700" dirty="0" err="1"/>
                <a:t>Văn</a:t>
              </a:r>
              <a:r>
                <a:rPr lang="en-US" sz="2700" dirty="0"/>
                <a:t> </a:t>
              </a:r>
              <a:r>
                <a:rPr lang="en-US" sz="2700" dirty="0" err="1"/>
                <a:t>học</a:t>
              </a:r>
              <a:r>
                <a:rPr lang="en-US" sz="2700" dirty="0"/>
                <a:t> </a:t>
              </a:r>
            </a:p>
            <a:p>
              <a:pPr lvl="0" algn="ctr" defTabSz="1200150">
                <a:lnSpc>
                  <a:spcPct val="90000"/>
                </a:lnSpc>
                <a:spcBef>
                  <a:spcPct val="0"/>
                </a:spcBef>
                <a:spcAft>
                  <a:spcPct val="35000"/>
                </a:spcAft>
              </a:pPr>
              <a:endParaRPr lang="en-US" sz="2700" kern="1200" dirty="0"/>
            </a:p>
          </p:txBody>
        </p:sp>
        <p:sp>
          <p:nvSpPr>
            <p:cNvPr id="23" name="Rounded Rectangle 22"/>
            <p:cNvSpPr/>
            <p:nvPr/>
          </p:nvSpPr>
          <p:spPr>
            <a:xfrm>
              <a:off x="3840580"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4" name="Freeform 23"/>
            <p:cNvSpPr/>
            <p:nvPr/>
          </p:nvSpPr>
          <p:spPr>
            <a:xfrm>
              <a:off x="3995236" y="2580210"/>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algn="ctr" defTabSz="1200150">
                <a:lnSpc>
                  <a:spcPct val="90000"/>
                </a:lnSpc>
                <a:spcBef>
                  <a:spcPct val="0"/>
                </a:spcBef>
                <a:spcAft>
                  <a:spcPct val="35000"/>
                </a:spcAft>
              </a:pPr>
              <a:r>
                <a:rPr lang="en-US" sz="2700" dirty="0" err="1"/>
                <a:t>Tôn</a:t>
              </a:r>
              <a:r>
                <a:rPr lang="en-US" sz="2700" dirty="0"/>
                <a:t> </a:t>
              </a:r>
              <a:r>
                <a:rPr lang="en-US" sz="2700" dirty="0" err="1"/>
                <a:t>giáo</a:t>
              </a:r>
              <a:endParaRPr lang="en-US" sz="2700" dirty="0"/>
            </a:p>
            <a:p>
              <a:pPr lvl="0" algn="ctr" defTabSz="1200150">
                <a:lnSpc>
                  <a:spcPct val="90000"/>
                </a:lnSpc>
                <a:spcBef>
                  <a:spcPct val="0"/>
                </a:spcBef>
                <a:spcAft>
                  <a:spcPct val="35000"/>
                </a:spcAft>
              </a:pPr>
              <a:r>
                <a:rPr lang="en-US" sz="2700" kern="1200" dirty="0"/>
                <a:t> </a:t>
              </a:r>
            </a:p>
          </p:txBody>
        </p:sp>
        <p:sp>
          <p:nvSpPr>
            <p:cNvPr id="25" name="Rounded Rectangle 24"/>
            <p:cNvSpPr/>
            <p:nvPr/>
          </p:nvSpPr>
          <p:spPr>
            <a:xfrm>
              <a:off x="5541797"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6" name="Freeform 25"/>
            <p:cNvSpPr/>
            <p:nvPr/>
          </p:nvSpPr>
          <p:spPr>
            <a:xfrm>
              <a:off x="5696453" y="2580210"/>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algn="ctr" defTabSz="1200150">
                <a:lnSpc>
                  <a:spcPct val="90000"/>
                </a:lnSpc>
                <a:spcBef>
                  <a:spcPct val="0"/>
                </a:spcBef>
                <a:spcAft>
                  <a:spcPct val="35000"/>
                </a:spcAft>
              </a:pPr>
              <a:r>
                <a:rPr lang="en-US" sz="2700" dirty="0" err="1"/>
                <a:t>Kiến</a:t>
              </a:r>
              <a:r>
                <a:rPr lang="en-US" sz="2700" dirty="0"/>
                <a:t> </a:t>
              </a:r>
              <a:r>
                <a:rPr lang="en-US" sz="2700" dirty="0" err="1"/>
                <a:t>trúc</a:t>
              </a:r>
              <a:r>
                <a:rPr lang="en-US" sz="2700" dirty="0"/>
                <a:t>, </a:t>
              </a:r>
              <a:r>
                <a:rPr lang="en-US" sz="2700" dirty="0" err="1"/>
                <a:t>điêu</a:t>
              </a:r>
              <a:r>
                <a:rPr lang="en-US" sz="2700" dirty="0"/>
                <a:t> </a:t>
              </a:r>
              <a:r>
                <a:rPr lang="en-US" sz="2700" dirty="0" err="1"/>
                <a:t>khắc</a:t>
              </a:r>
              <a:r>
                <a:rPr lang="en-US" sz="2700" kern="1200" dirty="0"/>
                <a:t> </a:t>
              </a:r>
            </a:p>
          </p:txBody>
        </p:sp>
        <p:sp>
          <p:nvSpPr>
            <p:cNvPr id="27" name="Rounded Rectangle 26"/>
            <p:cNvSpPr/>
            <p:nvPr/>
          </p:nvSpPr>
          <p:spPr>
            <a:xfrm>
              <a:off x="7243013"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8" name="Freeform 27"/>
            <p:cNvSpPr/>
            <p:nvPr/>
          </p:nvSpPr>
          <p:spPr>
            <a:xfrm>
              <a:off x="7397669" y="2580210"/>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algn="ctr" defTabSz="1200150">
                <a:lnSpc>
                  <a:spcPct val="90000"/>
                </a:lnSpc>
                <a:spcBef>
                  <a:spcPct val="0"/>
                </a:spcBef>
                <a:spcAft>
                  <a:spcPct val="35000"/>
                </a:spcAft>
              </a:pPr>
              <a:r>
                <a:rPr lang="en-US" sz="2700" dirty="0" err="1"/>
                <a:t>Toán</a:t>
              </a:r>
              <a:r>
                <a:rPr lang="en-US" sz="2700" dirty="0"/>
                <a:t> </a:t>
              </a:r>
              <a:r>
                <a:rPr lang="en-US" sz="2700" dirty="0" err="1"/>
                <a:t>học</a:t>
              </a:r>
              <a:endParaRPr lang="en-US" sz="2700" dirty="0"/>
            </a:p>
          </p:txBody>
        </p:sp>
        <p:sp>
          <p:nvSpPr>
            <p:cNvPr id="29" name="Rounded Rectangle 28"/>
            <p:cNvSpPr/>
            <p:nvPr/>
          </p:nvSpPr>
          <p:spPr>
            <a:xfrm>
              <a:off x="8944230"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30" name="Freeform 29"/>
            <p:cNvSpPr/>
            <p:nvPr/>
          </p:nvSpPr>
          <p:spPr>
            <a:xfrm>
              <a:off x="9098886" y="2580210"/>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2700" dirty="0"/>
                <a:t>Y</a:t>
              </a:r>
              <a:r>
                <a:rPr lang="en-US" sz="2700" kern="1200" dirty="0"/>
                <a:t> </a:t>
              </a:r>
              <a:r>
                <a:rPr lang="en-US" sz="2700" kern="1200" dirty="0" err="1"/>
                <a:t>học</a:t>
              </a:r>
              <a:endParaRPr lang="en-US" sz="2700" kern="1200" dirty="0"/>
            </a:p>
          </p:txBody>
        </p:sp>
        <p:sp>
          <p:nvSpPr>
            <p:cNvPr id="31" name="Rounded Rectangle 30"/>
            <p:cNvSpPr/>
            <p:nvPr/>
          </p:nvSpPr>
          <p:spPr>
            <a:xfrm>
              <a:off x="10645439" y="2433287"/>
              <a:ext cx="1391904" cy="2241882"/>
            </a:xfrm>
            <a:prstGeom prst="roundRect">
              <a:avLst>
                <a:gd name="adj" fmla="val 1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32" name="Freeform 31"/>
            <p:cNvSpPr/>
            <p:nvPr/>
          </p:nvSpPr>
          <p:spPr>
            <a:xfrm>
              <a:off x="10740135" y="2580210"/>
              <a:ext cx="1391904" cy="2241882"/>
            </a:xfrm>
            <a:custGeom>
              <a:avLst/>
              <a:gdLst>
                <a:gd name="connsiteX0" fmla="*/ 0 w 1391904"/>
                <a:gd name="connsiteY0" fmla="*/ 139190 h 2241882"/>
                <a:gd name="connsiteX1" fmla="*/ 139190 w 1391904"/>
                <a:gd name="connsiteY1" fmla="*/ 0 h 2241882"/>
                <a:gd name="connsiteX2" fmla="*/ 1252714 w 1391904"/>
                <a:gd name="connsiteY2" fmla="*/ 0 h 2241882"/>
                <a:gd name="connsiteX3" fmla="*/ 1391904 w 1391904"/>
                <a:gd name="connsiteY3" fmla="*/ 139190 h 2241882"/>
                <a:gd name="connsiteX4" fmla="*/ 1391904 w 1391904"/>
                <a:gd name="connsiteY4" fmla="*/ 2102692 h 2241882"/>
                <a:gd name="connsiteX5" fmla="*/ 1252714 w 1391904"/>
                <a:gd name="connsiteY5" fmla="*/ 2241882 h 2241882"/>
                <a:gd name="connsiteX6" fmla="*/ 139190 w 1391904"/>
                <a:gd name="connsiteY6" fmla="*/ 2241882 h 2241882"/>
                <a:gd name="connsiteX7" fmla="*/ 0 w 1391904"/>
                <a:gd name="connsiteY7" fmla="*/ 2102692 h 2241882"/>
                <a:gd name="connsiteX8" fmla="*/ 0 w 1391904"/>
                <a:gd name="connsiteY8" fmla="*/ 139190 h 224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904" h="2241882">
                  <a:moveTo>
                    <a:pt x="0" y="139190"/>
                  </a:moveTo>
                  <a:cubicBezTo>
                    <a:pt x="0" y="62317"/>
                    <a:pt x="62317" y="0"/>
                    <a:pt x="139190" y="0"/>
                  </a:cubicBezTo>
                  <a:lnTo>
                    <a:pt x="1252714" y="0"/>
                  </a:lnTo>
                  <a:cubicBezTo>
                    <a:pt x="1329587" y="0"/>
                    <a:pt x="1391904" y="62317"/>
                    <a:pt x="1391904" y="139190"/>
                  </a:cubicBezTo>
                  <a:lnTo>
                    <a:pt x="1391904" y="2102692"/>
                  </a:lnTo>
                  <a:cubicBezTo>
                    <a:pt x="1391904" y="2179565"/>
                    <a:pt x="1329587" y="2241882"/>
                    <a:pt x="1252714" y="2241882"/>
                  </a:cubicBezTo>
                  <a:lnTo>
                    <a:pt x="139190" y="2241882"/>
                  </a:lnTo>
                  <a:cubicBezTo>
                    <a:pt x="62317" y="2241882"/>
                    <a:pt x="0" y="2179565"/>
                    <a:pt x="0" y="2102692"/>
                  </a:cubicBezTo>
                  <a:lnTo>
                    <a:pt x="0" y="139190"/>
                  </a:lnTo>
                  <a:close/>
                </a:path>
              </a:pathLst>
            </a:custGeom>
            <a:scene3d>
              <a:camera prst="orthographicFront"/>
              <a:lightRig rig="flat" dir="t"/>
            </a:scene3d>
            <a:sp3d z="190500"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3637" tIns="143637" rIns="143637" bIns="143637" numCol="1" spcCol="1270" anchor="ctr" anchorCtr="0">
              <a:noAutofit/>
            </a:bodyPr>
            <a:lstStyle/>
            <a:p>
              <a:pPr lvl="0" algn="ctr" defTabSz="1200150">
                <a:lnSpc>
                  <a:spcPct val="90000"/>
                </a:lnSpc>
                <a:spcBef>
                  <a:spcPct val="0"/>
                </a:spcBef>
                <a:spcAft>
                  <a:spcPct val="35000"/>
                </a:spcAft>
              </a:pPr>
              <a:r>
                <a:rPr lang="en-US" sz="2700" dirty="0"/>
                <a:t> </a:t>
              </a:r>
              <a:r>
                <a:rPr lang="en-US" sz="2700" dirty="0" err="1"/>
                <a:t>Thiên</a:t>
              </a:r>
              <a:r>
                <a:rPr lang="en-US" sz="2700" dirty="0"/>
                <a:t> </a:t>
              </a:r>
              <a:r>
                <a:rPr lang="en-US" sz="2700" dirty="0" err="1"/>
                <a:t>văn</a:t>
              </a:r>
              <a:r>
                <a:rPr lang="en-US" sz="2700" dirty="0"/>
                <a:t> </a:t>
              </a:r>
              <a:r>
                <a:rPr lang="en-US" sz="2700" dirty="0" err="1"/>
                <a:t>học</a:t>
              </a:r>
              <a:r>
                <a:rPr lang="en-US" sz="2700" dirty="0"/>
                <a:t>, </a:t>
              </a:r>
              <a:r>
                <a:rPr lang="en-US" sz="2700" dirty="0" err="1"/>
                <a:t>Triết</a:t>
              </a:r>
              <a:r>
                <a:rPr lang="en-US" sz="2700" dirty="0"/>
                <a:t> </a:t>
              </a:r>
              <a:r>
                <a:rPr lang="en-US" sz="2700" dirty="0" err="1"/>
                <a:t>học</a:t>
              </a:r>
              <a:r>
                <a:rPr lang="en-US" sz="2700" dirty="0"/>
                <a:t>..</a:t>
              </a:r>
              <a:endParaRPr lang="en-US" sz="2700" kern="1200" dirty="0"/>
            </a:p>
          </p:txBody>
        </p:sp>
      </p:grpSp>
    </p:spTree>
    <p:extLst>
      <p:ext uri="{BB962C8B-B14F-4D97-AF65-F5344CB8AC3E}">
        <p14:creationId xmlns:p14="http://schemas.microsoft.com/office/powerpoint/2010/main" val="325993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855</TotalTime>
  <Words>1599</Words>
  <Application>Microsoft Office PowerPoint</Application>
  <PresentationFormat>Widescreen</PresentationFormat>
  <Paragraphs>219</Paragraphs>
  <Slides>41</Slides>
  <Notes>7</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41</vt:i4>
      </vt:variant>
    </vt:vector>
  </HeadingPairs>
  <TitlesOfParts>
    <vt:vector size="64" baseType="lpstr">
      <vt:lpstr>Agrandir Bold</vt:lpstr>
      <vt:lpstr>Anchorage Bold</vt:lpstr>
      <vt:lpstr>Arial</vt:lpstr>
      <vt:lpstr>Arimo</vt:lpstr>
      <vt:lpstr>Arimo Bold</vt:lpstr>
      <vt:lpstr>Asap Regular</vt:lpstr>
      <vt:lpstr>Bungee</vt:lpstr>
      <vt:lpstr>Calibri</vt:lpstr>
      <vt:lpstr>Calibri Light</vt:lpstr>
      <vt:lpstr>Century Gothic</vt:lpstr>
      <vt:lpstr>Courier New</vt:lpstr>
      <vt:lpstr>Faustina SemiBold</vt:lpstr>
      <vt:lpstr>Josefin Sans</vt:lpstr>
      <vt:lpstr>Nunito</vt:lpstr>
      <vt:lpstr>Paytone One Bold</vt:lpstr>
      <vt:lpstr>Pluma Bold</vt:lpstr>
      <vt:lpstr>Regular Brush</vt:lpstr>
      <vt:lpstr>Roboto</vt:lpstr>
      <vt:lpstr>SVN-Gotham Bold</vt:lpstr>
      <vt:lpstr>Times New Roman</vt:lpstr>
      <vt:lpstr>Varela Round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 2. MỘT SỐ NỀN VĂN MINH PHƯƠNG ĐÔNG THỜI KỲ CỔ TRUNG ĐẠI </vt:lpstr>
      <vt:lpstr> 2. MỘT SỐ NỀN VĂN MINH PHƯƠNG ĐÔNG THỜI KỲ CỔ TRUNG ĐẠI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MỘT SỐ NỀN VĂN MINH PHƯƠNG ĐÔNG THỜI KỲ CỔ TRUNG ĐẠI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Trang Ngô</cp:lastModifiedBy>
  <cp:revision>131</cp:revision>
  <dcterms:created xsi:type="dcterms:W3CDTF">2022-09-19T08:59:33Z</dcterms:created>
  <dcterms:modified xsi:type="dcterms:W3CDTF">2024-10-04T07:10:16Z</dcterms:modified>
</cp:coreProperties>
</file>